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9" r:id="rId3"/>
    <p:sldMasterId id="2147483690" r:id="rId4"/>
    <p:sldMasterId id="2147483711" r:id="rId5"/>
    <p:sldMasterId id="2147483732" r:id="rId6"/>
  </p:sldMasterIdLst>
  <p:notesMasterIdLst>
    <p:notesMasterId r:id="rId29"/>
  </p:notesMasterIdLst>
  <p:handoutMasterIdLst>
    <p:handoutMasterId r:id="rId31"/>
  </p:handoutMasterIdLst>
  <p:sldIdLst>
    <p:sldId id="438" r:id="rId7"/>
    <p:sldId id="473" r:id="rId8"/>
    <p:sldId id="474" r:id="rId9"/>
    <p:sldId id="515" r:id="rId10"/>
    <p:sldId id="545" r:id="rId11"/>
    <p:sldId id="516" r:id="rId12"/>
    <p:sldId id="493" r:id="rId13"/>
    <p:sldId id="490" r:id="rId14"/>
    <p:sldId id="504" r:id="rId15"/>
    <p:sldId id="496" r:id="rId16"/>
    <p:sldId id="503" r:id="rId17"/>
    <p:sldId id="546" r:id="rId18"/>
    <p:sldId id="509" r:id="rId19"/>
    <p:sldId id="508" r:id="rId20"/>
    <p:sldId id="531" r:id="rId21"/>
    <p:sldId id="518" r:id="rId22"/>
    <p:sldId id="538" r:id="rId23"/>
    <p:sldId id="539" r:id="rId24"/>
    <p:sldId id="519" r:id="rId25"/>
    <p:sldId id="547" r:id="rId26"/>
    <p:sldId id="517" r:id="rId27"/>
    <p:sldId id="514" r:id="rId28"/>
    <p:sldId id="462" r:id="rId3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431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00A15C55-8517-42AA-B614-E9B94910E393}">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94185" autoAdjust="0"/>
  </p:normalViewPr>
  <p:slideViewPr>
    <p:cSldViewPr snapToGrid="0">
      <p:cViewPr varScale="1">
        <p:scale>
          <a:sx n="80" d="100"/>
          <a:sy n="80" d="100"/>
        </p:scale>
        <p:origin x="720" y="72"/>
      </p:cViewPr>
      <p:guideLst/>
    </p:cSldViewPr>
  </p:slideViewPr>
  <p:outlineViewPr>
    <p:cViewPr>
      <p:scale>
        <a:sx n="33" d="100"/>
        <a:sy n="33" d="100"/>
      </p:scale>
      <p:origin x="0" y="-27840"/>
    </p:cViewPr>
  </p:outlineViewPr>
  <p:notesTextViewPr>
    <p:cViewPr>
      <p:scale>
        <a:sx n="3" d="2"/>
        <a:sy n="3" d="2"/>
      </p:scale>
      <p:origin x="0" y="0"/>
    </p:cViewPr>
  </p:notesTextViewPr>
  <p:sorterViewPr>
    <p:cViewPr>
      <p:scale>
        <a:sx n="33" d="100"/>
        <a:sy n="33" d="100"/>
      </p:scale>
      <p:origin x="0" y="0"/>
    </p:cViewPr>
  </p:sorterViewPr>
  <p:notesViewPr>
    <p:cSldViewPr snapToGrid="0">
      <p:cViewPr varScale="1">
        <p:scale>
          <a:sx n="80" d="100"/>
          <a:sy n="80" d="100"/>
        </p:scale>
        <p:origin x="3918" y="10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slide" Target="slides/slide1.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slide" Target="slides/slide23.xml"/><Relationship Id="rId3" Type="http://schemas.openxmlformats.org/officeDocument/2006/relationships/slideMaster" Target="slideMasters/slideMaster2.xml"/><Relationship Id="rId29" Type="http://schemas.openxmlformats.org/officeDocument/2006/relationships/notesMaster" Target="notesMasters/notesMaster1.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8CE87A-16FF-4C7D-8292-0CB980715C8B}" type="datetimeFigureOut">
              <a:rPr lang="de-DE" smtClean="0"/>
            </a:fld>
            <a:endParaRPr lang="de-DE"/>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52F6222-CCA6-4FA7-88E0-B7BAE53645AA}" type="slidenum">
              <a:rPr lang="de-DE" smtClean="0"/>
            </a:fld>
            <a:endParaRPr lang="de-D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ECA62E-2216-4960-A875-4D2633F4A404}" type="datetimeFigureOut">
              <a:rPr lang="de-DE" smtClean="0"/>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F93703-73BA-47D5-8B02-C172375928DA}" type="slidenum">
              <a:rPr lang="de-DE" smtClean="0"/>
            </a:fld>
            <a:endParaRPr lang="de-D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Titelbild">
    <p:bg>
      <p:bgRef idx="1001">
        <a:schemeClr val="bg2"/>
      </p:bgRef>
    </p:bg>
    <p:spTree>
      <p:nvGrpSpPr>
        <p:cNvPr id="1" name=""/>
        <p:cNvGrpSpPr/>
        <p:nvPr/>
      </p:nvGrpSpPr>
      <p:grpSpPr>
        <a:xfrm>
          <a:off x="0" y="0"/>
          <a:ext cx="0" cy="0"/>
          <a:chOff x="0" y="0"/>
          <a:chExt cx="0" cy="0"/>
        </a:xfrm>
      </p:grpSpPr>
      <p:sp>
        <p:nvSpPr>
          <p:cNvPr id="168" name="Textplatzhalter 167"/>
          <p:cNvSpPr>
            <a:spLocks noGrp="1"/>
          </p:cNvSpPr>
          <p:nvPr>
            <p:ph type="body" sz="quarter" idx="11" hasCustomPrompt="1"/>
          </p:nvPr>
        </p:nvSpPr>
        <p:spPr>
          <a:xfrm>
            <a:off x="0" y="1628775"/>
            <a:ext cx="12192000" cy="5229225"/>
          </a:xfrm>
          <a:gradFill>
            <a:gsLst>
              <a:gs pos="50000">
                <a:schemeClr val="accent4">
                  <a:alpha val="50000"/>
                </a:schemeClr>
              </a:gs>
              <a:gs pos="5000">
                <a:schemeClr val="accent4"/>
              </a:gs>
              <a:gs pos="100000">
                <a:schemeClr val="accent4">
                  <a:alpha val="20000"/>
                </a:schemeClr>
              </a:gs>
            </a:gsLst>
            <a:lin ang="5400000" scaled="1"/>
          </a:gradFill>
        </p:spPr>
        <p:txBody>
          <a:bodyPr vert="horz" wrap="square" lIns="540000" tIns="1188000" rIns="0" bIns="0" rtlCol="0" anchor="t" anchorCtr="0">
            <a:noAutofit/>
          </a:bodyPr>
          <a:lstStyle>
            <a:lvl1pPr>
              <a:defRPr lang="de-DE" sz="4000" b="1" dirty="0">
                <a:latin typeface="+mj-lt"/>
                <a:ea typeface="+mj-ea"/>
                <a:cs typeface="+mj-cs"/>
              </a:defRPr>
            </a:lvl1pPr>
          </a:lstStyle>
          <a:p>
            <a:pPr lvl="0">
              <a:spcBef>
                <a:spcPct val="0"/>
              </a:spcBef>
            </a:pPr>
            <a:r>
              <a:rPr lang="de-DE" dirty="0"/>
              <a:t> </a:t>
            </a:r>
            <a:endParaRPr lang="de-DE" dirty="0"/>
          </a:p>
        </p:txBody>
      </p:sp>
      <p:sp>
        <p:nvSpPr>
          <p:cNvPr id="165" name="Bildplatzhalter 60"/>
          <p:cNvSpPr>
            <a:spLocks noGrp="1"/>
          </p:cNvSpPr>
          <p:nvPr>
            <p:ph type="pic" sz="quarter" idx="10" hasCustomPrompt="1"/>
          </p:nvPr>
        </p:nvSpPr>
        <p:spPr>
          <a:xfrm>
            <a:off x="0" y="1628775"/>
            <a:ext cx="12192000" cy="5229226"/>
          </a:xfrm>
          <a:solidFill>
            <a:schemeClr val="tx1">
              <a:lumMod val="95000"/>
            </a:schemeClr>
          </a:solidFill>
        </p:spPr>
        <p:txBody>
          <a:bodyPr/>
          <a:lstStyle/>
          <a:p>
            <a:r>
              <a:rPr lang="de-DE" dirty="0"/>
              <a:t> </a:t>
            </a:r>
            <a:endParaRPr lang="de-DE" dirty="0"/>
          </a:p>
        </p:txBody>
      </p:sp>
      <p:sp>
        <p:nvSpPr>
          <p:cNvPr id="2" name="Titel 1"/>
          <p:cNvSpPr>
            <a:spLocks noGrp="1"/>
          </p:cNvSpPr>
          <p:nvPr>
            <p:ph type="title" hasCustomPrompt="1"/>
          </p:nvPr>
        </p:nvSpPr>
        <p:spPr>
          <a:xfrm>
            <a:off x="520163" y="2913731"/>
            <a:ext cx="4979505" cy="1030539"/>
          </a:xfrm>
        </p:spPr>
        <p:txBody>
          <a:bodyPr wrap="none" tIns="0" rIns="0"/>
          <a:lstStyle>
            <a:lvl1pPr algn="l">
              <a:lnSpc>
                <a:spcPct val="110000"/>
              </a:lnSpc>
              <a:defRPr sz="6600">
                <a:solidFill>
                  <a:schemeClr val="bg1"/>
                </a:solidFill>
              </a:defRPr>
            </a:lvl1pPr>
          </a:lstStyle>
          <a:p>
            <a:r>
              <a:rPr lang="de-DE" dirty="0"/>
              <a:t>Willkommen</a:t>
            </a:r>
            <a:endParaRPr lang="de-DE" dirty="0"/>
          </a:p>
        </p:txBody>
      </p:sp>
      <p:sp>
        <p:nvSpPr>
          <p:cNvPr id="56" name="Rechteck 55"/>
          <p:cNvSpPr/>
          <p:nvPr userDrawn="1"/>
        </p:nvSpPr>
        <p:spPr>
          <a:xfrm>
            <a:off x="518400" y="1196733"/>
            <a:ext cx="11676062" cy="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Freihandform: Form 5"/>
          <p:cNvSpPr/>
          <p:nvPr/>
        </p:nvSpPr>
        <p:spPr>
          <a:xfrm>
            <a:off x="10056938" y="300703"/>
            <a:ext cx="1619125" cy="618155"/>
          </a:xfrm>
          <a:custGeom>
            <a:avLst/>
            <a:gdLst>
              <a:gd name="connsiteX0" fmla="*/ 0 w 1456912"/>
              <a:gd name="connsiteY0" fmla="*/ 51854 h 556225"/>
              <a:gd name="connsiteX1" fmla="*/ 28188 w 1456912"/>
              <a:gd name="connsiteY1" fmla="*/ 23666 h 556225"/>
              <a:gd name="connsiteX2" fmla="*/ 28188 w 1456912"/>
              <a:gd name="connsiteY2" fmla="*/ 535557 h 556225"/>
              <a:gd name="connsiteX3" fmla="*/ 0 w 1456912"/>
              <a:gd name="connsiteY3" fmla="*/ 535557 h 556225"/>
              <a:gd name="connsiteX4" fmla="*/ 0 w 1456912"/>
              <a:gd name="connsiteY4" fmla="*/ 51854 h 556225"/>
              <a:gd name="connsiteX5" fmla="*/ 84564 w 1456912"/>
              <a:gd name="connsiteY5" fmla="*/ 28188 h 556225"/>
              <a:gd name="connsiteX6" fmla="*/ 422811 w 1456912"/>
              <a:gd name="connsiteY6" fmla="*/ 28188 h 556225"/>
              <a:gd name="connsiteX7" fmla="*/ 422811 w 1456912"/>
              <a:gd name="connsiteY7" fmla="*/ 0 h 556225"/>
              <a:gd name="connsiteX8" fmla="*/ 56376 w 1456912"/>
              <a:gd name="connsiteY8" fmla="*/ 0 h 556225"/>
              <a:gd name="connsiteX9" fmla="*/ 56376 w 1456912"/>
              <a:gd name="connsiteY9" fmla="*/ 338244 h 556225"/>
              <a:gd name="connsiteX10" fmla="*/ 367711 w 1456912"/>
              <a:gd name="connsiteY10" fmla="*/ 338244 h 556225"/>
              <a:gd name="connsiteX11" fmla="*/ 367711 w 1456912"/>
              <a:gd name="connsiteY11" fmla="*/ 310062 h 556225"/>
              <a:gd name="connsiteX12" fmla="*/ 84564 w 1456912"/>
              <a:gd name="connsiteY12" fmla="*/ 310062 h 556225"/>
              <a:gd name="connsiteX13" fmla="*/ 84564 w 1456912"/>
              <a:gd name="connsiteY13" fmla="*/ 28188 h 556225"/>
              <a:gd name="connsiteX14" fmla="*/ 410152 w 1456912"/>
              <a:gd name="connsiteY14" fmla="*/ 253686 h 556225"/>
              <a:gd name="connsiteX15" fmla="*/ 140937 w 1456912"/>
              <a:gd name="connsiteY15" fmla="*/ 253686 h 556225"/>
              <a:gd name="connsiteX16" fmla="*/ 140937 w 1456912"/>
              <a:gd name="connsiteY16" fmla="*/ 140940 h 556225"/>
              <a:gd name="connsiteX17" fmla="*/ 371171 w 1456912"/>
              <a:gd name="connsiteY17" fmla="*/ 140940 h 556225"/>
              <a:gd name="connsiteX18" fmla="*/ 399359 w 1456912"/>
              <a:gd name="connsiteY18" fmla="*/ 112752 h 556225"/>
              <a:gd name="connsiteX19" fmla="*/ 140937 w 1456912"/>
              <a:gd name="connsiteY19" fmla="*/ 112752 h 556225"/>
              <a:gd name="connsiteX20" fmla="*/ 140937 w 1456912"/>
              <a:gd name="connsiteY20" fmla="*/ 84564 h 556225"/>
              <a:gd name="connsiteX21" fmla="*/ 422811 w 1456912"/>
              <a:gd name="connsiteY21" fmla="*/ 84564 h 556225"/>
              <a:gd name="connsiteX22" fmla="*/ 422811 w 1456912"/>
              <a:gd name="connsiteY22" fmla="*/ 56376 h 556225"/>
              <a:gd name="connsiteX23" fmla="*/ 112749 w 1456912"/>
              <a:gd name="connsiteY23" fmla="*/ 56376 h 556225"/>
              <a:gd name="connsiteX24" fmla="*/ 112749 w 1456912"/>
              <a:gd name="connsiteY24" fmla="*/ 281874 h 556225"/>
              <a:gd name="connsiteX25" fmla="*/ 382334 w 1456912"/>
              <a:gd name="connsiteY25" fmla="*/ 281874 h 556225"/>
              <a:gd name="connsiteX26" fmla="*/ 410152 w 1456912"/>
              <a:gd name="connsiteY26" fmla="*/ 253686 h 556225"/>
              <a:gd name="connsiteX27" fmla="*/ 56376 w 1456912"/>
              <a:gd name="connsiteY27" fmla="*/ 535557 h 556225"/>
              <a:gd name="connsiteX28" fmla="*/ 84564 w 1456912"/>
              <a:gd name="connsiteY28" fmla="*/ 535557 h 556225"/>
              <a:gd name="connsiteX29" fmla="*/ 84564 w 1456912"/>
              <a:gd name="connsiteY29" fmla="*/ 394620 h 556225"/>
              <a:gd name="connsiteX30" fmla="*/ 112752 w 1456912"/>
              <a:gd name="connsiteY30" fmla="*/ 394620 h 556225"/>
              <a:gd name="connsiteX31" fmla="*/ 112752 w 1456912"/>
              <a:gd name="connsiteY31" fmla="*/ 511890 h 556225"/>
              <a:gd name="connsiteX32" fmla="*/ 140940 w 1456912"/>
              <a:gd name="connsiteY32" fmla="*/ 483705 h 556225"/>
              <a:gd name="connsiteX33" fmla="*/ 140940 w 1456912"/>
              <a:gd name="connsiteY33" fmla="*/ 394620 h 556225"/>
              <a:gd name="connsiteX34" fmla="*/ 367714 w 1456912"/>
              <a:gd name="connsiteY34" fmla="*/ 394620 h 556225"/>
              <a:gd name="connsiteX35" fmla="*/ 367714 w 1456912"/>
              <a:gd name="connsiteY35" fmla="*/ 366435 h 556225"/>
              <a:gd name="connsiteX36" fmla="*/ 56376 w 1456912"/>
              <a:gd name="connsiteY36" fmla="*/ 366435 h 556225"/>
              <a:gd name="connsiteX37" fmla="*/ 56376 w 1456912"/>
              <a:gd name="connsiteY37" fmla="*/ 535557 h 556225"/>
              <a:gd name="connsiteX38" fmla="*/ 1428724 w 1456912"/>
              <a:gd name="connsiteY38" fmla="*/ 0 h 556225"/>
              <a:gd name="connsiteX39" fmla="*/ 1428724 w 1456912"/>
              <a:gd name="connsiteY39" fmla="*/ 324156 h 556225"/>
              <a:gd name="connsiteX40" fmla="*/ 1316539 w 1456912"/>
              <a:gd name="connsiteY40" fmla="*/ 514089 h 556225"/>
              <a:gd name="connsiteX41" fmla="*/ 1315903 w 1456912"/>
              <a:gd name="connsiteY41" fmla="*/ 513258 h 556225"/>
              <a:gd name="connsiteX42" fmla="*/ 1400536 w 1456912"/>
              <a:gd name="connsiteY42" fmla="*/ 351869 h 556225"/>
              <a:gd name="connsiteX43" fmla="*/ 1400536 w 1456912"/>
              <a:gd name="connsiteY43" fmla="*/ 3 h 556225"/>
              <a:gd name="connsiteX44" fmla="*/ 1372348 w 1456912"/>
              <a:gd name="connsiteY44" fmla="*/ 3 h 556225"/>
              <a:gd name="connsiteX45" fmla="*/ 1372348 w 1456912"/>
              <a:gd name="connsiteY45" fmla="*/ 351400 h 556225"/>
              <a:gd name="connsiteX46" fmla="*/ 1189132 w 1456912"/>
              <a:gd name="connsiteY46" fmla="*/ 528510 h 556225"/>
              <a:gd name="connsiteX47" fmla="*/ 1005916 w 1456912"/>
              <a:gd name="connsiteY47" fmla="*/ 351400 h 556225"/>
              <a:gd name="connsiteX48" fmla="*/ 1005916 w 1456912"/>
              <a:gd name="connsiteY48" fmla="*/ 23666 h 556225"/>
              <a:gd name="connsiteX49" fmla="*/ 977728 w 1456912"/>
              <a:gd name="connsiteY49" fmla="*/ 51854 h 556225"/>
              <a:gd name="connsiteX50" fmla="*/ 977728 w 1456912"/>
              <a:gd name="connsiteY50" fmla="*/ 351869 h 556225"/>
              <a:gd name="connsiteX51" fmla="*/ 1189132 w 1456912"/>
              <a:gd name="connsiteY51" fmla="*/ 556226 h 556225"/>
              <a:gd name="connsiteX52" fmla="*/ 1217320 w 1456912"/>
              <a:gd name="connsiteY52" fmla="*/ 556226 h 556225"/>
              <a:gd name="connsiteX53" fmla="*/ 1456912 w 1456912"/>
              <a:gd name="connsiteY53" fmla="*/ 324566 h 556225"/>
              <a:gd name="connsiteX54" fmla="*/ 1456912 w 1456912"/>
              <a:gd name="connsiteY54" fmla="*/ 0 h 556225"/>
              <a:gd name="connsiteX55" fmla="*/ 1428724 w 1456912"/>
              <a:gd name="connsiteY55" fmla="*/ 0 h 556225"/>
              <a:gd name="connsiteX56" fmla="*/ 1189132 w 1456912"/>
              <a:gd name="connsiteY56" fmla="*/ 500322 h 556225"/>
              <a:gd name="connsiteX57" fmla="*/ 1344160 w 1456912"/>
              <a:gd name="connsiteY57" fmla="*/ 351400 h 556225"/>
              <a:gd name="connsiteX58" fmla="*/ 1344160 w 1456912"/>
              <a:gd name="connsiteY58" fmla="*/ 351400 h 556225"/>
              <a:gd name="connsiteX59" fmla="*/ 1344160 w 1456912"/>
              <a:gd name="connsiteY59" fmla="*/ 23666 h 556225"/>
              <a:gd name="connsiteX60" fmla="*/ 1315972 w 1456912"/>
              <a:gd name="connsiteY60" fmla="*/ 51854 h 556225"/>
              <a:gd name="connsiteX61" fmla="*/ 1315972 w 1456912"/>
              <a:gd name="connsiteY61" fmla="*/ 324153 h 556225"/>
              <a:gd name="connsiteX62" fmla="*/ 1217317 w 1456912"/>
              <a:gd name="connsiteY62" fmla="*/ 415761 h 556225"/>
              <a:gd name="connsiteX63" fmla="*/ 1118662 w 1456912"/>
              <a:gd name="connsiteY63" fmla="*/ 324153 h 556225"/>
              <a:gd name="connsiteX64" fmla="*/ 1118662 w 1456912"/>
              <a:gd name="connsiteY64" fmla="*/ 3 h 556225"/>
              <a:gd name="connsiteX65" fmla="*/ 1090474 w 1456912"/>
              <a:gd name="connsiteY65" fmla="*/ 3 h 556225"/>
              <a:gd name="connsiteX66" fmla="*/ 1090474 w 1456912"/>
              <a:gd name="connsiteY66" fmla="*/ 324156 h 556225"/>
              <a:gd name="connsiteX67" fmla="*/ 1217317 w 1456912"/>
              <a:gd name="connsiteY67" fmla="*/ 443951 h 556225"/>
              <a:gd name="connsiteX68" fmla="*/ 1304349 w 1456912"/>
              <a:gd name="connsiteY68" fmla="*/ 404889 h 556225"/>
              <a:gd name="connsiteX69" fmla="*/ 1304982 w 1456912"/>
              <a:gd name="connsiteY69" fmla="*/ 405720 h 556225"/>
              <a:gd name="connsiteX70" fmla="*/ 1189129 w 1456912"/>
              <a:gd name="connsiteY70" fmla="*/ 472139 h 556225"/>
              <a:gd name="connsiteX71" fmla="*/ 1062303 w 1456912"/>
              <a:gd name="connsiteY71" fmla="*/ 352344 h 556225"/>
              <a:gd name="connsiteX72" fmla="*/ 1062286 w 1456912"/>
              <a:gd name="connsiteY72" fmla="*/ 352344 h 556225"/>
              <a:gd name="connsiteX73" fmla="*/ 1062286 w 1456912"/>
              <a:gd name="connsiteY73" fmla="*/ 3 h 556225"/>
              <a:gd name="connsiteX74" fmla="*/ 1034098 w 1456912"/>
              <a:gd name="connsiteY74" fmla="*/ 3 h 556225"/>
              <a:gd name="connsiteX75" fmla="*/ 1034098 w 1456912"/>
              <a:gd name="connsiteY75" fmla="*/ 352341 h 556225"/>
              <a:gd name="connsiteX76" fmla="*/ 1034113 w 1456912"/>
              <a:gd name="connsiteY76" fmla="*/ 352341 h 556225"/>
              <a:gd name="connsiteX77" fmla="*/ 1189132 w 1456912"/>
              <a:gd name="connsiteY77" fmla="*/ 500322 h 556225"/>
              <a:gd name="connsiteX78" fmla="*/ 562774 w 1456912"/>
              <a:gd name="connsiteY78" fmla="*/ 366435 h 556225"/>
              <a:gd name="connsiteX79" fmla="*/ 491494 w 1456912"/>
              <a:gd name="connsiteY79" fmla="*/ 535557 h 556225"/>
              <a:gd name="connsiteX80" fmla="*/ 519684 w 1456912"/>
              <a:gd name="connsiteY80" fmla="*/ 535554 h 556225"/>
              <a:gd name="connsiteX81" fmla="*/ 519682 w 1456912"/>
              <a:gd name="connsiteY81" fmla="*/ 535557 h 556225"/>
              <a:gd name="connsiteX82" fmla="*/ 519684 w 1456912"/>
              <a:gd name="connsiteY82" fmla="*/ 535557 h 556225"/>
              <a:gd name="connsiteX83" fmla="*/ 555322 w 1456912"/>
              <a:gd name="connsiteY83" fmla="*/ 450996 h 556225"/>
              <a:gd name="connsiteX84" fmla="*/ 794138 w 1456912"/>
              <a:gd name="connsiteY84" fmla="*/ 450996 h 556225"/>
              <a:gd name="connsiteX85" fmla="*/ 829744 w 1456912"/>
              <a:gd name="connsiteY85" fmla="*/ 535557 h 556225"/>
              <a:gd name="connsiteX86" fmla="*/ 857932 w 1456912"/>
              <a:gd name="connsiteY86" fmla="*/ 535557 h 556225"/>
              <a:gd name="connsiteX87" fmla="*/ 810457 w 1456912"/>
              <a:gd name="connsiteY87" fmla="*/ 422808 h 556225"/>
              <a:gd name="connsiteX88" fmla="*/ 567200 w 1456912"/>
              <a:gd name="connsiteY88" fmla="*/ 422808 h 556225"/>
              <a:gd name="connsiteX89" fmla="*/ 579078 w 1456912"/>
              <a:gd name="connsiteY89" fmla="*/ 394620 h 556225"/>
              <a:gd name="connsiteX90" fmla="*/ 826776 w 1456912"/>
              <a:gd name="connsiteY90" fmla="*/ 394620 h 556225"/>
              <a:gd name="connsiteX91" fmla="*/ 886120 w 1456912"/>
              <a:gd name="connsiteY91" fmla="*/ 535557 h 556225"/>
              <a:gd name="connsiteX92" fmla="*/ 914308 w 1456912"/>
              <a:gd name="connsiteY92" fmla="*/ 535557 h 556225"/>
              <a:gd name="connsiteX93" fmla="*/ 843097 w 1456912"/>
              <a:gd name="connsiteY93" fmla="*/ 366435 h 556225"/>
              <a:gd name="connsiteX94" fmla="*/ 562774 w 1456912"/>
              <a:gd name="connsiteY94" fmla="*/ 366435 h 556225"/>
              <a:gd name="connsiteX95" fmla="*/ 604248 w 1456912"/>
              <a:gd name="connsiteY95" fmla="*/ 0 h 556225"/>
              <a:gd name="connsiteX96" fmla="*/ 397091 w 1456912"/>
              <a:gd name="connsiteY96" fmla="*/ 491374 h 556225"/>
              <a:gd name="connsiteX97" fmla="*/ 415032 w 1456912"/>
              <a:gd name="connsiteY97" fmla="*/ 515732 h 556225"/>
              <a:gd name="connsiteX98" fmla="*/ 632437 w 1456912"/>
              <a:gd name="connsiteY98" fmla="*/ 0 h 556225"/>
              <a:gd name="connsiteX99" fmla="*/ 604248 w 1456912"/>
              <a:gd name="connsiteY99" fmla="*/ 0 h 556225"/>
              <a:gd name="connsiteX100" fmla="*/ 716998 w 1456912"/>
              <a:gd name="connsiteY100" fmla="*/ 3 h 556225"/>
              <a:gd name="connsiteX101" fmla="*/ 934130 w 1456912"/>
              <a:gd name="connsiteY101" fmla="*/ 515735 h 556225"/>
              <a:gd name="connsiteX102" fmla="*/ 952028 w 1456912"/>
              <a:gd name="connsiteY102" fmla="*/ 491377 h 556225"/>
              <a:gd name="connsiteX103" fmla="*/ 745186 w 1456912"/>
              <a:gd name="connsiteY103" fmla="*/ 3 h 556225"/>
              <a:gd name="connsiteX104" fmla="*/ 716998 w 1456912"/>
              <a:gd name="connsiteY104" fmla="*/ 3 h 556225"/>
              <a:gd name="connsiteX105" fmla="*/ 546409 w 1456912"/>
              <a:gd name="connsiteY105" fmla="*/ 338247 h 556225"/>
              <a:gd name="connsiteX106" fmla="*/ 463042 w 1456912"/>
              <a:gd name="connsiteY106" fmla="*/ 535557 h 556225"/>
              <a:gd name="connsiteX107" fmla="*/ 434854 w 1456912"/>
              <a:gd name="connsiteY107" fmla="*/ 535557 h 556225"/>
              <a:gd name="connsiteX108" fmla="*/ 646528 w 1456912"/>
              <a:gd name="connsiteY108" fmla="*/ 33467 h 556225"/>
              <a:gd name="connsiteX109" fmla="*/ 762988 w 1456912"/>
              <a:gd name="connsiteY109" fmla="*/ 310059 h 556225"/>
              <a:gd name="connsiteX110" fmla="*/ 791176 w 1456912"/>
              <a:gd name="connsiteY110" fmla="*/ 310059 h 556225"/>
              <a:gd name="connsiteX111" fmla="*/ 660624 w 1456912"/>
              <a:gd name="connsiteY111" fmla="*/ 3 h 556225"/>
              <a:gd name="connsiteX112" fmla="*/ 688812 w 1456912"/>
              <a:gd name="connsiteY112" fmla="*/ 3 h 556225"/>
              <a:gd name="connsiteX113" fmla="*/ 831231 w 1456912"/>
              <a:gd name="connsiteY113" fmla="*/ 338247 h 556225"/>
              <a:gd name="connsiteX114" fmla="*/ 546409 w 1456912"/>
              <a:gd name="connsiteY114" fmla="*/ 338247 h 556225"/>
              <a:gd name="connsiteX115" fmla="*/ 674788 w 1456912"/>
              <a:gd name="connsiteY115" fmla="*/ 167531 h 556225"/>
              <a:gd name="connsiteX116" fmla="*/ 614721 w 1456912"/>
              <a:gd name="connsiteY116" fmla="*/ 310062 h 556225"/>
              <a:gd name="connsiteX117" fmla="*/ 734800 w 1456912"/>
              <a:gd name="connsiteY117" fmla="*/ 310062 h 556225"/>
              <a:gd name="connsiteX118" fmla="*/ 674788 w 1456912"/>
              <a:gd name="connsiteY118" fmla="*/ 167531 h 556225"/>
              <a:gd name="connsiteX119" fmla="*/ 558275 w 1456912"/>
              <a:gd name="connsiteY119" fmla="*/ 310062 h 556225"/>
              <a:gd name="connsiteX120" fmla="*/ 586535 w 1456912"/>
              <a:gd name="connsiteY120" fmla="*/ 310062 h 556225"/>
              <a:gd name="connsiteX121" fmla="*/ 660703 w 1456912"/>
              <a:gd name="connsiteY121" fmla="*/ 134072 h 556225"/>
              <a:gd name="connsiteX122" fmla="*/ 646588 w 1456912"/>
              <a:gd name="connsiteY122" fmla="*/ 100553 h 556225"/>
              <a:gd name="connsiteX123" fmla="*/ 558275 w 1456912"/>
              <a:gd name="connsiteY123" fmla="*/ 310062 h 55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1456912" h="556225">
                <a:moveTo>
                  <a:pt x="0" y="51854"/>
                </a:moveTo>
                <a:lnTo>
                  <a:pt x="28188" y="23666"/>
                </a:lnTo>
                <a:lnTo>
                  <a:pt x="28188" y="535557"/>
                </a:lnTo>
                <a:lnTo>
                  <a:pt x="0" y="535557"/>
                </a:lnTo>
                <a:lnTo>
                  <a:pt x="0" y="51854"/>
                </a:lnTo>
                <a:close/>
                <a:moveTo>
                  <a:pt x="84564" y="28188"/>
                </a:moveTo>
                <a:lnTo>
                  <a:pt x="422811" y="28188"/>
                </a:lnTo>
                <a:lnTo>
                  <a:pt x="422811" y="0"/>
                </a:lnTo>
                <a:lnTo>
                  <a:pt x="56376" y="0"/>
                </a:lnTo>
                <a:lnTo>
                  <a:pt x="56376" y="338244"/>
                </a:lnTo>
                <a:lnTo>
                  <a:pt x="367711" y="338244"/>
                </a:lnTo>
                <a:lnTo>
                  <a:pt x="367711" y="310062"/>
                </a:lnTo>
                <a:lnTo>
                  <a:pt x="84564" y="310062"/>
                </a:lnTo>
                <a:lnTo>
                  <a:pt x="84564" y="28188"/>
                </a:lnTo>
                <a:close/>
                <a:moveTo>
                  <a:pt x="410152" y="253686"/>
                </a:moveTo>
                <a:lnTo>
                  <a:pt x="140937" y="253686"/>
                </a:lnTo>
                <a:lnTo>
                  <a:pt x="140937" y="140940"/>
                </a:lnTo>
                <a:lnTo>
                  <a:pt x="371171" y="140940"/>
                </a:lnTo>
                <a:lnTo>
                  <a:pt x="399359" y="112752"/>
                </a:lnTo>
                <a:lnTo>
                  <a:pt x="140937" y="112752"/>
                </a:lnTo>
                <a:lnTo>
                  <a:pt x="140937" y="84564"/>
                </a:lnTo>
                <a:lnTo>
                  <a:pt x="422811" y="84564"/>
                </a:lnTo>
                <a:lnTo>
                  <a:pt x="422811" y="56376"/>
                </a:lnTo>
                <a:lnTo>
                  <a:pt x="112749" y="56376"/>
                </a:lnTo>
                <a:lnTo>
                  <a:pt x="112749" y="281874"/>
                </a:lnTo>
                <a:lnTo>
                  <a:pt x="382334" y="281874"/>
                </a:lnTo>
                <a:lnTo>
                  <a:pt x="410152" y="253686"/>
                </a:lnTo>
                <a:close/>
                <a:moveTo>
                  <a:pt x="56376" y="535557"/>
                </a:moveTo>
                <a:lnTo>
                  <a:pt x="84564" y="535557"/>
                </a:lnTo>
                <a:lnTo>
                  <a:pt x="84564" y="394620"/>
                </a:lnTo>
                <a:lnTo>
                  <a:pt x="112752" y="394620"/>
                </a:lnTo>
                <a:lnTo>
                  <a:pt x="112752" y="511890"/>
                </a:lnTo>
                <a:lnTo>
                  <a:pt x="140940" y="483705"/>
                </a:lnTo>
                <a:lnTo>
                  <a:pt x="140940" y="394620"/>
                </a:lnTo>
                <a:lnTo>
                  <a:pt x="367714" y="394620"/>
                </a:lnTo>
                <a:lnTo>
                  <a:pt x="367714" y="366435"/>
                </a:lnTo>
                <a:lnTo>
                  <a:pt x="56376" y="366435"/>
                </a:lnTo>
                <a:lnTo>
                  <a:pt x="56376" y="535557"/>
                </a:lnTo>
                <a:close/>
                <a:moveTo>
                  <a:pt x="1428724" y="0"/>
                </a:moveTo>
                <a:lnTo>
                  <a:pt x="1428724" y="324156"/>
                </a:lnTo>
                <a:cubicBezTo>
                  <a:pt x="1428724" y="399584"/>
                  <a:pt x="1395069" y="464387"/>
                  <a:pt x="1316539" y="514089"/>
                </a:cubicBezTo>
                <a:lnTo>
                  <a:pt x="1315903" y="513258"/>
                </a:lnTo>
                <a:cubicBezTo>
                  <a:pt x="1367503" y="472336"/>
                  <a:pt x="1400536" y="419773"/>
                  <a:pt x="1400536" y="351869"/>
                </a:cubicBezTo>
                <a:lnTo>
                  <a:pt x="1400536" y="3"/>
                </a:lnTo>
                <a:lnTo>
                  <a:pt x="1372348" y="3"/>
                </a:lnTo>
                <a:lnTo>
                  <a:pt x="1372348" y="351400"/>
                </a:lnTo>
                <a:cubicBezTo>
                  <a:pt x="1372348" y="452590"/>
                  <a:pt x="1290318" y="528510"/>
                  <a:pt x="1189132" y="528510"/>
                </a:cubicBezTo>
                <a:cubicBezTo>
                  <a:pt x="1087946" y="528510"/>
                  <a:pt x="1005916" y="452587"/>
                  <a:pt x="1005916" y="351400"/>
                </a:cubicBezTo>
                <a:lnTo>
                  <a:pt x="1005916" y="23666"/>
                </a:lnTo>
                <a:lnTo>
                  <a:pt x="977728" y="51854"/>
                </a:lnTo>
                <a:lnTo>
                  <a:pt x="977728" y="351869"/>
                </a:lnTo>
                <a:cubicBezTo>
                  <a:pt x="977728" y="468625"/>
                  <a:pt x="1072376" y="556226"/>
                  <a:pt x="1189132" y="556226"/>
                </a:cubicBezTo>
                <a:cubicBezTo>
                  <a:pt x="1191834" y="556226"/>
                  <a:pt x="1217320" y="556226"/>
                  <a:pt x="1217320" y="556226"/>
                </a:cubicBezTo>
                <a:cubicBezTo>
                  <a:pt x="1332291" y="556226"/>
                  <a:pt x="1456912" y="471321"/>
                  <a:pt x="1456912" y="324566"/>
                </a:cubicBezTo>
                <a:cubicBezTo>
                  <a:pt x="1456912" y="324428"/>
                  <a:pt x="1456912" y="0"/>
                  <a:pt x="1456912" y="0"/>
                </a:cubicBezTo>
                <a:lnTo>
                  <a:pt x="1428724" y="0"/>
                </a:lnTo>
                <a:close/>
                <a:moveTo>
                  <a:pt x="1189132" y="500322"/>
                </a:moveTo>
                <a:cubicBezTo>
                  <a:pt x="1274706" y="500322"/>
                  <a:pt x="1344082" y="436948"/>
                  <a:pt x="1344160" y="351400"/>
                </a:cubicBezTo>
                <a:lnTo>
                  <a:pt x="1344160" y="351400"/>
                </a:lnTo>
                <a:lnTo>
                  <a:pt x="1344160" y="23666"/>
                </a:lnTo>
                <a:lnTo>
                  <a:pt x="1315972" y="51854"/>
                </a:lnTo>
                <a:lnTo>
                  <a:pt x="1315972" y="324153"/>
                </a:lnTo>
                <a:cubicBezTo>
                  <a:pt x="1315972" y="378637"/>
                  <a:pt x="1271801" y="415761"/>
                  <a:pt x="1217317" y="415761"/>
                </a:cubicBezTo>
                <a:cubicBezTo>
                  <a:pt x="1162833" y="415761"/>
                  <a:pt x="1118662" y="378637"/>
                  <a:pt x="1118662" y="324153"/>
                </a:cubicBezTo>
                <a:lnTo>
                  <a:pt x="1118662" y="3"/>
                </a:lnTo>
                <a:lnTo>
                  <a:pt x="1090474" y="3"/>
                </a:lnTo>
                <a:lnTo>
                  <a:pt x="1090474" y="324156"/>
                </a:lnTo>
                <a:cubicBezTo>
                  <a:pt x="1090474" y="394209"/>
                  <a:pt x="1147264" y="443951"/>
                  <a:pt x="1217317" y="443951"/>
                </a:cubicBezTo>
                <a:cubicBezTo>
                  <a:pt x="1245962" y="443951"/>
                  <a:pt x="1280732" y="429800"/>
                  <a:pt x="1304349" y="404889"/>
                </a:cubicBezTo>
                <a:lnTo>
                  <a:pt x="1304982" y="405720"/>
                </a:lnTo>
                <a:cubicBezTo>
                  <a:pt x="1282838" y="446784"/>
                  <a:pt x="1241907" y="472139"/>
                  <a:pt x="1189129" y="472139"/>
                </a:cubicBezTo>
                <a:cubicBezTo>
                  <a:pt x="1119507" y="472139"/>
                  <a:pt x="1062992" y="421734"/>
                  <a:pt x="1062303" y="352344"/>
                </a:cubicBezTo>
                <a:lnTo>
                  <a:pt x="1062286" y="352344"/>
                </a:lnTo>
                <a:lnTo>
                  <a:pt x="1062286" y="3"/>
                </a:lnTo>
                <a:lnTo>
                  <a:pt x="1034098" y="3"/>
                </a:lnTo>
                <a:lnTo>
                  <a:pt x="1034098" y="352341"/>
                </a:lnTo>
                <a:lnTo>
                  <a:pt x="1034113" y="352341"/>
                </a:lnTo>
                <a:cubicBezTo>
                  <a:pt x="1034703" y="437411"/>
                  <a:pt x="1103877" y="500322"/>
                  <a:pt x="1189132" y="500322"/>
                </a:cubicBezTo>
                <a:close/>
                <a:moveTo>
                  <a:pt x="562774" y="366435"/>
                </a:moveTo>
                <a:lnTo>
                  <a:pt x="491494" y="535557"/>
                </a:lnTo>
                <a:lnTo>
                  <a:pt x="519684" y="535554"/>
                </a:lnTo>
                <a:lnTo>
                  <a:pt x="519682" y="535557"/>
                </a:lnTo>
                <a:lnTo>
                  <a:pt x="519684" y="535557"/>
                </a:lnTo>
                <a:lnTo>
                  <a:pt x="555322" y="450996"/>
                </a:lnTo>
                <a:lnTo>
                  <a:pt x="794138" y="450996"/>
                </a:lnTo>
                <a:lnTo>
                  <a:pt x="829744" y="535557"/>
                </a:lnTo>
                <a:lnTo>
                  <a:pt x="857932" y="535557"/>
                </a:lnTo>
                <a:lnTo>
                  <a:pt x="810457" y="422808"/>
                </a:lnTo>
                <a:lnTo>
                  <a:pt x="567200" y="422808"/>
                </a:lnTo>
                <a:lnTo>
                  <a:pt x="579078" y="394620"/>
                </a:lnTo>
                <a:lnTo>
                  <a:pt x="826776" y="394620"/>
                </a:lnTo>
                <a:lnTo>
                  <a:pt x="886120" y="535557"/>
                </a:lnTo>
                <a:lnTo>
                  <a:pt x="914308" y="535557"/>
                </a:lnTo>
                <a:lnTo>
                  <a:pt x="843097" y="366435"/>
                </a:lnTo>
                <a:lnTo>
                  <a:pt x="562774" y="366435"/>
                </a:lnTo>
                <a:close/>
                <a:moveTo>
                  <a:pt x="604248" y="0"/>
                </a:moveTo>
                <a:lnTo>
                  <a:pt x="397091" y="491374"/>
                </a:lnTo>
                <a:lnTo>
                  <a:pt x="415032" y="515732"/>
                </a:lnTo>
                <a:lnTo>
                  <a:pt x="632437" y="0"/>
                </a:lnTo>
                <a:lnTo>
                  <a:pt x="604248" y="0"/>
                </a:lnTo>
                <a:close/>
                <a:moveTo>
                  <a:pt x="716998" y="3"/>
                </a:moveTo>
                <a:lnTo>
                  <a:pt x="934130" y="515735"/>
                </a:lnTo>
                <a:lnTo>
                  <a:pt x="952028" y="491377"/>
                </a:lnTo>
                <a:lnTo>
                  <a:pt x="745186" y="3"/>
                </a:lnTo>
                <a:lnTo>
                  <a:pt x="716998" y="3"/>
                </a:lnTo>
                <a:close/>
                <a:moveTo>
                  <a:pt x="546409" y="338247"/>
                </a:moveTo>
                <a:lnTo>
                  <a:pt x="463042" y="535557"/>
                </a:lnTo>
                <a:lnTo>
                  <a:pt x="434854" y="535557"/>
                </a:lnTo>
                <a:lnTo>
                  <a:pt x="646528" y="33467"/>
                </a:lnTo>
                <a:lnTo>
                  <a:pt x="762988" y="310059"/>
                </a:lnTo>
                <a:lnTo>
                  <a:pt x="791176" y="310059"/>
                </a:lnTo>
                <a:lnTo>
                  <a:pt x="660624" y="3"/>
                </a:lnTo>
                <a:lnTo>
                  <a:pt x="688812" y="3"/>
                </a:lnTo>
                <a:lnTo>
                  <a:pt x="831231" y="338247"/>
                </a:lnTo>
                <a:lnTo>
                  <a:pt x="546409" y="338247"/>
                </a:lnTo>
                <a:close/>
                <a:moveTo>
                  <a:pt x="674788" y="167531"/>
                </a:moveTo>
                <a:lnTo>
                  <a:pt x="614721" y="310062"/>
                </a:lnTo>
                <a:lnTo>
                  <a:pt x="734800" y="310062"/>
                </a:lnTo>
                <a:lnTo>
                  <a:pt x="674788" y="167531"/>
                </a:lnTo>
                <a:close/>
                <a:moveTo>
                  <a:pt x="558275" y="310062"/>
                </a:moveTo>
                <a:lnTo>
                  <a:pt x="586535" y="310062"/>
                </a:lnTo>
                <a:lnTo>
                  <a:pt x="660703" y="134072"/>
                </a:lnTo>
                <a:lnTo>
                  <a:pt x="646588" y="100553"/>
                </a:lnTo>
                <a:lnTo>
                  <a:pt x="558275" y="310062"/>
                </a:lnTo>
                <a:close/>
              </a:path>
            </a:pathLst>
          </a:custGeom>
          <a:solidFill>
            <a:srgbClr val="04316A"/>
          </a:solidFill>
          <a:ln w="2892" cap="flat">
            <a:noFill/>
            <a:prstDash val="solid"/>
            <a:miter/>
          </a:ln>
        </p:spPr>
        <p:txBody>
          <a:bodyPr rtlCol="0" anchor="ctr"/>
          <a:lstStyle/>
          <a:p>
            <a:endParaRPr lang="de-DE"/>
          </a:p>
        </p:txBody>
      </p:sp>
      <p:grpSp>
        <p:nvGrpSpPr>
          <p:cNvPr id="57" name="Gruppieren 56"/>
          <p:cNvGrpSpPr/>
          <p:nvPr userDrawn="1"/>
        </p:nvGrpSpPr>
        <p:grpSpPr>
          <a:xfrm>
            <a:off x="-390525" y="160153"/>
            <a:ext cx="333375" cy="136812"/>
            <a:chOff x="-133350" y="2711163"/>
            <a:chExt cx="333375" cy="136812"/>
          </a:xfrm>
        </p:grpSpPr>
        <p:cxnSp>
          <p:nvCxnSpPr>
            <p:cNvPr id="58" name="Gerader Verbinder 57"/>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59" name="Textfeld 58"/>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60" name="Gruppieren 59"/>
          <p:cNvGrpSpPr/>
          <p:nvPr userDrawn="1"/>
        </p:nvGrpSpPr>
        <p:grpSpPr>
          <a:xfrm>
            <a:off x="-390525" y="1131703"/>
            <a:ext cx="333375" cy="136812"/>
            <a:chOff x="-133350" y="2711163"/>
            <a:chExt cx="333375" cy="136812"/>
          </a:xfrm>
        </p:grpSpPr>
        <p:cxnSp>
          <p:nvCxnSpPr>
            <p:cNvPr id="61" name="Gerader Verbinder 60"/>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2" name="Textfeld 61"/>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06,00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63" name="Gruppieren 62"/>
          <p:cNvGrpSpPr/>
          <p:nvPr userDrawn="1"/>
        </p:nvGrpSpPr>
        <p:grpSpPr>
          <a:xfrm>
            <a:off x="-390525" y="1491963"/>
            <a:ext cx="333375" cy="136812"/>
            <a:chOff x="-133350" y="2711163"/>
            <a:chExt cx="333375" cy="136812"/>
          </a:xfrm>
        </p:grpSpPr>
        <p:cxnSp>
          <p:nvCxnSpPr>
            <p:cNvPr id="64" name="Gerader Verbinder 63"/>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5" name="Textfeld 64"/>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05,00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66" name="Gruppieren 65"/>
          <p:cNvGrpSpPr/>
          <p:nvPr userDrawn="1"/>
        </p:nvGrpSpPr>
        <p:grpSpPr>
          <a:xfrm>
            <a:off x="-390525" y="3292188"/>
            <a:ext cx="333375" cy="136812"/>
            <a:chOff x="-133350" y="2711163"/>
            <a:chExt cx="333375" cy="136812"/>
          </a:xfrm>
        </p:grpSpPr>
        <p:cxnSp>
          <p:nvCxnSpPr>
            <p:cNvPr id="67" name="Gerader Verbinder 66"/>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8" name="Textfeld 67"/>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69" name="Gruppieren 68"/>
          <p:cNvGrpSpPr/>
          <p:nvPr userDrawn="1"/>
        </p:nvGrpSpPr>
        <p:grpSpPr>
          <a:xfrm>
            <a:off x="-390525" y="6063963"/>
            <a:ext cx="333375" cy="136812"/>
            <a:chOff x="-133350" y="2711163"/>
            <a:chExt cx="333375" cy="136812"/>
          </a:xfrm>
        </p:grpSpPr>
        <p:cxnSp>
          <p:nvCxnSpPr>
            <p:cNvPr id="70" name="Gerader Verbinder 69"/>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1" name="Textfeld 70"/>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07,70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72" name="Gruppieren 71"/>
          <p:cNvGrpSpPr/>
          <p:nvPr userDrawn="1"/>
        </p:nvGrpSpPr>
        <p:grpSpPr>
          <a:xfrm>
            <a:off x="-390525" y="6495763"/>
            <a:ext cx="333375" cy="136812"/>
            <a:chOff x="-133350" y="2711163"/>
            <a:chExt cx="333375" cy="136812"/>
          </a:xfrm>
        </p:grpSpPr>
        <p:cxnSp>
          <p:nvCxnSpPr>
            <p:cNvPr id="73" name="Gerader Verbinder 72"/>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4" name="Textfeld 73"/>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08,90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75" name="Gruppieren 74"/>
          <p:cNvGrpSpPr/>
          <p:nvPr userDrawn="1"/>
        </p:nvGrpSpPr>
        <p:grpSpPr>
          <a:xfrm rot="16200000">
            <a:off x="281643" y="-299136"/>
            <a:ext cx="333375" cy="136808"/>
            <a:chOff x="-133350" y="2711167"/>
            <a:chExt cx="333375" cy="136808"/>
          </a:xfrm>
        </p:grpSpPr>
        <p:cxnSp>
          <p:nvCxnSpPr>
            <p:cNvPr id="76" name="Gerader Verbinder 75"/>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7" name="Textfeld 76"/>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78" name="Gruppieren 77"/>
          <p:cNvGrpSpPr/>
          <p:nvPr userDrawn="1"/>
        </p:nvGrpSpPr>
        <p:grpSpPr>
          <a:xfrm rot="16200000">
            <a:off x="5752963" y="-299136"/>
            <a:ext cx="333375" cy="136804"/>
            <a:chOff x="-133350" y="2711171"/>
            <a:chExt cx="333375" cy="136804"/>
          </a:xfrm>
        </p:grpSpPr>
        <p:cxnSp>
          <p:nvCxnSpPr>
            <p:cNvPr id="79" name="Gerader Verbinder 78"/>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0" name="Textfeld 79"/>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81" name="Gruppieren 80"/>
          <p:cNvGrpSpPr/>
          <p:nvPr userDrawn="1"/>
        </p:nvGrpSpPr>
        <p:grpSpPr>
          <a:xfrm>
            <a:off x="6203950" y="-397424"/>
            <a:ext cx="124906" cy="333375"/>
            <a:chOff x="6416680" y="-397424"/>
            <a:chExt cx="124906" cy="333375"/>
          </a:xfrm>
        </p:grpSpPr>
        <p:cxnSp>
          <p:nvCxnSpPr>
            <p:cNvPr id="82" name="Gerader Verbinder 81"/>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3" name="Textfeld 82"/>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cxnSp>
        <p:nvCxnSpPr>
          <p:cNvPr id="84" name="Gerader Verbinder 83"/>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85" name="Gruppieren 84"/>
          <p:cNvGrpSpPr/>
          <p:nvPr userDrawn="1"/>
        </p:nvGrpSpPr>
        <p:grpSpPr>
          <a:xfrm rot="16200000">
            <a:off x="11447325" y="-299139"/>
            <a:ext cx="333375" cy="136800"/>
            <a:chOff x="-133350" y="2711175"/>
            <a:chExt cx="333375" cy="136800"/>
          </a:xfrm>
        </p:grpSpPr>
        <p:cxnSp>
          <p:nvCxnSpPr>
            <p:cNvPr id="86" name="Gerader Verbinder 85"/>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7" name="Textfeld 86"/>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166" name="Grafik 3"/>
          <p:cNvGrpSpPr/>
          <p:nvPr userDrawn="1"/>
        </p:nvGrpSpPr>
        <p:grpSpPr>
          <a:xfrm>
            <a:off x="520163" y="293688"/>
            <a:ext cx="2592820" cy="556499"/>
            <a:chOff x="1648912" y="-143138"/>
            <a:chExt cx="2305525" cy="494837"/>
          </a:xfrm>
          <a:solidFill>
            <a:srgbClr val="04316A"/>
          </a:solidFill>
        </p:grpSpPr>
        <p:sp>
          <p:nvSpPr>
            <p:cNvPr id="167" name="Freihandform: Form 166"/>
            <p:cNvSpPr/>
            <p:nvPr/>
          </p:nvSpPr>
          <p:spPr>
            <a:xfrm>
              <a:off x="1648912" y="-137135"/>
              <a:ext cx="69751" cy="110916"/>
            </a:xfrm>
            <a:custGeom>
              <a:avLst/>
              <a:gdLst>
                <a:gd name="connsiteX0" fmla="*/ 69752 w 69751"/>
                <a:gd name="connsiteY0" fmla="*/ 18296 h 110916"/>
                <a:gd name="connsiteX1" fmla="*/ 19725 w 69751"/>
                <a:gd name="connsiteY1" fmla="*/ 18296 h 110916"/>
                <a:gd name="connsiteX2" fmla="*/ 19725 w 69751"/>
                <a:gd name="connsiteY2" fmla="*/ 45739 h 110916"/>
                <a:gd name="connsiteX3" fmla="*/ 56888 w 69751"/>
                <a:gd name="connsiteY3" fmla="*/ 45739 h 110916"/>
                <a:gd name="connsiteX4" fmla="*/ 56888 w 69751"/>
                <a:gd name="connsiteY4" fmla="*/ 63749 h 110916"/>
                <a:gd name="connsiteX5" fmla="*/ 19725 w 69751"/>
                <a:gd name="connsiteY5" fmla="*/ 63749 h 110916"/>
                <a:gd name="connsiteX6" fmla="*/ 19725 w 69751"/>
                <a:gd name="connsiteY6" fmla="*/ 110917 h 110916"/>
                <a:gd name="connsiteX7" fmla="*/ 0 w 69751"/>
                <a:gd name="connsiteY7" fmla="*/ 110917 h 110916"/>
                <a:gd name="connsiteX8" fmla="*/ 0 w 69751"/>
                <a:gd name="connsiteY8" fmla="*/ 0 h 110916"/>
                <a:gd name="connsiteX9" fmla="*/ 69466 w 69751"/>
                <a:gd name="connsiteY9" fmla="*/ 0 h 110916"/>
                <a:gd name="connsiteX10" fmla="*/ 69466 w 69751"/>
                <a:gd name="connsiteY10" fmla="*/ 18296 h 110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751" h="110916">
                  <a:moveTo>
                    <a:pt x="69752" y="18296"/>
                  </a:moveTo>
                  <a:lnTo>
                    <a:pt x="19725" y="18296"/>
                  </a:lnTo>
                  <a:lnTo>
                    <a:pt x="19725" y="45739"/>
                  </a:lnTo>
                  <a:lnTo>
                    <a:pt x="56888" y="45739"/>
                  </a:lnTo>
                  <a:lnTo>
                    <a:pt x="56888" y="63749"/>
                  </a:lnTo>
                  <a:lnTo>
                    <a:pt x="19725" y="63749"/>
                  </a:lnTo>
                  <a:lnTo>
                    <a:pt x="19725" y="110917"/>
                  </a:lnTo>
                  <a:lnTo>
                    <a:pt x="0" y="110917"/>
                  </a:lnTo>
                  <a:lnTo>
                    <a:pt x="0" y="0"/>
                  </a:lnTo>
                  <a:lnTo>
                    <a:pt x="69466" y="0"/>
                  </a:lnTo>
                  <a:lnTo>
                    <a:pt x="69466" y="18296"/>
                  </a:lnTo>
                  <a:close/>
                </a:path>
              </a:pathLst>
            </a:custGeom>
            <a:grpFill/>
            <a:ln w="2856" cap="flat">
              <a:noFill/>
              <a:prstDash val="solid"/>
              <a:miter/>
            </a:ln>
          </p:spPr>
          <p:txBody>
            <a:bodyPr rtlCol="0" anchor="ctr"/>
            <a:lstStyle/>
            <a:p>
              <a:endParaRPr lang="de-DE"/>
            </a:p>
          </p:txBody>
        </p:sp>
        <p:sp>
          <p:nvSpPr>
            <p:cNvPr id="169" name="Freihandform: Form 168"/>
            <p:cNvSpPr/>
            <p:nvPr/>
          </p:nvSpPr>
          <p:spPr>
            <a:xfrm>
              <a:off x="1729527" y="-108335"/>
              <a:ext cx="48025" cy="81831"/>
            </a:xfrm>
            <a:custGeom>
              <a:avLst/>
              <a:gdLst>
                <a:gd name="connsiteX0" fmla="*/ 48026 w 48025"/>
                <a:gd name="connsiteY0" fmla="*/ 1502 h 81831"/>
                <a:gd name="connsiteX1" fmla="*/ 45167 w 48025"/>
                <a:gd name="connsiteY1" fmla="*/ 20655 h 81831"/>
                <a:gd name="connsiteX2" fmla="*/ 34876 w 48025"/>
                <a:gd name="connsiteY2" fmla="*/ 18083 h 81831"/>
                <a:gd name="connsiteX3" fmla="*/ 18581 w 48025"/>
                <a:gd name="connsiteY3" fmla="*/ 40666 h 81831"/>
                <a:gd name="connsiteX4" fmla="*/ 18581 w 48025"/>
                <a:gd name="connsiteY4" fmla="*/ 81831 h 81831"/>
                <a:gd name="connsiteX5" fmla="*/ 0 w 48025"/>
                <a:gd name="connsiteY5" fmla="*/ 81831 h 81831"/>
                <a:gd name="connsiteX6" fmla="*/ 0 w 48025"/>
                <a:gd name="connsiteY6" fmla="*/ 1788 h 81831"/>
                <a:gd name="connsiteX7" fmla="*/ 18296 w 48025"/>
                <a:gd name="connsiteY7" fmla="*/ 1788 h 81831"/>
                <a:gd name="connsiteX8" fmla="*/ 18296 w 48025"/>
                <a:gd name="connsiteY8" fmla="*/ 12079 h 81831"/>
                <a:gd name="connsiteX9" fmla="*/ 18581 w 48025"/>
                <a:gd name="connsiteY9" fmla="*/ 12079 h 81831"/>
                <a:gd name="connsiteX10" fmla="*/ 39450 w 48025"/>
                <a:gd name="connsiteY10" fmla="*/ 73 h 81831"/>
                <a:gd name="connsiteX11" fmla="*/ 48026 w 48025"/>
                <a:gd name="connsiteY11" fmla="*/ 1502 h 81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025" h="81831">
                  <a:moveTo>
                    <a:pt x="48026" y="1502"/>
                  </a:moveTo>
                  <a:lnTo>
                    <a:pt x="45167" y="20655"/>
                  </a:lnTo>
                  <a:cubicBezTo>
                    <a:pt x="42308" y="19226"/>
                    <a:pt x="38878" y="18083"/>
                    <a:pt x="34876" y="18083"/>
                  </a:cubicBezTo>
                  <a:cubicBezTo>
                    <a:pt x="22012" y="18083"/>
                    <a:pt x="18581" y="28374"/>
                    <a:pt x="18581" y="40666"/>
                  </a:cubicBezTo>
                  <a:lnTo>
                    <a:pt x="18581" y="81831"/>
                  </a:lnTo>
                  <a:lnTo>
                    <a:pt x="0" y="81831"/>
                  </a:lnTo>
                  <a:lnTo>
                    <a:pt x="0" y="1788"/>
                  </a:lnTo>
                  <a:lnTo>
                    <a:pt x="18296" y="1788"/>
                  </a:lnTo>
                  <a:lnTo>
                    <a:pt x="18296" y="12079"/>
                  </a:lnTo>
                  <a:lnTo>
                    <a:pt x="18581" y="12079"/>
                  </a:lnTo>
                  <a:cubicBezTo>
                    <a:pt x="22869" y="4647"/>
                    <a:pt x="30302" y="73"/>
                    <a:pt x="39450" y="73"/>
                  </a:cubicBezTo>
                  <a:cubicBezTo>
                    <a:pt x="42023" y="-213"/>
                    <a:pt x="45167" y="359"/>
                    <a:pt x="48026" y="1502"/>
                  </a:cubicBezTo>
                  <a:close/>
                </a:path>
              </a:pathLst>
            </a:custGeom>
            <a:grpFill/>
            <a:ln w="2856" cap="flat">
              <a:noFill/>
              <a:prstDash val="solid"/>
              <a:miter/>
            </a:ln>
          </p:spPr>
          <p:txBody>
            <a:bodyPr rtlCol="0" anchor="ctr"/>
            <a:lstStyle/>
            <a:p>
              <a:endParaRPr lang="de-DE"/>
            </a:p>
          </p:txBody>
        </p:sp>
        <p:sp>
          <p:nvSpPr>
            <p:cNvPr id="170" name="Freihandform: Form 169"/>
            <p:cNvSpPr/>
            <p:nvPr/>
          </p:nvSpPr>
          <p:spPr>
            <a:xfrm>
              <a:off x="1790989" y="-141994"/>
              <a:ext cx="23727" cy="115490"/>
            </a:xfrm>
            <a:custGeom>
              <a:avLst/>
              <a:gdLst>
                <a:gd name="connsiteX0" fmla="*/ 23727 w 23727"/>
                <a:gd name="connsiteY0" fmla="*/ 11435 h 115490"/>
                <a:gd name="connsiteX1" fmla="*/ 11721 w 23727"/>
                <a:gd name="connsiteY1" fmla="*/ 22869 h 115490"/>
                <a:gd name="connsiteX2" fmla="*/ 0 w 23727"/>
                <a:gd name="connsiteY2" fmla="*/ 11435 h 115490"/>
                <a:gd name="connsiteX3" fmla="*/ 11721 w 23727"/>
                <a:gd name="connsiteY3" fmla="*/ 0 h 115490"/>
                <a:gd name="connsiteX4" fmla="*/ 23727 w 23727"/>
                <a:gd name="connsiteY4" fmla="*/ 11435 h 115490"/>
                <a:gd name="connsiteX5" fmla="*/ 21154 w 23727"/>
                <a:gd name="connsiteY5" fmla="*/ 115491 h 115490"/>
                <a:gd name="connsiteX6" fmla="*/ 2573 w 23727"/>
                <a:gd name="connsiteY6" fmla="*/ 115491 h 115490"/>
                <a:gd name="connsiteX7" fmla="*/ 2573 w 23727"/>
                <a:gd name="connsiteY7" fmla="*/ 35448 h 115490"/>
                <a:gd name="connsiteX8" fmla="*/ 21154 w 23727"/>
                <a:gd name="connsiteY8" fmla="*/ 35448 h 115490"/>
                <a:gd name="connsiteX9" fmla="*/ 21154 w 23727"/>
                <a:gd name="connsiteY9" fmla="*/ 115491 h 115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27" h="115490">
                  <a:moveTo>
                    <a:pt x="23727" y="11435"/>
                  </a:moveTo>
                  <a:cubicBezTo>
                    <a:pt x="23727" y="18010"/>
                    <a:pt x="18296" y="22869"/>
                    <a:pt x="11721" y="22869"/>
                  </a:cubicBezTo>
                  <a:cubicBezTo>
                    <a:pt x="5146" y="22869"/>
                    <a:pt x="0" y="18296"/>
                    <a:pt x="0" y="11435"/>
                  </a:cubicBezTo>
                  <a:cubicBezTo>
                    <a:pt x="0" y="4860"/>
                    <a:pt x="5431" y="0"/>
                    <a:pt x="11721" y="0"/>
                  </a:cubicBezTo>
                  <a:cubicBezTo>
                    <a:pt x="18296" y="0"/>
                    <a:pt x="23727" y="4860"/>
                    <a:pt x="23727" y="11435"/>
                  </a:cubicBezTo>
                  <a:close/>
                  <a:moveTo>
                    <a:pt x="21154" y="115491"/>
                  </a:moveTo>
                  <a:lnTo>
                    <a:pt x="2573" y="115491"/>
                  </a:lnTo>
                  <a:lnTo>
                    <a:pt x="2573" y="35448"/>
                  </a:lnTo>
                  <a:lnTo>
                    <a:pt x="21154" y="35448"/>
                  </a:lnTo>
                  <a:lnTo>
                    <a:pt x="21154" y="115491"/>
                  </a:lnTo>
                  <a:close/>
                </a:path>
              </a:pathLst>
            </a:custGeom>
            <a:grpFill/>
            <a:ln w="2856" cap="flat">
              <a:noFill/>
              <a:prstDash val="solid"/>
              <a:miter/>
            </a:ln>
          </p:spPr>
          <p:txBody>
            <a:bodyPr rtlCol="0" anchor="ctr"/>
            <a:lstStyle/>
            <a:p>
              <a:endParaRPr lang="de-DE"/>
            </a:p>
          </p:txBody>
        </p:sp>
        <p:sp>
          <p:nvSpPr>
            <p:cNvPr id="171" name="Freihandform: Form 170"/>
            <p:cNvSpPr/>
            <p:nvPr/>
          </p:nvSpPr>
          <p:spPr>
            <a:xfrm>
              <a:off x="1831868" y="-108262"/>
              <a:ext cx="72896" cy="83759"/>
            </a:xfrm>
            <a:custGeom>
              <a:avLst/>
              <a:gdLst>
                <a:gd name="connsiteX0" fmla="*/ 39736 w 72896"/>
                <a:gd name="connsiteY0" fmla="*/ 83759 h 83759"/>
                <a:gd name="connsiteX1" fmla="*/ 0 w 72896"/>
                <a:gd name="connsiteY1" fmla="*/ 41737 h 83759"/>
                <a:gd name="connsiteX2" fmla="*/ 37449 w 72896"/>
                <a:gd name="connsiteY2" fmla="*/ 0 h 83759"/>
                <a:gd name="connsiteX3" fmla="*/ 72896 w 72896"/>
                <a:gd name="connsiteY3" fmla="*/ 40593 h 83759"/>
                <a:gd name="connsiteX4" fmla="*/ 72610 w 72896"/>
                <a:gd name="connsiteY4" fmla="*/ 48312 h 83759"/>
                <a:gd name="connsiteX5" fmla="*/ 18867 w 72896"/>
                <a:gd name="connsiteY5" fmla="*/ 48312 h 83759"/>
                <a:gd name="connsiteX6" fmla="*/ 39736 w 72896"/>
                <a:gd name="connsiteY6" fmla="*/ 67751 h 83759"/>
                <a:gd name="connsiteX7" fmla="*/ 59461 w 72896"/>
                <a:gd name="connsiteY7" fmla="*/ 58317 h 83759"/>
                <a:gd name="connsiteX8" fmla="*/ 71181 w 72896"/>
                <a:gd name="connsiteY8" fmla="*/ 70609 h 83759"/>
                <a:gd name="connsiteX9" fmla="*/ 39736 w 72896"/>
                <a:gd name="connsiteY9" fmla="*/ 83759 h 83759"/>
                <a:gd name="connsiteX10" fmla="*/ 18581 w 72896"/>
                <a:gd name="connsiteY10" fmla="*/ 34590 h 83759"/>
                <a:gd name="connsiteX11" fmla="*/ 54887 w 72896"/>
                <a:gd name="connsiteY11" fmla="*/ 34590 h 83759"/>
                <a:gd name="connsiteX12" fmla="*/ 37163 w 72896"/>
                <a:gd name="connsiteY12" fmla="*/ 15151 h 83759"/>
                <a:gd name="connsiteX13" fmla="*/ 18581 w 72896"/>
                <a:gd name="connsiteY13" fmla="*/ 34590 h 83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896" h="83759">
                  <a:moveTo>
                    <a:pt x="39736" y="83759"/>
                  </a:moveTo>
                  <a:cubicBezTo>
                    <a:pt x="16009" y="83759"/>
                    <a:pt x="0" y="66893"/>
                    <a:pt x="0" y="41737"/>
                  </a:cubicBezTo>
                  <a:cubicBezTo>
                    <a:pt x="0" y="16866"/>
                    <a:pt x="15151" y="0"/>
                    <a:pt x="37449" y="0"/>
                  </a:cubicBezTo>
                  <a:cubicBezTo>
                    <a:pt x="58889" y="0"/>
                    <a:pt x="72896" y="16009"/>
                    <a:pt x="72896" y="40593"/>
                  </a:cubicBezTo>
                  <a:cubicBezTo>
                    <a:pt x="72896" y="43166"/>
                    <a:pt x="72610" y="46025"/>
                    <a:pt x="72610" y="48312"/>
                  </a:cubicBezTo>
                  <a:lnTo>
                    <a:pt x="18867" y="48312"/>
                  </a:lnTo>
                  <a:cubicBezTo>
                    <a:pt x="20868" y="60604"/>
                    <a:pt x="28301" y="67751"/>
                    <a:pt x="39736" y="67751"/>
                  </a:cubicBezTo>
                  <a:cubicBezTo>
                    <a:pt x="47168" y="67751"/>
                    <a:pt x="53171" y="64892"/>
                    <a:pt x="59461" y="58317"/>
                  </a:cubicBezTo>
                  <a:lnTo>
                    <a:pt x="71181" y="70609"/>
                  </a:lnTo>
                  <a:cubicBezTo>
                    <a:pt x="62033" y="79471"/>
                    <a:pt x="51742" y="83759"/>
                    <a:pt x="39736" y="83759"/>
                  </a:cubicBezTo>
                  <a:close/>
                  <a:moveTo>
                    <a:pt x="18581" y="34590"/>
                  </a:moveTo>
                  <a:lnTo>
                    <a:pt x="54887" y="34590"/>
                  </a:lnTo>
                  <a:cubicBezTo>
                    <a:pt x="54029" y="22298"/>
                    <a:pt x="47740" y="15151"/>
                    <a:pt x="37163" y="15151"/>
                  </a:cubicBezTo>
                  <a:cubicBezTo>
                    <a:pt x="26872" y="15151"/>
                    <a:pt x="20297" y="22298"/>
                    <a:pt x="18581" y="34590"/>
                  </a:cubicBezTo>
                  <a:close/>
                </a:path>
              </a:pathLst>
            </a:custGeom>
            <a:grpFill/>
            <a:ln w="2856" cap="flat">
              <a:noFill/>
              <a:prstDash val="solid"/>
              <a:miter/>
            </a:ln>
          </p:spPr>
          <p:txBody>
            <a:bodyPr rtlCol="0" anchor="ctr"/>
            <a:lstStyle/>
            <a:p>
              <a:endParaRPr lang="de-DE"/>
            </a:p>
          </p:txBody>
        </p:sp>
        <p:sp>
          <p:nvSpPr>
            <p:cNvPr id="172" name="Freihandform: Form 171"/>
            <p:cNvSpPr/>
            <p:nvPr/>
          </p:nvSpPr>
          <p:spPr>
            <a:xfrm>
              <a:off x="1921344" y="-143138"/>
              <a:ext cx="74611" cy="118921"/>
            </a:xfrm>
            <a:custGeom>
              <a:avLst/>
              <a:gdLst>
                <a:gd name="connsiteX0" fmla="*/ 0 w 74611"/>
                <a:gd name="connsiteY0" fmla="*/ 76613 h 118921"/>
                <a:gd name="connsiteX1" fmla="*/ 32589 w 74611"/>
                <a:gd name="connsiteY1" fmla="*/ 34876 h 118921"/>
                <a:gd name="connsiteX2" fmla="*/ 55744 w 74611"/>
                <a:gd name="connsiteY2" fmla="*/ 45739 h 118921"/>
                <a:gd name="connsiteX3" fmla="*/ 56030 w 74611"/>
                <a:gd name="connsiteY3" fmla="*/ 45739 h 118921"/>
                <a:gd name="connsiteX4" fmla="*/ 56030 w 74611"/>
                <a:gd name="connsiteY4" fmla="*/ 4574 h 118921"/>
                <a:gd name="connsiteX5" fmla="*/ 74612 w 74611"/>
                <a:gd name="connsiteY5" fmla="*/ 0 h 118921"/>
                <a:gd name="connsiteX6" fmla="*/ 74612 w 74611"/>
                <a:gd name="connsiteY6" fmla="*/ 116920 h 118921"/>
                <a:gd name="connsiteX7" fmla="*/ 56316 w 74611"/>
                <a:gd name="connsiteY7" fmla="*/ 116920 h 118921"/>
                <a:gd name="connsiteX8" fmla="*/ 56316 w 74611"/>
                <a:gd name="connsiteY8" fmla="*/ 107486 h 118921"/>
                <a:gd name="connsiteX9" fmla="*/ 56030 w 74611"/>
                <a:gd name="connsiteY9" fmla="*/ 107486 h 118921"/>
                <a:gd name="connsiteX10" fmla="*/ 32017 w 74611"/>
                <a:gd name="connsiteY10" fmla="*/ 118921 h 118921"/>
                <a:gd name="connsiteX11" fmla="*/ 0 w 74611"/>
                <a:gd name="connsiteY11" fmla="*/ 76613 h 118921"/>
                <a:gd name="connsiteX12" fmla="*/ 18296 w 74611"/>
                <a:gd name="connsiteY12" fmla="*/ 76613 h 118921"/>
                <a:gd name="connsiteX13" fmla="*/ 36877 w 74611"/>
                <a:gd name="connsiteY13" fmla="*/ 102341 h 118921"/>
                <a:gd name="connsiteX14" fmla="*/ 56030 w 74611"/>
                <a:gd name="connsiteY14" fmla="*/ 91764 h 118921"/>
                <a:gd name="connsiteX15" fmla="*/ 56030 w 74611"/>
                <a:gd name="connsiteY15" fmla="*/ 62319 h 118921"/>
                <a:gd name="connsiteX16" fmla="*/ 36877 w 74611"/>
                <a:gd name="connsiteY16" fmla="*/ 51742 h 118921"/>
                <a:gd name="connsiteX17" fmla="*/ 18296 w 74611"/>
                <a:gd name="connsiteY17" fmla="*/ 76613 h 118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4611" h="118921">
                  <a:moveTo>
                    <a:pt x="0" y="76613"/>
                  </a:moveTo>
                  <a:cubicBezTo>
                    <a:pt x="0" y="50885"/>
                    <a:pt x="13150" y="34876"/>
                    <a:pt x="32589" y="34876"/>
                  </a:cubicBezTo>
                  <a:cubicBezTo>
                    <a:pt x="42594" y="34876"/>
                    <a:pt x="50599" y="39164"/>
                    <a:pt x="55744" y="45739"/>
                  </a:cubicBezTo>
                  <a:lnTo>
                    <a:pt x="56030" y="45739"/>
                  </a:lnTo>
                  <a:lnTo>
                    <a:pt x="56030" y="4574"/>
                  </a:lnTo>
                  <a:lnTo>
                    <a:pt x="74612" y="0"/>
                  </a:lnTo>
                  <a:lnTo>
                    <a:pt x="74612" y="116920"/>
                  </a:lnTo>
                  <a:lnTo>
                    <a:pt x="56316" y="116920"/>
                  </a:lnTo>
                  <a:lnTo>
                    <a:pt x="56316" y="107486"/>
                  </a:lnTo>
                  <a:lnTo>
                    <a:pt x="56030" y="107486"/>
                  </a:lnTo>
                  <a:cubicBezTo>
                    <a:pt x="50313" y="114633"/>
                    <a:pt x="42023" y="118921"/>
                    <a:pt x="32017" y="118921"/>
                  </a:cubicBezTo>
                  <a:cubicBezTo>
                    <a:pt x="13150" y="118635"/>
                    <a:pt x="0" y="102341"/>
                    <a:pt x="0" y="76613"/>
                  </a:cubicBezTo>
                  <a:close/>
                  <a:moveTo>
                    <a:pt x="18296" y="76613"/>
                  </a:moveTo>
                  <a:cubicBezTo>
                    <a:pt x="18296" y="92907"/>
                    <a:pt x="25156" y="102341"/>
                    <a:pt x="36877" y="102341"/>
                  </a:cubicBezTo>
                  <a:cubicBezTo>
                    <a:pt x="44024" y="102341"/>
                    <a:pt x="50027" y="98910"/>
                    <a:pt x="56030" y="91764"/>
                  </a:cubicBezTo>
                  <a:lnTo>
                    <a:pt x="56030" y="62319"/>
                  </a:lnTo>
                  <a:cubicBezTo>
                    <a:pt x="50599" y="55173"/>
                    <a:pt x="44595" y="51742"/>
                    <a:pt x="36877" y="51742"/>
                  </a:cubicBezTo>
                  <a:cubicBezTo>
                    <a:pt x="24871" y="51742"/>
                    <a:pt x="18296" y="60604"/>
                    <a:pt x="18296" y="76613"/>
                  </a:cubicBezTo>
                  <a:close/>
                </a:path>
              </a:pathLst>
            </a:custGeom>
            <a:grpFill/>
            <a:ln w="2856" cap="flat">
              <a:noFill/>
              <a:prstDash val="solid"/>
              <a:miter/>
            </a:ln>
          </p:spPr>
          <p:txBody>
            <a:bodyPr rtlCol="0" anchor="ctr"/>
            <a:lstStyle/>
            <a:p>
              <a:endParaRPr lang="de-DE"/>
            </a:p>
          </p:txBody>
        </p:sp>
        <p:sp>
          <p:nvSpPr>
            <p:cNvPr id="173" name="Freihandform: Form 172"/>
            <p:cNvSpPr/>
            <p:nvPr/>
          </p:nvSpPr>
          <p:spPr>
            <a:xfrm>
              <a:off x="2020826" y="-108335"/>
              <a:ext cx="48025" cy="81831"/>
            </a:xfrm>
            <a:custGeom>
              <a:avLst/>
              <a:gdLst>
                <a:gd name="connsiteX0" fmla="*/ 48026 w 48025"/>
                <a:gd name="connsiteY0" fmla="*/ 1502 h 81831"/>
                <a:gd name="connsiteX1" fmla="*/ 45167 w 48025"/>
                <a:gd name="connsiteY1" fmla="*/ 20655 h 81831"/>
                <a:gd name="connsiteX2" fmla="*/ 34876 w 48025"/>
                <a:gd name="connsiteY2" fmla="*/ 18083 h 81831"/>
                <a:gd name="connsiteX3" fmla="*/ 18581 w 48025"/>
                <a:gd name="connsiteY3" fmla="*/ 40666 h 81831"/>
                <a:gd name="connsiteX4" fmla="*/ 18581 w 48025"/>
                <a:gd name="connsiteY4" fmla="*/ 81831 h 81831"/>
                <a:gd name="connsiteX5" fmla="*/ 0 w 48025"/>
                <a:gd name="connsiteY5" fmla="*/ 81831 h 81831"/>
                <a:gd name="connsiteX6" fmla="*/ 0 w 48025"/>
                <a:gd name="connsiteY6" fmla="*/ 1788 h 81831"/>
                <a:gd name="connsiteX7" fmla="*/ 18296 w 48025"/>
                <a:gd name="connsiteY7" fmla="*/ 1788 h 81831"/>
                <a:gd name="connsiteX8" fmla="*/ 18296 w 48025"/>
                <a:gd name="connsiteY8" fmla="*/ 12079 h 81831"/>
                <a:gd name="connsiteX9" fmla="*/ 18581 w 48025"/>
                <a:gd name="connsiteY9" fmla="*/ 12079 h 81831"/>
                <a:gd name="connsiteX10" fmla="*/ 39450 w 48025"/>
                <a:gd name="connsiteY10" fmla="*/ 73 h 81831"/>
                <a:gd name="connsiteX11" fmla="*/ 48026 w 48025"/>
                <a:gd name="connsiteY11" fmla="*/ 1502 h 81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025" h="81831">
                  <a:moveTo>
                    <a:pt x="48026" y="1502"/>
                  </a:moveTo>
                  <a:lnTo>
                    <a:pt x="45167" y="20655"/>
                  </a:lnTo>
                  <a:cubicBezTo>
                    <a:pt x="42308" y="19226"/>
                    <a:pt x="38878" y="18083"/>
                    <a:pt x="34876" y="18083"/>
                  </a:cubicBezTo>
                  <a:cubicBezTo>
                    <a:pt x="22012" y="18083"/>
                    <a:pt x="18581" y="28374"/>
                    <a:pt x="18581" y="40666"/>
                  </a:cubicBezTo>
                  <a:lnTo>
                    <a:pt x="18581" y="81831"/>
                  </a:lnTo>
                  <a:lnTo>
                    <a:pt x="0" y="81831"/>
                  </a:lnTo>
                  <a:lnTo>
                    <a:pt x="0" y="1788"/>
                  </a:lnTo>
                  <a:lnTo>
                    <a:pt x="18296" y="1788"/>
                  </a:lnTo>
                  <a:lnTo>
                    <a:pt x="18296" y="12079"/>
                  </a:lnTo>
                  <a:lnTo>
                    <a:pt x="18581" y="12079"/>
                  </a:lnTo>
                  <a:cubicBezTo>
                    <a:pt x="22869" y="4647"/>
                    <a:pt x="30302" y="73"/>
                    <a:pt x="39450" y="73"/>
                  </a:cubicBezTo>
                  <a:cubicBezTo>
                    <a:pt x="42023" y="-213"/>
                    <a:pt x="45167" y="359"/>
                    <a:pt x="48026" y="1502"/>
                  </a:cubicBezTo>
                  <a:close/>
                </a:path>
              </a:pathLst>
            </a:custGeom>
            <a:grpFill/>
            <a:ln w="2856" cap="flat">
              <a:noFill/>
              <a:prstDash val="solid"/>
              <a:miter/>
            </a:ln>
          </p:spPr>
          <p:txBody>
            <a:bodyPr rtlCol="0" anchor="ctr"/>
            <a:lstStyle/>
            <a:p>
              <a:endParaRPr lang="de-DE"/>
            </a:p>
          </p:txBody>
        </p:sp>
        <p:sp>
          <p:nvSpPr>
            <p:cNvPr id="174" name="Freihandform: Form 173"/>
            <p:cNvSpPr/>
            <p:nvPr/>
          </p:nvSpPr>
          <p:spPr>
            <a:xfrm>
              <a:off x="2082002" y="-141994"/>
              <a:ext cx="23727" cy="115490"/>
            </a:xfrm>
            <a:custGeom>
              <a:avLst/>
              <a:gdLst>
                <a:gd name="connsiteX0" fmla="*/ 23727 w 23727"/>
                <a:gd name="connsiteY0" fmla="*/ 11435 h 115490"/>
                <a:gd name="connsiteX1" fmla="*/ 11721 w 23727"/>
                <a:gd name="connsiteY1" fmla="*/ 22869 h 115490"/>
                <a:gd name="connsiteX2" fmla="*/ 0 w 23727"/>
                <a:gd name="connsiteY2" fmla="*/ 11435 h 115490"/>
                <a:gd name="connsiteX3" fmla="*/ 11721 w 23727"/>
                <a:gd name="connsiteY3" fmla="*/ 0 h 115490"/>
                <a:gd name="connsiteX4" fmla="*/ 23727 w 23727"/>
                <a:gd name="connsiteY4" fmla="*/ 11435 h 115490"/>
                <a:gd name="connsiteX5" fmla="*/ 21440 w 23727"/>
                <a:gd name="connsiteY5" fmla="*/ 115491 h 115490"/>
                <a:gd name="connsiteX6" fmla="*/ 2859 w 23727"/>
                <a:gd name="connsiteY6" fmla="*/ 115491 h 115490"/>
                <a:gd name="connsiteX7" fmla="*/ 2859 w 23727"/>
                <a:gd name="connsiteY7" fmla="*/ 35448 h 115490"/>
                <a:gd name="connsiteX8" fmla="*/ 21440 w 23727"/>
                <a:gd name="connsiteY8" fmla="*/ 35448 h 115490"/>
                <a:gd name="connsiteX9" fmla="*/ 21440 w 23727"/>
                <a:gd name="connsiteY9" fmla="*/ 115491 h 115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27" h="115490">
                  <a:moveTo>
                    <a:pt x="23727" y="11435"/>
                  </a:moveTo>
                  <a:cubicBezTo>
                    <a:pt x="23727" y="18010"/>
                    <a:pt x="18296" y="22869"/>
                    <a:pt x="11721" y="22869"/>
                  </a:cubicBezTo>
                  <a:cubicBezTo>
                    <a:pt x="5146" y="22869"/>
                    <a:pt x="0" y="18296"/>
                    <a:pt x="0" y="11435"/>
                  </a:cubicBezTo>
                  <a:cubicBezTo>
                    <a:pt x="0" y="4860"/>
                    <a:pt x="5431" y="0"/>
                    <a:pt x="11721" y="0"/>
                  </a:cubicBezTo>
                  <a:cubicBezTo>
                    <a:pt x="18581" y="0"/>
                    <a:pt x="23727" y="4860"/>
                    <a:pt x="23727" y="11435"/>
                  </a:cubicBezTo>
                  <a:close/>
                  <a:moveTo>
                    <a:pt x="21440" y="115491"/>
                  </a:moveTo>
                  <a:lnTo>
                    <a:pt x="2859" y="115491"/>
                  </a:lnTo>
                  <a:lnTo>
                    <a:pt x="2859" y="35448"/>
                  </a:lnTo>
                  <a:lnTo>
                    <a:pt x="21440" y="35448"/>
                  </a:lnTo>
                  <a:lnTo>
                    <a:pt x="21440" y="115491"/>
                  </a:lnTo>
                  <a:close/>
                </a:path>
              </a:pathLst>
            </a:custGeom>
            <a:grpFill/>
            <a:ln w="2856" cap="flat">
              <a:noFill/>
              <a:prstDash val="solid"/>
              <a:miter/>
            </a:ln>
          </p:spPr>
          <p:txBody>
            <a:bodyPr rtlCol="0" anchor="ctr"/>
            <a:lstStyle/>
            <a:p>
              <a:endParaRPr lang="de-DE"/>
            </a:p>
          </p:txBody>
        </p:sp>
        <p:sp>
          <p:nvSpPr>
            <p:cNvPr id="175" name="Freihandform: Form 174"/>
            <p:cNvSpPr/>
            <p:nvPr/>
          </p:nvSpPr>
          <p:spPr>
            <a:xfrm>
              <a:off x="2123453" y="-108548"/>
              <a:ext cx="67464" cy="84045"/>
            </a:xfrm>
            <a:custGeom>
              <a:avLst/>
              <a:gdLst>
                <a:gd name="connsiteX0" fmla="*/ 66893 w 67464"/>
                <a:gd name="connsiteY0" fmla="*/ 71181 h 84045"/>
                <a:gd name="connsiteX1" fmla="*/ 38306 w 67464"/>
                <a:gd name="connsiteY1" fmla="*/ 84045 h 84045"/>
                <a:gd name="connsiteX2" fmla="*/ 0 w 67464"/>
                <a:gd name="connsiteY2" fmla="*/ 42308 h 84045"/>
                <a:gd name="connsiteX3" fmla="*/ 38592 w 67464"/>
                <a:gd name="connsiteY3" fmla="*/ 0 h 84045"/>
                <a:gd name="connsiteX4" fmla="*/ 67465 w 67464"/>
                <a:gd name="connsiteY4" fmla="*/ 13722 h 84045"/>
                <a:gd name="connsiteX5" fmla="*/ 54601 w 67464"/>
                <a:gd name="connsiteY5" fmla="*/ 26014 h 84045"/>
                <a:gd name="connsiteX6" fmla="*/ 38592 w 67464"/>
                <a:gd name="connsiteY6" fmla="*/ 17152 h 84045"/>
                <a:gd name="connsiteX7" fmla="*/ 18867 w 67464"/>
                <a:gd name="connsiteY7" fmla="*/ 42023 h 84045"/>
                <a:gd name="connsiteX8" fmla="*/ 38592 w 67464"/>
                <a:gd name="connsiteY8" fmla="*/ 66893 h 84045"/>
                <a:gd name="connsiteX9" fmla="*/ 55173 w 67464"/>
                <a:gd name="connsiteY9" fmla="*/ 58031 h 84045"/>
                <a:gd name="connsiteX10" fmla="*/ 66893 w 67464"/>
                <a:gd name="connsiteY10" fmla="*/ 71181 h 84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464" h="84045">
                  <a:moveTo>
                    <a:pt x="66893" y="71181"/>
                  </a:moveTo>
                  <a:cubicBezTo>
                    <a:pt x="58889" y="80043"/>
                    <a:pt x="49741" y="84045"/>
                    <a:pt x="38306" y="84045"/>
                  </a:cubicBezTo>
                  <a:cubicBezTo>
                    <a:pt x="15437" y="84045"/>
                    <a:pt x="0" y="67465"/>
                    <a:pt x="0" y="42308"/>
                  </a:cubicBezTo>
                  <a:cubicBezTo>
                    <a:pt x="0" y="17152"/>
                    <a:pt x="15437" y="0"/>
                    <a:pt x="38592" y="0"/>
                  </a:cubicBezTo>
                  <a:cubicBezTo>
                    <a:pt x="50599" y="0"/>
                    <a:pt x="60318" y="4574"/>
                    <a:pt x="67465" y="13722"/>
                  </a:cubicBezTo>
                  <a:lnTo>
                    <a:pt x="54601" y="26014"/>
                  </a:lnTo>
                  <a:cubicBezTo>
                    <a:pt x="50027" y="20011"/>
                    <a:pt x="44881" y="17152"/>
                    <a:pt x="38592" y="17152"/>
                  </a:cubicBezTo>
                  <a:cubicBezTo>
                    <a:pt x="26872" y="17152"/>
                    <a:pt x="18867" y="26872"/>
                    <a:pt x="18867" y="42023"/>
                  </a:cubicBezTo>
                  <a:cubicBezTo>
                    <a:pt x="18867" y="56888"/>
                    <a:pt x="26872" y="66893"/>
                    <a:pt x="38592" y="66893"/>
                  </a:cubicBezTo>
                  <a:cubicBezTo>
                    <a:pt x="44881" y="66893"/>
                    <a:pt x="50027" y="64034"/>
                    <a:pt x="55173" y="58031"/>
                  </a:cubicBezTo>
                  <a:lnTo>
                    <a:pt x="66893" y="71181"/>
                  </a:lnTo>
                  <a:close/>
                </a:path>
              </a:pathLst>
            </a:custGeom>
            <a:grpFill/>
            <a:ln w="2856" cap="flat">
              <a:noFill/>
              <a:prstDash val="solid"/>
              <a:miter/>
            </a:ln>
          </p:spPr>
          <p:txBody>
            <a:bodyPr rtlCol="0" anchor="ctr"/>
            <a:lstStyle/>
            <a:p>
              <a:endParaRPr lang="de-DE"/>
            </a:p>
          </p:txBody>
        </p:sp>
        <p:sp>
          <p:nvSpPr>
            <p:cNvPr id="176" name="Freihandform: Form 175"/>
            <p:cNvSpPr/>
            <p:nvPr/>
          </p:nvSpPr>
          <p:spPr>
            <a:xfrm>
              <a:off x="2206927" y="-143138"/>
              <a:ext cx="68894" cy="116920"/>
            </a:xfrm>
            <a:custGeom>
              <a:avLst/>
              <a:gdLst>
                <a:gd name="connsiteX0" fmla="*/ 68894 w 68894"/>
                <a:gd name="connsiteY0" fmla="*/ 116634 h 116920"/>
                <a:gd name="connsiteX1" fmla="*/ 50313 w 68894"/>
                <a:gd name="connsiteY1" fmla="*/ 116634 h 116920"/>
                <a:gd name="connsiteX2" fmla="*/ 50313 w 68894"/>
                <a:gd name="connsiteY2" fmla="*/ 70895 h 116920"/>
                <a:gd name="connsiteX3" fmla="*/ 35448 w 68894"/>
                <a:gd name="connsiteY3" fmla="*/ 51456 h 116920"/>
                <a:gd name="connsiteX4" fmla="*/ 18867 w 68894"/>
                <a:gd name="connsiteY4" fmla="*/ 70895 h 116920"/>
                <a:gd name="connsiteX5" fmla="*/ 18867 w 68894"/>
                <a:gd name="connsiteY5" fmla="*/ 116920 h 116920"/>
                <a:gd name="connsiteX6" fmla="*/ 0 w 68894"/>
                <a:gd name="connsiteY6" fmla="*/ 116920 h 116920"/>
                <a:gd name="connsiteX7" fmla="*/ 0 w 68894"/>
                <a:gd name="connsiteY7" fmla="*/ 4574 h 116920"/>
                <a:gd name="connsiteX8" fmla="*/ 18581 w 68894"/>
                <a:gd name="connsiteY8" fmla="*/ 0 h 116920"/>
                <a:gd name="connsiteX9" fmla="*/ 18581 w 68894"/>
                <a:gd name="connsiteY9" fmla="*/ 46597 h 116920"/>
                <a:gd name="connsiteX10" fmla="*/ 18867 w 68894"/>
                <a:gd name="connsiteY10" fmla="*/ 46597 h 116920"/>
                <a:gd name="connsiteX11" fmla="*/ 42308 w 68894"/>
                <a:gd name="connsiteY11" fmla="*/ 34876 h 116920"/>
                <a:gd name="connsiteX12" fmla="*/ 68608 w 68894"/>
                <a:gd name="connsiteY12" fmla="*/ 67179 h 116920"/>
                <a:gd name="connsiteX13" fmla="*/ 68608 w 68894"/>
                <a:gd name="connsiteY13" fmla="*/ 116634 h 116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8894" h="116920">
                  <a:moveTo>
                    <a:pt x="68894" y="116634"/>
                  </a:moveTo>
                  <a:lnTo>
                    <a:pt x="50313" y="116634"/>
                  </a:lnTo>
                  <a:lnTo>
                    <a:pt x="50313" y="70895"/>
                  </a:lnTo>
                  <a:cubicBezTo>
                    <a:pt x="50313" y="59175"/>
                    <a:pt x="46596" y="51456"/>
                    <a:pt x="35448" y="51456"/>
                  </a:cubicBezTo>
                  <a:cubicBezTo>
                    <a:pt x="22584" y="51456"/>
                    <a:pt x="18867" y="61748"/>
                    <a:pt x="18867" y="70895"/>
                  </a:cubicBezTo>
                  <a:lnTo>
                    <a:pt x="18867" y="116920"/>
                  </a:lnTo>
                  <a:lnTo>
                    <a:pt x="0" y="116920"/>
                  </a:lnTo>
                  <a:lnTo>
                    <a:pt x="0" y="4574"/>
                  </a:lnTo>
                  <a:lnTo>
                    <a:pt x="18581" y="0"/>
                  </a:lnTo>
                  <a:lnTo>
                    <a:pt x="18581" y="46597"/>
                  </a:lnTo>
                  <a:lnTo>
                    <a:pt x="18867" y="46597"/>
                  </a:lnTo>
                  <a:cubicBezTo>
                    <a:pt x="23441" y="39450"/>
                    <a:pt x="31731" y="34876"/>
                    <a:pt x="42308" y="34876"/>
                  </a:cubicBezTo>
                  <a:cubicBezTo>
                    <a:pt x="60890" y="34876"/>
                    <a:pt x="68608" y="48598"/>
                    <a:pt x="68608" y="67179"/>
                  </a:cubicBezTo>
                  <a:lnTo>
                    <a:pt x="68608" y="116634"/>
                  </a:lnTo>
                  <a:close/>
                </a:path>
              </a:pathLst>
            </a:custGeom>
            <a:grpFill/>
            <a:ln w="2856" cap="flat">
              <a:noFill/>
              <a:prstDash val="solid"/>
              <a:miter/>
            </a:ln>
          </p:spPr>
          <p:txBody>
            <a:bodyPr rtlCol="0" anchor="ctr"/>
            <a:lstStyle/>
            <a:p>
              <a:endParaRPr lang="de-DE"/>
            </a:p>
          </p:txBody>
        </p:sp>
        <p:sp>
          <p:nvSpPr>
            <p:cNvPr id="177" name="Freihandform: Form 176"/>
            <p:cNvSpPr/>
            <p:nvPr/>
          </p:nvSpPr>
          <p:spPr>
            <a:xfrm>
              <a:off x="2297261" y="-84249"/>
              <a:ext cx="39163" cy="17723"/>
            </a:xfrm>
            <a:custGeom>
              <a:avLst/>
              <a:gdLst>
                <a:gd name="connsiteX0" fmla="*/ 39164 w 39163"/>
                <a:gd name="connsiteY0" fmla="*/ 17724 h 17723"/>
                <a:gd name="connsiteX1" fmla="*/ 0 w 39163"/>
                <a:gd name="connsiteY1" fmla="*/ 17724 h 17723"/>
                <a:gd name="connsiteX2" fmla="*/ 0 w 39163"/>
                <a:gd name="connsiteY2" fmla="*/ 0 h 17723"/>
                <a:gd name="connsiteX3" fmla="*/ 39164 w 39163"/>
                <a:gd name="connsiteY3" fmla="*/ 0 h 17723"/>
                <a:gd name="connsiteX4" fmla="*/ 39164 w 39163"/>
                <a:gd name="connsiteY4" fmla="*/ 17724 h 17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63" h="17723">
                  <a:moveTo>
                    <a:pt x="39164" y="17724"/>
                  </a:moveTo>
                  <a:lnTo>
                    <a:pt x="0" y="17724"/>
                  </a:lnTo>
                  <a:lnTo>
                    <a:pt x="0" y="0"/>
                  </a:lnTo>
                  <a:lnTo>
                    <a:pt x="39164" y="0"/>
                  </a:lnTo>
                  <a:lnTo>
                    <a:pt x="39164" y="17724"/>
                  </a:lnTo>
                  <a:close/>
                </a:path>
              </a:pathLst>
            </a:custGeom>
            <a:grpFill/>
            <a:ln w="2856" cap="flat">
              <a:noFill/>
              <a:prstDash val="solid"/>
              <a:miter/>
            </a:ln>
          </p:spPr>
          <p:txBody>
            <a:bodyPr rtlCol="0" anchor="ctr"/>
            <a:lstStyle/>
            <a:p>
              <a:endParaRPr lang="de-DE"/>
            </a:p>
          </p:txBody>
        </p:sp>
        <p:sp>
          <p:nvSpPr>
            <p:cNvPr id="178" name="Freihandform: Form 177"/>
            <p:cNvSpPr/>
            <p:nvPr/>
          </p:nvSpPr>
          <p:spPr>
            <a:xfrm>
              <a:off x="2346430" y="-137135"/>
              <a:ext cx="102912" cy="110630"/>
            </a:xfrm>
            <a:custGeom>
              <a:avLst/>
              <a:gdLst>
                <a:gd name="connsiteX0" fmla="*/ 40879 w 102912"/>
                <a:gd name="connsiteY0" fmla="*/ 0 h 110630"/>
                <a:gd name="connsiteX1" fmla="*/ 61748 w 102912"/>
                <a:gd name="connsiteY1" fmla="*/ 0 h 110630"/>
                <a:gd name="connsiteX2" fmla="*/ 102912 w 102912"/>
                <a:gd name="connsiteY2" fmla="*/ 110631 h 110630"/>
                <a:gd name="connsiteX3" fmla="*/ 81472 w 102912"/>
                <a:gd name="connsiteY3" fmla="*/ 110631 h 110630"/>
                <a:gd name="connsiteX4" fmla="*/ 73468 w 102912"/>
                <a:gd name="connsiteY4" fmla="*/ 87190 h 110630"/>
                <a:gd name="connsiteX5" fmla="*/ 28873 w 102912"/>
                <a:gd name="connsiteY5" fmla="*/ 87190 h 110630"/>
                <a:gd name="connsiteX6" fmla="*/ 20868 w 102912"/>
                <a:gd name="connsiteY6" fmla="*/ 110631 h 110630"/>
                <a:gd name="connsiteX7" fmla="*/ 0 w 102912"/>
                <a:gd name="connsiteY7" fmla="*/ 110631 h 110630"/>
                <a:gd name="connsiteX8" fmla="*/ 40879 w 102912"/>
                <a:gd name="connsiteY8" fmla="*/ 0 h 110630"/>
                <a:gd name="connsiteX9" fmla="*/ 34876 w 102912"/>
                <a:gd name="connsiteY9" fmla="*/ 69466 h 110630"/>
                <a:gd name="connsiteX10" fmla="*/ 67179 w 102912"/>
                <a:gd name="connsiteY10" fmla="*/ 69466 h 110630"/>
                <a:gd name="connsiteX11" fmla="*/ 51170 w 102912"/>
                <a:gd name="connsiteY11" fmla="*/ 22584 h 110630"/>
                <a:gd name="connsiteX12" fmla="*/ 50885 w 102912"/>
                <a:gd name="connsiteY12" fmla="*/ 22584 h 110630"/>
                <a:gd name="connsiteX13" fmla="*/ 34876 w 102912"/>
                <a:gd name="connsiteY13" fmla="*/ 69466 h 1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2912" h="110630">
                  <a:moveTo>
                    <a:pt x="40879" y="0"/>
                  </a:moveTo>
                  <a:lnTo>
                    <a:pt x="61748" y="0"/>
                  </a:lnTo>
                  <a:lnTo>
                    <a:pt x="102912" y="110631"/>
                  </a:lnTo>
                  <a:lnTo>
                    <a:pt x="81472" y="110631"/>
                  </a:lnTo>
                  <a:lnTo>
                    <a:pt x="73468" y="87190"/>
                  </a:lnTo>
                  <a:lnTo>
                    <a:pt x="28873" y="87190"/>
                  </a:lnTo>
                  <a:lnTo>
                    <a:pt x="20868" y="110631"/>
                  </a:lnTo>
                  <a:lnTo>
                    <a:pt x="0" y="110631"/>
                  </a:lnTo>
                  <a:lnTo>
                    <a:pt x="40879" y="0"/>
                  </a:lnTo>
                  <a:close/>
                  <a:moveTo>
                    <a:pt x="34876" y="69466"/>
                  </a:moveTo>
                  <a:lnTo>
                    <a:pt x="67179" y="69466"/>
                  </a:lnTo>
                  <a:lnTo>
                    <a:pt x="51170" y="22584"/>
                  </a:lnTo>
                  <a:lnTo>
                    <a:pt x="50885" y="22584"/>
                  </a:lnTo>
                  <a:lnTo>
                    <a:pt x="34876" y="69466"/>
                  </a:lnTo>
                  <a:close/>
                </a:path>
              </a:pathLst>
            </a:custGeom>
            <a:grpFill/>
            <a:ln w="2856" cap="flat">
              <a:noFill/>
              <a:prstDash val="solid"/>
              <a:miter/>
            </a:ln>
          </p:spPr>
          <p:txBody>
            <a:bodyPr rtlCol="0" anchor="ctr"/>
            <a:lstStyle/>
            <a:p>
              <a:endParaRPr lang="de-DE"/>
            </a:p>
          </p:txBody>
        </p:sp>
        <p:sp>
          <p:nvSpPr>
            <p:cNvPr id="179" name="Freihandform: Form 178"/>
            <p:cNvSpPr/>
            <p:nvPr/>
          </p:nvSpPr>
          <p:spPr>
            <a:xfrm>
              <a:off x="2465923" y="-143138"/>
              <a:ext cx="18581" cy="116634"/>
            </a:xfrm>
            <a:custGeom>
              <a:avLst/>
              <a:gdLst>
                <a:gd name="connsiteX0" fmla="*/ 18581 w 18581"/>
                <a:gd name="connsiteY0" fmla="*/ 116634 h 116634"/>
                <a:gd name="connsiteX1" fmla="*/ 0 w 18581"/>
                <a:gd name="connsiteY1" fmla="*/ 116634 h 116634"/>
                <a:gd name="connsiteX2" fmla="*/ 0 w 18581"/>
                <a:gd name="connsiteY2" fmla="*/ 4288 h 116634"/>
                <a:gd name="connsiteX3" fmla="*/ 18581 w 18581"/>
                <a:gd name="connsiteY3" fmla="*/ 0 h 116634"/>
                <a:gd name="connsiteX4" fmla="*/ 18581 w 18581"/>
                <a:gd name="connsiteY4" fmla="*/ 116634 h 11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81" h="116634">
                  <a:moveTo>
                    <a:pt x="18581" y="116634"/>
                  </a:moveTo>
                  <a:lnTo>
                    <a:pt x="0" y="116634"/>
                  </a:lnTo>
                  <a:lnTo>
                    <a:pt x="0" y="4288"/>
                  </a:lnTo>
                  <a:lnTo>
                    <a:pt x="18581" y="0"/>
                  </a:lnTo>
                  <a:lnTo>
                    <a:pt x="18581" y="116634"/>
                  </a:lnTo>
                  <a:close/>
                </a:path>
              </a:pathLst>
            </a:custGeom>
            <a:grpFill/>
            <a:ln w="2856" cap="flat">
              <a:noFill/>
              <a:prstDash val="solid"/>
              <a:miter/>
            </a:ln>
          </p:spPr>
          <p:txBody>
            <a:bodyPr rtlCol="0" anchor="ctr"/>
            <a:lstStyle/>
            <a:p>
              <a:endParaRPr lang="de-DE"/>
            </a:p>
          </p:txBody>
        </p:sp>
        <p:sp>
          <p:nvSpPr>
            <p:cNvPr id="180" name="Freihandform: Form 179"/>
            <p:cNvSpPr/>
            <p:nvPr/>
          </p:nvSpPr>
          <p:spPr>
            <a:xfrm>
              <a:off x="2504515" y="-108262"/>
              <a:ext cx="72896" cy="83759"/>
            </a:xfrm>
            <a:custGeom>
              <a:avLst/>
              <a:gdLst>
                <a:gd name="connsiteX0" fmla="*/ 39736 w 72896"/>
                <a:gd name="connsiteY0" fmla="*/ 83759 h 83759"/>
                <a:gd name="connsiteX1" fmla="*/ 0 w 72896"/>
                <a:gd name="connsiteY1" fmla="*/ 41737 h 83759"/>
                <a:gd name="connsiteX2" fmla="*/ 37449 w 72896"/>
                <a:gd name="connsiteY2" fmla="*/ 0 h 83759"/>
                <a:gd name="connsiteX3" fmla="*/ 72896 w 72896"/>
                <a:gd name="connsiteY3" fmla="*/ 40593 h 83759"/>
                <a:gd name="connsiteX4" fmla="*/ 72610 w 72896"/>
                <a:gd name="connsiteY4" fmla="*/ 48312 h 83759"/>
                <a:gd name="connsiteX5" fmla="*/ 18867 w 72896"/>
                <a:gd name="connsiteY5" fmla="*/ 48312 h 83759"/>
                <a:gd name="connsiteX6" fmla="*/ 39736 w 72896"/>
                <a:gd name="connsiteY6" fmla="*/ 67751 h 83759"/>
                <a:gd name="connsiteX7" fmla="*/ 59461 w 72896"/>
                <a:gd name="connsiteY7" fmla="*/ 58317 h 83759"/>
                <a:gd name="connsiteX8" fmla="*/ 71181 w 72896"/>
                <a:gd name="connsiteY8" fmla="*/ 70609 h 83759"/>
                <a:gd name="connsiteX9" fmla="*/ 39736 w 72896"/>
                <a:gd name="connsiteY9" fmla="*/ 83759 h 83759"/>
                <a:gd name="connsiteX10" fmla="*/ 18867 w 72896"/>
                <a:gd name="connsiteY10" fmla="*/ 34590 h 83759"/>
                <a:gd name="connsiteX11" fmla="*/ 55172 w 72896"/>
                <a:gd name="connsiteY11" fmla="*/ 34590 h 83759"/>
                <a:gd name="connsiteX12" fmla="*/ 37449 w 72896"/>
                <a:gd name="connsiteY12" fmla="*/ 15151 h 83759"/>
                <a:gd name="connsiteX13" fmla="*/ 18867 w 72896"/>
                <a:gd name="connsiteY13" fmla="*/ 34590 h 83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896" h="83759">
                  <a:moveTo>
                    <a:pt x="39736" y="83759"/>
                  </a:moveTo>
                  <a:cubicBezTo>
                    <a:pt x="16009" y="83759"/>
                    <a:pt x="0" y="66893"/>
                    <a:pt x="0" y="41737"/>
                  </a:cubicBezTo>
                  <a:cubicBezTo>
                    <a:pt x="0" y="16866"/>
                    <a:pt x="15151" y="0"/>
                    <a:pt x="37449" y="0"/>
                  </a:cubicBezTo>
                  <a:cubicBezTo>
                    <a:pt x="58889" y="0"/>
                    <a:pt x="72896" y="16009"/>
                    <a:pt x="72896" y="40593"/>
                  </a:cubicBezTo>
                  <a:cubicBezTo>
                    <a:pt x="72896" y="43166"/>
                    <a:pt x="72610" y="46025"/>
                    <a:pt x="72610" y="48312"/>
                  </a:cubicBezTo>
                  <a:lnTo>
                    <a:pt x="18867" y="48312"/>
                  </a:lnTo>
                  <a:cubicBezTo>
                    <a:pt x="20868" y="60604"/>
                    <a:pt x="28301" y="67751"/>
                    <a:pt x="39736" y="67751"/>
                  </a:cubicBezTo>
                  <a:cubicBezTo>
                    <a:pt x="47168" y="67751"/>
                    <a:pt x="53171" y="64892"/>
                    <a:pt x="59461" y="58317"/>
                  </a:cubicBezTo>
                  <a:lnTo>
                    <a:pt x="71181" y="70609"/>
                  </a:lnTo>
                  <a:cubicBezTo>
                    <a:pt x="62033" y="79471"/>
                    <a:pt x="52028" y="83759"/>
                    <a:pt x="39736" y="83759"/>
                  </a:cubicBezTo>
                  <a:close/>
                  <a:moveTo>
                    <a:pt x="18867" y="34590"/>
                  </a:moveTo>
                  <a:lnTo>
                    <a:pt x="55172" y="34590"/>
                  </a:lnTo>
                  <a:cubicBezTo>
                    <a:pt x="54315" y="22298"/>
                    <a:pt x="48026" y="15151"/>
                    <a:pt x="37449" y="15151"/>
                  </a:cubicBezTo>
                  <a:cubicBezTo>
                    <a:pt x="27157" y="15151"/>
                    <a:pt x="20582" y="22298"/>
                    <a:pt x="18867" y="34590"/>
                  </a:cubicBezTo>
                  <a:close/>
                </a:path>
              </a:pathLst>
            </a:custGeom>
            <a:grpFill/>
            <a:ln w="2856" cap="flat">
              <a:noFill/>
              <a:prstDash val="solid"/>
              <a:miter/>
            </a:ln>
          </p:spPr>
          <p:txBody>
            <a:bodyPr rtlCol="0" anchor="ctr"/>
            <a:lstStyle/>
            <a:p>
              <a:endParaRPr lang="de-DE"/>
            </a:p>
          </p:txBody>
        </p:sp>
        <p:sp>
          <p:nvSpPr>
            <p:cNvPr id="181" name="Freihandform: Form 180"/>
            <p:cNvSpPr/>
            <p:nvPr/>
          </p:nvSpPr>
          <p:spPr>
            <a:xfrm>
              <a:off x="2587703" y="-106547"/>
              <a:ext cx="76612" cy="80043"/>
            </a:xfrm>
            <a:custGeom>
              <a:avLst/>
              <a:gdLst>
                <a:gd name="connsiteX0" fmla="*/ 76613 w 76612"/>
                <a:gd name="connsiteY0" fmla="*/ 80043 h 80043"/>
                <a:gd name="connsiteX1" fmla="*/ 55172 w 76612"/>
                <a:gd name="connsiteY1" fmla="*/ 80043 h 80043"/>
                <a:gd name="connsiteX2" fmla="*/ 38020 w 76612"/>
                <a:gd name="connsiteY2" fmla="*/ 52314 h 80043"/>
                <a:gd name="connsiteX3" fmla="*/ 37735 w 76612"/>
                <a:gd name="connsiteY3" fmla="*/ 52314 h 80043"/>
                <a:gd name="connsiteX4" fmla="*/ 21154 w 76612"/>
                <a:gd name="connsiteY4" fmla="*/ 80043 h 80043"/>
                <a:gd name="connsiteX5" fmla="*/ 0 w 76612"/>
                <a:gd name="connsiteY5" fmla="*/ 80043 h 80043"/>
                <a:gd name="connsiteX6" fmla="*/ 27443 w 76612"/>
                <a:gd name="connsiteY6" fmla="*/ 38592 h 80043"/>
                <a:gd name="connsiteX7" fmla="*/ 2001 w 76612"/>
                <a:gd name="connsiteY7" fmla="*/ 0 h 80043"/>
                <a:gd name="connsiteX8" fmla="*/ 23155 w 76612"/>
                <a:gd name="connsiteY8" fmla="*/ 0 h 80043"/>
                <a:gd name="connsiteX9" fmla="*/ 38306 w 76612"/>
                <a:gd name="connsiteY9" fmla="*/ 24585 h 80043"/>
                <a:gd name="connsiteX10" fmla="*/ 38592 w 76612"/>
                <a:gd name="connsiteY10" fmla="*/ 24585 h 80043"/>
                <a:gd name="connsiteX11" fmla="*/ 53457 w 76612"/>
                <a:gd name="connsiteY11" fmla="*/ 0 h 80043"/>
                <a:gd name="connsiteX12" fmla="*/ 74326 w 76612"/>
                <a:gd name="connsiteY12" fmla="*/ 0 h 80043"/>
                <a:gd name="connsiteX13" fmla="*/ 49169 w 76612"/>
                <a:gd name="connsiteY13" fmla="*/ 38306 h 80043"/>
                <a:gd name="connsiteX14" fmla="*/ 76613 w 76612"/>
                <a:gd name="connsiteY14" fmla="*/ 80043 h 80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6612" h="80043">
                  <a:moveTo>
                    <a:pt x="76613" y="80043"/>
                  </a:moveTo>
                  <a:lnTo>
                    <a:pt x="55172" y="80043"/>
                  </a:lnTo>
                  <a:lnTo>
                    <a:pt x="38020" y="52314"/>
                  </a:lnTo>
                  <a:lnTo>
                    <a:pt x="37735" y="52314"/>
                  </a:lnTo>
                  <a:lnTo>
                    <a:pt x="21154" y="80043"/>
                  </a:lnTo>
                  <a:lnTo>
                    <a:pt x="0" y="80043"/>
                  </a:lnTo>
                  <a:lnTo>
                    <a:pt x="27443" y="38592"/>
                  </a:lnTo>
                  <a:lnTo>
                    <a:pt x="2001" y="0"/>
                  </a:lnTo>
                  <a:lnTo>
                    <a:pt x="23155" y="0"/>
                  </a:lnTo>
                  <a:lnTo>
                    <a:pt x="38306" y="24585"/>
                  </a:lnTo>
                  <a:lnTo>
                    <a:pt x="38592" y="24585"/>
                  </a:lnTo>
                  <a:lnTo>
                    <a:pt x="53457" y="0"/>
                  </a:lnTo>
                  <a:lnTo>
                    <a:pt x="74326" y="0"/>
                  </a:lnTo>
                  <a:lnTo>
                    <a:pt x="49169" y="38306"/>
                  </a:lnTo>
                  <a:lnTo>
                    <a:pt x="76613" y="80043"/>
                  </a:lnTo>
                  <a:close/>
                </a:path>
              </a:pathLst>
            </a:custGeom>
            <a:grpFill/>
            <a:ln w="2856" cap="flat">
              <a:noFill/>
              <a:prstDash val="solid"/>
              <a:miter/>
            </a:ln>
          </p:spPr>
          <p:txBody>
            <a:bodyPr rtlCol="0" anchor="ctr"/>
            <a:lstStyle/>
            <a:p>
              <a:endParaRPr lang="de-DE"/>
            </a:p>
          </p:txBody>
        </p:sp>
        <p:sp>
          <p:nvSpPr>
            <p:cNvPr id="182" name="Freihandform: Form 181"/>
            <p:cNvSpPr/>
            <p:nvPr/>
          </p:nvSpPr>
          <p:spPr>
            <a:xfrm>
              <a:off x="2674316" y="-108262"/>
              <a:ext cx="67755" cy="83759"/>
            </a:xfrm>
            <a:custGeom>
              <a:avLst/>
              <a:gdLst>
                <a:gd name="connsiteX0" fmla="*/ 34309 w 67755"/>
                <a:gd name="connsiteY0" fmla="*/ 32303 h 83759"/>
                <a:gd name="connsiteX1" fmla="*/ 49460 w 67755"/>
                <a:gd name="connsiteY1" fmla="*/ 34018 h 83759"/>
                <a:gd name="connsiteX2" fmla="*/ 49460 w 67755"/>
                <a:gd name="connsiteY2" fmla="*/ 31160 h 83759"/>
                <a:gd name="connsiteX3" fmla="*/ 31736 w 67755"/>
                <a:gd name="connsiteY3" fmla="*/ 15723 h 83759"/>
                <a:gd name="connsiteX4" fmla="*/ 11440 w 67755"/>
                <a:gd name="connsiteY4" fmla="*/ 20297 h 83759"/>
                <a:gd name="connsiteX5" fmla="*/ 7438 w 67755"/>
                <a:gd name="connsiteY5" fmla="*/ 4574 h 83759"/>
                <a:gd name="connsiteX6" fmla="*/ 33737 w 67755"/>
                <a:gd name="connsiteY6" fmla="*/ 0 h 83759"/>
                <a:gd name="connsiteX7" fmla="*/ 67756 w 67755"/>
                <a:gd name="connsiteY7" fmla="*/ 30874 h 83759"/>
                <a:gd name="connsiteX8" fmla="*/ 67756 w 67755"/>
                <a:gd name="connsiteY8" fmla="*/ 82044 h 83759"/>
                <a:gd name="connsiteX9" fmla="*/ 50032 w 67755"/>
                <a:gd name="connsiteY9" fmla="*/ 82044 h 83759"/>
                <a:gd name="connsiteX10" fmla="*/ 50032 w 67755"/>
                <a:gd name="connsiteY10" fmla="*/ 73468 h 83759"/>
                <a:gd name="connsiteX11" fmla="*/ 49746 w 67755"/>
                <a:gd name="connsiteY11" fmla="*/ 73468 h 83759"/>
                <a:gd name="connsiteX12" fmla="*/ 26305 w 67755"/>
                <a:gd name="connsiteY12" fmla="*/ 83759 h 83759"/>
                <a:gd name="connsiteX13" fmla="*/ 5 w 67755"/>
                <a:gd name="connsiteY13" fmla="*/ 58317 h 83759"/>
                <a:gd name="connsiteX14" fmla="*/ 34309 w 67755"/>
                <a:gd name="connsiteY14" fmla="*/ 32303 h 83759"/>
                <a:gd name="connsiteX15" fmla="*/ 31165 w 67755"/>
                <a:gd name="connsiteY15" fmla="*/ 69752 h 83759"/>
                <a:gd name="connsiteX16" fmla="*/ 49460 w 67755"/>
                <a:gd name="connsiteY16" fmla="*/ 60032 h 83759"/>
                <a:gd name="connsiteX17" fmla="*/ 49460 w 67755"/>
                <a:gd name="connsiteY17" fmla="*/ 46311 h 83759"/>
                <a:gd name="connsiteX18" fmla="*/ 36310 w 67755"/>
                <a:gd name="connsiteY18" fmla="*/ 44881 h 83759"/>
                <a:gd name="connsiteX19" fmla="*/ 17729 w 67755"/>
                <a:gd name="connsiteY19" fmla="*/ 58031 h 83759"/>
                <a:gd name="connsiteX20" fmla="*/ 31165 w 67755"/>
                <a:gd name="connsiteY20" fmla="*/ 69752 h 83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7755" h="83759">
                  <a:moveTo>
                    <a:pt x="34309" y="32303"/>
                  </a:moveTo>
                  <a:cubicBezTo>
                    <a:pt x="39455" y="32303"/>
                    <a:pt x="44315" y="32589"/>
                    <a:pt x="49460" y="34018"/>
                  </a:cubicBezTo>
                  <a:lnTo>
                    <a:pt x="49460" y="31160"/>
                  </a:lnTo>
                  <a:cubicBezTo>
                    <a:pt x="49460" y="20868"/>
                    <a:pt x="43457" y="15723"/>
                    <a:pt x="31736" y="15723"/>
                  </a:cubicBezTo>
                  <a:cubicBezTo>
                    <a:pt x="25161" y="15723"/>
                    <a:pt x="18015" y="17152"/>
                    <a:pt x="11440" y="20297"/>
                  </a:cubicBezTo>
                  <a:lnTo>
                    <a:pt x="7438" y="4574"/>
                  </a:lnTo>
                  <a:cubicBezTo>
                    <a:pt x="14870" y="1715"/>
                    <a:pt x="24590" y="0"/>
                    <a:pt x="33737" y="0"/>
                  </a:cubicBezTo>
                  <a:cubicBezTo>
                    <a:pt x="56321" y="0"/>
                    <a:pt x="67756" y="10577"/>
                    <a:pt x="67756" y="30874"/>
                  </a:cubicBezTo>
                  <a:lnTo>
                    <a:pt x="67756" y="82044"/>
                  </a:lnTo>
                  <a:lnTo>
                    <a:pt x="50032" y="82044"/>
                  </a:lnTo>
                  <a:lnTo>
                    <a:pt x="50032" y="73468"/>
                  </a:lnTo>
                  <a:lnTo>
                    <a:pt x="49746" y="73468"/>
                  </a:lnTo>
                  <a:cubicBezTo>
                    <a:pt x="42885" y="80615"/>
                    <a:pt x="35738" y="83759"/>
                    <a:pt x="26305" y="83759"/>
                  </a:cubicBezTo>
                  <a:cubicBezTo>
                    <a:pt x="10296" y="83759"/>
                    <a:pt x="5" y="73754"/>
                    <a:pt x="5" y="58317"/>
                  </a:cubicBezTo>
                  <a:cubicBezTo>
                    <a:pt x="-281" y="41451"/>
                    <a:pt x="11726" y="32303"/>
                    <a:pt x="34309" y="32303"/>
                  </a:cubicBezTo>
                  <a:close/>
                  <a:moveTo>
                    <a:pt x="31165" y="69752"/>
                  </a:moveTo>
                  <a:cubicBezTo>
                    <a:pt x="38025" y="69752"/>
                    <a:pt x="44315" y="66321"/>
                    <a:pt x="49460" y="60032"/>
                  </a:cubicBezTo>
                  <a:lnTo>
                    <a:pt x="49460" y="46311"/>
                  </a:lnTo>
                  <a:cubicBezTo>
                    <a:pt x="45172" y="45167"/>
                    <a:pt x="40598" y="44881"/>
                    <a:pt x="36310" y="44881"/>
                  </a:cubicBezTo>
                  <a:cubicBezTo>
                    <a:pt x="24590" y="44881"/>
                    <a:pt x="17729" y="49455"/>
                    <a:pt x="17729" y="58031"/>
                  </a:cubicBezTo>
                  <a:cubicBezTo>
                    <a:pt x="17729" y="65178"/>
                    <a:pt x="22874" y="69752"/>
                    <a:pt x="31165" y="69752"/>
                  </a:cubicBezTo>
                  <a:close/>
                </a:path>
              </a:pathLst>
            </a:custGeom>
            <a:grpFill/>
            <a:ln w="2856" cap="flat">
              <a:noFill/>
              <a:prstDash val="solid"/>
              <a:miter/>
            </a:ln>
          </p:spPr>
          <p:txBody>
            <a:bodyPr rtlCol="0" anchor="ctr"/>
            <a:lstStyle/>
            <a:p>
              <a:endParaRPr lang="de-DE"/>
            </a:p>
          </p:txBody>
        </p:sp>
        <p:sp>
          <p:nvSpPr>
            <p:cNvPr id="183" name="Freihandform: Form 182"/>
            <p:cNvSpPr/>
            <p:nvPr/>
          </p:nvSpPr>
          <p:spPr>
            <a:xfrm>
              <a:off x="2765799" y="-108262"/>
              <a:ext cx="68894" cy="82044"/>
            </a:xfrm>
            <a:custGeom>
              <a:avLst/>
              <a:gdLst>
                <a:gd name="connsiteX0" fmla="*/ 68894 w 68894"/>
                <a:gd name="connsiteY0" fmla="*/ 81758 h 82044"/>
                <a:gd name="connsiteX1" fmla="*/ 50027 w 68894"/>
                <a:gd name="connsiteY1" fmla="*/ 81758 h 82044"/>
                <a:gd name="connsiteX2" fmla="*/ 50027 w 68894"/>
                <a:gd name="connsiteY2" fmla="*/ 36019 h 82044"/>
                <a:gd name="connsiteX3" fmla="*/ 35162 w 68894"/>
                <a:gd name="connsiteY3" fmla="*/ 16580 h 82044"/>
                <a:gd name="connsiteX4" fmla="*/ 18581 w 68894"/>
                <a:gd name="connsiteY4" fmla="*/ 36019 h 82044"/>
                <a:gd name="connsiteX5" fmla="*/ 18581 w 68894"/>
                <a:gd name="connsiteY5" fmla="*/ 82044 h 82044"/>
                <a:gd name="connsiteX6" fmla="*/ 0 w 68894"/>
                <a:gd name="connsiteY6" fmla="*/ 82044 h 82044"/>
                <a:gd name="connsiteX7" fmla="*/ 0 w 68894"/>
                <a:gd name="connsiteY7" fmla="*/ 2001 h 82044"/>
                <a:gd name="connsiteX8" fmla="*/ 18581 w 68894"/>
                <a:gd name="connsiteY8" fmla="*/ 2001 h 82044"/>
                <a:gd name="connsiteX9" fmla="*/ 18581 w 68894"/>
                <a:gd name="connsiteY9" fmla="*/ 11721 h 82044"/>
                <a:gd name="connsiteX10" fmla="*/ 18867 w 68894"/>
                <a:gd name="connsiteY10" fmla="*/ 11721 h 82044"/>
                <a:gd name="connsiteX11" fmla="*/ 42308 w 68894"/>
                <a:gd name="connsiteY11" fmla="*/ 0 h 82044"/>
                <a:gd name="connsiteX12" fmla="*/ 68608 w 68894"/>
                <a:gd name="connsiteY12" fmla="*/ 32303 h 82044"/>
                <a:gd name="connsiteX13" fmla="*/ 68608 w 68894"/>
                <a:gd name="connsiteY13" fmla="*/ 81758 h 82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8894" h="82044">
                  <a:moveTo>
                    <a:pt x="68894" y="81758"/>
                  </a:moveTo>
                  <a:lnTo>
                    <a:pt x="50027" y="81758"/>
                  </a:lnTo>
                  <a:lnTo>
                    <a:pt x="50027" y="36019"/>
                  </a:lnTo>
                  <a:cubicBezTo>
                    <a:pt x="50027" y="24299"/>
                    <a:pt x="46596" y="16580"/>
                    <a:pt x="35162" y="16580"/>
                  </a:cubicBezTo>
                  <a:cubicBezTo>
                    <a:pt x="22012" y="16580"/>
                    <a:pt x="18581" y="27157"/>
                    <a:pt x="18581" y="36019"/>
                  </a:cubicBezTo>
                  <a:lnTo>
                    <a:pt x="18581" y="82044"/>
                  </a:lnTo>
                  <a:lnTo>
                    <a:pt x="0" y="82044"/>
                  </a:lnTo>
                  <a:lnTo>
                    <a:pt x="0" y="2001"/>
                  </a:lnTo>
                  <a:lnTo>
                    <a:pt x="18581" y="2001"/>
                  </a:lnTo>
                  <a:lnTo>
                    <a:pt x="18581" y="11721"/>
                  </a:lnTo>
                  <a:lnTo>
                    <a:pt x="18867" y="11721"/>
                  </a:lnTo>
                  <a:cubicBezTo>
                    <a:pt x="23727" y="4574"/>
                    <a:pt x="32017" y="0"/>
                    <a:pt x="42308" y="0"/>
                  </a:cubicBezTo>
                  <a:cubicBezTo>
                    <a:pt x="60604" y="0"/>
                    <a:pt x="68608" y="13436"/>
                    <a:pt x="68608" y="32303"/>
                  </a:cubicBezTo>
                  <a:lnTo>
                    <a:pt x="68608" y="81758"/>
                  </a:lnTo>
                  <a:close/>
                </a:path>
              </a:pathLst>
            </a:custGeom>
            <a:grpFill/>
            <a:ln w="2856" cap="flat">
              <a:noFill/>
              <a:prstDash val="solid"/>
              <a:miter/>
            </a:ln>
          </p:spPr>
          <p:txBody>
            <a:bodyPr rtlCol="0" anchor="ctr"/>
            <a:lstStyle/>
            <a:p>
              <a:endParaRPr lang="de-DE"/>
            </a:p>
          </p:txBody>
        </p:sp>
        <p:sp>
          <p:nvSpPr>
            <p:cNvPr id="184" name="Freihandform: Form 183"/>
            <p:cNvSpPr/>
            <p:nvPr/>
          </p:nvSpPr>
          <p:spPr>
            <a:xfrm>
              <a:off x="2854418" y="-143138"/>
              <a:ext cx="74611" cy="118921"/>
            </a:xfrm>
            <a:custGeom>
              <a:avLst/>
              <a:gdLst>
                <a:gd name="connsiteX0" fmla="*/ 0 w 74611"/>
                <a:gd name="connsiteY0" fmla="*/ 76613 h 118921"/>
                <a:gd name="connsiteX1" fmla="*/ 32589 w 74611"/>
                <a:gd name="connsiteY1" fmla="*/ 34876 h 118921"/>
                <a:gd name="connsiteX2" fmla="*/ 55744 w 74611"/>
                <a:gd name="connsiteY2" fmla="*/ 45739 h 118921"/>
                <a:gd name="connsiteX3" fmla="*/ 56030 w 74611"/>
                <a:gd name="connsiteY3" fmla="*/ 45739 h 118921"/>
                <a:gd name="connsiteX4" fmla="*/ 56030 w 74611"/>
                <a:gd name="connsiteY4" fmla="*/ 4574 h 118921"/>
                <a:gd name="connsiteX5" fmla="*/ 74612 w 74611"/>
                <a:gd name="connsiteY5" fmla="*/ 0 h 118921"/>
                <a:gd name="connsiteX6" fmla="*/ 74612 w 74611"/>
                <a:gd name="connsiteY6" fmla="*/ 116920 h 118921"/>
                <a:gd name="connsiteX7" fmla="*/ 56316 w 74611"/>
                <a:gd name="connsiteY7" fmla="*/ 116920 h 118921"/>
                <a:gd name="connsiteX8" fmla="*/ 56316 w 74611"/>
                <a:gd name="connsiteY8" fmla="*/ 107486 h 118921"/>
                <a:gd name="connsiteX9" fmla="*/ 56030 w 74611"/>
                <a:gd name="connsiteY9" fmla="*/ 107486 h 118921"/>
                <a:gd name="connsiteX10" fmla="*/ 32017 w 74611"/>
                <a:gd name="connsiteY10" fmla="*/ 118921 h 118921"/>
                <a:gd name="connsiteX11" fmla="*/ 0 w 74611"/>
                <a:gd name="connsiteY11" fmla="*/ 76613 h 118921"/>
                <a:gd name="connsiteX12" fmla="*/ 18581 w 74611"/>
                <a:gd name="connsiteY12" fmla="*/ 76613 h 118921"/>
                <a:gd name="connsiteX13" fmla="*/ 37163 w 74611"/>
                <a:gd name="connsiteY13" fmla="*/ 102341 h 118921"/>
                <a:gd name="connsiteX14" fmla="*/ 56316 w 74611"/>
                <a:gd name="connsiteY14" fmla="*/ 91764 h 118921"/>
                <a:gd name="connsiteX15" fmla="*/ 56316 w 74611"/>
                <a:gd name="connsiteY15" fmla="*/ 62319 h 118921"/>
                <a:gd name="connsiteX16" fmla="*/ 37163 w 74611"/>
                <a:gd name="connsiteY16" fmla="*/ 51742 h 118921"/>
                <a:gd name="connsiteX17" fmla="*/ 18581 w 74611"/>
                <a:gd name="connsiteY17" fmla="*/ 76613 h 118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4611" h="118921">
                  <a:moveTo>
                    <a:pt x="0" y="76613"/>
                  </a:moveTo>
                  <a:cubicBezTo>
                    <a:pt x="0" y="50885"/>
                    <a:pt x="13150" y="34876"/>
                    <a:pt x="32589" y="34876"/>
                  </a:cubicBezTo>
                  <a:cubicBezTo>
                    <a:pt x="42594" y="34876"/>
                    <a:pt x="50599" y="39164"/>
                    <a:pt x="55744" y="45739"/>
                  </a:cubicBezTo>
                  <a:lnTo>
                    <a:pt x="56030" y="45739"/>
                  </a:lnTo>
                  <a:lnTo>
                    <a:pt x="56030" y="4574"/>
                  </a:lnTo>
                  <a:lnTo>
                    <a:pt x="74612" y="0"/>
                  </a:lnTo>
                  <a:lnTo>
                    <a:pt x="74612" y="116920"/>
                  </a:lnTo>
                  <a:lnTo>
                    <a:pt x="56316" y="116920"/>
                  </a:lnTo>
                  <a:lnTo>
                    <a:pt x="56316" y="107486"/>
                  </a:lnTo>
                  <a:lnTo>
                    <a:pt x="56030" y="107486"/>
                  </a:lnTo>
                  <a:cubicBezTo>
                    <a:pt x="50313" y="114633"/>
                    <a:pt x="42023" y="118921"/>
                    <a:pt x="32017" y="118921"/>
                  </a:cubicBezTo>
                  <a:cubicBezTo>
                    <a:pt x="13150" y="118635"/>
                    <a:pt x="0" y="102341"/>
                    <a:pt x="0" y="76613"/>
                  </a:cubicBezTo>
                  <a:close/>
                  <a:moveTo>
                    <a:pt x="18581" y="76613"/>
                  </a:moveTo>
                  <a:cubicBezTo>
                    <a:pt x="18581" y="92907"/>
                    <a:pt x="25442" y="102341"/>
                    <a:pt x="37163" y="102341"/>
                  </a:cubicBezTo>
                  <a:cubicBezTo>
                    <a:pt x="44310" y="102341"/>
                    <a:pt x="50313" y="98910"/>
                    <a:pt x="56316" y="91764"/>
                  </a:cubicBezTo>
                  <a:lnTo>
                    <a:pt x="56316" y="62319"/>
                  </a:lnTo>
                  <a:cubicBezTo>
                    <a:pt x="50884" y="55173"/>
                    <a:pt x="44881" y="51742"/>
                    <a:pt x="37163" y="51742"/>
                  </a:cubicBezTo>
                  <a:cubicBezTo>
                    <a:pt x="24871" y="51742"/>
                    <a:pt x="18581" y="60604"/>
                    <a:pt x="18581" y="76613"/>
                  </a:cubicBezTo>
                  <a:close/>
                </a:path>
              </a:pathLst>
            </a:custGeom>
            <a:grpFill/>
            <a:ln w="2856" cap="flat">
              <a:noFill/>
              <a:prstDash val="solid"/>
              <a:miter/>
            </a:ln>
          </p:spPr>
          <p:txBody>
            <a:bodyPr rtlCol="0" anchor="ctr"/>
            <a:lstStyle/>
            <a:p>
              <a:endParaRPr lang="de-DE"/>
            </a:p>
          </p:txBody>
        </p:sp>
        <p:sp>
          <p:nvSpPr>
            <p:cNvPr id="185" name="Freihandform: Form 184"/>
            <p:cNvSpPr/>
            <p:nvPr/>
          </p:nvSpPr>
          <p:spPr>
            <a:xfrm>
              <a:off x="2949326" y="-108262"/>
              <a:ext cx="72896" cy="83759"/>
            </a:xfrm>
            <a:custGeom>
              <a:avLst/>
              <a:gdLst>
                <a:gd name="connsiteX0" fmla="*/ 39736 w 72896"/>
                <a:gd name="connsiteY0" fmla="*/ 83759 h 83759"/>
                <a:gd name="connsiteX1" fmla="*/ 0 w 72896"/>
                <a:gd name="connsiteY1" fmla="*/ 41737 h 83759"/>
                <a:gd name="connsiteX2" fmla="*/ 37449 w 72896"/>
                <a:gd name="connsiteY2" fmla="*/ 0 h 83759"/>
                <a:gd name="connsiteX3" fmla="*/ 72896 w 72896"/>
                <a:gd name="connsiteY3" fmla="*/ 40593 h 83759"/>
                <a:gd name="connsiteX4" fmla="*/ 72610 w 72896"/>
                <a:gd name="connsiteY4" fmla="*/ 48312 h 83759"/>
                <a:gd name="connsiteX5" fmla="*/ 18867 w 72896"/>
                <a:gd name="connsiteY5" fmla="*/ 48312 h 83759"/>
                <a:gd name="connsiteX6" fmla="*/ 39736 w 72896"/>
                <a:gd name="connsiteY6" fmla="*/ 67751 h 83759"/>
                <a:gd name="connsiteX7" fmla="*/ 59461 w 72896"/>
                <a:gd name="connsiteY7" fmla="*/ 58317 h 83759"/>
                <a:gd name="connsiteX8" fmla="*/ 71181 w 72896"/>
                <a:gd name="connsiteY8" fmla="*/ 70609 h 83759"/>
                <a:gd name="connsiteX9" fmla="*/ 39736 w 72896"/>
                <a:gd name="connsiteY9" fmla="*/ 83759 h 83759"/>
                <a:gd name="connsiteX10" fmla="*/ 18867 w 72896"/>
                <a:gd name="connsiteY10" fmla="*/ 34590 h 83759"/>
                <a:gd name="connsiteX11" fmla="*/ 55172 w 72896"/>
                <a:gd name="connsiteY11" fmla="*/ 34590 h 83759"/>
                <a:gd name="connsiteX12" fmla="*/ 37449 w 72896"/>
                <a:gd name="connsiteY12" fmla="*/ 15151 h 83759"/>
                <a:gd name="connsiteX13" fmla="*/ 18867 w 72896"/>
                <a:gd name="connsiteY13" fmla="*/ 34590 h 83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896" h="83759">
                  <a:moveTo>
                    <a:pt x="39736" y="83759"/>
                  </a:moveTo>
                  <a:cubicBezTo>
                    <a:pt x="16009" y="83759"/>
                    <a:pt x="0" y="66893"/>
                    <a:pt x="0" y="41737"/>
                  </a:cubicBezTo>
                  <a:cubicBezTo>
                    <a:pt x="0" y="16866"/>
                    <a:pt x="15151" y="0"/>
                    <a:pt x="37449" y="0"/>
                  </a:cubicBezTo>
                  <a:cubicBezTo>
                    <a:pt x="58889" y="0"/>
                    <a:pt x="72896" y="16009"/>
                    <a:pt x="72896" y="40593"/>
                  </a:cubicBezTo>
                  <a:cubicBezTo>
                    <a:pt x="72896" y="43166"/>
                    <a:pt x="72610" y="46025"/>
                    <a:pt x="72610" y="48312"/>
                  </a:cubicBezTo>
                  <a:lnTo>
                    <a:pt x="18867" y="48312"/>
                  </a:lnTo>
                  <a:cubicBezTo>
                    <a:pt x="20868" y="60604"/>
                    <a:pt x="28301" y="67751"/>
                    <a:pt x="39736" y="67751"/>
                  </a:cubicBezTo>
                  <a:cubicBezTo>
                    <a:pt x="47168" y="67751"/>
                    <a:pt x="53171" y="64892"/>
                    <a:pt x="59461" y="58317"/>
                  </a:cubicBezTo>
                  <a:lnTo>
                    <a:pt x="71181" y="70609"/>
                  </a:lnTo>
                  <a:cubicBezTo>
                    <a:pt x="62033" y="79471"/>
                    <a:pt x="51742" y="83759"/>
                    <a:pt x="39736" y="83759"/>
                  </a:cubicBezTo>
                  <a:close/>
                  <a:moveTo>
                    <a:pt x="18867" y="34590"/>
                  </a:moveTo>
                  <a:lnTo>
                    <a:pt x="55172" y="34590"/>
                  </a:lnTo>
                  <a:cubicBezTo>
                    <a:pt x="54315" y="22298"/>
                    <a:pt x="48026" y="15151"/>
                    <a:pt x="37449" y="15151"/>
                  </a:cubicBezTo>
                  <a:cubicBezTo>
                    <a:pt x="27157" y="15151"/>
                    <a:pt x="20297" y="22298"/>
                    <a:pt x="18867" y="34590"/>
                  </a:cubicBezTo>
                  <a:close/>
                </a:path>
              </a:pathLst>
            </a:custGeom>
            <a:grpFill/>
            <a:ln w="2856" cap="flat">
              <a:noFill/>
              <a:prstDash val="solid"/>
              <a:miter/>
            </a:ln>
          </p:spPr>
          <p:txBody>
            <a:bodyPr rtlCol="0" anchor="ctr"/>
            <a:lstStyle/>
            <a:p>
              <a:endParaRPr lang="de-DE"/>
            </a:p>
          </p:txBody>
        </p:sp>
        <p:sp>
          <p:nvSpPr>
            <p:cNvPr id="186" name="Freihandform: Form 185"/>
            <p:cNvSpPr/>
            <p:nvPr/>
          </p:nvSpPr>
          <p:spPr>
            <a:xfrm>
              <a:off x="3043376" y="-108335"/>
              <a:ext cx="48025" cy="81831"/>
            </a:xfrm>
            <a:custGeom>
              <a:avLst/>
              <a:gdLst>
                <a:gd name="connsiteX0" fmla="*/ 48026 w 48025"/>
                <a:gd name="connsiteY0" fmla="*/ 1502 h 81831"/>
                <a:gd name="connsiteX1" fmla="*/ 45167 w 48025"/>
                <a:gd name="connsiteY1" fmla="*/ 20655 h 81831"/>
                <a:gd name="connsiteX2" fmla="*/ 34876 w 48025"/>
                <a:gd name="connsiteY2" fmla="*/ 18083 h 81831"/>
                <a:gd name="connsiteX3" fmla="*/ 18581 w 48025"/>
                <a:gd name="connsiteY3" fmla="*/ 40666 h 81831"/>
                <a:gd name="connsiteX4" fmla="*/ 18581 w 48025"/>
                <a:gd name="connsiteY4" fmla="*/ 81831 h 81831"/>
                <a:gd name="connsiteX5" fmla="*/ 0 w 48025"/>
                <a:gd name="connsiteY5" fmla="*/ 81831 h 81831"/>
                <a:gd name="connsiteX6" fmla="*/ 0 w 48025"/>
                <a:gd name="connsiteY6" fmla="*/ 1788 h 81831"/>
                <a:gd name="connsiteX7" fmla="*/ 18296 w 48025"/>
                <a:gd name="connsiteY7" fmla="*/ 1788 h 81831"/>
                <a:gd name="connsiteX8" fmla="*/ 18296 w 48025"/>
                <a:gd name="connsiteY8" fmla="*/ 12079 h 81831"/>
                <a:gd name="connsiteX9" fmla="*/ 18581 w 48025"/>
                <a:gd name="connsiteY9" fmla="*/ 12079 h 81831"/>
                <a:gd name="connsiteX10" fmla="*/ 39450 w 48025"/>
                <a:gd name="connsiteY10" fmla="*/ 73 h 81831"/>
                <a:gd name="connsiteX11" fmla="*/ 48026 w 48025"/>
                <a:gd name="connsiteY11" fmla="*/ 1502 h 81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025" h="81831">
                  <a:moveTo>
                    <a:pt x="48026" y="1502"/>
                  </a:moveTo>
                  <a:lnTo>
                    <a:pt x="45167" y="20655"/>
                  </a:lnTo>
                  <a:cubicBezTo>
                    <a:pt x="42309" y="19226"/>
                    <a:pt x="38878" y="18083"/>
                    <a:pt x="34876" y="18083"/>
                  </a:cubicBezTo>
                  <a:cubicBezTo>
                    <a:pt x="22012" y="18083"/>
                    <a:pt x="18581" y="28374"/>
                    <a:pt x="18581" y="40666"/>
                  </a:cubicBezTo>
                  <a:lnTo>
                    <a:pt x="18581" y="81831"/>
                  </a:lnTo>
                  <a:lnTo>
                    <a:pt x="0" y="81831"/>
                  </a:lnTo>
                  <a:lnTo>
                    <a:pt x="0" y="1788"/>
                  </a:lnTo>
                  <a:lnTo>
                    <a:pt x="18296" y="1788"/>
                  </a:lnTo>
                  <a:lnTo>
                    <a:pt x="18296" y="12079"/>
                  </a:lnTo>
                  <a:lnTo>
                    <a:pt x="18581" y="12079"/>
                  </a:lnTo>
                  <a:cubicBezTo>
                    <a:pt x="22869" y="4647"/>
                    <a:pt x="30302" y="73"/>
                    <a:pt x="39450" y="73"/>
                  </a:cubicBezTo>
                  <a:cubicBezTo>
                    <a:pt x="42023" y="-213"/>
                    <a:pt x="45167" y="359"/>
                    <a:pt x="48026" y="1502"/>
                  </a:cubicBezTo>
                  <a:close/>
                </a:path>
              </a:pathLst>
            </a:custGeom>
            <a:grpFill/>
            <a:ln w="2856" cap="flat">
              <a:noFill/>
              <a:prstDash val="solid"/>
              <a:miter/>
            </a:ln>
          </p:spPr>
          <p:txBody>
            <a:bodyPr rtlCol="0" anchor="ctr"/>
            <a:lstStyle/>
            <a:p>
              <a:endParaRPr lang="de-DE"/>
            </a:p>
          </p:txBody>
        </p:sp>
        <p:sp>
          <p:nvSpPr>
            <p:cNvPr id="187" name="Freihandform: Form 186"/>
            <p:cNvSpPr/>
            <p:nvPr/>
          </p:nvSpPr>
          <p:spPr>
            <a:xfrm>
              <a:off x="3103123" y="-84249"/>
              <a:ext cx="39163" cy="17723"/>
            </a:xfrm>
            <a:custGeom>
              <a:avLst/>
              <a:gdLst>
                <a:gd name="connsiteX0" fmla="*/ 39164 w 39163"/>
                <a:gd name="connsiteY0" fmla="*/ 17724 h 17723"/>
                <a:gd name="connsiteX1" fmla="*/ 0 w 39163"/>
                <a:gd name="connsiteY1" fmla="*/ 17724 h 17723"/>
                <a:gd name="connsiteX2" fmla="*/ 0 w 39163"/>
                <a:gd name="connsiteY2" fmla="*/ 0 h 17723"/>
                <a:gd name="connsiteX3" fmla="*/ 39164 w 39163"/>
                <a:gd name="connsiteY3" fmla="*/ 0 h 17723"/>
                <a:gd name="connsiteX4" fmla="*/ 39164 w 39163"/>
                <a:gd name="connsiteY4" fmla="*/ 17724 h 17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63" h="17723">
                  <a:moveTo>
                    <a:pt x="39164" y="17724"/>
                  </a:moveTo>
                  <a:lnTo>
                    <a:pt x="0" y="17724"/>
                  </a:lnTo>
                  <a:lnTo>
                    <a:pt x="0" y="0"/>
                  </a:lnTo>
                  <a:lnTo>
                    <a:pt x="39164" y="0"/>
                  </a:lnTo>
                  <a:lnTo>
                    <a:pt x="39164" y="17724"/>
                  </a:lnTo>
                  <a:close/>
                </a:path>
              </a:pathLst>
            </a:custGeom>
            <a:grpFill/>
            <a:ln w="2856" cap="flat">
              <a:noFill/>
              <a:prstDash val="solid"/>
              <a:miter/>
            </a:ln>
          </p:spPr>
          <p:txBody>
            <a:bodyPr rtlCol="0" anchor="ctr"/>
            <a:lstStyle/>
            <a:p>
              <a:endParaRPr lang="de-DE"/>
            </a:p>
          </p:txBody>
        </p:sp>
        <p:sp>
          <p:nvSpPr>
            <p:cNvPr id="188" name="Freihandform: Form 187"/>
            <p:cNvSpPr/>
            <p:nvPr/>
          </p:nvSpPr>
          <p:spPr>
            <a:xfrm>
              <a:off x="3166014" y="-137135"/>
              <a:ext cx="86617" cy="112632"/>
            </a:xfrm>
            <a:custGeom>
              <a:avLst/>
              <a:gdLst>
                <a:gd name="connsiteX0" fmla="*/ 86618 w 86617"/>
                <a:gd name="connsiteY0" fmla="*/ 66893 h 112632"/>
                <a:gd name="connsiteX1" fmla="*/ 43166 w 86617"/>
                <a:gd name="connsiteY1" fmla="*/ 112632 h 112632"/>
                <a:gd name="connsiteX2" fmla="*/ 0 w 86617"/>
                <a:gd name="connsiteY2" fmla="*/ 66893 h 112632"/>
                <a:gd name="connsiteX3" fmla="*/ 0 w 86617"/>
                <a:gd name="connsiteY3" fmla="*/ 0 h 112632"/>
                <a:gd name="connsiteX4" fmla="*/ 20011 w 86617"/>
                <a:gd name="connsiteY4" fmla="*/ 0 h 112632"/>
                <a:gd name="connsiteX5" fmla="*/ 20011 w 86617"/>
                <a:gd name="connsiteY5" fmla="*/ 65750 h 112632"/>
                <a:gd name="connsiteX6" fmla="*/ 43452 w 86617"/>
                <a:gd name="connsiteY6" fmla="*/ 93765 h 112632"/>
                <a:gd name="connsiteX7" fmla="*/ 66321 w 86617"/>
                <a:gd name="connsiteY7" fmla="*/ 65750 h 112632"/>
                <a:gd name="connsiteX8" fmla="*/ 66321 w 86617"/>
                <a:gd name="connsiteY8" fmla="*/ 0 h 112632"/>
                <a:gd name="connsiteX9" fmla="*/ 86332 w 86617"/>
                <a:gd name="connsiteY9" fmla="*/ 0 h 112632"/>
                <a:gd name="connsiteX10" fmla="*/ 86332 w 86617"/>
                <a:gd name="connsiteY10" fmla="*/ 66893 h 112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617" h="112632">
                  <a:moveTo>
                    <a:pt x="86618" y="66893"/>
                  </a:moveTo>
                  <a:cubicBezTo>
                    <a:pt x="86618" y="93479"/>
                    <a:pt x="72896" y="112632"/>
                    <a:pt x="43166" y="112632"/>
                  </a:cubicBezTo>
                  <a:cubicBezTo>
                    <a:pt x="13722" y="112632"/>
                    <a:pt x="0" y="93765"/>
                    <a:pt x="0" y="66893"/>
                  </a:cubicBezTo>
                  <a:lnTo>
                    <a:pt x="0" y="0"/>
                  </a:lnTo>
                  <a:lnTo>
                    <a:pt x="20011" y="0"/>
                  </a:lnTo>
                  <a:lnTo>
                    <a:pt x="20011" y="65750"/>
                  </a:lnTo>
                  <a:cubicBezTo>
                    <a:pt x="20011" y="82330"/>
                    <a:pt x="27157" y="93765"/>
                    <a:pt x="43452" y="93765"/>
                  </a:cubicBezTo>
                  <a:cubicBezTo>
                    <a:pt x="59746" y="93765"/>
                    <a:pt x="66321" y="82616"/>
                    <a:pt x="66321" y="65750"/>
                  </a:cubicBezTo>
                  <a:lnTo>
                    <a:pt x="66321" y="0"/>
                  </a:lnTo>
                  <a:lnTo>
                    <a:pt x="86332" y="0"/>
                  </a:lnTo>
                  <a:lnTo>
                    <a:pt x="86332" y="66893"/>
                  </a:lnTo>
                  <a:close/>
                </a:path>
              </a:pathLst>
            </a:custGeom>
            <a:grpFill/>
            <a:ln w="2856" cap="flat">
              <a:noFill/>
              <a:prstDash val="solid"/>
              <a:miter/>
            </a:ln>
          </p:spPr>
          <p:txBody>
            <a:bodyPr rtlCol="0" anchor="ctr"/>
            <a:lstStyle/>
            <a:p>
              <a:endParaRPr lang="de-DE"/>
            </a:p>
          </p:txBody>
        </p:sp>
        <p:sp>
          <p:nvSpPr>
            <p:cNvPr id="189" name="Freihandform: Form 188"/>
            <p:cNvSpPr/>
            <p:nvPr/>
          </p:nvSpPr>
          <p:spPr>
            <a:xfrm>
              <a:off x="3277788" y="-108262"/>
              <a:ext cx="68608" cy="82044"/>
            </a:xfrm>
            <a:custGeom>
              <a:avLst/>
              <a:gdLst>
                <a:gd name="connsiteX0" fmla="*/ 68608 w 68608"/>
                <a:gd name="connsiteY0" fmla="*/ 81758 h 82044"/>
                <a:gd name="connsiteX1" fmla="*/ 50027 w 68608"/>
                <a:gd name="connsiteY1" fmla="*/ 81758 h 82044"/>
                <a:gd name="connsiteX2" fmla="*/ 50027 w 68608"/>
                <a:gd name="connsiteY2" fmla="*/ 36019 h 82044"/>
                <a:gd name="connsiteX3" fmla="*/ 35162 w 68608"/>
                <a:gd name="connsiteY3" fmla="*/ 16580 h 82044"/>
                <a:gd name="connsiteX4" fmla="*/ 18581 w 68608"/>
                <a:gd name="connsiteY4" fmla="*/ 36019 h 82044"/>
                <a:gd name="connsiteX5" fmla="*/ 18581 w 68608"/>
                <a:gd name="connsiteY5" fmla="*/ 82044 h 82044"/>
                <a:gd name="connsiteX6" fmla="*/ 0 w 68608"/>
                <a:gd name="connsiteY6" fmla="*/ 82044 h 82044"/>
                <a:gd name="connsiteX7" fmla="*/ 0 w 68608"/>
                <a:gd name="connsiteY7" fmla="*/ 2001 h 82044"/>
                <a:gd name="connsiteX8" fmla="*/ 18581 w 68608"/>
                <a:gd name="connsiteY8" fmla="*/ 2001 h 82044"/>
                <a:gd name="connsiteX9" fmla="*/ 18581 w 68608"/>
                <a:gd name="connsiteY9" fmla="*/ 11721 h 82044"/>
                <a:gd name="connsiteX10" fmla="*/ 18867 w 68608"/>
                <a:gd name="connsiteY10" fmla="*/ 11721 h 82044"/>
                <a:gd name="connsiteX11" fmla="*/ 42309 w 68608"/>
                <a:gd name="connsiteY11" fmla="*/ 0 h 82044"/>
                <a:gd name="connsiteX12" fmla="*/ 68608 w 68608"/>
                <a:gd name="connsiteY12" fmla="*/ 32303 h 82044"/>
                <a:gd name="connsiteX13" fmla="*/ 68608 w 68608"/>
                <a:gd name="connsiteY13" fmla="*/ 81758 h 82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8608" h="82044">
                  <a:moveTo>
                    <a:pt x="68608" y="81758"/>
                  </a:moveTo>
                  <a:lnTo>
                    <a:pt x="50027" y="81758"/>
                  </a:lnTo>
                  <a:lnTo>
                    <a:pt x="50027" y="36019"/>
                  </a:lnTo>
                  <a:cubicBezTo>
                    <a:pt x="50027" y="24299"/>
                    <a:pt x="46597" y="16580"/>
                    <a:pt x="35162" y="16580"/>
                  </a:cubicBezTo>
                  <a:cubicBezTo>
                    <a:pt x="22012" y="16580"/>
                    <a:pt x="18581" y="27157"/>
                    <a:pt x="18581" y="36019"/>
                  </a:cubicBezTo>
                  <a:lnTo>
                    <a:pt x="18581" y="82044"/>
                  </a:lnTo>
                  <a:lnTo>
                    <a:pt x="0" y="82044"/>
                  </a:lnTo>
                  <a:lnTo>
                    <a:pt x="0" y="2001"/>
                  </a:lnTo>
                  <a:lnTo>
                    <a:pt x="18581" y="2001"/>
                  </a:lnTo>
                  <a:lnTo>
                    <a:pt x="18581" y="11721"/>
                  </a:lnTo>
                  <a:lnTo>
                    <a:pt x="18867" y="11721"/>
                  </a:lnTo>
                  <a:cubicBezTo>
                    <a:pt x="23727" y="4574"/>
                    <a:pt x="32017" y="0"/>
                    <a:pt x="42309" y="0"/>
                  </a:cubicBezTo>
                  <a:cubicBezTo>
                    <a:pt x="60604" y="0"/>
                    <a:pt x="68608" y="13436"/>
                    <a:pt x="68608" y="32303"/>
                  </a:cubicBezTo>
                  <a:lnTo>
                    <a:pt x="68608" y="81758"/>
                  </a:lnTo>
                  <a:close/>
                </a:path>
              </a:pathLst>
            </a:custGeom>
            <a:grpFill/>
            <a:ln w="2856" cap="flat">
              <a:noFill/>
              <a:prstDash val="solid"/>
              <a:miter/>
            </a:ln>
          </p:spPr>
          <p:txBody>
            <a:bodyPr rtlCol="0" anchor="ctr"/>
            <a:lstStyle/>
            <a:p>
              <a:endParaRPr lang="de-DE"/>
            </a:p>
          </p:txBody>
        </p:sp>
        <p:sp>
          <p:nvSpPr>
            <p:cNvPr id="190" name="Freihandform: Form 189"/>
            <p:cNvSpPr/>
            <p:nvPr/>
          </p:nvSpPr>
          <p:spPr>
            <a:xfrm>
              <a:off x="3367551" y="-141994"/>
              <a:ext cx="23727" cy="115490"/>
            </a:xfrm>
            <a:custGeom>
              <a:avLst/>
              <a:gdLst>
                <a:gd name="connsiteX0" fmla="*/ 23727 w 23727"/>
                <a:gd name="connsiteY0" fmla="*/ 11435 h 115490"/>
                <a:gd name="connsiteX1" fmla="*/ 11721 w 23727"/>
                <a:gd name="connsiteY1" fmla="*/ 22869 h 115490"/>
                <a:gd name="connsiteX2" fmla="*/ 0 w 23727"/>
                <a:gd name="connsiteY2" fmla="*/ 11435 h 115490"/>
                <a:gd name="connsiteX3" fmla="*/ 11721 w 23727"/>
                <a:gd name="connsiteY3" fmla="*/ 0 h 115490"/>
                <a:gd name="connsiteX4" fmla="*/ 23727 w 23727"/>
                <a:gd name="connsiteY4" fmla="*/ 11435 h 115490"/>
                <a:gd name="connsiteX5" fmla="*/ 21154 w 23727"/>
                <a:gd name="connsiteY5" fmla="*/ 115491 h 115490"/>
                <a:gd name="connsiteX6" fmla="*/ 2573 w 23727"/>
                <a:gd name="connsiteY6" fmla="*/ 115491 h 115490"/>
                <a:gd name="connsiteX7" fmla="*/ 2573 w 23727"/>
                <a:gd name="connsiteY7" fmla="*/ 35448 h 115490"/>
                <a:gd name="connsiteX8" fmla="*/ 21154 w 23727"/>
                <a:gd name="connsiteY8" fmla="*/ 35448 h 115490"/>
                <a:gd name="connsiteX9" fmla="*/ 21154 w 23727"/>
                <a:gd name="connsiteY9" fmla="*/ 115491 h 115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27" h="115490">
                  <a:moveTo>
                    <a:pt x="23727" y="11435"/>
                  </a:moveTo>
                  <a:cubicBezTo>
                    <a:pt x="23727" y="18010"/>
                    <a:pt x="18296" y="22869"/>
                    <a:pt x="11721" y="22869"/>
                  </a:cubicBezTo>
                  <a:cubicBezTo>
                    <a:pt x="5146" y="22869"/>
                    <a:pt x="0" y="18296"/>
                    <a:pt x="0" y="11435"/>
                  </a:cubicBezTo>
                  <a:cubicBezTo>
                    <a:pt x="0" y="4860"/>
                    <a:pt x="5432" y="0"/>
                    <a:pt x="11721" y="0"/>
                  </a:cubicBezTo>
                  <a:cubicBezTo>
                    <a:pt x="18296" y="0"/>
                    <a:pt x="23727" y="4860"/>
                    <a:pt x="23727" y="11435"/>
                  </a:cubicBezTo>
                  <a:close/>
                  <a:moveTo>
                    <a:pt x="21154" y="115491"/>
                  </a:moveTo>
                  <a:lnTo>
                    <a:pt x="2573" y="115491"/>
                  </a:lnTo>
                  <a:lnTo>
                    <a:pt x="2573" y="35448"/>
                  </a:lnTo>
                  <a:lnTo>
                    <a:pt x="21154" y="35448"/>
                  </a:lnTo>
                  <a:lnTo>
                    <a:pt x="21154" y="115491"/>
                  </a:lnTo>
                  <a:close/>
                </a:path>
              </a:pathLst>
            </a:custGeom>
            <a:grpFill/>
            <a:ln w="2856" cap="flat">
              <a:noFill/>
              <a:prstDash val="solid"/>
              <a:miter/>
            </a:ln>
          </p:spPr>
          <p:txBody>
            <a:bodyPr rtlCol="0" anchor="ctr"/>
            <a:lstStyle/>
            <a:p>
              <a:endParaRPr lang="de-DE"/>
            </a:p>
          </p:txBody>
        </p:sp>
        <p:sp>
          <p:nvSpPr>
            <p:cNvPr id="191" name="Freihandform: Form 190"/>
            <p:cNvSpPr/>
            <p:nvPr/>
          </p:nvSpPr>
          <p:spPr>
            <a:xfrm>
              <a:off x="3404428" y="-106261"/>
              <a:ext cx="77755" cy="80043"/>
            </a:xfrm>
            <a:custGeom>
              <a:avLst/>
              <a:gdLst>
                <a:gd name="connsiteX0" fmla="*/ 77756 w 77755"/>
                <a:gd name="connsiteY0" fmla="*/ 0 h 80043"/>
                <a:gd name="connsiteX1" fmla="*/ 48598 w 77755"/>
                <a:gd name="connsiteY1" fmla="*/ 80043 h 80043"/>
                <a:gd name="connsiteX2" fmla="*/ 29158 w 77755"/>
                <a:gd name="connsiteY2" fmla="*/ 80043 h 80043"/>
                <a:gd name="connsiteX3" fmla="*/ 0 w 77755"/>
                <a:gd name="connsiteY3" fmla="*/ 0 h 80043"/>
                <a:gd name="connsiteX4" fmla="*/ 20582 w 77755"/>
                <a:gd name="connsiteY4" fmla="*/ 0 h 80043"/>
                <a:gd name="connsiteX5" fmla="*/ 38878 w 77755"/>
                <a:gd name="connsiteY5" fmla="*/ 58031 h 80043"/>
                <a:gd name="connsiteX6" fmla="*/ 39164 w 77755"/>
                <a:gd name="connsiteY6" fmla="*/ 58031 h 80043"/>
                <a:gd name="connsiteX7" fmla="*/ 57459 w 77755"/>
                <a:gd name="connsiteY7" fmla="*/ 0 h 80043"/>
                <a:gd name="connsiteX8" fmla="*/ 77756 w 77755"/>
                <a:gd name="connsiteY8" fmla="*/ 0 h 80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755" h="80043">
                  <a:moveTo>
                    <a:pt x="77756" y="0"/>
                  </a:moveTo>
                  <a:lnTo>
                    <a:pt x="48598" y="80043"/>
                  </a:lnTo>
                  <a:lnTo>
                    <a:pt x="29158" y="80043"/>
                  </a:lnTo>
                  <a:lnTo>
                    <a:pt x="0" y="0"/>
                  </a:lnTo>
                  <a:lnTo>
                    <a:pt x="20582" y="0"/>
                  </a:lnTo>
                  <a:lnTo>
                    <a:pt x="38878" y="58031"/>
                  </a:lnTo>
                  <a:lnTo>
                    <a:pt x="39164" y="58031"/>
                  </a:lnTo>
                  <a:lnTo>
                    <a:pt x="57459" y="0"/>
                  </a:lnTo>
                  <a:lnTo>
                    <a:pt x="77756" y="0"/>
                  </a:lnTo>
                  <a:close/>
                </a:path>
              </a:pathLst>
            </a:custGeom>
            <a:grpFill/>
            <a:ln w="2856" cap="flat">
              <a:noFill/>
              <a:prstDash val="solid"/>
              <a:miter/>
            </a:ln>
          </p:spPr>
          <p:txBody>
            <a:bodyPr rtlCol="0" anchor="ctr"/>
            <a:lstStyle/>
            <a:p>
              <a:endParaRPr lang="de-DE"/>
            </a:p>
          </p:txBody>
        </p:sp>
        <p:sp>
          <p:nvSpPr>
            <p:cNvPr id="192" name="Freihandform: Form 191"/>
            <p:cNvSpPr/>
            <p:nvPr/>
          </p:nvSpPr>
          <p:spPr>
            <a:xfrm>
              <a:off x="3490760" y="-108262"/>
              <a:ext cx="72896" cy="83759"/>
            </a:xfrm>
            <a:custGeom>
              <a:avLst/>
              <a:gdLst>
                <a:gd name="connsiteX0" fmla="*/ 39736 w 72896"/>
                <a:gd name="connsiteY0" fmla="*/ 83759 h 83759"/>
                <a:gd name="connsiteX1" fmla="*/ 0 w 72896"/>
                <a:gd name="connsiteY1" fmla="*/ 41737 h 83759"/>
                <a:gd name="connsiteX2" fmla="*/ 37449 w 72896"/>
                <a:gd name="connsiteY2" fmla="*/ 0 h 83759"/>
                <a:gd name="connsiteX3" fmla="*/ 72896 w 72896"/>
                <a:gd name="connsiteY3" fmla="*/ 40593 h 83759"/>
                <a:gd name="connsiteX4" fmla="*/ 72611 w 72896"/>
                <a:gd name="connsiteY4" fmla="*/ 48312 h 83759"/>
                <a:gd name="connsiteX5" fmla="*/ 18867 w 72896"/>
                <a:gd name="connsiteY5" fmla="*/ 48312 h 83759"/>
                <a:gd name="connsiteX6" fmla="*/ 39736 w 72896"/>
                <a:gd name="connsiteY6" fmla="*/ 67751 h 83759"/>
                <a:gd name="connsiteX7" fmla="*/ 59461 w 72896"/>
                <a:gd name="connsiteY7" fmla="*/ 58317 h 83759"/>
                <a:gd name="connsiteX8" fmla="*/ 71181 w 72896"/>
                <a:gd name="connsiteY8" fmla="*/ 70609 h 83759"/>
                <a:gd name="connsiteX9" fmla="*/ 39736 w 72896"/>
                <a:gd name="connsiteY9" fmla="*/ 83759 h 83759"/>
                <a:gd name="connsiteX10" fmla="*/ 18867 w 72896"/>
                <a:gd name="connsiteY10" fmla="*/ 34590 h 83759"/>
                <a:gd name="connsiteX11" fmla="*/ 55173 w 72896"/>
                <a:gd name="connsiteY11" fmla="*/ 34590 h 83759"/>
                <a:gd name="connsiteX12" fmla="*/ 37449 w 72896"/>
                <a:gd name="connsiteY12" fmla="*/ 15151 h 83759"/>
                <a:gd name="connsiteX13" fmla="*/ 18867 w 72896"/>
                <a:gd name="connsiteY13" fmla="*/ 34590 h 83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896" h="83759">
                  <a:moveTo>
                    <a:pt x="39736" y="83759"/>
                  </a:moveTo>
                  <a:cubicBezTo>
                    <a:pt x="16009" y="83759"/>
                    <a:pt x="0" y="66893"/>
                    <a:pt x="0" y="41737"/>
                  </a:cubicBezTo>
                  <a:cubicBezTo>
                    <a:pt x="0" y="16866"/>
                    <a:pt x="15151" y="0"/>
                    <a:pt x="37449" y="0"/>
                  </a:cubicBezTo>
                  <a:cubicBezTo>
                    <a:pt x="58889" y="0"/>
                    <a:pt x="72896" y="16009"/>
                    <a:pt x="72896" y="40593"/>
                  </a:cubicBezTo>
                  <a:cubicBezTo>
                    <a:pt x="72896" y="43166"/>
                    <a:pt x="72611" y="46025"/>
                    <a:pt x="72611" y="48312"/>
                  </a:cubicBezTo>
                  <a:lnTo>
                    <a:pt x="18867" y="48312"/>
                  </a:lnTo>
                  <a:cubicBezTo>
                    <a:pt x="20869" y="60604"/>
                    <a:pt x="28301" y="67751"/>
                    <a:pt x="39736" y="67751"/>
                  </a:cubicBezTo>
                  <a:cubicBezTo>
                    <a:pt x="47168" y="67751"/>
                    <a:pt x="53172" y="64892"/>
                    <a:pt x="59461" y="58317"/>
                  </a:cubicBezTo>
                  <a:lnTo>
                    <a:pt x="71181" y="70609"/>
                  </a:lnTo>
                  <a:cubicBezTo>
                    <a:pt x="62033" y="79471"/>
                    <a:pt x="52028" y="83759"/>
                    <a:pt x="39736" y="83759"/>
                  </a:cubicBezTo>
                  <a:close/>
                  <a:moveTo>
                    <a:pt x="18867" y="34590"/>
                  </a:moveTo>
                  <a:lnTo>
                    <a:pt x="55173" y="34590"/>
                  </a:lnTo>
                  <a:cubicBezTo>
                    <a:pt x="54315" y="22298"/>
                    <a:pt x="48026" y="15151"/>
                    <a:pt x="37449" y="15151"/>
                  </a:cubicBezTo>
                  <a:cubicBezTo>
                    <a:pt x="27157" y="15151"/>
                    <a:pt x="20583" y="22298"/>
                    <a:pt x="18867" y="34590"/>
                  </a:cubicBezTo>
                  <a:close/>
                </a:path>
              </a:pathLst>
            </a:custGeom>
            <a:grpFill/>
            <a:ln w="2856" cap="flat">
              <a:noFill/>
              <a:prstDash val="solid"/>
              <a:miter/>
            </a:ln>
          </p:spPr>
          <p:txBody>
            <a:bodyPr rtlCol="0" anchor="ctr"/>
            <a:lstStyle/>
            <a:p>
              <a:endParaRPr lang="de-DE"/>
            </a:p>
          </p:txBody>
        </p:sp>
        <p:sp>
          <p:nvSpPr>
            <p:cNvPr id="193" name="Freihandform: Form 192"/>
            <p:cNvSpPr/>
            <p:nvPr/>
          </p:nvSpPr>
          <p:spPr>
            <a:xfrm>
              <a:off x="3584810" y="-108335"/>
              <a:ext cx="48025" cy="81831"/>
            </a:xfrm>
            <a:custGeom>
              <a:avLst/>
              <a:gdLst>
                <a:gd name="connsiteX0" fmla="*/ 48026 w 48025"/>
                <a:gd name="connsiteY0" fmla="*/ 1502 h 81831"/>
                <a:gd name="connsiteX1" fmla="*/ 45167 w 48025"/>
                <a:gd name="connsiteY1" fmla="*/ 20655 h 81831"/>
                <a:gd name="connsiteX2" fmla="*/ 34876 w 48025"/>
                <a:gd name="connsiteY2" fmla="*/ 18083 h 81831"/>
                <a:gd name="connsiteX3" fmla="*/ 18581 w 48025"/>
                <a:gd name="connsiteY3" fmla="*/ 40666 h 81831"/>
                <a:gd name="connsiteX4" fmla="*/ 18581 w 48025"/>
                <a:gd name="connsiteY4" fmla="*/ 81831 h 81831"/>
                <a:gd name="connsiteX5" fmla="*/ 0 w 48025"/>
                <a:gd name="connsiteY5" fmla="*/ 81831 h 81831"/>
                <a:gd name="connsiteX6" fmla="*/ 0 w 48025"/>
                <a:gd name="connsiteY6" fmla="*/ 1788 h 81831"/>
                <a:gd name="connsiteX7" fmla="*/ 18296 w 48025"/>
                <a:gd name="connsiteY7" fmla="*/ 1788 h 81831"/>
                <a:gd name="connsiteX8" fmla="*/ 18296 w 48025"/>
                <a:gd name="connsiteY8" fmla="*/ 12079 h 81831"/>
                <a:gd name="connsiteX9" fmla="*/ 18581 w 48025"/>
                <a:gd name="connsiteY9" fmla="*/ 12079 h 81831"/>
                <a:gd name="connsiteX10" fmla="*/ 39450 w 48025"/>
                <a:gd name="connsiteY10" fmla="*/ 73 h 81831"/>
                <a:gd name="connsiteX11" fmla="*/ 48026 w 48025"/>
                <a:gd name="connsiteY11" fmla="*/ 1502 h 81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025" h="81831">
                  <a:moveTo>
                    <a:pt x="48026" y="1502"/>
                  </a:moveTo>
                  <a:lnTo>
                    <a:pt x="45167" y="20655"/>
                  </a:lnTo>
                  <a:cubicBezTo>
                    <a:pt x="42308" y="19226"/>
                    <a:pt x="38878" y="18083"/>
                    <a:pt x="34876" y="18083"/>
                  </a:cubicBezTo>
                  <a:cubicBezTo>
                    <a:pt x="22012" y="18083"/>
                    <a:pt x="18581" y="28374"/>
                    <a:pt x="18581" y="40666"/>
                  </a:cubicBezTo>
                  <a:lnTo>
                    <a:pt x="18581" y="81831"/>
                  </a:lnTo>
                  <a:lnTo>
                    <a:pt x="0" y="81831"/>
                  </a:lnTo>
                  <a:lnTo>
                    <a:pt x="0" y="1788"/>
                  </a:lnTo>
                  <a:lnTo>
                    <a:pt x="18296" y="1788"/>
                  </a:lnTo>
                  <a:lnTo>
                    <a:pt x="18296" y="12079"/>
                  </a:lnTo>
                  <a:lnTo>
                    <a:pt x="18581" y="12079"/>
                  </a:lnTo>
                  <a:cubicBezTo>
                    <a:pt x="22869" y="4647"/>
                    <a:pt x="30302" y="73"/>
                    <a:pt x="39450" y="73"/>
                  </a:cubicBezTo>
                  <a:cubicBezTo>
                    <a:pt x="42023" y="-213"/>
                    <a:pt x="45167" y="359"/>
                    <a:pt x="48026" y="1502"/>
                  </a:cubicBezTo>
                  <a:close/>
                </a:path>
              </a:pathLst>
            </a:custGeom>
            <a:grpFill/>
            <a:ln w="2856" cap="flat">
              <a:noFill/>
              <a:prstDash val="solid"/>
              <a:miter/>
            </a:ln>
          </p:spPr>
          <p:txBody>
            <a:bodyPr rtlCol="0" anchor="ctr"/>
            <a:lstStyle/>
            <a:p>
              <a:endParaRPr lang="de-DE"/>
            </a:p>
          </p:txBody>
        </p:sp>
        <p:sp>
          <p:nvSpPr>
            <p:cNvPr id="194" name="Freihandform: Form 193"/>
            <p:cNvSpPr/>
            <p:nvPr/>
          </p:nvSpPr>
          <p:spPr>
            <a:xfrm>
              <a:off x="3641698" y="-108548"/>
              <a:ext cx="61747" cy="84045"/>
            </a:xfrm>
            <a:custGeom>
              <a:avLst/>
              <a:gdLst>
                <a:gd name="connsiteX0" fmla="*/ 8862 w 61747"/>
                <a:gd name="connsiteY0" fmla="*/ 59461 h 84045"/>
                <a:gd name="connsiteX1" fmla="*/ 31445 w 61747"/>
                <a:gd name="connsiteY1" fmla="*/ 68322 h 84045"/>
                <a:gd name="connsiteX2" fmla="*/ 43166 w 61747"/>
                <a:gd name="connsiteY2" fmla="*/ 60318 h 84045"/>
                <a:gd name="connsiteX3" fmla="*/ 3144 w 61747"/>
                <a:gd name="connsiteY3" fmla="*/ 24871 h 84045"/>
                <a:gd name="connsiteX4" fmla="*/ 33446 w 61747"/>
                <a:gd name="connsiteY4" fmla="*/ 0 h 84045"/>
                <a:gd name="connsiteX5" fmla="*/ 61176 w 61747"/>
                <a:gd name="connsiteY5" fmla="*/ 8290 h 84045"/>
                <a:gd name="connsiteX6" fmla="*/ 52314 w 61747"/>
                <a:gd name="connsiteY6" fmla="*/ 22869 h 84045"/>
                <a:gd name="connsiteX7" fmla="*/ 33161 w 61747"/>
                <a:gd name="connsiteY7" fmla="*/ 15723 h 84045"/>
                <a:gd name="connsiteX8" fmla="*/ 21726 w 61747"/>
                <a:gd name="connsiteY8" fmla="*/ 23155 h 84045"/>
                <a:gd name="connsiteX9" fmla="*/ 61747 w 61747"/>
                <a:gd name="connsiteY9" fmla="*/ 58603 h 84045"/>
                <a:gd name="connsiteX10" fmla="*/ 30874 w 61747"/>
                <a:gd name="connsiteY10" fmla="*/ 84045 h 84045"/>
                <a:gd name="connsiteX11" fmla="*/ 0 w 61747"/>
                <a:gd name="connsiteY11" fmla="*/ 74326 h 84045"/>
                <a:gd name="connsiteX12" fmla="*/ 8862 w 61747"/>
                <a:gd name="connsiteY12" fmla="*/ 59461 h 84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747" h="84045">
                  <a:moveTo>
                    <a:pt x="8862" y="59461"/>
                  </a:moveTo>
                  <a:cubicBezTo>
                    <a:pt x="16866" y="65464"/>
                    <a:pt x="24299" y="68322"/>
                    <a:pt x="31445" y="68322"/>
                  </a:cubicBezTo>
                  <a:cubicBezTo>
                    <a:pt x="38306" y="68322"/>
                    <a:pt x="43166" y="65178"/>
                    <a:pt x="43166" y="60318"/>
                  </a:cubicBezTo>
                  <a:cubicBezTo>
                    <a:pt x="43166" y="46597"/>
                    <a:pt x="3144" y="51456"/>
                    <a:pt x="3144" y="24871"/>
                  </a:cubicBezTo>
                  <a:cubicBezTo>
                    <a:pt x="3144" y="10005"/>
                    <a:pt x="15437" y="0"/>
                    <a:pt x="33446" y="0"/>
                  </a:cubicBezTo>
                  <a:cubicBezTo>
                    <a:pt x="43166" y="0"/>
                    <a:pt x="52600" y="2859"/>
                    <a:pt x="61176" y="8290"/>
                  </a:cubicBezTo>
                  <a:lnTo>
                    <a:pt x="52314" y="22869"/>
                  </a:lnTo>
                  <a:cubicBezTo>
                    <a:pt x="45453" y="18296"/>
                    <a:pt x="39164" y="15723"/>
                    <a:pt x="33161" y="15723"/>
                  </a:cubicBezTo>
                  <a:cubicBezTo>
                    <a:pt x="26300" y="15723"/>
                    <a:pt x="21726" y="18581"/>
                    <a:pt x="21726" y="23155"/>
                  </a:cubicBezTo>
                  <a:cubicBezTo>
                    <a:pt x="21726" y="36305"/>
                    <a:pt x="61747" y="31731"/>
                    <a:pt x="61747" y="58603"/>
                  </a:cubicBezTo>
                  <a:cubicBezTo>
                    <a:pt x="61747" y="73754"/>
                    <a:pt x="49455" y="84045"/>
                    <a:pt x="30874" y="84045"/>
                  </a:cubicBezTo>
                  <a:cubicBezTo>
                    <a:pt x="20297" y="84045"/>
                    <a:pt x="9434" y="80615"/>
                    <a:pt x="0" y="74326"/>
                  </a:cubicBezTo>
                  <a:lnTo>
                    <a:pt x="8862" y="59461"/>
                  </a:lnTo>
                  <a:close/>
                </a:path>
              </a:pathLst>
            </a:custGeom>
            <a:grpFill/>
            <a:ln w="2856" cap="flat">
              <a:noFill/>
              <a:prstDash val="solid"/>
              <a:miter/>
            </a:ln>
          </p:spPr>
          <p:txBody>
            <a:bodyPr rtlCol="0" anchor="ctr"/>
            <a:lstStyle/>
            <a:p>
              <a:endParaRPr lang="de-DE"/>
            </a:p>
          </p:txBody>
        </p:sp>
        <p:sp>
          <p:nvSpPr>
            <p:cNvPr id="195" name="Freihandform: Form 194"/>
            <p:cNvSpPr/>
            <p:nvPr/>
          </p:nvSpPr>
          <p:spPr>
            <a:xfrm>
              <a:off x="3720884" y="-141994"/>
              <a:ext cx="23727" cy="115490"/>
            </a:xfrm>
            <a:custGeom>
              <a:avLst/>
              <a:gdLst>
                <a:gd name="connsiteX0" fmla="*/ 23727 w 23727"/>
                <a:gd name="connsiteY0" fmla="*/ 11435 h 115490"/>
                <a:gd name="connsiteX1" fmla="*/ 11721 w 23727"/>
                <a:gd name="connsiteY1" fmla="*/ 22869 h 115490"/>
                <a:gd name="connsiteX2" fmla="*/ 0 w 23727"/>
                <a:gd name="connsiteY2" fmla="*/ 11435 h 115490"/>
                <a:gd name="connsiteX3" fmla="*/ 11721 w 23727"/>
                <a:gd name="connsiteY3" fmla="*/ 0 h 115490"/>
                <a:gd name="connsiteX4" fmla="*/ 23727 w 23727"/>
                <a:gd name="connsiteY4" fmla="*/ 11435 h 115490"/>
                <a:gd name="connsiteX5" fmla="*/ 21154 w 23727"/>
                <a:gd name="connsiteY5" fmla="*/ 115491 h 115490"/>
                <a:gd name="connsiteX6" fmla="*/ 2573 w 23727"/>
                <a:gd name="connsiteY6" fmla="*/ 115491 h 115490"/>
                <a:gd name="connsiteX7" fmla="*/ 2573 w 23727"/>
                <a:gd name="connsiteY7" fmla="*/ 35448 h 115490"/>
                <a:gd name="connsiteX8" fmla="*/ 21154 w 23727"/>
                <a:gd name="connsiteY8" fmla="*/ 35448 h 115490"/>
                <a:gd name="connsiteX9" fmla="*/ 21154 w 23727"/>
                <a:gd name="connsiteY9" fmla="*/ 115491 h 115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27" h="115490">
                  <a:moveTo>
                    <a:pt x="23727" y="11435"/>
                  </a:moveTo>
                  <a:cubicBezTo>
                    <a:pt x="23727" y="18010"/>
                    <a:pt x="18296" y="22869"/>
                    <a:pt x="11721" y="22869"/>
                  </a:cubicBezTo>
                  <a:cubicBezTo>
                    <a:pt x="5146" y="22869"/>
                    <a:pt x="0" y="18296"/>
                    <a:pt x="0" y="11435"/>
                  </a:cubicBezTo>
                  <a:cubicBezTo>
                    <a:pt x="0" y="4860"/>
                    <a:pt x="5432" y="0"/>
                    <a:pt x="11721" y="0"/>
                  </a:cubicBezTo>
                  <a:cubicBezTo>
                    <a:pt x="18296" y="0"/>
                    <a:pt x="23727" y="4860"/>
                    <a:pt x="23727" y="11435"/>
                  </a:cubicBezTo>
                  <a:close/>
                  <a:moveTo>
                    <a:pt x="21154" y="115491"/>
                  </a:moveTo>
                  <a:lnTo>
                    <a:pt x="2573" y="115491"/>
                  </a:lnTo>
                  <a:lnTo>
                    <a:pt x="2573" y="35448"/>
                  </a:lnTo>
                  <a:lnTo>
                    <a:pt x="21154" y="35448"/>
                  </a:lnTo>
                  <a:lnTo>
                    <a:pt x="21154" y="115491"/>
                  </a:lnTo>
                  <a:close/>
                </a:path>
              </a:pathLst>
            </a:custGeom>
            <a:grpFill/>
            <a:ln w="2856" cap="flat">
              <a:noFill/>
              <a:prstDash val="solid"/>
              <a:miter/>
            </a:ln>
          </p:spPr>
          <p:txBody>
            <a:bodyPr rtlCol="0" anchor="ctr"/>
            <a:lstStyle/>
            <a:p>
              <a:endParaRPr lang="de-DE"/>
            </a:p>
          </p:txBody>
        </p:sp>
        <p:sp>
          <p:nvSpPr>
            <p:cNvPr id="196" name="Freihandform: Form 195"/>
            <p:cNvSpPr/>
            <p:nvPr/>
          </p:nvSpPr>
          <p:spPr>
            <a:xfrm>
              <a:off x="3758046" y="-131989"/>
              <a:ext cx="49741" cy="107486"/>
            </a:xfrm>
            <a:custGeom>
              <a:avLst/>
              <a:gdLst>
                <a:gd name="connsiteX0" fmla="*/ 49741 w 49741"/>
                <a:gd name="connsiteY0" fmla="*/ 88619 h 107486"/>
                <a:gd name="connsiteX1" fmla="*/ 49741 w 49741"/>
                <a:gd name="connsiteY1" fmla="*/ 104628 h 107486"/>
                <a:gd name="connsiteX2" fmla="*/ 34018 w 49741"/>
                <a:gd name="connsiteY2" fmla="*/ 107486 h 107486"/>
                <a:gd name="connsiteX3" fmla="*/ 12292 w 49741"/>
                <a:gd name="connsiteY3" fmla="*/ 84903 h 107486"/>
                <a:gd name="connsiteX4" fmla="*/ 12292 w 49741"/>
                <a:gd name="connsiteY4" fmla="*/ 41165 h 107486"/>
                <a:gd name="connsiteX5" fmla="*/ 0 w 49741"/>
                <a:gd name="connsiteY5" fmla="*/ 41165 h 107486"/>
                <a:gd name="connsiteX6" fmla="*/ 0 w 49741"/>
                <a:gd name="connsiteY6" fmla="*/ 25728 h 107486"/>
                <a:gd name="connsiteX7" fmla="*/ 12006 w 49741"/>
                <a:gd name="connsiteY7" fmla="*/ 25728 h 107486"/>
                <a:gd name="connsiteX8" fmla="*/ 12006 w 49741"/>
                <a:gd name="connsiteY8" fmla="*/ 4002 h 107486"/>
                <a:gd name="connsiteX9" fmla="*/ 30588 w 49741"/>
                <a:gd name="connsiteY9" fmla="*/ 0 h 107486"/>
                <a:gd name="connsiteX10" fmla="*/ 30588 w 49741"/>
                <a:gd name="connsiteY10" fmla="*/ 26014 h 107486"/>
                <a:gd name="connsiteX11" fmla="*/ 49741 w 49741"/>
                <a:gd name="connsiteY11" fmla="*/ 26014 h 107486"/>
                <a:gd name="connsiteX12" fmla="*/ 49741 w 49741"/>
                <a:gd name="connsiteY12" fmla="*/ 41451 h 107486"/>
                <a:gd name="connsiteX13" fmla="*/ 30588 w 49741"/>
                <a:gd name="connsiteY13" fmla="*/ 41451 h 107486"/>
                <a:gd name="connsiteX14" fmla="*/ 30588 w 49741"/>
                <a:gd name="connsiteY14" fmla="*/ 80901 h 107486"/>
                <a:gd name="connsiteX15" fmla="*/ 39164 w 49741"/>
                <a:gd name="connsiteY15" fmla="*/ 91478 h 107486"/>
                <a:gd name="connsiteX16" fmla="*/ 49741 w 49741"/>
                <a:gd name="connsiteY16" fmla="*/ 88619 h 107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9741" h="107486">
                  <a:moveTo>
                    <a:pt x="49741" y="88619"/>
                  </a:moveTo>
                  <a:lnTo>
                    <a:pt x="49741" y="104628"/>
                  </a:lnTo>
                  <a:cubicBezTo>
                    <a:pt x="45739" y="106629"/>
                    <a:pt x="39450" y="107486"/>
                    <a:pt x="34018" y="107486"/>
                  </a:cubicBezTo>
                  <a:cubicBezTo>
                    <a:pt x="20011" y="107486"/>
                    <a:pt x="12292" y="99482"/>
                    <a:pt x="12292" y="84903"/>
                  </a:cubicBezTo>
                  <a:lnTo>
                    <a:pt x="12292" y="41165"/>
                  </a:lnTo>
                  <a:lnTo>
                    <a:pt x="0" y="41165"/>
                  </a:lnTo>
                  <a:lnTo>
                    <a:pt x="0" y="25728"/>
                  </a:lnTo>
                  <a:lnTo>
                    <a:pt x="12006" y="25728"/>
                  </a:lnTo>
                  <a:lnTo>
                    <a:pt x="12006" y="4002"/>
                  </a:lnTo>
                  <a:lnTo>
                    <a:pt x="30588" y="0"/>
                  </a:lnTo>
                  <a:lnTo>
                    <a:pt x="30588" y="26014"/>
                  </a:lnTo>
                  <a:lnTo>
                    <a:pt x="49741" y="26014"/>
                  </a:lnTo>
                  <a:lnTo>
                    <a:pt x="49741" y="41451"/>
                  </a:lnTo>
                  <a:lnTo>
                    <a:pt x="30588" y="41451"/>
                  </a:lnTo>
                  <a:lnTo>
                    <a:pt x="30588" y="80901"/>
                  </a:lnTo>
                  <a:cubicBezTo>
                    <a:pt x="30588" y="88333"/>
                    <a:pt x="33161" y="91478"/>
                    <a:pt x="39164" y="91478"/>
                  </a:cubicBezTo>
                  <a:cubicBezTo>
                    <a:pt x="42594" y="91192"/>
                    <a:pt x="46597" y="90048"/>
                    <a:pt x="49741" y="88619"/>
                  </a:cubicBezTo>
                  <a:close/>
                </a:path>
              </a:pathLst>
            </a:custGeom>
            <a:grpFill/>
            <a:ln w="2856" cap="flat">
              <a:noFill/>
              <a:prstDash val="solid"/>
              <a:miter/>
            </a:ln>
          </p:spPr>
          <p:txBody>
            <a:bodyPr rtlCol="0" anchor="ctr"/>
            <a:lstStyle/>
            <a:p>
              <a:endParaRPr lang="de-DE"/>
            </a:p>
          </p:txBody>
        </p:sp>
        <p:sp>
          <p:nvSpPr>
            <p:cNvPr id="197" name="Freihandform: Form 196"/>
            <p:cNvSpPr/>
            <p:nvPr/>
          </p:nvSpPr>
          <p:spPr>
            <a:xfrm>
              <a:off x="3822367" y="-140565"/>
              <a:ext cx="67750" cy="116062"/>
            </a:xfrm>
            <a:custGeom>
              <a:avLst/>
              <a:gdLst>
                <a:gd name="connsiteX0" fmla="*/ 34304 w 67750"/>
                <a:gd name="connsiteY0" fmla="*/ 64606 h 116062"/>
                <a:gd name="connsiteX1" fmla="*/ 49455 w 67750"/>
                <a:gd name="connsiteY1" fmla="*/ 66321 h 116062"/>
                <a:gd name="connsiteX2" fmla="*/ 49455 w 67750"/>
                <a:gd name="connsiteY2" fmla="*/ 63463 h 116062"/>
                <a:gd name="connsiteX3" fmla="*/ 31731 w 67750"/>
                <a:gd name="connsiteY3" fmla="*/ 48026 h 116062"/>
                <a:gd name="connsiteX4" fmla="*/ 11435 w 67750"/>
                <a:gd name="connsiteY4" fmla="*/ 52600 h 116062"/>
                <a:gd name="connsiteX5" fmla="*/ 7433 w 67750"/>
                <a:gd name="connsiteY5" fmla="*/ 36877 h 116062"/>
                <a:gd name="connsiteX6" fmla="*/ 33733 w 67750"/>
                <a:gd name="connsiteY6" fmla="*/ 32303 h 116062"/>
                <a:gd name="connsiteX7" fmla="*/ 67751 w 67750"/>
                <a:gd name="connsiteY7" fmla="*/ 63177 h 116062"/>
                <a:gd name="connsiteX8" fmla="*/ 67751 w 67750"/>
                <a:gd name="connsiteY8" fmla="*/ 114347 h 116062"/>
                <a:gd name="connsiteX9" fmla="*/ 50027 w 67750"/>
                <a:gd name="connsiteY9" fmla="*/ 114347 h 116062"/>
                <a:gd name="connsiteX10" fmla="*/ 50027 w 67750"/>
                <a:gd name="connsiteY10" fmla="*/ 105771 h 116062"/>
                <a:gd name="connsiteX11" fmla="*/ 49741 w 67750"/>
                <a:gd name="connsiteY11" fmla="*/ 105771 h 116062"/>
                <a:gd name="connsiteX12" fmla="*/ 26300 w 67750"/>
                <a:gd name="connsiteY12" fmla="*/ 116062 h 116062"/>
                <a:gd name="connsiteX13" fmla="*/ 0 w 67750"/>
                <a:gd name="connsiteY13" fmla="*/ 90620 h 116062"/>
                <a:gd name="connsiteX14" fmla="*/ 34304 w 67750"/>
                <a:gd name="connsiteY14" fmla="*/ 64606 h 116062"/>
                <a:gd name="connsiteX15" fmla="*/ 19153 w 67750"/>
                <a:gd name="connsiteY15" fmla="*/ 21726 h 116062"/>
                <a:gd name="connsiteX16" fmla="*/ 8004 w 67750"/>
                <a:gd name="connsiteY16" fmla="*/ 10863 h 116062"/>
                <a:gd name="connsiteX17" fmla="*/ 19153 w 67750"/>
                <a:gd name="connsiteY17" fmla="*/ 0 h 116062"/>
                <a:gd name="connsiteX18" fmla="*/ 30302 w 67750"/>
                <a:gd name="connsiteY18" fmla="*/ 10863 h 116062"/>
                <a:gd name="connsiteX19" fmla="*/ 19153 w 67750"/>
                <a:gd name="connsiteY19" fmla="*/ 21726 h 116062"/>
                <a:gd name="connsiteX20" fmla="*/ 31160 w 67750"/>
                <a:gd name="connsiteY20" fmla="*/ 102055 h 116062"/>
                <a:gd name="connsiteX21" fmla="*/ 49455 w 67750"/>
                <a:gd name="connsiteY21" fmla="*/ 92335 h 116062"/>
                <a:gd name="connsiteX22" fmla="*/ 49455 w 67750"/>
                <a:gd name="connsiteY22" fmla="*/ 78614 h 116062"/>
                <a:gd name="connsiteX23" fmla="*/ 36305 w 67750"/>
                <a:gd name="connsiteY23" fmla="*/ 77184 h 116062"/>
                <a:gd name="connsiteX24" fmla="*/ 17724 w 67750"/>
                <a:gd name="connsiteY24" fmla="*/ 90334 h 116062"/>
                <a:gd name="connsiteX25" fmla="*/ 31160 w 67750"/>
                <a:gd name="connsiteY25" fmla="*/ 102055 h 116062"/>
                <a:gd name="connsiteX26" fmla="*/ 51742 w 67750"/>
                <a:gd name="connsiteY26" fmla="*/ 21726 h 116062"/>
                <a:gd name="connsiteX27" fmla="*/ 40593 w 67750"/>
                <a:gd name="connsiteY27" fmla="*/ 10863 h 116062"/>
                <a:gd name="connsiteX28" fmla="*/ 51742 w 67750"/>
                <a:gd name="connsiteY28" fmla="*/ 0 h 116062"/>
                <a:gd name="connsiteX29" fmla="*/ 62891 w 67750"/>
                <a:gd name="connsiteY29" fmla="*/ 10863 h 116062"/>
                <a:gd name="connsiteX30" fmla="*/ 51742 w 67750"/>
                <a:gd name="connsiteY30" fmla="*/ 21726 h 116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7750" h="116062">
                  <a:moveTo>
                    <a:pt x="34304" y="64606"/>
                  </a:moveTo>
                  <a:cubicBezTo>
                    <a:pt x="39450" y="64606"/>
                    <a:pt x="44310" y="64892"/>
                    <a:pt x="49455" y="66321"/>
                  </a:cubicBezTo>
                  <a:lnTo>
                    <a:pt x="49455" y="63463"/>
                  </a:lnTo>
                  <a:cubicBezTo>
                    <a:pt x="49455" y="53171"/>
                    <a:pt x="43452" y="48026"/>
                    <a:pt x="31731" y="48026"/>
                  </a:cubicBezTo>
                  <a:cubicBezTo>
                    <a:pt x="25157" y="48026"/>
                    <a:pt x="18010" y="49455"/>
                    <a:pt x="11435" y="52600"/>
                  </a:cubicBezTo>
                  <a:lnTo>
                    <a:pt x="7433" y="36877"/>
                  </a:lnTo>
                  <a:cubicBezTo>
                    <a:pt x="14865" y="34018"/>
                    <a:pt x="24585" y="32303"/>
                    <a:pt x="33733" y="32303"/>
                  </a:cubicBezTo>
                  <a:cubicBezTo>
                    <a:pt x="56316" y="32303"/>
                    <a:pt x="67751" y="42880"/>
                    <a:pt x="67751" y="63177"/>
                  </a:cubicBezTo>
                  <a:lnTo>
                    <a:pt x="67751" y="114347"/>
                  </a:lnTo>
                  <a:lnTo>
                    <a:pt x="50027" y="114347"/>
                  </a:lnTo>
                  <a:lnTo>
                    <a:pt x="50027" y="105771"/>
                  </a:lnTo>
                  <a:lnTo>
                    <a:pt x="49741" y="105771"/>
                  </a:lnTo>
                  <a:cubicBezTo>
                    <a:pt x="42880" y="112918"/>
                    <a:pt x="35734" y="116062"/>
                    <a:pt x="26300" y="116062"/>
                  </a:cubicBezTo>
                  <a:cubicBezTo>
                    <a:pt x="10291" y="116062"/>
                    <a:pt x="0" y="106057"/>
                    <a:pt x="0" y="90620"/>
                  </a:cubicBezTo>
                  <a:cubicBezTo>
                    <a:pt x="0" y="73754"/>
                    <a:pt x="12006" y="64606"/>
                    <a:pt x="34304" y="64606"/>
                  </a:cubicBezTo>
                  <a:close/>
                  <a:moveTo>
                    <a:pt x="19153" y="21726"/>
                  </a:moveTo>
                  <a:cubicBezTo>
                    <a:pt x="13150" y="21726"/>
                    <a:pt x="8004" y="16580"/>
                    <a:pt x="8004" y="10863"/>
                  </a:cubicBezTo>
                  <a:cubicBezTo>
                    <a:pt x="8004" y="5146"/>
                    <a:pt x="13150" y="0"/>
                    <a:pt x="19153" y="0"/>
                  </a:cubicBezTo>
                  <a:cubicBezTo>
                    <a:pt x="25157" y="0"/>
                    <a:pt x="30302" y="5146"/>
                    <a:pt x="30302" y="10863"/>
                  </a:cubicBezTo>
                  <a:cubicBezTo>
                    <a:pt x="30302" y="16866"/>
                    <a:pt x="25157" y="21726"/>
                    <a:pt x="19153" y="21726"/>
                  </a:cubicBezTo>
                  <a:close/>
                  <a:moveTo>
                    <a:pt x="31160" y="102055"/>
                  </a:moveTo>
                  <a:cubicBezTo>
                    <a:pt x="38021" y="102055"/>
                    <a:pt x="44310" y="98625"/>
                    <a:pt x="49455" y="92335"/>
                  </a:cubicBezTo>
                  <a:lnTo>
                    <a:pt x="49455" y="78614"/>
                  </a:lnTo>
                  <a:cubicBezTo>
                    <a:pt x="45167" y="77470"/>
                    <a:pt x="40593" y="77184"/>
                    <a:pt x="36305" y="77184"/>
                  </a:cubicBezTo>
                  <a:cubicBezTo>
                    <a:pt x="24585" y="77184"/>
                    <a:pt x="17724" y="81758"/>
                    <a:pt x="17724" y="90334"/>
                  </a:cubicBezTo>
                  <a:cubicBezTo>
                    <a:pt x="17724" y="97481"/>
                    <a:pt x="22869" y="102055"/>
                    <a:pt x="31160" y="102055"/>
                  </a:cubicBezTo>
                  <a:close/>
                  <a:moveTo>
                    <a:pt x="51742" y="21726"/>
                  </a:moveTo>
                  <a:cubicBezTo>
                    <a:pt x="45739" y="21726"/>
                    <a:pt x="40593" y="16580"/>
                    <a:pt x="40593" y="10863"/>
                  </a:cubicBezTo>
                  <a:cubicBezTo>
                    <a:pt x="40593" y="5146"/>
                    <a:pt x="45739" y="0"/>
                    <a:pt x="51742" y="0"/>
                  </a:cubicBezTo>
                  <a:cubicBezTo>
                    <a:pt x="57745" y="0"/>
                    <a:pt x="62891" y="5146"/>
                    <a:pt x="62891" y="10863"/>
                  </a:cubicBezTo>
                  <a:cubicBezTo>
                    <a:pt x="62891" y="16866"/>
                    <a:pt x="57745" y="21726"/>
                    <a:pt x="51742" y="21726"/>
                  </a:cubicBezTo>
                  <a:close/>
                </a:path>
              </a:pathLst>
            </a:custGeom>
            <a:grpFill/>
            <a:ln w="2856" cap="flat">
              <a:noFill/>
              <a:prstDash val="solid"/>
              <a:miter/>
            </a:ln>
          </p:spPr>
          <p:txBody>
            <a:bodyPr rtlCol="0" anchor="ctr"/>
            <a:lstStyle/>
            <a:p>
              <a:endParaRPr lang="de-DE"/>
            </a:p>
          </p:txBody>
        </p:sp>
        <p:sp>
          <p:nvSpPr>
            <p:cNvPr id="198" name="Freihandform: Form 197"/>
            <p:cNvSpPr/>
            <p:nvPr/>
          </p:nvSpPr>
          <p:spPr>
            <a:xfrm>
              <a:off x="3904697" y="-131989"/>
              <a:ext cx="49740" cy="107486"/>
            </a:xfrm>
            <a:custGeom>
              <a:avLst/>
              <a:gdLst>
                <a:gd name="connsiteX0" fmla="*/ 49741 w 49740"/>
                <a:gd name="connsiteY0" fmla="*/ 88619 h 107486"/>
                <a:gd name="connsiteX1" fmla="*/ 49741 w 49740"/>
                <a:gd name="connsiteY1" fmla="*/ 104628 h 107486"/>
                <a:gd name="connsiteX2" fmla="*/ 34018 w 49740"/>
                <a:gd name="connsiteY2" fmla="*/ 107486 h 107486"/>
                <a:gd name="connsiteX3" fmla="*/ 12292 w 49740"/>
                <a:gd name="connsiteY3" fmla="*/ 84903 h 107486"/>
                <a:gd name="connsiteX4" fmla="*/ 12292 w 49740"/>
                <a:gd name="connsiteY4" fmla="*/ 41165 h 107486"/>
                <a:gd name="connsiteX5" fmla="*/ 0 w 49740"/>
                <a:gd name="connsiteY5" fmla="*/ 41165 h 107486"/>
                <a:gd name="connsiteX6" fmla="*/ 0 w 49740"/>
                <a:gd name="connsiteY6" fmla="*/ 25728 h 107486"/>
                <a:gd name="connsiteX7" fmla="*/ 12006 w 49740"/>
                <a:gd name="connsiteY7" fmla="*/ 25728 h 107486"/>
                <a:gd name="connsiteX8" fmla="*/ 12006 w 49740"/>
                <a:gd name="connsiteY8" fmla="*/ 4002 h 107486"/>
                <a:gd name="connsiteX9" fmla="*/ 30588 w 49740"/>
                <a:gd name="connsiteY9" fmla="*/ 0 h 107486"/>
                <a:gd name="connsiteX10" fmla="*/ 30588 w 49740"/>
                <a:gd name="connsiteY10" fmla="*/ 26014 h 107486"/>
                <a:gd name="connsiteX11" fmla="*/ 49741 w 49740"/>
                <a:gd name="connsiteY11" fmla="*/ 26014 h 107486"/>
                <a:gd name="connsiteX12" fmla="*/ 49741 w 49740"/>
                <a:gd name="connsiteY12" fmla="*/ 41451 h 107486"/>
                <a:gd name="connsiteX13" fmla="*/ 30588 w 49740"/>
                <a:gd name="connsiteY13" fmla="*/ 41451 h 107486"/>
                <a:gd name="connsiteX14" fmla="*/ 30588 w 49740"/>
                <a:gd name="connsiteY14" fmla="*/ 80901 h 107486"/>
                <a:gd name="connsiteX15" fmla="*/ 39164 w 49740"/>
                <a:gd name="connsiteY15" fmla="*/ 91478 h 107486"/>
                <a:gd name="connsiteX16" fmla="*/ 49741 w 49740"/>
                <a:gd name="connsiteY16" fmla="*/ 88619 h 107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9740" h="107486">
                  <a:moveTo>
                    <a:pt x="49741" y="88619"/>
                  </a:moveTo>
                  <a:lnTo>
                    <a:pt x="49741" y="104628"/>
                  </a:lnTo>
                  <a:cubicBezTo>
                    <a:pt x="45739" y="106629"/>
                    <a:pt x="39450" y="107486"/>
                    <a:pt x="34018" y="107486"/>
                  </a:cubicBezTo>
                  <a:cubicBezTo>
                    <a:pt x="20011" y="107486"/>
                    <a:pt x="12292" y="99482"/>
                    <a:pt x="12292" y="84903"/>
                  </a:cubicBezTo>
                  <a:lnTo>
                    <a:pt x="12292" y="41165"/>
                  </a:lnTo>
                  <a:lnTo>
                    <a:pt x="0" y="41165"/>
                  </a:lnTo>
                  <a:lnTo>
                    <a:pt x="0" y="25728"/>
                  </a:lnTo>
                  <a:lnTo>
                    <a:pt x="12006" y="25728"/>
                  </a:lnTo>
                  <a:lnTo>
                    <a:pt x="12006" y="4002"/>
                  </a:lnTo>
                  <a:lnTo>
                    <a:pt x="30588" y="0"/>
                  </a:lnTo>
                  <a:lnTo>
                    <a:pt x="30588" y="26014"/>
                  </a:lnTo>
                  <a:lnTo>
                    <a:pt x="49741" y="26014"/>
                  </a:lnTo>
                  <a:lnTo>
                    <a:pt x="49741" y="41451"/>
                  </a:lnTo>
                  <a:lnTo>
                    <a:pt x="30588" y="41451"/>
                  </a:lnTo>
                  <a:lnTo>
                    <a:pt x="30588" y="80901"/>
                  </a:lnTo>
                  <a:cubicBezTo>
                    <a:pt x="30588" y="88333"/>
                    <a:pt x="33161" y="91478"/>
                    <a:pt x="39164" y="91478"/>
                  </a:cubicBezTo>
                  <a:cubicBezTo>
                    <a:pt x="42880" y="91192"/>
                    <a:pt x="46596" y="90048"/>
                    <a:pt x="49741" y="88619"/>
                  </a:cubicBezTo>
                  <a:close/>
                </a:path>
              </a:pathLst>
            </a:custGeom>
            <a:grpFill/>
            <a:ln w="2856" cap="flat">
              <a:noFill/>
              <a:prstDash val="solid"/>
              <a:miter/>
            </a:ln>
          </p:spPr>
          <p:txBody>
            <a:bodyPr rtlCol="0" anchor="ctr"/>
            <a:lstStyle/>
            <a:p>
              <a:endParaRPr lang="de-DE"/>
            </a:p>
          </p:txBody>
        </p:sp>
        <p:sp>
          <p:nvSpPr>
            <p:cNvPr id="199" name="Freihandform: Form 198"/>
            <p:cNvSpPr/>
            <p:nvPr/>
          </p:nvSpPr>
          <p:spPr>
            <a:xfrm>
              <a:off x="1649198" y="35815"/>
              <a:ext cx="77756" cy="110630"/>
            </a:xfrm>
            <a:custGeom>
              <a:avLst/>
              <a:gdLst>
                <a:gd name="connsiteX0" fmla="*/ 77756 w 77756"/>
                <a:gd name="connsiteY0" fmla="*/ 33447 h 110630"/>
                <a:gd name="connsiteX1" fmla="*/ 38020 w 77756"/>
                <a:gd name="connsiteY1" fmla="*/ 68323 h 110630"/>
                <a:gd name="connsiteX2" fmla="*/ 19725 w 77756"/>
                <a:gd name="connsiteY2" fmla="*/ 68323 h 110630"/>
                <a:gd name="connsiteX3" fmla="*/ 19725 w 77756"/>
                <a:gd name="connsiteY3" fmla="*/ 110631 h 110630"/>
                <a:gd name="connsiteX4" fmla="*/ 0 w 77756"/>
                <a:gd name="connsiteY4" fmla="*/ 110631 h 110630"/>
                <a:gd name="connsiteX5" fmla="*/ 0 w 77756"/>
                <a:gd name="connsiteY5" fmla="*/ 0 h 110630"/>
                <a:gd name="connsiteX6" fmla="*/ 39164 w 77756"/>
                <a:gd name="connsiteY6" fmla="*/ 0 h 110630"/>
                <a:gd name="connsiteX7" fmla="*/ 77756 w 77756"/>
                <a:gd name="connsiteY7" fmla="*/ 33447 h 110630"/>
                <a:gd name="connsiteX8" fmla="*/ 58031 w 77756"/>
                <a:gd name="connsiteY8" fmla="*/ 34304 h 110630"/>
                <a:gd name="connsiteX9" fmla="*/ 38306 w 77756"/>
                <a:gd name="connsiteY9" fmla="*/ 17438 h 110630"/>
                <a:gd name="connsiteX10" fmla="*/ 19725 w 77756"/>
                <a:gd name="connsiteY10" fmla="*/ 17438 h 110630"/>
                <a:gd name="connsiteX11" fmla="*/ 19725 w 77756"/>
                <a:gd name="connsiteY11" fmla="*/ 51170 h 110630"/>
                <a:gd name="connsiteX12" fmla="*/ 37735 w 77756"/>
                <a:gd name="connsiteY12" fmla="*/ 51170 h 110630"/>
                <a:gd name="connsiteX13" fmla="*/ 58031 w 77756"/>
                <a:gd name="connsiteY13" fmla="*/ 34304 h 1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7756" h="110630">
                  <a:moveTo>
                    <a:pt x="77756" y="33447"/>
                  </a:moveTo>
                  <a:cubicBezTo>
                    <a:pt x="77756" y="57460"/>
                    <a:pt x="61176" y="68323"/>
                    <a:pt x="38020" y="68323"/>
                  </a:cubicBezTo>
                  <a:lnTo>
                    <a:pt x="19725" y="68323"/>
                  </a:lnTo>
                  <a:lnTo>
                    <a:pt x="19725" y="110631"/>
                  </a:lnTo>
                  <a:lnTo>
                    <a:pt x="0" y="110631"/>
                  </a:lnTo>
                  <a:lnTo>
                    <a:pt x="0" y="0"/>
                  </a:lnTo>
                  <a:lnTo>
                    <a:pt x="39164" y="0"/>
                  </a:lnTo>
                  <a:cubicBezTo>
                    <a:pt x="61462" y="0"/>
                    <a:pt x="77756" y="9720"/>
                    <a:pt x="77756" y="33447"/>
                  </a:cubicBezTo>
                  <a:close/>
                  <a:moveTo>
                    <a:pt x="58031" y="34304"/>
                  </a:moveTo>
                  <a:cubicBezTo>
                    <a:pt x="58031" y="22869"/>
                    <a:pt x="50884" y="17438"/>
                    <a:pt x="38306" y="17438"/>
                  </a:cubicBezTo>
                  <a:lnTo>
                    <a:pt x="19725" y="17438"/>
                  </a:lnTo>
                  <a:lnTo>
                    <a:pt x="19725" y="51170"/>
                  </a:lnTo>
                  <a:lnTo>
                    <a:pt x="37735" y="51170"/>
                  </a:lnTo>
                  <a:cubicBezTo>
                    <a:pt x="50884" y="51170"/>
                    <a:pt x="58031" y="45453"/>
                    <a:pt x="58031" y="34304"/>
                  </a:cubicBezTo>
                  <a:close/>
                </a:path>
              </a:pathLst>
            </a:custGeom>
            <a:grpFill/>
            <a:ln w="2856" cap="flat">
              <a:noFill/>
              <a:prstDash val="solid"/>
              <a:miter/>
            </a:ln>
          </p:spPr>
          <p:txBody>
            <a:bodyPr rtlCol="0" anchor="ctr"/>
            <a:lstStyle/>
            <a:p>
              <a:endParaRPr lang="de-DE"/>
            </a:p>
          </p:txBody>
        </p:sp>
        <p:sp>
          <p:nvSpPr>
            <p:cNvPr id="200" name="Freihandform: Form 199"/>
            <p:cNvSpPr/>
            <p:nvPr/>
          </p:nvSpPr>
          <p:spPr>
            <a:xfrm>
              <a:off x="1744678" y="29811"/>
              <a:ext cx="68608" cy="116920"/>
            </a:xfrm>
            <a:custGeom>
              <a:avLst/>
              <a:gdLst>
                <a:gd name="connsiteX0" fmla="*/ 68608 w 68608"/>
                <a:gd name="connsiteY0" fmla="*/ 116634 h 116920"/>
                <a:gd name="connsiteX1" fmla="*/ 50027 w 68608"/>
                <a:gd name="connsiteY1" fmla="*/ 116634 h 116920"/>
                <a:gd name="connsiteX2" fmla="*/ 50027 w 68608"/>
                <a:gd name="connsiteY2" fmla="*/ 70895 h 116920"/>
                <a:gd name="connsiteX3" fmla="*/ 35162 w 68608"/>
                <a:gd name="connsiteY3" fmla="*/ 51456 h 116920"/>
                <a:gd name="connsiteX4" fmla="*/ 18581 w 68608"/>
                <a:gd name="connsiteY4" fmla="*/ 70895 h 116920"/>
                <a:gd name="connsiteX5" fmla="*/ 18581 w 68608"/>
                <a:gd name="connsiteY5" fmla="*/ 116920 h 116920"/>
                <a:gd name="connsiteX6" fmla="*/ 0 w 68608"/>
                <a:gd name="connsiteY6" fmla="*/ 116920 h 116920"/>
                <a:gd name="connsiteX7" fmla="*/ 0 w 68608"/>
                <a:gd name="connsiteY7" fmla="*/ 4574 h 116920"/>
                <a:gd name="connsiteX8" fmla="*/ 18581 w 68608"/>
                <a:gd name="connsiteY8" fmla="*/ 0 h 116920"/>
                <a:gd name="connsiteX9" fmla="*/ 18581 w 68608"/>
                <a:gd name="connsiteY9" fmla="*/ 46597 h 116920"/>
                <a:gd name="connsiteX10" fmla="*/ 18867 w 68608"/>
                <a:gd name="connsiteY10" fmla="*/ 46597 h 116920"/>
                <a:gd name="connsiteX11" fmla="*/ 42308 w 68608"/>
                <a:gd name="connsiteY11" fmla="*/ 34876 h 116920"/>
                <a:gd name="connsiteX12" fmla="*/ 68608 w 68608"/>
                <a:gd name="connsiteY12" fmla="*/ 67179 h 116920"/>
                <a:gd name="connsiteX13" fmla="*/ 68608 w 68608"/>
                <a:gd name="connsiteY13" fmla="*/ 116634 h 116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8608" h="116920">
                  <a:moveTo>
                    <a:pt x="68608" y="116634"/>
                  </a:moveTo>
                  <a:lnTo>
                    <a:pt x="50027" y="116634"/>
                  </a:lnTo>
                  <a:lnTo>
                    <a:pt x="50027" y="70895"/>
                  </a:lnTo>
                  <a:cubicBezTo>
                    <a:pt x="50027" y="59175"/>
                    <a:pt x="46311" y="51456"/>
                    <a:pt x="35162" y="51456"/>
                  </a:cubicBezTo>
                  <a:cubicBezTo>
                    <a:pt x="22298" y="51456"/>
                    <a:pt x="18581" y="61748"/>
                    <a:pt x="18581" y="70895"/>
                  </a:cubicBezTo>
                  <a:lnTo>
                    <a:pt x="18581" y="116920"/>
                  </a:lnTo>
                  <a:lnTo>
                    <a:pt x="0" y="116920"/>
                  </a:lnTo>
                  <a:lnTo>
                    <a:pt x="0" y="4574"/>
                  </a:lnTo>
                  <a:lnTo>
                    <a:pt x="18581" y="0"/>
                  </a:lnTo>
                  <a:lnTo>
                    <a:pt x="18581" y="46597"/>
                  </a:lnTo>
                  <a:lnTo>
                    <a:pt x="18867" y="46597"/>
                  </a:lnTo>
                  <a:cubicBezTo>
                    <a:pt x="23441" y="39450"/>
                    <a:pt x="31731" y="34876"/>
                    <a:pt x="42308" y="34876"/>
                  </a:cubicBezTo>
                  <a:cubicBezTo>
                    <a:pt x="60890" y="34876"/>
                    <a:pt x="68608" y="48598"/>
                    <a:pt x="68608" y="67179"/>
                  </a:cubicBezTo>
                  <a:lnTo>
                    <a:pt x="68608" y="116634"/>
                  </a:lnTo>
                  <a:close/>
                </a:path>
              </a:pathLst>
            </a:custGeom>
            <a:grpFill/>
            <a:ln w="2856" cap="flat">
              <a:noFill/>
              <a:prstDash val="solid"/>
              <a:miter/>
            </a:ln>
          </p:spPr>
          <p:txBody>
            <a:bodyPr rtlCol="0" anchor="ctr"/>
            <a:lstStyle/>
            <a:p>
              <a:endParaRPr lang="de-DE"/>
            </a:p>
          </p:txBody>
        </p:sp>
        <p:sp>
          <p:nvSpPr>
            <p:cNvPr id="201" name="Freihandform: Form 200"/>
            <p:cNvSpPr/>
            <p:nvPr/>
          </p:nvSpPr>
          <p:spPr>
            <a:xfrm>
              <a:off x="1834440" y="30955"/>
              <a:ext cx="23727" cy="115490"/>
            </a:xfrm>
            <a:custGeom>
              <a:avLst/>
              <a:gdLst>
                <a:gd name="connsiteX0" fmla="*/ 23727 w 23727"/>
                <a:gd name="connsiteY0" fmla="*/ 11435 h 115490"/>
                <a:gd name="connsiteX1" fmla="*/ 11721 w 23727"/>
                <a:gd name="connsiteY1" fmla="*/ 22869 h 115490"/>
                <a:gd name="connsiteX2" fmla="*/ 0 w 23727"/>
                <a:gd name="connsiteY2" fmla="*/ 11435 h 115490"/>
                <a:gd name="connsiteX3" fmla="*/ 11721 w 23727"/>
                <a:gd name="connsiteY3" fmla="*/ 0 h 115490"/>
                <a:gd name="connsiteX4" fmla="*/ 23727 w 23727"/>
                <a:gd name="connsiteY4" fmla="*/ 11435 h 115490"/>
                <a:gd name="connsiteX5" fmla="*/ 21154 w 23727"/>
                <a:gd name="connsiteY5" fmla="*/ 115491 h 115490"/>
                <a:gd name="connsiteX6" fmla="*/ 2573 w 23727"/>
                <a:gd name="connsiteY6" fmla="*/ 115491 h 115490"/>
                <a:gd name="connsiteX7" fmla="*/ 2573 w 23727"/>
                <a:gd name="connsiteY7" fmla="*/ 35448 h 115490"/>
                <a:gd name="connsiteX8" fmla="*/ 21154 w 23727"/>
                <a:gd name="connsiteY8" fmla="*/ 35448 h 115490"/>
                <a:gd name="connsiteX9" fmla="*/ 21154 w 23727"/>
                <a:gd name="connsiteY9" fmla="*/ 115491 h 115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27" h="115490">
                  <a:moveTo>
                    <a:pt x="23727" y="11435"/>
                  </a:moveTo>
                  <a:cubicBezTo>
                    <a:pt x="23727" y="18010"/>
                    <a:pt x="18296" y="22869"/>
                    <a:pt x="11721" y="22869"/>
                  </a:cubicBezTo>
                  <a:cubicBezTo>
                    <a:pt x="5146" y="22869"/>
                    <a:pt x="0" y="18010"/>
                    <a:pt x="0" y="11435"/>
                  </a:cubicBezTo>
                  <a:cubicBezTo>
                    <a:pt x="0" y="4860"/>
                    <a:pt x="5431" y="0"/>
                    <a:pt x="11721" y="0"/>
                  </a:cubicBezTo>
                  <a:cubicBezTo>
                    <a:pt x="18296" y="0"/>
                    <a:pt x="23727" y="4860"/>
                    <a:pt x="23727" y="11435"/>
                  </a:cubicBezTo>
                  <a:close/>
                  <a:moveTo>
                    <a:pt x="21154" y="115491"/>
                  </a:moveTo>
                  <a:lnTo>
                    <a:pt x="2573" y="115491"/>
                  </a:lnTo>
                  <a:lnTo>
                    <a:pt x="2573" y="35448"/>
                  </a:lnTo>
                  <a:lnTo>
                    <a:pt x="21154" y="35448"/>
                  </a:lnTo>
                  <a:lnTo>
                    <a:pt x="21154" y="115491"/>
                  </a:lnTo>
                  <a:close/>
                </a:path>
              </a:pathLst>
            </a:custGeom>
            <a:grpFill/>
            <a:ln w="2856" cap="flat">
              <a:noFill/>
              <a:prstDash val="solid"/>
              <a:miter/>
            </a:ln>
          </p:spPr>
          <p:txBody>
            <a:bodyPr rtlCol="0" anchor="ctr"/>
            <a:lstStyle/>
            <a:p>
              <a:endParaRPr lang="de-DE"/>
            </a:p>
          </p:txBody>
        </p:sp>
        <p:sp>
          <p:nvSpPr>
            <p:cNvPr id="202" name="Freihandform: Form 201"/>
            <p:cNvSpPr/>
            <p:nvPr/>
          </p:nvSpPr>
          <p:spPr>
            <a:xfrm>
              <a:off x="1880465" y="29525"/>
              <a:ext cx="18581" cy="116920"/>
            </a:xfrm>
            <a:custGeom>
              <a:avLst/>
              <a:gdLst>
                <a:gd name="connsiteX0" fmla="*/ 18581 w 18581"/>
                <a:gd name="connsiteY0" fmla="*/ 116920 h 116920"/>
                <a:gd name="connsiteX1" fmla="*/ 0 w 18581"/>
                <a:gd name="connsiteY1" fmla="*/ 116920 h 116920"/>
                <a:gd name="connsiteX2" fmla="*/ 0 w 18581"/>
                <a:gd name="connsiteY2" fmla="*/ 4288 h 116920"/>
                <a:gd name="connsiteX3" fmla="*/ 18581 w 18581"/>
                <a:gd name="connsiteY3" fmla="*/ 0 h 116920"/>
                <a:gd name="connsiteX4" fmla="*/ 18581 w 18581"/>
                <a:gd name="connsiteY4" fmla="*/ 116920 h 116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81" h="116920">
                  <a:moveTo>
                    <a:pt x="18581" y="116920"/>
                  </a:moveTo>
                  <a:lnTo>
                    <a:pt x="0" y="116920"/>
                  </a:lnTo>
                  <a:lnTo>
                    <a:pt x="0" y="4288"/>
                  </a:lnTo>
                  <a:lnTo>
                    <a:pt x="18581" y="0"/>
                  </a:lnTo>
                  <a:lnTo>
                    <a:pt x="18581" y="116920"/>
                  </a:lnTo>
                  <a:close/>
                </a:path>
              </a:pathLst>
            </a:custGeom>
            <a:grpFill/>
            <a:ln w="2856" cap="flat">
              <a:noFill/>
              <a:prstDash val="solid"/>
              <a:miter/>
            </a:ln>
          </p:spPr>
          <p:txBody>
            <a:bodyPr rtlCol="0" anchor="ctr"/>
            <a:lstStyle/>
            <a:p>
              <a:endParaRPr lang="de-DE"/>
            </a:p>
          </p:txBody>
        </p:sp>
        <p:sp>
          <p:nvSpPr>
            <p:cNvPr id="203" name="Freihandform: Form 202"/>
            <p:cNvSpPr/>
            <p:nvPr/>
          </p:nvSpPr>
          <p:spPr>
            <a:xfrm>
              <a:off x="1919343" y="64401"/>
              <a:ext cx="77184" cy="84045"/>
            </a:xfrm>
            <a:custGeom>
              <a:avLst/>
              <a:gdLst>
                <a:gd name="connsiteX0" fmla="*/ 0 w 77184"/>
                <a:gd name="connsiteY0" fmla="*/ 42023 h 84045"/>
                <a:gd name="connsiteX1" fmla="*/ 38878 w 77184"/>
                <a:gd name="connsiteY1" fmla="*/ 0 h 84045"/>
                <a:gd name="connsiteX2" fmla="*/ 77184 w 77184"/>
                <a:gd name="connsiteY2" fmla="*/ 42023 h 84045"/>
                <a:gd name="connsiteX3" fmla="*/ 38878 w 77184"/>
                <a:gd name="connsiteY3" fmla="*/ 84045 h 84045"/>
                <a:gd name="connsiteX4" fmla="*/ 0 w 77184"/>
                <a:gd name="connsiteY4" fmla="*/ 42023 h 84045"/>
                <a:gd name="connsiteX5" fmla="*/ 58317 w 77184"/>
                <a:gd name="connsiteY5" fmla="*/ 42309 h 84045"/>
                <a:gd name="connsiteX6" fmla="*/ 38306 w 77184"/>
                <a:gd name="connsiteY6" fmla="*/ 17152 h 84045"/>
                <a:gd name="connsiteX7" fmla="*/ 18296 w 77184"/>
                <a:gd name="connsiteY7" fmla="*/ 42023 h 84045"/>
                <a:gd name="connsiteX8" fmla="*/ 38306 w 77184"/>
                <a:gd name="connsiteY8" fmla="*/ 67465 h 84045"/>
                <a:gd name="connsiteX9" fmla="*/ 58317 w 77184"/>
                <a:gd name="connsiteY9" fmla="*/ 42309 h 84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184" h="84045">
                  <a:moveTo>
                    <a:pt x="0" y="42023"/>
                  </a:moveTo>
                  <a:cubicBezTo>
                    <a:pt x="0" y="16866"/>
                    <a:pt x="15437" y="0"/>
                    <a:pt x="38878" y="0"/>
                  </a:cubicBezTo>
                  <a:cubicBezTo>
                    <a:pt x="62033" y="0"/>
                    <a:pt x="77184" y="16580"/>
                    <a:pt x="77184" y="42023"/>
                  </a:cubicBezTo>
                  <a:cubicBezTo>
                    <a:pt x="77184" y="67179"/>
                    <a:pt x="62319" y="84045"/>
                    <a:pt x="38878" y="84045"/>
                  </a:cubicBezTo>
                  <a:cubicBezTo>
                    <a:pt x="15723" y="84045"/>
                    <a:pt x="0" y="67465"/>
                    <a:pt x="0" y="42023"/>
                  </a:cubicBezTo>
                  <a:close/>
                  <a:moveTo>
                    <a:pt x="58317" y="42309"/>
                  </a:moveTo>
                  <a:cubicBezTo>
                    <a:pt x="58317" y="26872"/>
                    <a:pt x="50599" y="17152"/>
                    <a:pt x="38306" y="17152"/>
                  </a:cubicBezTo>
                  <a:cubicBezTo>
                    <a:pt x="26014" y="17152"/>
                    <a:pt x="18296" y="26872"/>
                    <a:pt x="18296" y="42023"/>
                  </a:cubicBezTo>
                  <a:cubicBezTo>
                    <a:pt x="18296" y="57460"/>
                    <a:pt x="26014" y="67465"/>
                    <a:pt x="38306" y="67465"/>
                  </a:cubicBezTo>
                  <a:cubicBezTo>
                    <a:pt x="50885" y="67179"/>
                    <a:pt x="58317" y="57745"/>
                    <a:pt x="58317" y="42309"/>
                  </a:cubicBezTo>
                  <a:close/>
                </a:path>
              </a:pathLst>
            </a:custGeom>
            <a:grpFill/>
            <a:ln w="2856" cap="flat">
              <a:noFill/>
              <a:prstDash val="solid"/>
              <a:miter/>
            </a:ln>
          </p:spPr>
          <p:txBody>
            <a:bodyPr rtlCol="0" anchor="ctr"/>
            <a:lstStyle/>
            <a:p>
              <a:endParaRPr lang="de-DE"/>
            </a:p>
          </p:txBody>
        </p:sp>
        <p:sp>
          <p:nvSpPr>
            <p:cNvPr id="204" name="Freihandform: Form 203"/>
            <p:cNvSpPr/>
            <p:nvPr/>
          </p:nvSpPr>
          <p:spPr>
            <a:xfrm>
              <a:off x="2008534" y="64401"/>
              <a:ext cx="61747" cy="84045"/>
            </a:xfrm>
            <a:custGeom>
              <a:avLst/>
              <a:gdLst>
                <a:gd name="connsiteX0" fmla="*/ 8862 w 61747"/>
                <a:gd name="connsiteY0" fmla="*/ 59461 h 84045"/>
                <a:gd name="connsiteX1" fmla="*/ 31445 w 61747"/>
                <a:gd name="connsiteY1" fmla="*/ 68323 h 84045"/>
                <a:gd name="connsiteX2" fmla="*/ 43166 w 61747"/>
                <a:gd name="connsiteY2" fmla="*/ 60318 h 84045"/>
                <a:gd name="connsiteX3" fmla="*/ 3145 w 61747"/>
                <a:gd name="connsiteY3" fmla="*/ 24871 h 84045"/>
                <a:gd name="connsiteX4" fmla="*/ 33447 w 61747"/>
                <a:gd name="connsiteY4" fmla="*/ 0 h 84045"/>
                <a:gd name="connsiteX5" fmla="*/ 61176 w 61747"/>
                <a:gd name="connsiteY5" fmla="*/ 8290 h 84045"/>
                <a:gd name="connsiteX6" fmla="*/ 52314 w 61747"/>
                <a:gd name="connsiteY6" fmla="*/ 22869 h 84045"/>
                <a:gd name="connsiteX7" fmla="*/ 33161 w 61747"/>
                <a:gd name="connsiteY7" fmla="*/ 15723 h 84045"/>
                <a:gd name="connsiteX8" fmla="*/ 21726 w 61747"/>
                <a:gd name="connsiteY8" fmla="*/ 23155 h 84045"/>
                <a:gd name="connsiteX9" fmla="*/ 61747 w 61747"/>
                <a:gd name="connsiteY9" fmla="*/ 58603 h 84045"/>
                <a:gd name="connsiteX10" fmla="*/ 30874 w 61747"/>
                <a:gd name="connsiteY10" fmla="*/ 84045 h 84045"/>
                <a:gd name="connsiteX11" fmla="*/ 0 w 61747"/>
                <a:gd name="connsiteY11" fmla="*/ 74326 h 84045"/>
                <a:gd name="connsiteX12" fmla="*/ 8862 w 61747"/>
                <a:gd name="connsiteY12" fmla="*/ 59461 h 84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747" h="84045">
                  <a:moveTo>
                    <a:pt x="8862" y="59461"/>
                  </a:moveTo>
                  <a:cubicBezTo>
                    <a:pt x="16580" y="65464"/>
                    <a:pt x="24299" y="68323"/>
                    <a:pt x="31445" y="68323"/>
                  </a:cubicBezTo>
                  <a:cubicBezTo>
                    <a:pt x="38306" y="68323"/>
                    <a:pt x="43166" y="65178"/>
                    <a:pt x="43166" y="60318"/>
                  </a:cubicBezTo>
                  <a:cubicBezTo>
                    <a:pt x="43166" y="46597"/>
                    <a:pt x="3145" y="51456"/>
                    <a:pt x="3145" y="24871"/>
                  </a:cubicBezTo>
                  <a:cubicBezTo>
                    <a:pt x="3145" y="10005"/>
                    <a:pt x="15437" y="0"/>
                    <a:pt x="33447" y="0"/>
                  </a:cubicBezTo>
                  <a:cubicBezTo>
                    <a:pt x="43166" y="0"/>
                    <a:pt x="52600" y="2859"/>
                    <a:pt x="61176" y="8290"/>
                  </a:cubicBezTo>
                  <a:lnTo>
                    <a:pt x="52314" y="22869"/>
                  </a:lnTo>
                  <a:cubicBezTo>
                    <a:pt x="45453" y="18296"/>
                    <a:pt x="39164" y="15723"/>
                    <a:pt x="33161" y="15723"/>
                  </a:cubicBezTo>
                  <a:cubicBezTo>
                    <a:pt x="26300" y="15723"/>
                    <a:pt x="21726" y="18581"/>
                    <a:pt x="21726" y="23155"/>
                  </a:cubicBezTo>
                  <a:cubicBezTo>
                    <a:pt x="21726" y="36305"/>
                    <a:pt x="61747" y="31731"/>
                    <a:pt x="61747" y="58603"/>
                  </a:cubicBezTo>
                  <a:cubicBezTo>
                    <a:pt x="61747" y="73754"/>
                    <a:pt x="49455" y="84045"/>
                    <a:pt x="30874" y="84045"/>
                  </a:cubicBezTo>
                  <a:cubicBezTo>
                    <a:pt x="20297" y="84045"/>
                    <a:pt x="9434" y="80615"/>
                    <a:pt x="0" y="74326"/>
                  </a:cubicBezTo>
                  <a:lnTo>
                    <a:pt x="8862" y="59461"/>
                  </a:lnTo>
                  <a:close/>
                </a:path>
              </a:pathLst>
            </a:custGeom>
            <a:grpFill/>
            <a:ln w="2856" cap="flat">
              <a:noFill/>
              <a:prstDash val="solid"/>
              <a:miter/>
            </a:ln>
          </p:spPr>
          <p:txBody>
            <a:bodyPr rtlCol="0" anchor="ctr"/>
            <a:lstStyle/>
            <a:p>
              <a:endParaRPr lang="de-DE"/>
            </a:p>
          </p:txBody>
        </p:sp>
        <p:sp>
          <p:nvSpPr>
            <p:cNvPr id="205" name="Freihandform: Form 204"/>
            <p:cNvSpPr/>
            <p:nvPr/>
          </p:nvSpPr>
          <p:spPr>
            <a:xfrm>
              <a:off x="2085433" y="64401"/>
              <a:ext cx="77184" cy="84045"/>
            </a:xfrm>
            <a:custGeom>
              <a:avLst/>
              <a:gdLst>
                <a:gd name="connsiteX0" fmla="*/ 0 w 77184"/>
                <a:gd name="connsiteY0" fmla="*/ 42023 h 84045"/>
                <a:gd name="connsiteX1" fmla="*/ 38878 w 77184"/>
                <a:gd name="connsiteY1" fmla="*/ 0 h 84045"/>
                <a:gd name="connsiteX2" fmla="*/ 77184 w 77184"/>
                <a:gd name="connsiteY2" fmla="*/ 42023 h 84045"/>
                <a:gd name="connsiteX3" fmla="*/ 38878 w 77184"/>
                <a:gd name="connsiteY3" fmla="*/ 84045 h 84045"/>
                <a:gd name="connsiteX4" fmla="*/ 0 w 77184"/>
                <a:gd name="connsiteY4" fmla="*/ 42023 h 84045"/>
                <a:gd name="connsiteX5" fmla="*/ 58317 w 77184"/>
                <a:gd name="connsiteY5" fmla="*/ 42309 h 84045"/>
                <a:gd name="connsiteX6" fmla="*/ 38306 w 77184"/>
                <a:gd name="connsiteY6" fmla="*/ 17152 h 84045"/>
                <a:gd name="connsiteX7" fmla="*/ 18296 w 77184"/>
                <a:gd name="connsiteY7" fmla="*/ 42023 h 84045"/>
                <a:gd name="connsiteX8" fmla="*/ 38306 w 77184"/>
                <a:gd name="connsiteY8" fmla="*/ 67465 h 84045"/>
                <a:gd name="connsiteX9" fmla="*/ 58317 w 77184"/>
                <a:gd name="connsiteY9" fmla="*/ 42309 h 84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184" h="84045">
                  <a:moveTo>
                    <a:pt x="0" y="42023"/>
                  </a:moveTo>
                  <a:cubicBezTo>
                    <a:pt x="0" y="16866"/>
                    <a:pt x="15437" y="0"/>
                    <a:pt x="38878" y="0"/>
                  </a:cubicBezTo>
                  <a:cubicBezTo>
                    <a:pt x="62033" y="0"/>
                    <a:pt x="77184" y="16580"/>
                    <a:pt x="77184" y="42023"/>
                  </a:cubicBezTo>
                  <a:cubicBezTo>
                    <a:pt x="77184" y="67179"/>
                    <a:pt x="62319" y="84045"/>
                    <a:pt x="38878" y="84045"/>
                  </a:cubicBezTo>
                  <a:cubicBezTo>
                    <a:pt x="15723" y="84045"/>
                    <a:pt x="0" y="67465"/>
                    <a:pt x="0" y="42023"/>
                  </a:cubicBezTo>
                  <a:close/>
                  <a:moveTo>
                    <a:pt x="58317" y="42309"/>
                  </a:moveTo>
                  <a:cubicBezTo>
                    <a:pt x="58317" y="26872"/>
                    <a:pt x="50599" y="17152"/>
                    <a:pt x="38306" y="17152"/>
                  </a:cubicBezTo>
                  <a:cubicBezTo>
                    <a:pt x="26014" y="17152"/>
                    <a:pt x="18296" y="26872"/>
                    <a:pt x="18296" y="42023"/>
                  </a:cubicBezTo>
                  <a:cubicBezTo>
                    <a:pt x="18296" y="57460"/>
                    <a:pt x="26014" y="67465"/>
                    <a:pt x="38306" y="67465"/>
                  </a:cubicBezTo>
                  <a:cubicBezTo>
                    <a:pt x="50885" y="67179"/>
                    <a:pt x="58317" y="57745"/>
                    <a:pt x="58317" y="42309"/>
                  </a:cubicBezTo>
                  <a:close/>
                </a:path>
              </a:pathLst>
            </a:custGeom>
            <a:grpFill/>
            <a:ln w="2856" cap="flat">
              <a:noFill/>
              <a:prstDash val="solid"/>
              <a:miter/>
            </a:ln>
          </p:spPr>
          <p:txBody>
            <a:bodyPr rtlCol="0" anchor="ctr"/>
            <a:lstStyle/>
            <a:p>
              <a:endParaRPr lang="de-DE"/>
            </a:p>
          </p:txBody>
        </p:sp>
        <p:sp>
          <p:nvSpPr>
            <p:cNvPr id="206" name="Freihandform: Form 205"/>
            <p:cNvSpPr/>
            <p:nvPr/>
          </p:nvSpPr>
          <p:spPr>
            <a:xfrm>
              <a:off x="2182914" y="64683"/>
              <a:ext cx="74611" cy="114065"/>
            </a:xfrm>
            <a:custGeom>
              <a:avLst/>
              <a:gdLst>
                <a:gd name="connsiteX0" fmla="*/ 74612 w 74611"/>
                <a:gd name="connsiteY0" fmla="*/ 41455 h 114065"/>
                <a:gd name="connsiteX1" fmla="*/ 42023 w 74611"/>
                <a:gd name="connsiteY1" fmla="*/ 83763 h 114065"/>
                <a:gd name="connsiteX2" fmla="*/ 18867 w 74611"/>
                <a:gd name="connsiteY2" fmla="*/ 73186 h 114065"/>
                <a:gd name="connsiteX3" fmla="*/ 18581 w 74611"/>
                <a:gd name="connsiteY3" fmla="*/ 73186 h 114065"/>
                <a:gd name="connsiteX4" fmla="*/ 18581 w 74611"/>
                <a:gd name="connsiteY4" fmla="*/ 109491 h 114065"/>
                <a:gd name="connsiteX5" fmla="*/ 0 w 74611"/>
                <a:gd name="connsiteY5" fmla="*/ 114065 h 114065"/>
                <a:gd name="connsiteX6" fmla="*/ 0 w 74611"/>
                <a:gd name="connsiteY6" fmla="*/ 2005 h 114065"/>
                <a:gd name="connsiteX7" fmla="*/ 18296 w 74611"/>
                <a:gd name="connsiteY7" fmla="*/ 2005 h 114065"/>
                <a:gd name="connsiteX8" fmla="*/ 18296 w 74611"/>
                <a:gd name="connsiteY8" fmla="*/ 11724 h 114065"/>
                <a:gd name="connsiteX9" fmla="*/ 18581 w 74611"/>
                <a:gd name="connsiteY9" fmla="*/ 11724 h 114065"/>
                <a:gd name="connsiteX10" fmla="*/ 42880 w 74611"/>
                <a:gd name="connsiteY10" fmla="*/ 4 h 114065"/>
                <a:gd name="connsiteX11" fmla="*/ 74612 w 74611"/>
                <a:gd name="connsiteY11" fmla="*/ 41455 h 114065"/>
                <a:gd name="connsiteX12" fmla="*/ 56030 w 74611"/>
                <a:gd name="connsiteY12" fmla="*/ 42026 h 114065"/>
                <a:gd name="connsiteX13" fmla="*/ 37449 w 74611"/>
                <a:gd name="connsiteY13" fmla="*/ 16584 h 114065"/>
                <a:gd name="connsiteX14" fmla="*/ 18581 w 74611"/>
                <a:gd name="connsiteY14" fmla="*/ 26875 h 114065"/>
                <a:gd name="connsiteX15" fmla="*/ 18581 w 74611"/>
                <a:gd name="connsiteY15" fmla="*/ 56320 h 114065"/>
                <a:gd name="connsiteX16" fmla="*/ 37735 w 74611"/>
                <a:gd name="connsiteY16" fmla="*/ 67183 h 114065"/>
                <a:gd name="connsiteX17" fmla="*/ 56030 w 74611"/>
                <a:gd name="connsiteY17" fmla="*/ 42026 h 114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4611" h="114065">
                  <a:moveTo>
                    <a:pt x="74612" y="41455"/>
                  </a:moveTo>
                  <a:cubicBezTo>
                    <a:pt x="74612" y="67469"/>
                    <a:pt x="61462" y="83763"/>
                    <a:pt x="42023" y="83763"/>
                  </a:cubicBezTo>
                  <a:cubicBezTo>
                    <a:pt x="32303" y="83763"/>
                    <a:pt x="24013" y="79475"/>
                    <a:pt x="18867" y="73186"/>
                  </a:cubicBezTo>
                  <a:lnTo>
                    <a:pt x="18581" y="73186"/>
                  </a:lnTo>
                  <a:lnTo>
                    <a:pt x="18581" y="109491"/>
                  </a:lnTo>
                  <a:lnTo>
                    <a:pt x="0" y="114065"/>
                  </a:lnTo>
                  <a:lnTo>
                    <a:pt x="0" y="2005"/>
                  </a:lnTo>
                  <a:lnTo>
                    <a:pt x="18296" y="2005"/>
                  </a:lnTo>
                  <a:lnTo>
                    <a:pt x="18296" y="11724"/>
                  </a:lnTo>
                  <a:lnTo>
                    <a:pt x="18581" y="11724"/>
                  </a:lnTo>
                  <a:cubicBezTo>
                    <a:pt x="24299" y="4578"/>
                    <a:pt x="32875" y="4"/>
                    <a:pt x="42880" y="4"/>
                  </a:cubicBezTo>
                  <a:cubicBezTo>
                    <a:pt x="61462" y="-282"/>
                    <a:pt x="74612" y="15441"/>
                    <a:pt x="74612" y="41455"/>
                  </a:cubicBezTo>
                  <a:close/>
                  <a:moveTo>
                    <a:pt x="56030" y="42026"/>
                  </a:moveTo>
                  <a:cubicBezTo>
                    <a:pt x="56030" y="25446"/>
                    <a:pt x="49455" y="16584"/>
                    <a:pt x="37449" y="16584"/>
                  </a:cubicBezTo>
                  <a:cubicBezTo>
                    <a:pt x="30302" y="16584"/>
                    <a:pt x="24585" y="19729"/>
                    <a:pt x="18581" y="26875"/>
                  </a:cubicBezTo>
                  <a:lnTo>
                    <a:pt x="18581" y="56320"/>
                  </a:lnTo>
                  <a:cubicBezTo>
                    <a:pt x="24013" y="63467"/>
                    <a:pt x="30016" y="67183"/>
                    <a:pt x="37735" y="67183"/>
                  </a:cubicBezTo>
                  <a:cubicBezTo>
                    <a:pt x="49741" y="67183"/>
                    <a:pt x="56030" y="57749"/>
                    <a:pt x="56030" y="42026"/>
                  </a:cubicBezTo>
                  <a:close/>
                </a:path>
              </a:pathLst>
            </a:custGeom>
            <a:grpFill/>
            <a:ln w="2856" cap="flat">
              <a:noFill/>
              <a:prstDash val="solid"/>
              <a:miter/>
            </a:ln>
          </p:spPr>
          <p:txBody>
            <a:bodyPr rtlCol="0" anchor="ctr"/>
            <a:lstStyle/>
            <a:p>
              <a:endParaRPr lang="de-DE"/>
            </a:p>
          </p:txBody>
        </p:sp>
        <p:sp>
          <p:nvSpPr>
            <p:cNvPr id="207" name="Freihandform: Form 206"/>
            <p:cNvSpPr/>
            <p:nvPr/>
          </p:nvSpPr>
          <p:spPr>
            <a:xfrm>
              <a:off x="2278394" y="29811"/>
              <a:ext cx="68608" cy="116920"/>
            </a:xfrm>
            <a:custGeom>
              <a:avLst/>
              <a:gdLst>
                <a:gd name="connsiteX0" fmla="*/ 68608 w 68608"/>
                <a:gd name="connsiteY0" fmla="*/ 116634 h 116920"/>
                <a:gd name="connsiteX1" fmla="*/ 50027 w 68608"/>
                <a:gd name="connsiteY1" fmla="*/ 116634 h 116920"/>
                <a:gd name="connsiteX2" fmla="*/ 50027 w 68608"/>
                <a:gd name="connsiteY2" fmla="*/ 70895 h 116920"/>
                <a:gd name="connsiteX3" fmla="*/ 35162 w 68608"/>
                <a:gd name="connsiteY3" fmla="*/ 51456 h 116920"/>
                <a:gd name="connsiteX4" fmla="*/ 18581 w 68608"/>
                <a:gd name="connsiteY4" fmla="*/ 70895 h 116920"/>
                <a:gd name="connsiteX5" fmla="*/ 18581 w 68608"/>
                <a:gd name="connsiteY5" fmla="*/ 116920 h 116920"/>
                <a:gd name="connsiteX6" fmla="*/ 0 w 68608"/>
                <a:gd name="connsiteY6" fmla="*/ 116920 h 116920"/>
                <a:gd name="connsiteX7" fmla="*/ 0 w 68608"/>
                <a:gd name="connsiteY7" fmla="*/ 4574 h 116920"/>
                <a:gd name="connsiteX8" fmla="*/ 18581 w 68608"/>
                <a:gd name="connsiteY8" fmla="*/ 0 h 116920"/>
                <a:gd name="connsiteX9" fmla="*/ 18581 w 68608"/>
                <a:gd name="connsiteY9" fmla="*/ 46597 h 116920"/>
                <a:gd name="connsiteX10" fmla="*/ 18867 w 68608"/>
                <a:gd name="connsiteY10" fmla="*/ 46597 h 116920"/>
                <a:gd name="connsiteX11" fmla="*/ 42308 w 68608"/>
                <a:gd name="connsiteY11" fmla="*/ 34876 h 116920"/>
                <a:gd name="connsiteX12" fmla="*/ 68608 w 68608"/>
                <a:gd name="connsiteY12" fmla="*/ 67179 h 116920"/>
                <a:gd name="connsiteX13" fmla="*/ 68608 w 68608"/>
                <a:gd name="connsiteY13" fmla="*/ 116634 h 116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8608" h="116920">
                  <a:moveTo>
                    <a:pt x="68608" y="116634"/>
                  </a:moveTo>
                  <a:lnTo>
                    <a:pt x="50027" y="116634"/>
                  </a:lnTo>
                  <a:lnTo>
                    <a:pt x="50027" y="70895"/>
                  </a:lnTo>
                  <a:cubicBezTo>
                    <a:pt x="50027" y="59175"/>
                    <a:pt x="46311" y="51456"/>
                    <a:pt x="35162" y="51456"/>
                  </a:cubicBezTo>
                  <a:cubicBezTo>
                    <a:pt x="22298" y="51456"/>
                    <a:pt x="18581" y="61748"/>
                    <a:pt x="18581" y="70895"/>
                  </a:cubicBezTo>
                  <a:lnTo>
                    <a:pt x="18581" y="116920"/>
                  </a:lnTo>
                  <a:lnTo>
                    <a:pt x="0" y="116920"/>
                  </a:lnTo>
                  <a:lnTo>
                    <a:pt x="0" y="4574"/>
                  </a:lnTo>
                  <a:lnTo>
                    <a:pt x="18581" y="0"/>
                  </a:lnTo>
                  <a:lnTo>
                    <a:pt x="18581" y="46597"/>
                  </a:lnTo>
                  <a:lnTo>
                    <a:pt x="18867" y="46597"/>
                  </a:lnTo>
                  <a:cubicBezTo>
                    <a:pt x="23441" y="39450"/>
                    <a:pt x="31731" y="34876"/>
                    <a:pt x="42308" y="34876"/>
                  </a:cubicBezTo>
                  <a:cubicBezTo>
                    <a:pt x="60890" y="34876"/>
                    <a:pt x="68608" y="48598"/>
                    <a:pt x="68608" y="67179"/>
                  </a:cubicBezTo>
                  <a:lnTo>
                    <a:pt x="68608" y="116634"/>
                  </a:lnTo>
                  <a:close/>
                </a:path>
              </a:pathLst>
            </a:custGeom>
            <a:grpFill/>
            <a:ln w="2856" cap="flat">
              <a:noFill/>
              <a:prstDash val="solid"/>
              <a:miter/>
            </a:ln>
          </p:spPr>
          <p:txBody>
            <a:bodyPr rtlCol="0" anchor="ctr"/>
            <a:lstStyle/>
            <a:p>
              <a:endParaRPr lang="de-DE"/>
            </a:p>
          </p:txBody>
        </p:sp>
        <p:sp>
          <p:nvSpPr>
            <p:cNvPr id="208" name="Freihandform: Form 207"/>
            <p:cNvSpPr/>
            <p:nvPr/>
          </p:nvSpPr>
          <p:spPr>
            <a:xfrm>
              <a:off x="2368156" y="30955"/>
              <a:ext cx="23727" cy="115490"/>
            </a:xfrm>
            <a:custGeom>
              <a:avLst/>
              <a:gdLst>
                <a:gd name="connsiteX0" fmla="*/ 23727 w 23727"/>
                <a:gd name="connsiteY0" fmla="*/ 11435 h 115490"/>
                <a:gd name="connsiteX1" fmla="*/ 11721 w 23727"/>
                <a:gd name="connsiteY1" fmla="*/ 22869 h 115490"/>
                <a:gd name="connsiteX2" fmla="*/ 0 w 23727"/>
                <a:gd name="connsiteY2" fmla="*/ 11435 h 115490"/>
                <a:gd name="connsiteX3" fmla="*/ 11721 w 23727"/>
                <a:gd name="connsiteY3" fmla="*/ 0 h 115490"/>
                <a:gd name="connsiteX4" fmla="*/ 23727 w 23727"/>
                <a:gd name="connsiteY4" fmla="*/ 11435 h 115490"/>
                <a:gd name="connsiteX5" fmla="*/ 21154 w 23727"/>
                <a:gd name="connsiteY5" fmla="*/ 115491 h 115490"/>
                <a:gd name="connsiteX6" fmla="*/ 2573 w 23727"/>
                <a:gd name="connsiteY6" fmla="*/ 115491 h 115490"/>
                <a:gd name="connsiteX7" fmla="*/ 2573 w 23727"/>
                <a:gd name="connsiteY7" fmla="*/ 35448 h 115490"/>
                <a:gd name="connsiteX8" fmla="*/ 21154 w 23727"/>
                <a:gd name="connsiteY8" fmla="*/ 35448 h 115490"/>
                <a:gd name="connsiteX9" fmla="*/ 21154 w 23727"/>
                <a:gd name="connsiteY9" fmla="*/ 115491 h 115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27" h="115490">
                  <a:moveTo>
                    <a:pt x="23727" y="11435"/>
                  </a:moveTo>
                  <a:cubicBezTo>
                    <a:pt x="23727" y="18010"/>
                    <a:pt x="18296" y="22869"/>
                    <a:pt x="11721" y="22869"/>
                  </a:cubicBezTo>
                  <a:cubicBezTo>
                    <a:pt x="5146" y="22869"/>
                    <a:pt x="0" y="18010"/>
                    <a:pt x="0" y="11435"/>
                  </a:cubicBezTo>
                  <a:cubicBezTo>
                    <a:pt x="0" y="4860"/>
                    <a:pt x="5431" y="0"/>
                    <a:pt x="11721" y="0"/>
                  </a:cubicBezTo>
                  <a:cubicBezTo>
                    <a:pt x="18296" y="0"/>
                    <a:pt x="23727" y="4860"/>
                    <a:pt x="23727" y="11435"/>
                  </a:cubicBezTo>
                  <a:close/>
                  <a:moveTo>
                    <a:pt x="21154" y="115491"/>
                  </a:moveTo>
                  <a:lnTo>
                    <a:pt x="2573" y="115491"/>
                  </a:lnTo>
                  <a:lnTo>
                    <a:pt x="2573" y="35448"/>
                  </a:lnTo>
                  <a:lnTo>
                    <a:pt x="21154" y="35448"/>
                  </a:lnTo>
                  <a:lnTo>
                    <a:pt x="21154" y="115491"/>
                  </a:lnTo>
                  <a:close/>
                </a:path>
              </a:pathLst>
            </a:custGeom>
            <a:grpFill/>
            <a:ln w="2856" cap="flat">
              <a:noFill/>
              <a:prstDash val="solid"/>
              <a:miter/>
            </a:ln>
          </p:spPr>
          <p:txBody>
            <a:bodyPr rtlCol="0" anchor="ctr"/>
            <a:lstStyle/>
            <a:p>
              <a:endParaRPr lang="de-DE"/>
            </a:p>
          </p:txBody>
        </p:sp>
        <p:sp>
          <p:nvSpPr>
            <p:cNvPr id="209" name="Freihandform: Form 208"/>
            <p:cNvSpPr/>
            <p:nvPr/>
          </p:nvSpPr>
          <p:spPr>
            <a:xfrm>
              <a:off x="2406748" y="64401"/>
              <a:ext cx="61747" cy="84045"/>
            </a:xfrm>
            <a:custGeom>
              <a:avLst/>
              <a:gdLst>
                <a:gd name="connsiteX0" fmla="*/ 8862 w 61747"/>
                <a:gd name="connsiteY0" fmla="*/ 59461 h 84045"/>
                <a:gd name="connsiteX1" fmla="*/ 31445 w 61747"/>
                <a:gd name="connsiteY1" fmla="*/ 68323 h 84045"/>
                <a:gd name="connsiteX2" fmla="*/ 43166 w 61747"/>
                <a:gd name="connsiteY2" fmla="*/ 60318 h 84045"/>
                <a:gd name="connsiteX3" fmla="*/ 3145 w 61747"/>
                <a:gd name="connsiteY3" fmla="*/ 24871 h 84045"/>
                <a:gd name="connsiteX4" fmla="*/ 33447 w 61747"/>
                <a:gd name="connsiteY4" fmla="*/ 0 h 84045"/>
                <a:gd name="connsiteX5" fmla="*/ 61176 w 61747"/>
                <a:gd name="connsiteY5" fmla="*/ 8290 h 84045"/>
                <a:gd name="connsiteX6" fmla="*/ 52314 w 61747"/>
                <a:gd name="connsiteY6" fmla="*/ 22869 h 84045"/>
                <a:gd name="connsiteX7" fmla="*/ 33161 w 61747"/>
                <a:gd name="connsiteY7" fmla="*/ 15723 h 84045"/>
                <a:gd name="connsiteX8" fmla="*/ 21726 w 61747"/>
                <a:gd name="connsiteY8" fmla="*/ 23155 h 84045"/>
                <a:gd name="connsiteX9" fmla="*/ 61748 w 61747"/>
                <a:gd name="connsiteY9" fmla="*/ 58603 h 84045"/>
                <a:gd name="connsiteX10" fmla="*/ 30874 w 61747"/>
                <a:gd name="connsiteY10" fmla="*/ 84045 h 84045"/>
                <a:gd name="connsiteX11" fmla="*/ 0 w 61747"/>
                <a:gd name="connsiteY11" fmla="*/ 74326 h 84045"/>
                <a:gd name="connsiteX12" fmla="*/ 8862 w 61747"/>
                <a:gd name="connsiteY12" fmla="*/ 59461 h 84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747" h="84045">
                  <a:moveTo>
                    <a:pt x="8862" y="59461"/>
                  </a:moveTo>
                  <a:cubicBezTo>
                    <a:pt x="16866" y="65464"/>
                    <a:pt x="24299" y="68323"/>
                    <a:pt x="31445" y="68323"/>
                  </a:cubicBezTo>
                  <a:cubicBezTo>
                    <a:pt x="38306" y="68323"/>
                    <a:pt x="43166" y="65178"/>
                    <a:pt x="43166" y="60318"/>
                  </a:cubicBezTo>
                  <a:cubicBezTo>
                    <a:pt x="43166" y="46597"/>
                    <a:pt x="3145" y="51456"/>
                    <a:pt x="3145" y="24871"/>
                  </a:cubicBezTo>
                  <a:cubicBezTo>
                    <a:pt x="3145" y="10005"/>
                    <a:pt x="15437" y="0"/>
                    <a:pt x="33447" y="0"/>
                  </a:cubicBezTo>
                  <a:cubicBezTo>
                    <a:pt x="43166" y="0"/>
                    <a:pt x="52600" y="2859"/>
                    <a:pt x="61176" y="8290"/>
                  </a:cubicBezTo>
                  <a:lnTo>
                    <a:pt x="52314" y="22869"/>
                  </a:lnTo>
                  <a:cubicBezTo>
                    <a:pt x="45453" y="18296"/>
                    <a:pt x="39164" y="15723"/>
                    <a:pt x="33161" y="15723"/>
                  </a:cubicBezTo>
                  <a:cubicBezTo>
                    <a:pt x="26300" y="15723"/>
                    <a:pt x="21726" y="18581"/>
                    <a:pt x="21726" y="23155"/>
                  </a:cubicBezTo>
                  <a:cubicBezTo>
                    <a:pt x="21726" y="36305"/>
                    <a:pt x="61748" y="31731"/>
                    <a:pt x="61748" y="58603"/>
                  </a:cubicBezTo>
                  <a:cubicBezTo>
                    <a:pt x="61748" y="73754"/>
                    <a:pt x="49455" y="84045"/>
                    <a:pt x="30874" y="84045"/>
                  </a:cubicBezTo>
                  <a:cubicBezTo>
                    <a:pt x="20297" y="84045"/>
                    <a:pt x="9434" y="80615"/>
                    <a:pt x="0" y="74326"/>
                  </a:cubicBezTo>
                  <a:lnTo>
                    <a:pt x="8862" y="59461"/>
                  </a:lnTo>
                  <a:close/>
                </a:path>
              </a:pathLst>
            </a:custGeom>
            <a:grpFill/>
            <a:ln w="2856" cap="flat">
              <a:noFill/>
              <a:prstDash val="solid"/>
              <a:miter/>
            </a:ln>
          </p:spPr>
          <p:txBody>
            <a:bodyPr rtlCol="0" anchor="ctr"/>
            <a:lstStyle/>
            <a:p>
              <a:endParaRPr lang="de-DE"/>
            </a:p>
          </p:txBody>
        </p:sp>
        <p:sp>
          <p:nvSpPr>
            <p:cNvPr id="210" name="Freihandform: Form 209"/>
            <p:cNvSpPr/>
            <p:nvPr/>
          </p:nvSpPr>
          <p:spPr>
            <a:xfrm>
              <a:off x="2483647" y="64401"/>
              <a:ext cx="67464" cy="84045"/>
            </a:xfrm>
            <a:custGeom>
              <a:avLst/>
              <a:gdLst>
                <a:gd name="connsiteX0" fmla="*/ 66893 w 67464"/>
                <a:gd name="connsiteY0" fmla="*/ 71181 h 84045"/>
                <a:gd name="connsiteX1" fmla="*/ 38306 w 67464"/>
                <a:gd name="connsiteY1" fmla="*/ 84045 h 84045"/>
                <a:gd name="connsiteX2" fmla="*/ 0 w 67464"/>
                <a:gd name="connsiteY2" fmla="*/ 42309 h 84045"/>
                <a:gd name="connsiteX3" fmla="*/ 38592 w 67464"/>
                <a:gd name="connsiteY3" fmla="*/ 0 h 84045"/>
                <a:gd name="connsiteX4" fmla="*/ 67465 w 67464"/>
                <a:gd name="connsiteY4" fmla="*/ 13722 h 84045"/>
                <a:gd name="connsiteX5" fmla="*/ 54601 w 67464"/>
                <a:gd name="connsiteY5" fmla="*/ 26014 h 84045"/>
                <a:gd name="connsiteX6" fmla="*/ 38592 w 67464"/>
                <a:gd name="connsiteY6" fmla="*/ 17152 h 84045"/>
                <a:gd name="connsiteX7" fmla="*/ 18867 w 67464"/>
                <a:gd name="connsiteY7" fmla="*/ 42023 h 84045"/>
                <a:gd name="connsiteX8" fmla="*/ 38592 w 67464"/>
                <a:gd name="connsiteY8" fmla="*/ 66893 h 84045"/>
                <a:gd name="connsiteX9" fmla="*/ 55173 w 67464"/>
                <a:gd name="connsiteY9" fmla="*/ 58031 h 84045"/>
                <a:gd name="connsiteX10" fmla="*/ 66893 w 67464"/>
                <a:gd name="connsiteY10" fmla="*/ 71181 h 84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464" h="84045">
                  <a:moveTo>
                    <a:pt x="66893" y="71181"/>
                  </a:moveTo>
                  <a:cubicBezTo>
                    <a:pt x="58889" y="80043"/>
                    <a:pt x="49741" y="84045"/>
                    <a:pt x="38306" y="84045"/>
                  </a:cubicBezTo>
                  <a:cubicBezTo>
                    <a:pt x="15437" y="84045"/>
                    <a:pt x="0" y="67465"/>
                    <a:pt x="0" y="42309"/>
                  </a:cubicBezTo>
                  <a:cubicBezTo>
                    <a:pt x="0" y="17152"/>
                    <a:pt x="15437" y="0"/>
                    <a:pt x="38592" y="0"/>
                  </a:cubicBezTo>
                  <a:cubicBezTo>
                    <a:pt x="50599" y="0"/>
                    <a:pt x="60318" y="4574"/>
                    <a:pt x="67465" y="13722"/>
                  </a:cubicBezTo>
                  <a:lnTo>
                    <a:pt x="54601" y="26014"/>
                  </a:lnTo>
                  <a:cubicBezTo>
                    <a:pt x="50027" y="20011"/>
                    <a:pt x="44881" y="17152"/>
                    <a:pt x="38592" y="17152"/>
                  </a:cubicBezTo>
                  <a:cubicBezTo>
                    <a:pt x="26872" y="17152"/>
                    <a:pt x="18867" y="26872"/>
                    <a:pt x="18867" y="42023"/>
                  </a:cubicBezTo>
                  <a:cubicBezTo>
                    <a:pt x="18867" y="56888"/>
                    <a:pt x="26872" y="66893"/>
                    <a:pt x="38592" y="66893"/>
                  </a:cubicBezTo>
                  <a:cubicBezTo>
                    <a:pt x="44881" y="66893"/>
                    <a:pt x="50027" y="64035"/>
                    <a:pt x="55173" y="58031"/>
                  </a:cubicBezTo>
                  <a:lnTo>
                    <a:pt x="66893" y="71181"/>
                  </a:lnTo>
                  <a:close/>
                </a:path>
              </a:pathLst>
            </a:custGeom>
            <a:grpFill/>
            <a:ln w="2856" cap="flat">
              <a:noFill/>
              <a:prstDash val="solid"/>
              <a:miter/>
            </a:ln>
          </p:spPr>
          <p:txBody>
            <a:bodyPr rtlCol="0" anchor="ctr"/>
            <a:lstStyle/>
            <a:p>
              <a:endParaRPr lang="de-DE"/>
            </a:p>
          </p:txBody>
        </p:sp>
        <p:sp>
          <p:nvSpPr>
            <p:cNvPr id="211" name="Freihandform: Form 210"/>
            <p:cNvSpPr/>
            <p:nvPr/>
          </p:nvSpPr>
          <p:spPr>
            <a:xfrm>
              <a:off x="2567120" y="29811"/>
              <a:ext cx="68608" cy="116920"/>
            </a:xfrm>
            <a:custGeom>
              <a:avLst/>
              <a:gdLst>
                <a:gd name="connsiteX0" fmla="*/ 68608 w 68608"/>
                <a:gd name="connsiteY0" fmla="*/ 116634 h 116920"/>
                <a:gd name="connsiteX1" fmla="*/ 50027 w 68608"/>
                <a:gd name="connsiteY1" fmla="*/ 116634 h 116920"/>
                <a:gd name="connsiteX2" fmla="*/ 50027 w 68608"/>
                <a:gd name="connsiteY2" fmla="*/ 70895 h 116920"/>
                <a:gd name="connsiteX3" fmla="*/ 35162 w 68608"/>
                <a:gd name="connsiteY3" fmla="*/ 51456 h 116920"/>
                <a:gd name="connsiteX4" fmla="*/ 18581 w 68608"/>
                <a:gd name="connsiteY4" fmla="*/ 70895 h 116920"/>
                <a:gd name="connsiteX5" fmla="*/ 18581 w 68608"/>
                <a:gd name="connsiteY5" fmla="*/ 116920 h 116920"/>
                <a:gd name="connsiteX6" fmla="*/ 0 w 68608"/>
                <a:gd name="connsiteY6" fmla="*/ 116920 h 116920"/>
                <a:gd name="connsiteX7" fmla="*/ 0 w 68608"/>
                <a:gd name="connsiteY7" fmla="*/ 4574 h 116920"/>
                <a:gd name="connsiteX8" fmla="*/ 18581 w 68608"/>
                <a:gd name="connsiteY8" fmla="*/ 0 h 116920"/>
                <a:gd name="connsiteX9" fmla="*/ 18581 w 68608"/>
                <a:gd name="connsiteY9" fmla="*/ 46597 h 116920"/>
                <a:gd name="connsiteX10" fmla="*/ 18867 w 68608"/>
                <a:gd name="connsiteY10" fmla="*/ 46597 h 116920"/>
                <a:gd name="connsiteX11" fmla="*/ 42308 w 68608"/>
                <a:gd name="connsiteY11" fmla="*/ 34876 h 116920"/>
                <a:gd name="connsiteX12" fmla="*/ 68608 w 68608"/>
                <a:gd name="connsiteY12" fmla="*/ 67179 h 116920"/>
                <a:gd name="connsiteX13" fmla="*/ 68608 w 68608"/>
                <a:gd name="connsiteY13" fmla="*/ 116634 h 116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8608" h="116920">
                  <a:moveTo>
                    <a:pt x="68608" y="116634"/>
                  </a:moveTo>
                  <a:lnTo>
                    <a:pt x="50027" y="116634"/>
                  </a:lnTo>
                  <a:lnTo>
                    <a:pt x="50027" y="70895"/>
                  </a:lnTo>
                  <a:cubicBezTo>
                    <a:pt x="50027" y="59175"/>
                    <a:pt x="46311" y="51456"/>
                    <a:pt x="35162" y="51456"/>
                  </a:cubicBezTo>
                  <a:cubicBezTo>
                    <a:pt x="22298" y="51456"/>
                    <a:pt x="18581" y="61748"/>
                    <a:pt x="18581" y="70895"/>
                  </a:cubicBezTo>
                  <a:lnTo>
                    <a:pt x="18581" y="116920"/>
                  </a:lnTo>
                  <a:lnTo>
                    <a:pt x="0" y="116920"/>
                  </a:lnTo>
                  <a:lnTo>
                    <a:pt x="0" y="4574"/>
                  </a:lnTo>
                  <a:lnTo>
                    <a:pt x="18581" y="0"/>
                  </a:lnTo>
                  <a:lnTo>
                    <a:pt x="18581" y="46597"/>
                  </a:lnTo>
                  <a:lnTo>
                    <a:pt x="18867" y="46597"/>
                  </a:lnTo>
                  <a:cubicBezTo>
                    <a:pt x="23441" y="39450"/>
                    <a:pt x="31731" y="34876"/>
                    <a:pt x="42308" y="34876"/>
                  </a:cubicBezTo>
                  <a:cubicBezTo>
                    <a:pt x="60890" y="34876"/>
                    <a:pt x="68608" y="48598"/>
                    <a:pt x="68608" y="67179"/>
                  </a:cubicBezTo>
                  <a:lnTo>
                    <a:pt x="68608" y="116634"/>
                  </a:lnTo>
                  <a:close/>
                </a:path>
              </a:pathLst>
            </a:custGeom>
            <a:grpFill/>
            <a:ln w="2856" cap="flat">
              <a:noFill/>
              <a:prstDash val="solid"/>
              <a:miter/>
            </a:ln>
          </p:spPr>
          <p:txBody>
            <a:bodyPr rtlCol="0" anchor="ctr"/>
            <a:lstStyle/>
            <a:p>
              <a:endParaRPr lang="de-DE"/>
            </a:p>
          </p:txBody>
        </p:sp>
        <p:sp>
          <p:nvSpPr>
            <p:cNvPr id="212" name="Freihandform: Form 211"/>
            <p:cNvSpPr/>
            <p:nvPr/>
          </p:nvSpPr>
          <p:spPr>
            <a:xfrm>
              <a:off x="2655168" y="64687"/>
              <a:ext cx="72896" cy="83759"/>
            </a:xfrm>
            <a:custGeom>
              <a:avLst/>
              <a:gdLst>
                <a:gd name="connsiteX0" fmla="*/ 39736 w 72896"/>
                <a:gd name="connsiteY0" fmla="*/ 83759 h 83759"/>
                <a:gd name="connsiteX1" fmla="*/ 0 w 72896"/>
                <a:gd name="connsiteY1" fmla="*/ 41737 h 83759"/>
                <a:gd name="connsiteX2" fmla="*/ 37449 w 72896"/>
                <a:gd name="connsiteY2" fmla="*/ 0 h 83759"/>
                <a:gd name="connsiteX3" fmla="*/ 72896 w 72896"/>
                <a:gd name="connsiteY3" fmla="*/ 40593 h 83759"/>
                <a:gd name="connsiteX4" fmla="*/ 72611 w 72896"/>
                <a:gd name="connsiteY4" fmla="*/ 48312 h 83759"/>
                <a:gd name="connsiteX5" fmla="*/ 18867 w 72896"/>
                <a:gd name="connsiteY5" fmla="*/ 48312 h 83759"/>
                <a:gd name="connsiteX6" fmla="*/ 39736 w 72896"/>
                <a:gd name="connsiteY6" fmla="*/ 67751 h 83759"/>
                <a:gd name="connsiteX7" fmla="*/ 59461 w 72896"/>
                <a:gd name="connsiteY7" fmla="*/ 58317 h 83759"/>
                <a:gd name="connsiteX8" fmla="*/ 71181 w 72896"/>
                <a:gd name="connsiteY8" fmla="*/ 70609 h 83759"/>
                <a:gd name="connsiteX9" fmla="*/ 39736 w 72896"/>
                <a:gd name="connsiteY9" fmla="*/ 83759 h 83759"/>
                <a:gd name="connsiteX10" fmla="*/ 18867 w 72896"/>
                <a:gd name="connsiteY10" fmla="*/ 34590 h 83759"/>
                <a:gd name="connsiteX11" fmla="*/ 55173 w 72896"/>
                <a:gd name="connsiteY11" fmla="*/ 34590 h 83759"/>
                <a:gd name="connsiteX12" fmla="*/ 37449 w 72896"/>
                <a:gd name="connsiteY12" fmla="*/ 15151 h 83759"/>
                <a:gd name="connsiteX13" fmla="*/ 18867 w 72896"/>
                <a:gd name="connsiteY13" fmla="*/ 34590 h 83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896" h="83759">
                  <a:moveTo>
                    <a:pt x="39736" y="83759"/>
                  </a:moveTo>
                  <a:cubicBezTo>
                    <a:pt x="16009" y="83759"/>
                    <a:pt x="0" y="66893"/>
                    <a:pt x="0" y="41737"/>
                  </a:cubicBezTo>
                  <a:cubicBezTo>
                    <a:pt x="0" y="16866"/>
                    <a:pt x="15151" y="0"/>
                    <a:pt x="37449" y="0"/>
                  </a:cubicBezTo>
                  <a:cubicBezTo>
                    <a:pt x="58889" y="0"/>
                    <a:pt x="72896" y="16009"/>
                    <a:pt x="72896" y="40593"/>
                  </a:cubicBezTo>
                  <a:cubicBezTo>
                    <a:pt x="72896" y="43166"/>
                    <a:pt x="72611" y="46025"/>
                    <a:pt x="72611" y="48312"/>
                  </a:cubicBezTo>
                  <a:lnTo>
                    <a:pt x="18867" y="48312"/>
                  </a:lnTo>
                  <a:cubicBezTo>
                    <a:pt x="20868" y="60604"/>
                    <a:pt x="28301" y="67751"/>
                    <a:pt x="39736" y="67751"/>
                  </a:cubicBezTo>
                  <a:cubicBezTo>
                    <a:pt x="47168" y="67751"/>
                    <a:pt x="53171" y="64892"/>
                    <a:pt x="59461" y="58317"/>
                  </a:cubicBezTo>
                  <a:lnTo>
                    <a:pt x="71181" y="70609"/>
                  </a:lnTo>
                  <a:cubicBezTo>
                    <a:pt x="62033" y="79471"/>
                    <a:pt x="52028" y="83759"/>
                    <a:pt x="39736" y="83759"/>
                  </a:cubicBezTo>
                  <a:close/>
                  <a:moveTo>
                    <a:pt x="18867" y="34590"/>
                  </a:moveTo>
                  <a:lnTo>
                    <a:pt x="55173" y="34590"/>
                  </a:lnTo>
                  <a:cubicBezTo>
                    <a:pt x="54315" y="22298"/>
                    <a:pt x="48026" y="15151"/>
                    <a:pt x="37449" y="15151"/>
                  </a:cubicBezTo>
                  <a:cubicBezTo>
                    <a:pt x="27157" y="15151"/>
                    <a:pt x="20583" y="22298"/>
                    <a:pt x="18867" y="34590"/>
                  </a:cubicBezTo>
                  <a:close/>
                </a:path>
              </a:pathLst>
            </a:custGeom>
            <a:grpFill/>
            <a:ln w="2856" cap="flat">
              <a:noFill/>
              <a:prstDash val="solid"/>
              <a:miter/>
            </a:ln>
          </p:spPr>
          <p:txBody>
            <a:bodyPr rtlCol="0" anchor="ctr"/>
            <a:lstStyle/>
            <a:p>
              <a:endParaRPr lang="de-DE"/>
            </a:p>
          </p:txBody>
        </p:sp>
        <p:sp>
          <p:nvSpPr>
            <p:cNvPr id="213" name="Freihandform: Form 212"/>
            <p:cNvSpPr/>
            <p:nvPr/>
          </p:nvSpPr>
          <p:spPr>
            <a:xfrm>
              <a:off x="2796386" y="36100"/>
              <a:ext cx="69465" cy="110630"/>
            </a:xfrm>
            <a:custGeom>
              <a:avLst/>
              <a:gdLst>
                <a:gd name="connsiteX0" fmla="*/ 69466 w 69465"/>
                <a:gd name="connsiteY0" fmla="*/ 18010 h 110630"/>
                <a:gd name="connsiteX1" fmla="*/ 19725 w 69465"/>
                <a:gd name="connsiteY1" fmla="*/ 18010 h 110630"/>
                <a:gd name="connsiteX2" fmla="*/ 19725 w 69465"/>
                <a:gd name="connsiteY2" fmla="*/ 45453 h 110630"/>
                <a:gd name="connsiteX3" fmla="*/ 56888 w 69465"/>
                <a:gd name="connsiteY3" fmla="*/ 45453 h 110630"/>
                <a:gd name="connsiteX4" fmla="*/ 56888 w 69465"/>
                <a:gd name="connsiteY4" fmla="*/ 63463 h 110630"/>
                <a:gd name="connsiteX5" fmla="*/ 19725 w 69465"/>
                <a:gd name="connsiteY5" fmla="*/ 63463 h 110630"/>
                <a:gd name="connsiteX6" fmla="*/ 19725 w 69465"/>
                <a:gd name="connsiteY6" fmla="*/ 110631 h 110630"/>
                <a:gd name="connsiteX7" fmla="*/ 0 w 69465"/>
                <a:gd name="connsiteY7" fmla="*/ 110631 h 110630"/>
                <a:gd name="connsiteX8" fmla="*/ 0 w 69465"/>
                <a:gd name="connsiteY8" fmla="*/ 0 h 110630"/>
                <a:gd name="connsiteX9" fmla="*/ 69466 w 69465"/>
                <a:gd name="connsiteY9" fmla="*/ 0 h 110630"/>
                <a:gd name="connsiteX10" fmla="*/ 69466 w 69465"/>
                <a:gd name="connsiteY10" fmla="*/ 18010 h 1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465" h="110630">
                  <a:moveTo>
                    <a:pt x="69466" y="18010"/>
                  </a:moveTo>
                  <a:lnTo>
                    <a:pt x="19725" y="18010"/>
                  </a:lnTo>
                  <a:lnTo>
                    <a:pt x="19725" y="45453"/>
                  </a:lnTo>
                  <a:lnTo>
                    <a:pt x="56888" y="45453"/>
                  </a:lnTo>
                  <a:lnTo>
                    <a:pt x="56888" y="63463"/>
                  </a:lnTo>
                  <a:lnTo>
                    <a:pt x="19725" y="63463"/>
                  </a:lnTo>
                  <a:lnTo>
                    <a:pt x="19725" y="110631"/>
                  </a:lnTo>
                  <a:lnTo>
                    <a:pt x="0" y="110631"/>
                  </a:lnTo>
                  <a:lnTo>
                    <a:pt x="0" y="0"/>
                  </a:lnTo>
                  <a:lnTo>
                    <a:pt x="69466" y="0"/>
                  </a:lnTo>
                  <a:lnTo>
                    <a:pt x="69466" y="18010"/>
                  </a:lnTo>
                  <a:close/>
                </a:path>
              </a:pathLst>
            </a:custGeom>
            <a:grpFill/>
            <a:ln w="2856" cap="flat">
              <a:noFill/>
              <a:prstDash val="solid"/>
              <a:miter/>
            </a:ln>
          </p:spPr>
          <p:txBody>
            <a:bodyPr rtlCol="0" anchor="ctr"/>
            <a:lstStyle/>
            <a:p>
              <a:endParaRPr lang="de-DE"/>
            </a:p>
          </p:txBody>
        </p:sp>
        <p:sp>
          <p:nvSpPr>
            <p:cNvPr id="214" name="Freihandform: Form 213"/>
            <p:cNvSpPr/>
            <p:nvPr/>
          </p:nvSpPr>
          <p:spPr>
            <a:xfrm>
              <a:off x="2869569" y="64687"/>
              <a:ext cx="67750" cy="83759"/>
            </a:xfrm>
            <a:custGeom>
              <a:avLst/>
              <a:gdLst>
                <a:gd name="connsiteX0" fmla="*/ 34304 w 67750"/>
                <a:gd name="connsiteY0" fmla="*/ 32303 h 83759"/>
                <a:gd name="connsiteX1" fmla="*/ 49455 w 67750"/>
                <a:gd name="connsiteY1" fmla="*/ 34018 h 83759"/>
                <a:gd name="connsiteX2" fmla="*/ 49455 w 67750"/>
                <a:gd name="connsiteY2" fmla="*/ 31160 h 83759"/>
                <a:gd name="connsiteX3" fmla="*/ 31731 w 67750"/>
                <a:gd name="connsiteY3" fmla="*/ 15723 h 83759"/>
                <a:gd name="connsiteX4" fmla="*/ 11435 w 67750"/>
                <a:gd name="connsiteY4" fmla="*/ 20297 h 83759"/>
                <a:gd name="connsiteX5" fmla="*/ 7433 w 67750"/>
                <a:gd name="connsiteY5" fmla="*/ 4574 h 83759"/>
                <a:gd name="connsiteX6" fmla="*/ 33732 w 67750"/>
                <a:gd name="connsiteY6" fmla="*/ 0 h 83759"/>
                <a:gd name="connsiteX7" fmla="*/ 67751 w 67750"/>
                <a:gd name="connsiteY7" fmla="*/ 30874 h 83759"/>
                <a:gd name="connsiteX8" fmla="*/ 67751 w 67750"/>
                <a:gd name="connsiteY8" fmla="*/ 82044 h 83759"/>
                <a:gd name="connsiteX9" fmla="*/ 50027 w 67750"/>
                <a:gd name="connsiteY9" fmla="*/ 82044 h 83759"/>
                <a:gd name="connsiteX10" fmla="*/ 50027 w 67750"/>
                <a:gd name="connsiteY10" fmla="*/ 73468 h 83759"/>
                <a:gd name="connsiteX11" fmla="*/ 49741 w 67750"/>
                <a:gd name="connsiteY11" fmla="*/ 73468 h 83759"/>
                <a:gd name="connsiteX12" fmla="*/ 26300 w 67750"/>
                <a:gd name="connsiteY12" fmla="*/ 83759 h 83759"/>
                <a:gd name="connsiteX13" fmla="*/ 0 w 67750"/>
                <a:gd name="connsiteY13" fmla="*/ 58317 h 83759"/>
                <a:gd name="connsiteX14" fmla="*/ 34304 w 67750"/>
                <a:gd name="connsiteY14" fmla="*/ 32303 h 83759"/>
                <a:gd name="connsiteX15" fmla="*/ 31160 w 67750"/>
                <a:gd name="connsiteY15" fmla="*/ 69752 h 83759"/>
                <a:gd name="connsiteX16" fmla="*/ 49455 w 67750"/>
                <a:gd name="connsiteY16" fmla="*/ 60032 h 83759"/>
                <a:gd name="connsiteX17" fmla="*/ 49455 w 67750"/>
                <a:gd name="connsiteY17" fmla="*/ 46025 h 83759"/>
                <a:gd name="connsiteX18" fmla="*/ 36305 w 67750"/>
                <a:gd name="connsiteY18" fmla="*/ 44595 h 83759"/>
                <a:gd name="connsiteX19" fmla="*/ 17724 w 67750"/>
                <a:gd name="connsiteY19" fmla="*/ 57745 h 83759"/>
                <a:gd name="connsiteX20" fmla="*/ 31160 w 67750"/>
                <a:gd name="connsiteY20" fmla="*/ 69752 h 83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7750" h="83759">
                  <a:moveTo>
                    <a:pt x="34304" y="32303"/>
                  </a:moveTo>
                  <a:cubicBezTo>
                    <a:pt x="39450" y="32303"/>
                    <a:pt x="44310" y="32589"/>
                    <a:pt x="49455" y="34018"/>
                  </a:cubicBezTo>
                  <a:lnTo>
                    <a:pt x="49455" y="31160"/>
                  </a:lnTo>
                  <a:cubicBezTo>
                    <a:pt x="49455" y="20868"/>
                    <a:pt x="43452" y="15723"/>
                    <a:pt x="31731" y="15723"/>
                  </a:cubicBezTo>
                  <a:cubicBezTo>
                    <a:pt x="25156" y="15723"/>
                    <a:pt x="18010" y="17152"/>
                    <a:pt x="11435" y="20297"/>
                  </a:cubicBezTo>
                  <a:lnTo>
                    <a:pt x="7433" y="4574"/>
                  </a:lnTo>
                  <a:cubicBezTo>
                    <a:pt x="14865" y="1715"/>
                    <a:pt x="24585" y="0"/>
                    <a:pt x="33732" y="0"/>
                  </a:cubicBezTo>
                  <a:cubicBezTo>
                    <a:pt x="56316" y="0"/>
                    <a:pt x="67751" y="10577"/>
                    <a:pt x="67751" y="30874"/>
                  </a:cubicBezTo>
                  <a:lnTo>
                    <a:pt x="67751" y="82044"/>
                  </a:lnTo>
                  <a:lnTo>
                    <a:pt x="50027" y="82044"/>
                  </a:lnTo>
                  <a:lnTo>
                    <a:pt x="50027" y="73468"/>
                  </a:lnTo>
                  <a:lnTo>
                    <a:pt x="49741" y="73468"/>
                  </a:lnTo>
                  <a:cubicBezTo>
                    <a:pt x="42880" y="80615"/>
                    <a:pt x="35734" y="83759"/>
                    <a:pt x="26300" y="83759"/>
                  </a:cubicBezTo>
                  <a:cubicBezTo>
                    <a:pt x="10291" y="83759"/>
                    <a:pt x="0" y="73754"/>
                    <a:pt x="0" y="58317"/>
                  </a:cubicBezTo>
                  <a:cubicBezTo>
                    <a:pt x="0" y="41451"/>
                    <a:pt x="12006" y="32303"/>
                    <a:pt x="34304" y="32303"/>
                  </a:cubicBezTo>
                  <a:close/>
                  <a:moveTo>
                    <a:pt x="31160" y="69752"/>
                  </a:moveTo>
                  <a:cubicBezTo>
                    <a:pt x="38021" y="69752"/>
                    <a:pt x="44310" y="66321"/>
                    <a:pt x="49455" y="60032"/>
                  </a:cubicBezTo>
                  <a:lnTo>
                    <a:pt x="49455" y="46025"/>
                  </a:lnTo>
                  <a:cubicBezTo>
                    <a:pt x="45167" y="44881"/>
                    <a:pt x="40593" y="44595"/>
                    <a:pt x="36305" y="44595"/>
                  </a:cubicBezTo>
                  <a:cubicBezTo>
                    <a:pt x="24585" y="44595"/>
                    <a:pt x="17724" y="49169"/>
                    <a:pt x="17724" y="57745"/>
                  </a:cubicBezTo>
                  <a:cubicBezTo>
                    <a:pt x="17724" y="65178"/>
                    <a:pt x="22869" y="69752"/>
                    <a:pt x="31160" y="69752"/>
                  </a:cubicBezTo>
                  <a:close/>
                </a:path>
              </a:pathLst>
            </a:custGeom>
            <a:grpFill/>
            <a:ln w="2856" cap="flat">
              <a:noFill/>
              <a:prstDash val="solid"/>
              <a:miter/>
            </a:ln>
          </p:spPr>
          <p:txBody>
            <a:bodyPr rtlCol="0" anchor="ctr"/>
            <a:lstStyle/>
            <a:p>
              <a:endParaRPr lang="de-DE"/>
            </a:p>
          </p:txBody>
        </p:sp>
        <p:sp>
          <p:nvSpPr>
            <p:cNvPr id="215" name="Freihandform: Form 214"/>
            <p:cNvSpPr/>
            <p:nvPr/>
          </p:nvSpPr>
          <p:spPr>
            <a:xfrm>
              <a:off x="2961046" y="29811"/>
              <a:ext cx="70323" cy="116920"/>
            </a:xfrm>
            <a:custGeom>
              <a:avLst/>
              <a:gdLst>
                <a:gd name="connsiteX0" fmla="*/ 0 w 70323"/>
                <a:gd name="connsiteY0" fmla="*/ 4574 h 116920"/>
                <a:gd name="connsiteX1" fmla="*/ 18581 w 70323"/>
                <a:gd name="connsiteY1" fmla="*/ 0 h 116920"/>
                <a:gd name="connsiteX2" fmla="*/ 18581 w 70323"/>
                <a:gd name="connsiteY2" fmla="*/ 70324 h 116920"/>
                <a:gd name="connsiteX3" fmla="*/ 18867 w 70323"/>
                <a:gd name="connsiteY3" fmla="*/ 70324 h 116920"/>
                <a:gd name="connsiteX4" fmla="*/ 45167 w 70323"/>
                <a:gd name="connsiteY4" fmla="*/ 36877 h 116920"/>
                <a:gd name="connsiteX5" fmla="*/ 67465 w 70323"/>
                <a:gd name="connsiteY5" fmla="*/ 36877 h 116920"/>
                <a:gd name="connsiteX6" fmla="*/ 41165 w 70323"/>
                <a:gd name="connsiteY6" fmla="*/ 68323 h 116920"/>
                <a:gd name="connsiteX7" fmla="*/ 70324 w 70323"/>
                <a:gd name="connsiteY7" fmla="*/ 116920 h 116920"/>
                <a:gd name="connsiteX8" fmla="*/ 48026 w 70323"/>
                <a:gd name="connsiteY8" fmla="*/ 116920 h 116920"/>
                <a:gd name="connsiteX9" fmla="*/ 28015 w 70323"/>
                <a:gd name="connsiteY9" fmla="*/ 82330 h 116920"/>
                <a:gd name="connsiteX10" fmla="*/ 18867 w 70323"/>
                <a:gd name="connsiteY10" fmla="*/ 92621 h 116920"/>
                <a:gd name="connsiteX11" fmla="*/ 18867 w 70323"/>
                <a:gd name="connsiteY11" fmla="*/ 116920 h 116920"/>
                <a:gd name="connsiteX12" fmla="*/ 286 w 70323"/>
                <a:gd name="connsiteY12" fmla="*/ 116920 h 116920"/>
                <a:gd name="connsiteX13" fmla="*/ 286 w 70323"/>
                <a:gd name="connsiteY13" fmla="*/ 4574 h 116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0323" h="116920">
                  <a:moveTo>
                    <a:pt x="0" y="4574"/>
                  </a:moveTo>
                  <a:lnTo>
                    <a:pt x="18581" y="0"/>
                  </a:lnTo>
                  <a:lnTo>
                    <a:pt x="18581" y="70324"/>
                  </a:lnTo>
                  <a:lnTo>
                    <a:pt x="18867" y="70324"/>
                  </a:lnTo>
                  <a:lnTo>
                    <a:pt x="45167" y="36877"/>
                  </a:lnTo>
                  <a:lnTo>
                    <a:pt x="67465" y="36877"/>
                  </a:lnTo>
                  <a:lnTo>
                    <a:pt x="41165" y="68323"/>
                  </a:lnTo>
                  <a:lnTo>
                    <a:pt x="70324" y="116920"/>
                  </a:lnTo>
                  <a:lnTo>
                    <a:pt x="48026" y="116920"/>
                  </a:lnTo>
                  <a:lnTo>
                    <a:pt x="28015" y="82330"/>
                  </a:lnTo>
                  <a:lnTo>
                    <a:pt x="18867" y="92621"/>
                  </a:lnTo>
                  <a:lnTo>
                    <a:pt x="18867" y="116920"/>
                  </a:lnTo>
                  <a:lnTo>
                    <a:pt x="286" y="116920"/>
                  </a:lnTo>
                  <a:lnTo>
                    <a:pt x="286" y="4574"/>
                  </a:lnTo>
                  <a:close/>
                </a:path>
              </a:pathLst>
            </a:custGeom>
            <a:grpFill/>
            <a:ln w="2856" cap="flat">
              <a:noFill/>
              <a:prstDash val="solid"/>
              <a:miter/>
            </a:ln>
          </p:spPr>
          <p:txBody>
            <a:bodyPr rtlCol="0" anchor="ctr"/>
            <a:lstStyle/>
            <a:p>
              <a:endParaRPr lang="de-DE"/>
            </a:p>
          </p:txBody>
        </p:sp>
        <p:sp>
          <p:nvSpPr>
            <p:cNvPr id="216" name="Freihandform: Form 215"/>
            <p:cNvSpPr/>
            <p:nvPr/>
          </p:nvSpPr>
          <p:spPr>
            <a:xfrm>
              <a:off x="3045092" y="66688"/>
              <a:ext cx="68894" cy="82044"/>
            </a:xfrm>
            <a:custGeom>
              <a:avLst/>
              <a:gdLst>
                <a:gd name="connsiteX0" fmla="*/ 18867 w 68894"/>
                <a:gd name="connsiteY0" fmla="*/ 48026 h 82044"/>
                <a:gd name="connsiteX1" fmla="*/ 34876 w 68894"/>
                <a:gd name="connsiteY1" fmla="*/ 64892 h 82044"/>
                <a:gd name="connsiteX2" fmla="*/ 50313 w 68894"/>
                <a:gd name="connsiteY2" fmla="*/ 48026 h 82044"/>
                <a:gd name="connsiteX3" fmla="*/ 50313 w 68894"/>
                <a:gd name="connsiteY3" fmla="*/ 0 h 82044"/>
                <a:gd name="connsiteX4" fmla="*/ 68894 w 68894"/>
                <a:gd name="connsiteY4" fmla="*/ 0 h 82044"/>
                <a:gd name="connsiteX5" fmla="*/ 68894 w 68894"/>
                <a:gd name="connsiteY5" fmla="*/ 48598 h 82044"/>
                <a:gd name="connsiteX6" fmla="*/ 35162 w 68894"/>
                <a:gd name="connsiteY6" fmla="*/ 82044 h 82044"/>
                <a:gd name="connsiteX7" fmla="*/ 0 w 68894"/>
                <a:gd name="connsiteY7" fmla="*/ 48883 h 82044"/>
                <a:gd name="connsiteX8" fmla="*/ 0 w 68894"/>
                <a:gd name="connsiteY8" fmla="*/ 286 h 82044"/>
                <a:gd name="connsiteX9" fmla="*/ 18581 w 68894"/>
                <a:gd name="connsiteY9" fmla="*/ 286 h 82044"/>
                <a:gd name="connsiteX10" fmla="*/ 18581 w 68894"/>
                <a:gd name="connsiteY10" fmla="*/ 48026 h 82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894" h="82044">
                  <a:moveTo>
                    <a:pt x="18867" y="48026"/>
                  </a:moveTo>
                  <a:cubicBezTo>
                    <a:pt x="18867" y="58889"/>
                    <a:pt x="24299" y="64892"/>
                    <a:pt x="34876" y="64892"/>
                  </a:cubicBezTo>
                  <a:cubicBezTo>
                    <a:pt x="45167" y="64892"/>
                    <a:pt x="50313" y="59175"/>
                    <a:pt x="50313" y="48026"/>
                  </a:cubicBezTo>
                  <a:lnTo>
                    <a:pt x="50313" y="0"/>
                  </a:lnTo>
                  <a:lnTo>
                    <a:pt x="68894" y="0"/>
                  </a:lnTo>
                  <a:lnTo>
                    <a:pt x="68894" y="48598"/>
                  </a:lnTo>
                  <a:cubicBezTo>
                    <a:pt x="68894" y="69752"/>
                    <a:pt x="57174" y="82044"/>
                    <a:pt x="35162" y="82044"/>
                  </a:cubicBezTo>
                  <a:cubicBezTo>
                    <a:pt x="13436" y="82044"/>
                    <a:pt x="0" y="69752"/>
                    <a:pt x="0" y="48883"/>
                  </a:cubicBezTo>
                  <a:lnTo>
                    <a:pt x="0" y="286"/>
                  </a:lnTo>
                  <a:lnTo>
                    <a:pt x="18581" y="286"/>
                  </a:lnTo>
                  <a:lnTo>
                    <a:pt x="18581" y="48026"/>
                  </a:lnTo>
                  <a:close/>
                </a:path>
              </a:pathLst>
            </a:custGeom>
            <a:grpFill/>
            <a:ln w="2856" cap="flat">
              <a:noFill/>
              <a:prstDash val="solid"/>
              <a:miter/>
            </a:ln>
          </p:spPr>
          <p:txBody>
            <a:bodyPr rtlCol="0" anchor="ctr"/>
            <a:lstStyle/>
            <a:p>
              <a:endParaRPr lang="de-DE"/>
            </a:p>
          </p:txBody>
        </p:sp>
        <p:sp>
          <p:nvSpPr>
            <p:cNvPr id="217" name="Freihandform: Form 216"/>
            <p:cNvSpPr/>
            <p:nvPr/>
          </p:nvSpPr>
          <p:spPr>
            <a:xfrm>
              <a:off x="3138285" y="29525"/>
              <a:ext cx="18581" cy="116920"/>
            </a:xfrm>
            <a:custGeom>
              <a:avLst/>
              <a:gdLst>
                <a:gd name="connsiteX0" fmla="*/ 18581 w 18581"/>
                <a:gd name="connsiteY0" fmla="*/ 116920 h 116920"/>
                <a:gd name="connsiteX1" fmla="*/ 0 w 18581"/>
                <a:gd name="connsiteY1" fmla="*/ 116920 h 116920"/>
                <a:gd name="connsiteX2" fmla="*/ 0 w 18581"/>
                <a:gd name="connsiteY2" fmla="*/ 4288 h 116920"/>
                <a:gd name="connsiteX3" fmla="*/ 18581 w 18581"/>
                <a:gd name="connsiteY3" fmla="*/ 0 h 116920"/>
                <a:gd name="connsiteX4" fmla="*/ 18581 w 18581"/>
                <a:gd name="connsiteY4" fmla="*/ 116920 h 116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81" h="116920">
                  <a:moveTo>
                    <a:pt x="18581" y="116920"/>
                  </a:moveTo>
                  <a:lnTo>
                    <a:pt x="0" y="116920"/>
                  </a:lnTo>
                  <a:lnTo>
                    <a:pt x="0" y="4288"/>
                  </a:lnTo>
                  <a:lnTo>
                    <a:pt x="18581" y="0"/>
                  </a:lnTo>
                  <a:lnTo>
                    <a:pt x="18581" y="116920"/>
                  </a:lnTo>
                  <a:close/>
                </a:path>
              </a:pathLst>
            </a:custGeom>
            <a:grpFill/>
            <a:ln w="2856" cap="flat">
              <a:noFill/>
              <a:prstDash val="solid"/>
              <a:miter/>
            </a:ln>
          </p:spPr>
          <p:txBody>
            <a:bodyPr rtlCol="0" anchor="ctr"/>
            <a:lstStyle/>
            <a:p>
              <a:endParaRPr lang="de-DE"/>
            </a:p>
          </p:txBody>
        </p:sp>
        <p:sp>
          <p:nvSpPr>
            <p:cNvPr id="218" name="Freihandform: Form 217"/>
            <p:cNvSpPr/>
            <p:nvPr/>
          </p:nvSpPr>
          <p:spPr>
            <a:xfrm>
              <a:off x="3173160" y="40960"/>
              <a:ext cx="49741" cy="107486"/>
            </a:xfrm>
            <a:custGeom>
              <a:avLst/>
              <a:gdLst>
                <a:gd name="connsiteX0" fmla="*/ 49741 w 49741"/>
                <a:gd name="connsiteY0" fmla="*/ 88619 h 107486"/>
                <a:gd name="connsiteX1" fmla="*/ 49741 w 49741"/>
                <a:gd name="connsiteY1" fmla="*/ 104628 h 107486"/>
                <a:gd name="connsiteX2" fmla="*/ 34018 w 49741"/>
                <a:gd name="connsiteY2" fmla="*/ 107486 h 107486"/>
                <a:gd name="connsiteX3" fmla="*/ 12292 w 49741"/>
                <a:gd name="connsiteY3" fmla="*/ 84903 h 107486"/>
                <a:gd name="connsiteX4" fmla="*/ 12292 w 49741"/>
                <a:gd name="connsiteY4" fmla="*/ 41165 h 107486"/>
                <a:gd name="connsiteX5" fmla="*/ 0 w 49741"/>
                <a:gd name="connsiteY5" fmla="*/ 41165 h 107486"/>
                <a:gd name="connsiteX6" fmla="*/ 0 w 49741"/>
                <a:gd name="connsiteY6" fmla="*/ 25728 h 107486"/>
                <a:gd name="connsiteX7" fmla="*/ 12006 w 49741"/>
                <a:gd name="connsiteY7" fmla="*/ 25728 h 107486"/>
                <a:gd name="connsiteX8" fmla="*/ 12006 w 49741"/>
                <a:gd name="connsiteY8" fmla="*/ 4002 h 107486"/>
                <a:gd name="connsiteX9" fmla="*/ 30588 w 49741"/>
                <a:gd name="connsiteY9" fmla="*/ 0 h 107486"/>
                <a:gd name="connsiteX10" fmla="*/ 30588 w 49741"/>
                <a:gd name="connsiteY10" fmla="*/ 26014 h 107486"/>
                <a:gd name="connsiteX11" fmla="*/ 49741 w 49741"/>
                <a:gd name="connsiteY11" fmla="*/ 26014 h 107486"/>
                <a:gd name="connsiteX12" fmla="*/ 49741 w 49741"/>
                <a:gd name="connsiteY12" fmla="*/ 41451 h 107486"/>
                <a:gd name="connsiteX13" fmla="*/ 30588 w 49741"/>
                <a:gd name="connsiteY13" fmla="*/ 41451 h 107486"/>
                <a:gd name="connsiteX14" fmla="*/ 30588 w 49741"/>
                <a:gd name="connsiteY14" fmla="*/ 80901 h 107486"/>
                <a:gd name="connsiteX15" fmla="*/ 39164 w 49741"/>
                <a:gd name="connsiteY15" fmla="*/ 91478 h 107486"/>
                <a:gd name="connsiteX16" fmla="*/ 49741 w 49741"/>
                <a:gd name="connsiteY16" fmla="*/ 88619 h 107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9741" h="107486">
                  <a:moveTo>
                    <a:pt x="49741" y="88619"/>
                  </a:moveTo>
                  <a:lnTo>
                    <a:pt x="49741" y="104628"/>
                  </a:lnTo>
                  <a:cubicBezTo>
                    <a:pt x="45739" y="106629"/>
                    <a:pt x="39450" y="107486"/>
                    <a:pt x="34018" y="107486"/>
                  </a:cubicBezTo>
                  <a:cubicBezTo>
                    <a:pt x="20011" y="107486"/>
                    <a:pt x="12292" y="99482"/>
                    <a:pt x="12292" y="84903"/>
                  </a:cubicBezTo>
                  <a:lnTo>
                    <a:pt x="12292" y="41165"/>
                  </a:lnTo>
                  <a:lnTo>
                    <a:pt x="0" y="41165"/>
                  </a:lnTo>
                  <a:lnTo>
                    <a:pt x="0" y="25728"/>
                  </a:lnTo>
                  <a:lnTo>
                    <a:pt x="12006" y="25728"/>
                  </a:lnTo>
                  <a:lnTo>
                    <a:pt x="12006" y="4002"/>
                  </a:lnTo>
                  <a:lnTo>
                    <a:pt x="30588" y="0"/>
                  </a:lnTo>
                  <a:lnTo>
                    <a:pt x="30588" y="26014"/>
                  </a:lnTo>
                  <a:lnTo>
                    <a:pt x="49741" y="26014"/>
                  </a:lnTo>
                  <a:lnTo>
                    <a:pt x="49741" y="41451"/>
                  </a:lnTo>
                  <a:lnTo>
                    <a:pt x="30588" y="41451"/>
                  </a:lnTo>
                  <a:lnTo>
                    <a:pt x="30588" y="80901"/>
                  </a:lnTo>
                  <a:cubicBezTo>
                    <a:pt x="30588" y="88333"/>
                    <a:pt x="33161" y="91478"/>
                    <a:pt x="39164" y="91478"/>
                  </a:cubicBezTo>
                  <a:cubicBezTo>
                    <a:pt x="42880" y="91192"/>
                    <a:pt x="46596" y="90048"/>
                    <a:pt x="49741" y="88619"/>
                  </a:cubicBezTo>
                  <a:close/>
                </a:path>
              </a:pathLst>
            </a:custGeom>
            <a:grpFill/>
            <a:ln w="2856" cap="flat">
              <a:noFill/>
              <a:prstDash val="solid"/>
              <a:miter/>
            </a:ln>
          </p:spPr>
          <p:txBody>
            <a:bodyPr rtlCol="0" anchor="ctr"/>
            <a:lstStyle/>
            <a:p>
              <a:endParaRPr lang="de-DE"/>
            </a:p>
          </p:txBody>
        </p:sp>
        <p:sp>
          <p:nvSpPr>
            <p:cNvPr id="219" name="Freihandform: Form 218"/>
            <p:cNvSpPr/>
            <p:nvPr/>
          </p:nvSpPr>
          <p:spPr>
            <a:xfrm>
              <a:off x="3237481" y="32384"/>
              <a:ext cx="67750" cy="116062"/>
            </a:xfrm>
            <a:custGeom>
              <a:avLst/>
              <a:gdLst>
                <a:gd name="connsiteX0" fmla="*/ 34304 w 67750"/>
                <a:gd name="connsiteY0" fmla="*/ 64606 h 116062"/>
                <a:gd name="connsiteX1" fmla="*/ 49455 w 67750"/>
                <a:gd name="connsiteY1" fmla="*/ 66321 h 116062"/>
                <a:gd name="connsiteX2" fmla="*/ 49455 w 67750"/>
                <a:gd name="connsiteY2" fmla="*/ 63463 h 116062"/>
                <a:gd name="connsiteX3" fmla="*/ 31731 w 67750"/>
                <a:gd name="connsiteY3" fmla="*/ 48026 h 116062"/>
                <a:gd name="connsiteX4" fmla="*/ 11435 w 67750"/>
                <a:gd name="connsiteY4" fmla="*/ 52600 h 116062"/>
                <a:gd name="connsiteX5" fmla="*/ 7432 w 67750"/>
                <a:gd name="connsiteY5" fmla="*/ 36877 h 116062"/>
                <a:gd name="connsiteX6" fmla="*/ 33732 w 67750"/>
                <a:gd name="connsiteY6" fmla="*/ 32303 h 116062"/>
                <a:gd name="connsiteX7" fmla="*/ 67751 w 67750"/>
                <a:gd name="connsiteY7" fmla="*/ 63177 h 116062"/>
                <a:gd name="connsiteX8" fmla="*/ 67751 w 67750"/>
                <a:gd name="connsiteY8" fmla="*/ 114347 h 116062"/>
                <a:gd name="connsiteX9" fmla="*/ 50027 w 67750"/>
                <a:gd name="connsiteY9" fmla="*/ 114347 h 116062"/>
                <a:gd name="connsiteX10" fmla="*/ 50027 w 67750"/>
                <a:gd name="connsiteY10" fmla="*/ 105771 h 116062"/>
                <a:gd name="connsiteX11" fmla="*/ 49741 w 67750"/>
                <a:gd name="connsiteY11" fmla="*/ 105771 h 116062"/>
                <a:gd name="connsiteX12" fmla="*/ 26300 w 67750"/>
                <a:gd name="connsiteY12" fmla="*/ 116063 h 116062"/>
                <a:gd name="connsiteX13" fmla="*/ 0 w 67750"/>
                <a:gd name="connsiteY13" fmla="*/ 90620 h 116062"/>
                <a:gd name="connsiteX14" fmla="*/ 34304 w 67750"/>
                <a:gd name="connsiteY14" fmla="*/ 64606 h 116062"/>
                <a:gd name="connsiteX15" fmla="*/ 19153 w 67750"/>
                <a:gd name="connsiteY15" fmla="*/ 21726 h 116062"/>
                <a:gd name="connsiteX16" fmla="*/ 8004 w 67750"/>
                <a:gd name="connsiteY16" fmla="*/ 10863 h 116062"/>
                <a:gd name="connsiteX17" fmla="*/ 19153 w 67750"/>
                <a:gd name="connsiteY17" fmla="*/ 0 h 116062"/>
                <a:gd name="connsiteX18" fmla="*/ 30302 w 67750"/>
                <a:gd name="connsiteY18" fmla="*/ 10863 h 116062"/>
                <a:gd name="connsiteX19" fmla="*/ 19153 w 67750"/>
                <a:gd name="connsiteY19" fmla="*/ 21726 h 116062"/>
                <a:gd name="connsiteX20" fmla="*/ 31160 w 67750"/>
                <a:gd name="connsiteY20" fmla="*/ 102055 h 116062"/>
                <a:gd name="connsiteX21" fmla="*/ 49455 w 67750"/>
                <a:gd name="connsiteY21" fmla="*/ 92335 h 116062"/>
                <a:gd name="connsiteX22" fmla="*/ 49455 w 67750"/>
                <a:gd name="connsiteY22" fmla="*/ 78328 h 116062"/>
                <a:gd name="connsiteX23" fmla="*/ 36305 w 67750"/>
                <a:gd name="connsiteY23" fmla="*/ 76899 h 116062"/>
                <a:gd name="connsiteX24" fmla="*/ 17724 w 67750"/>
                <a:gd name="connsiteY24" fmla="*/ 90048 h 116062"/>
                <a:gd name="connsiteX25" fmla="*/ 31160 w 67750"/>
                <a:gd name="connsiteY25" fmla="*/ 102055 h 116062"/>
                <a:gd name="connsiteX26" fmla="*/ 52028 w 67750"/>
                <a:gd name="connsiteY26" fmla="*/ 21726 h 116062"/>
                <a:gd name="connsiteX27" fmla="*/ 40879 w 67750"/>
                <a:gd name="connsiteY27" fmla="*/ 10863 h 116062"/>
                <a:gd name="connsiteX28" fmla="*/ 52028 w 67750"/>
                <a:gd name="connsiteY28" fmla="*/ 0 h 116062"/>
                <a:gd name="connsiteX29" fmla="*/ 63177 w 67750"/>
                <a:gd name="connsiteY29" fmla="*/ 10863 h 116062"/>
                <a:gd name="connsiteX30" fmla="*/ 52028 w 67750"/>
                <a:gd name="connsiteY30" fmla="*/ 21726 h 116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7750" h="116062">
                  <a:moveTo>
                    <a:pt x="34304" y="64606"/>
                  </a:moveTo>
                  <a:cubicBezTo>
                    <a:pt x="39450" y="64606"/>
                    <a:pt x="44310" y="64892"/>
                    <a:pt x="49455" y="66321"/>
                  </a:cubicBezTo>
                  <a:lnTo>
                    <a:pt x="49455" y="63463"/>
                  </a:lnTo>
                  <a:cubicBezTo>
                    <a:pt x="49455" y="53171"/>
                    <a:pt x="43452" y="48026"/>
                    <a:pt x="31731" y="48026"/>
                  </a:cubicBezTo>
                  <a:cubicBezTo>
                    <a:pt x="25156" y="48026"/>
                    <a:pt x="18010" y="49455"/>
                    <a:pt x="11435" y="52600"/>
                  </a:cubicBezTo>
                  <a:lnTo>
                    <a:pt x="7432" y="36877"/>
                  </a:lnTo>
                  <a:cubicBezTo>
                    <a:pt x="14865" y="34018"/>
                    <a:pt x="24585" y="32303"/>
                    <a:pt x="33732" y="32303"/>
                  </a:cubicBezTo>
                  <a:cubicBezTo>
                    <a:pt x="56316" y="32303"/>
                    <a:pt x="67751" y="42880"/>
                    <a:pt x="67751" y="63177"/>
                  </a:cubicBezTo>
                  <a:lnTo>
                    <a:pt x="67751" y="114347"/>
                  </a:lnTo>
                  <a:lnTo>
                    <a:pt x="50027" y="114347"/>
                  </a:lnTo>
                  <a:lnTo>
                    <a:pt x="50027" y="105771"/>
                  </a:lnTo>
                  <a:lnTo>
                    <a:pt x="49741" y="105771"/>
                  </a:lnTo>
                  <a:cubicBezTo>
                    <a:pt x="42880" y="112918"/>
                    <a:pt x="35734" y="116063"/>
                    <a:pt x="26300" y="116063"/>
                  </a:cubicBezTo>
                  <a:cubicBezTo>
                    <a:pt x="10291" y="116063"/>
                    <a:pt x="0" y="106057"/>
                    <a:pt x="0" y="90620"/>
                  </a:cubicBezTo>
                  <a:cubicBezTo>
                    <a:pt x="0" y="73754"/>
                    <a:pt x="12006" y="64606"/>
                    <a:pt x="34304" y="64606"/>
                  </a:cubicBezTo>
                  <a:close/>
                  <a:moveTo>
                    <a:pt x="19153" y="21726"/>
                  </a:moveTo>
                  <a:cubicBezTo>
                    <a:pt x="13150" y="21726"/>
                    <a:pt x="8004" y="16580"/>
                    <a:pt x="8004" y="10863"/>
                  </a:cubicBezTo>
                  <a:cubicBezTo>
                    <a:pt x="8004" y="5146"/>
                    <a:pt x="13150" y="0"/>
                    <a:pt x="19153" y="0"/>
                  </a:cubicBezTo>
                  <a:cubicBezTo>
                    <a:pt x="25156" y="0"/>
                    <a:pt x="30302" y="5146"/>
                    <a:pt x="30302" y="10863"/>
                  </a:cubicBezTo>
                  <a:cubicBezTo>
                    <a:pt x="30302" y="16866"/>
                    <a:pt x="25156" y="21726"/>
                    <a:pt x="19153" y="21726"/>
                  </a:cubicBezTo>
                  <a:close/>
                  <a:moveTo>
                    <a:pt x="31160" y="102055"/>
                  </a:moveTo>
                  <a:cubicBezTo>
                    <a:pt x="38020" y="102055"/>
                    <a:pt x="44310" y="98625"/>
                    <a:pt x="49455" y="92335"/>
                  </a:cubicBezTo>
                  <a:lnTo>
                    <a:pt x="49455" y="78328"/>
                  </a:lnTo>
                  <a:cubicBezTo>
                    <a:pt x="45167" y="77184"/>
                    <a:pt x="40593" y="76899"/>
                    <a:pt x="36305" y="76899"/>
                  </a:cubicBezTo>
                  <a:cubicBezTo>
                    <a:pt x="24585" y="76899"/>
                    <a:pt x="17724" y="81472"/>
                    <a:pt x="17724" y="90048"/>
                  </a:cubicBezTo>
                  <a:cubicBezTo>
                    <a:pt x="18010" y="97481"/>
                    <a:pt x="23155" y="102055"/>
                    <a:pt x="31160" y="102055"/>
                  </a:cubicBezTo>
                  <a:close/>
                  <a:moveTo>
                    <a:pt x="52028" y="21726"/>
                  </a:moveTo>
                  <a:cubicBezTo>
                    <a:pt x="46025" y="21726"/>
                    <a:pt x="40879" y="16580"/>
                    <a:pt x="40879" y="10863"/>
                  </a:cubicBezTo>
                  <a:cubicBezTo>
                    <a:pt x="40879" y="5146"/>
                    <a:pt x="46025" y="0"/>
                    <a:pt x="52028" y="0"/>
                  </a:cubicBezTo>
                  <a:cubicBezTo>
                    <a:pt x="58031" y="0"/>
                    <a:pt x="63177" y="5146"/>
                    <a:pt x="63177" y="10863"/>
                  </a:cubicBezTo>
                  <a:cubicBezTo>
                    <a:pt x="63177" y="16866"/>
                    <a:pt x="57745" y="21726"/>
                    <a:pt x="52028" y="21726"/>
                  </a:cubicBezTo>
                  <a:close/>
                </a:path>
              </a:pathLst>
            </a:custGeom>
            <a:grpFill/>
            <a:ln w="2856" cap="flat">
              <a:noFill/>
              <a:prstDash val="solid"/>
              <a:miter/>
            </a:ln>
          </p:spPr>
          <p:txBody>
            <a:bodyPr rtlCol="0" anchor="ctr"/>
            <a:lstStyle/>
            <a:p>
              <a:endParaRPr lang="de-DE"/>
            </a:p>
          </p:txBody>
        </p:sp>
        <p:sp>
          <p:nvSpPr>
            <p:cNvPr id="220" name="Freihandform: Form 219"/>
            <p:cNvSpPr/>
            <p:nvPr/>
          </p:nvSpPr>
          <p:spPr>
            <a:xfrm>
              <a:off x="3320097" y="40960"/>
              <a:ext cx="49740" cy="107486"/>
            </a:xfrm>
            <a:custGeom>
              <a:avLst/>
              <a:gdLst>
                <a:gd name="connsiteX0" fmla="*/ 49741 w 49740"/>
                <a:gd name="connsiteY0" fmla="*/ 88619 h 107486"/>
                <a:gd name="connsiteX1" fmla="*/ 49741 w 49740"/>
                <a:gd name="connsiteY1" fmla="*/ 104628 h 107486"/>
                <a:gd name="connsiteX2" fmla="*/ 34018 w 49740"/>
                <a:gd name="connsiteY2" fmla="*/ 107486 h 107486"/>
                <a:gd name="connsiteX3" fmla="*/ 12292 w 49740"/>
                <a:gd name="connsiteY3" fmla="*/ 84903 h 107486"/>
                <a:gd name="connsiteX4" fmla="*/ 12292 w 49740"/>
                <a:gd name="connsiteY4" fmla="*/ 41165 h 107486"/>
                <a:gd name="connsiteX5" fmla="*/ 0 w 49740"/>
                <a:gd name="connsiteY5" fmla="*/ 41165 h 107486"/>
                <a:gd name="connsiteX6" fmla="*/ 0 w 49740"/>
                <a:gd name="connsiteY6" fmla="*/ 25728 h 107486"/>
                <a:gd name="connsiteX7" fmla="*/ 12006 w 49740"/>
                <a:gd name="connsiteY7" fmla="*/ 25728 h 107486"/>
                <a:gd name="connsiteX8" fmla="*/ 12006 w 49740"/>
                <a:gd name="connsiteY8" fmla="*/ 4002 h 107486"/>
                <a:gd name="connsiteX9" fmla="*/ 30588 w 49740"/>
                <a:gd name="connsiteY9" fmla="*/ 0 h 107486"/>
                <a:gd name="connsiteX10" fmla="*/ 30588 w 49740"/>
                <a:gd name="connsiteY10" fmla="*/ 26014 h 107486"/>
                <a:gd name="connsiteX11" fmla="*/ 49741 w 49740"/>
                <a:gd name="connsiteY11" fmla="*/ 26014 h 107486"/>
                <a:gd name="connsiteX12" fmla="*/ 49741 w 49740"/>
                <a:gd name="connsiteY12" fmla="*/ 41451 h 107486"/>
                <a:gd name="connsiteX13" fmla="*/ 30588 w 49740"/>
                <a:gd name="connsiteY13" fmla="*/ 41451 h 107486"/>
                <a:gd name="connsiteX14" fmla="*/ 30588 w 49740"/>
                <a:gd name="connsiteY14" fmla="*/ 80901 h 107486"/>
                <a:gd name="connsiteX15" fmla="*/ 39164 w 49740"/>
                <a:gd name="connsiteY15" fmla="*/ 91478 h 107486"/>
                <a:gd name="connsiteX16" fmla="*/ 49741 w 49740"/>
                <a:gd name="connsiteY16" fmla="*/ 88619 h 107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9740" h="107486">
                  <a:moveTo>
                    <a:pt x="49741" y="88619"/>
                  </a:moveTo>
                  <a:lnTo>
                    <a:pt x="49741" y="104628"/>
                  </a:lnTo>
                  <a:cubicBezTo>
                    <a:pt x="45739" y="106629"/>
                    <a:pt x="39450" y="107486"/>
                    <a:pt x="34018" y="107486"/>
                  </a:cubicBezTo>
                  <a:cubicBezTo>
                    <a:pt x="20011" y="107486"/>
                    <a:pt x="12292" y="99482"/>
                    <a:pt x="12292" y="84903"/>
                  </a:cubicBezTo>
                  <a:lnTo>
                    <a:pt x="12292" y="41165"/>
                  </a:lnTo>
                  <a:lnTo>
                    <a:pt x="0" y="41165"/>
                  </a:lnTo>
                  <a:lnTo>
                    <a:pt x="0" y="25728"/>
                  </a:lnTo>
                  <a:lnTo>
                    <a:pt x="12006" y="25728"/>
                  </a:lnTo>
                  <a:lnTo>
                    <a:pt x="12006" y="4002"/>
                  </a:lnTo>
                  <a:lnTo>
                    <a:pt x="30588" y="0"/>
                  </a:lnTo>
                  <a:lnTo>
                    <a:pt x="30588" y="26014"/>
                  </a:lnTo>
                  <a:lnTo>
                    <a:pt x="49741" y="26014"/>
                  </a:lnTo>
                  <a:lnTo>
                    <a:pt x="49741" y="41451"/>
                  </a:lnTo>
                  <a:lnTo>
                    <a:pt x="30588" y="41451"/>
                  </a:lnTo>
                  <a:lnTo>
                    <a:pt x="30588" y="80901"/>
                  </a:lnTo>
                  <a:cubicBezTo>
                    <a:pt x="30588" y="88333"/>
                    <a:pt x="33161" y="91478"/>
                    <a:pt x="39164" y="91478"/>
                  </a:cubicBezTo>
                  <a:cubicBezTo>
                    <a:pt x="42880" y="91192"/>
                    <a:pt x="46596" y="90048"/>
                    <a:pt x="49741" y="88619"/>
                  </a:cubicBezTo>
                  <a:close/>
                </a:path>
              </a:pathLst>
            </a:custGeom>
            <a:grpFill/>
            <a:ln w="2856" cap="flat">
              <a:noFill/>
              <a:prstDash val="solid"/>
              <a:miter/>
            </a:ln>
          </p:spPr>
          <p:txBody>
            <a:bodyPr rtlCol="0" anchor="ctr"/>
            <a:lstStyle/>
            <a:p>
              <a:endParaRPr lang="de-DE"/>
            </a:p>
          </p:txBody>
        </p:sp>
        <p:sp>
          <p:nvSpPr>
            <p:cNvPr id="221" name="Freihandform: Form 220"/>
            <p:cNvSpPr/>
            <p:nvPr/>
          </p:nvSpPr>
          <p:spPr>
            <a:xfrm>
              <a:off x="3433872" y="66688"/>
              <a:ext cx="68894" cy="82044"/>
            </a:xfrm>
            <a:custGeom>
              <a:avLst/>
              <a:gdLst>
                <a:gd name="connsiteX0" fmla="*/ 18867 w 68894"/>
                <a:gd name="connsiteY0" fmla="*/ 48026 h 82044"/>
                <a:gd name="connsiteX1" fmla="*/ 34876 w 68894"/>
                <a:gd name="connsiteY1" fmla="*/ 64892 h 82044"/>
                <a:gd name="connsiteX2" fmla="*/ 50313 w 68894"/>
                <a:gd name="connsiteY2" fmla="*/ 48026 h 82044"/>
                <a:gd name="connsiteX3" fmla="*/ 50313 w 68894"/>
                <a:gd name="connsiteY3" fmla="*/ 0 h 82044"/>
                <a:gd name="connsiteX4" fmla="*/ 68894 w 68894"/>
                <a:gd name="connsiteY4" fmla="*/ 0 h 82044"/>
                <a:gd name="connsiteX5" fmla="*/ 68894 w 68894"/>
                <a:gd name="connsiteY5" fmla="*/ 48598 h 82044"/>
                <a:gd name="connsiteX6" fmla="*/ 35162 w 68894"/>
                <a:gd name="connsiteY6" fmla="*/ 82044 h 82044"/>
                <a:gd name="connsiteX7" fmla="*/ 0 w 68894"/>
                <a:gd name="connsiteY7" fmla="*/ 48883 h 82044"/>
                <a:gd name="connsiteX8" fmla="*/ 0 w 68894"/>
                <a:gd name="connsiteY8" fmla="*/ 286 h 82044"/>
                <a:gd name="connsiteX9" fmla="*/ 18581 w 68894"/>
                <a:gd name="connsiteY9" fmla="*/ 286 h 82044"/>
                <a:gd name="connsiteX10" fmla="*/ 18581 w 68894"/>
                <a:gd name="connsiteY10" fmla="*/ 48026 h 82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894" h="82044">
                  <a:moveTo>
                    <a:pt x="18867" y="48026"/>
                  </a:moveTo>
                  <a:cubicBezTo>
                    <a:pt x="18867" y="58889"/>
                    <a:pt x="24299" y="64892"/>
                    <a:pt x="34876" y="64892"/>
                  </a:cubicBezTo>
                  <a:cubicBezTo>
                    <a:pt x="45167" y="64892"/>
                    <a:pt x="50313" y="59175"/>
                    <a:pt x="50313" y="48026"/>
                  </a:cubicBezTo>
                  <a:lnTo>
                    <a:pt x="50313" y="0"/>
                  </a:lnTo>
                  <a:lnTo>
                    <a:pt x="68894" y="0"/>
                  </a:lnTo>
                  <a:lnTo>
                    <a:pt x="68894" y="48598"/>
                  </a:lnTo>
                  <a:cubicBezTo>
                    <a:pt x="68894" y="69752"/>
                    <a:pt x="57174" y="82044"/>
                    <a:pt x="35162" y="82044"/>
                  </a:cubicBezTo>
                  <a:cubicBezTo>
                    <a:pt x="13436" y="82044"/>
                    <a:pt x="0" y="69752"/>
                    <a:pt x="0" y="48883"/>
                  </a:cubicBezTo>
                  <a:lnTo>
                    <a:pt x="0" y="286"/>
                  </a:lnTo>
                  <a:lnTo>
                    <a:pt x="18581" y="286"/>
                  </a:lnTo>
                  <a:lnTo>
                    <a:pt x="18581" y="48026"/>
                  </a:lnTo>
                  <a:close/>
                </a:path>
              </a:pathLst>
            </a:custGeom>
            <a:grpFill/>
            <a:ln w="2856" cap="flat">
              <a:noFill/>
              <a:prstDash val="solid"/>
              <a:miter/>
            </a:ln>
          </p:spPr>
          <p:txBody>
            <a:bodyPr rtlCol="0" anchor="ctr"/>
            <a:lstStyle/>
            <a:p>
              <a:endParaRPr lang="de-DE"/>
            </a:p>
          </p:txBody>
        </p:sp>
        <p:sp>
          <p:nvSpPr>
            <p:cNvPr id="222" name="Freihandform: Form 221"/>
            <p:cNvSpPr/>
            <p:nvPr/>
          </p:nvSpPr>
          <p:spPr>
            <a:xfrm>
              <a:off x="3526779" y="64687"/>
              <a:ext cx="68608" cy="82044"/>
            </a:xfrm>
            <a:custGeom>
              <a:avLst/>
              <a:gdLst>
                <a:gd name="connsiteX0" fmla="*/ 68608 w 68608"/>
                <a:gd name="connsiteY0" fmla="*/ 81758 h 82044"/>
                <a:gd name="connsiteX1" fmla="*/ 50027 w 68608"/>
                <a:gd name="connsiteY1" fmla="*/ 81758 h 82044"/>
                <a:gd name="connsiteX2" fmla="*/ 50027 w 68608"/>
                <a:gd name="connsiteY2" fmla="*/ 36019 h 82044"/>
                <a:gd name="connsiteX3" fmla="*/ 35162 w 68608"/>
                <a:gd name="connsiteY3" fmla="*/ 16580 h 82044"/>
                <a:gd name="connsiteX4" fmla="*/ 18581 w 68608"/>
                <a:gd name="connsiteY4" fmla="*/ 36019 h 82044"/>
                <a:gd name="connsiteX5" fmla="*/ 18581 w 68608"/>
                <a:gd name="connsiteY5" fmla="*/ 82044 h 82044"/>
                <a:gd name="connsiteX6" fmla="*/ 0 w 68608"/>
                <a:gd name="connsiteY6" fmla="*/ 82044 h 82044"/>
                <a:gd name="connsiteX7" fmla="*/ 0 w 68608"/>
                <a:gd name="connsiteY7" fmla="*/ 2001 h 82044"/>
                <a:gd name="connsiteX8" fmla="*/ 18581 w 68608"/>
                <a:gd name="connsiteY8" fmla="*/ 2001 h 82044"/>
                <a:gd name="connsiteX9" fmla="*/ 18581 w 68608"/>
                <a:gd name="connsiteY9" fmla="*/ 11721 h 82044"/>
                <a:gd name="connsiteX10" fmla="*/ 18867 w 68608"/>
                <a:gd name="connsiteY10" fmla="*/ 11721 h 82044"/>
                <a:gd name="connsiteX11" fmla="*/ 42308 w 68608"/>
                <a:gd name="connsiteY11" fmla="*/ 0 h 82044"/>
                <a:gd name="connsiteX12" fmla="*/ 68608 w 68608"/>
                <a:gd name="connsiteY12" fmla="*/ 32303 h 82044"/>
                <a:gd name="connsiteX13" fmla="*/ 68608 w 68608"/>
                <a:gd name="connsiteY13" fmla="*/ 81758 h 82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8608" h="82044">
                  <a:moveTo>
                    <a:pt x="68608" y="81758"/>
                  </a:moveTo>
                  <a:lnTo>
                    <a:pt x="50027" y="81758"/>
                  </a:lnTo>
                  <a:lnTo>
                    <a:pt x="50027" y="36019"/>
                  </a:lnTo>
                  <a:cubicBezTo>
                    <a:pt x="50027" y="24299"/>
                    <a:pt x="46596" y="16580"/>
                    <a:pt x="35162" y="16580"/>
                  </a:cubicBezTo>
                  <a:cubicBezTo>
                    <a:pt x="22012" y="16580"/>
                    <a:pt x="18581" y="27157"/>
                    <a:pt x="18581" y="36019"/>
                  </a:cubicBezTo>
                  <a:lnTo>
                    <a:pt x="18581" y="82044"/>
                  </a:lnTo>
                  <a:lnTo>
                    <a:pt x="0" y="82044"/>
                  </a:lnTo>
                  <a:lnTo>
                    <a:pt x="0" y="2001"/>
                  </a:lnTo>
                  <a:lnTo>
                    <a:pt x="18581" y="2001"/>
                  </a:lnTo>
                  <a:lnTo>
                    <a:pt x="18581" y="11721"/>
                  </a:lnTo>
                  <a:lnTo>
                    <a:pt x="18867" y="11721"/>
                  </a:lnTo>
                  <a:cubicBezTo>
                    <a:pt x="23727" y="4574"/>
                    <a:pt x="32017" y="0"/>
                    <a:pt x="42308" y="0"/>
                  </a:cubicBezTo>
                  <a:cubicBezTo>
                    <a:pt x="60604" y="0"/>
                    <a:pt x="68608" y="13436"/>
                    <a:pt x="68608" y="32303"/>
                  </a:cubicBezTo>
                  <a:lnTo>
                    <a:pt x="68608" y="81758"/>
                  </a:lnTo>
                  <a:close/>
                </a:path>
              </a:pathLst>
            </a:custGeom>
            <a:grpFill/>
            <a:ln w="2856" cap="flat">
              <a:noFill/>
              <a:prstDash val="solid"/>
              <a:miter/>
            </a:ln>
          </p:spPr>
          <p:txBody>
            <a:bodyPr rtlCol="0" anchor="ctr"/>
            <a:lstStyle/>
            <a:p>
              <a:endParaRPr lang="de-DE"/>
            </a:p>
          </p:txBody>
        </p:sp>
        <p:sp>
          <p:nvSpPr>
            <p:cNvPr id="223" name="Freihandform: Form 222"/>
            <p:cNvSpPr/>
            <p:nvPr/>
          </p:nvSpPr>
          <p:spPr>
            <a:xfrm>
              <a:off x="3615112" y="29811"/>
              <a:ext cx="74611" cy="118921"/>
            </a:xfrm>
            <a:custGeom>
              <a:avLst/>
              <a:gdLst>
                <a:gd name="connsiteX0" fmla="*/ 0 w 74611"/>
                <a:gd name="connsiteY0" fmla="*/ 76613 h 118921"/>
                <a:gd name="connsiteX1" fmla="*/ 32589 w 74611"/>
                <a:gd name="connsiteY1" fmla="*/ 34876 h 118921"/>
                <a:gd name="connsiteX2" fmla="*/ 55744 w 74611"/>
                <a:gd name="connsiteY2" fmla="*/ 45739 h 118921"/>
                <a:gd name="connsiteX3" fmla="*/ 56030 w 74611"/>
                <a:gd name="connsiteY3" fmla="*/ 45739 h 118921"/>
                <a:gd name="connsiteX4" fmla="*/ 56030 w 74611"/>
                <a:gd name="connsiteY4" fmla="*/ 4574 h 118921"/>
                <a:gd name="connsiteX5" fmla="*/ 74612 w 74611"/>
                <a:gd name="connsiteY5" fmla="*/ 0 h 118921"/>
                <a:gd name="connsiteX6" fmla="*/ 74612 w 74611"/>
                <a:gd name="connsiteY6" fmla="*/ 116920 h 118921"/>
                <a:gd name="connsiteX7" fmla="*/ 56316 w 74611"/>
                <a:gd name="connsiteY7" fmla="*/ 116920 h 118921"/>
                <a:gd name="connsiteX8" fmla="*/ 56316 w 74611"/>
                <a:gd name="connsiteY8" fmla="*/ 107486 h 118921"/>
                <a:gd name="connsiteX9" fmla="*/ 56030 w 74611"/>
                <a:gd name="connsiteY9" fmla="*/ 107486 h 118921"/>
                <a:gd name="connsiteX10" fmla="*/ 32017 w 74611"/>
                <a:gd name="connsiteY10" fmla="*/ 118921 h 118921"/>
                <a:gd name="connsiteX11" fmla="*/ 0 w 74611"/>
                <a:gd name="connsiteY11" fmla="*/ 76613 h 118921"/>
                <a:gd name="connsiteX12" fmla="*/ 18581 w 74611"/>
                <a:gd name="connsiteY12" fmla="*/ 76613 h 118921"/>
                <a:gd name="connsiteX13" fmla="*/ 37163 w 74611"/>
                <a:gd name="connsiteY13" fmla="*/ 102341 h 118921"/>
                <a:gd name="connsiteX14" fmla="*/ 56316 w 74611"/>
                <a:gd name="connsiteY14" fmla="*/ 91764 h 118921"/>
                <a:gd name="connsiteX15" fmla="*/ 56316 w 74611"/>
                <a:gd name="connsiteY15" fmla="*/ 62605 h 118921"/>
                <a:gd name="connsiteX16" fmla="*/ 37163 w 74611"/>
                <a:gd name="connsiteY16" fmla="*/ 52028 h 118921"/>
                <a:gd name="connsiteX17" fmla="*/ 18581 w 74611"/>
                <a:gd name="connsiteY17" fmla="*/ 76613 h 118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4611" h="118921">
                  <a:moveTo>
                    <a:pt x="0" y="76613"/>
                  </a:moveTo>
                  <a:cubicBezTo>
                    <a:pt x="0" y="50885"/>
                    <a:pt x="13150" y="34876"/>
                    <a:pt x="32589" y="34876"/>
                  </a:cubicBezTo>
                  <a:cubicBezTo>
                    <a:pt x="42594" y="34876"/>
                    <a:pt x="50599" y="39164"/>
                    <a:pt x="55744" y="45739"/>
                  </a:cubicBezTo>
                  <a:lnTo>
                    <a:pt x="56030" y="45739"/>
                  </a:lnTo>
                  <a:lnTo>
                    <a:pt x="56030" y="4574"/>
                  </a:lnTo>
                  <a:lnTo>
                    <a:pt x="74612" y="0"/>
                  </a:lnTo>
                  <a:lnTo>
                    <a:pt x="74612" y="116920"/>
                  </a:lnTo>
                  <a:lnTo>
                    <a:pt x="56316" y="116920"/>
                  </a:lnTo>
                  <a:lnTo>
                    <a:pt x="56316" y="107486"/>
                  </a:lnTo>
                  <a:lnTo>
                    <a:pt x="56030" y="107486"/>
                  </a:lnTo>
                  <a:cubicBezTo>
                    <a:pt x="50313" y="114633"/>
                    <a:pt x="42023" y="118921"/>
                    <a:pt x="32017" y="118921"/>
                  </a:cubicBezTo>
                  <a:cubicBezTo>
                    <a:pt x="13150" y="118635"/>
                    <a:pt x="0" y="102341"/>
                    <a:pt x="0" y="76613"/>
                  </a:cubicBezTo>
                  <a:close/>
                  <a:moveTo>
                    <a:pt x="18581" y="76613"/>
                  </a:moveTo>
                  <a:cubicBezTo>
                    <a:pt x="18581" y="92907"/>
                    <a:pt x="25442" y="102341"/>
                    <a:pt x="37163" y="102341"/>
                  </a:cubicBezTo>
                  <a:cubicBezTo>
                    <a:pt x="44310" y="102341"/>
                    <a:pt x="50313" y="98910"/>
                    <a:pt x="56316" y="91764"/>
                  </a:cubicBezTo>
                  <a:lnTo>
                    <a:pt x="56316" y="62605"/>
                  </a:lnTo>
                  <a:cubicBezTo>
                    <a:pt x="50885" y="55458"/>
                    <a:pt x="44881" y="52028"/>
                    <a:pt x="37163" y="52028"/>
                  </a:cubicBezTo>
                  <a:cubicBezTo>
                    <a:pt x="25157" y="51742"/>
                    <a:pt x="18581" y="60604"/>
                    <a:pt x="18581" y="76613"/>
                  </a:cubicBezTo>
                  <a:close/>
                </a:path>
              </a:pathLst>
            </a:custGeom>
            <a:grpFill/>
            <a:ln w="2856" cap="flat">
              <a:noFill/>
              <a:prstDash val="solid"/>
              <a:miter/>
            </a:ln>
          </p:spPr>
          <p:txBody>
            <a:bodyPr rtlCol="0" anchor="ctr"/>
            <a:lstStyle/>
            <a:p>
              <a:endParaRPr lang="de-DE"/>
            </a:p>
          </p:txBody>
        </p:sp>
        <p:sp>
          <p:nvSpPr>
            <p:cNvPr id="224" name="Freihandform: Form 223"/>
            <p:cNvSpPr/>
            <p:nvPr/>
          </p:nvSpPr>
          <p:spPr>
            <a:xfrm>
              <a:off x="1648912" y="209051"/>
              <a:ext cx="69751" cy="110630"/>
            </a:xfrm>
            <a:custGeom>
              <a:avLst/>
              <a:gdLst>
                <a:gd name="connsiteX0" fmla="*/ 69752 w 69751"/>
                <a:gd name="connsiteY0" fmla="*/ 18010 h 110630"/>
                <a:gd name="connsiteX1" fmla="*/ 19725 w 69751"/>
                <a:gd name="connsiteY1" fmla="*/ 18010 h 110630"/>
                <a:gd name="connsiteX2" fmla="*/ 19725 w 69751"/>
                <a:gd name="connsiteY2" fmla="*/ 45453 h 110630"/>
                <a:gd name="connsiteX3" fmla="*/ 56888 w 69751"/>
                <a:gd name="connsiteY3" fmla="*/ 45453 h 110630"/>
                <a:gd name="connsiteX4" fmla="*/ 56888 w 69751"/>
                <a:gd name="connsiteY4" fmla="*/ 63463 h 110630"/>
                <a:gd name="connsiteX5" fmla="*/ 19725 w 69751"/>
                <a:gd name="connsiteY5" fmla="*/ 63463 h 110630"/>
                <a:gd name="connsiteX6" fmla="*/ 19725 w 69751"/>
                <a:gd name="connsiteY6" fmla="*/ 110631 h 110630"/>
                <a:gd name="connsiteX7" fmla="*/ 0 w 69751"/>
                <a:gd name="connsiteY7" fmla="*/ 110631 h 110630"/>
                <a:gd name="connsiteX8" fmla="*/ 0 w 69751"/>
                <a:gd name="connsiteY8" fmla="*/ 0 h 110630"/>
                <a:gd name="connsiteX9" fmla="*/ 69466 w 69751"/>
                <a:gd name="connsiteY9" fmla="*/ 0 h 110630"/>
                <a:gd name="connsiteX10" fmla="*/ 69466 w 69751"/>
                <a:gd name="connsiteY10" fmla="*/ 18010 h 1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751" h="110630">
                  <a:moveTo>
                    <a:pt x="69752" y="18010"/>
                  </a:moveTo>
                  <a:lnTo>
                    <a:pt x="19725" y="18010"/>
                  </a:lnTo>
                  <a:lnTo>
                    <a:pt x="19725" y="45453"/>
                  </a:lnTo>
                  <a:lnTo>
                    <a:pt x="56888" y="45453"/>
                  </a:lnTo>
                  <a:lnTo>
                    <a:pt x="56888" y="63463"/>
                  </a:lnTo>
                  <a:lnTo>
                    <a:pt x="19725" y="63463"/>
                  </a:lnTo>
                  <a:lnTo>
                    <a:pt x="19725" y="110631"/>
                  </a:lnTo>
                  <a:lnTo>
                    <a:pt x="0" y="110631"/>
                  </a:lnTo>
                  <a:lnTo>
                    <a:pt x="0" y="0"/>
                  </a:lnTo>
                  <a:lnTo>
                    <a:pt x="69466" y="0"/>
                  </a:lnTo>
                  <a:lnTo>
                    <a:pt x="69466" y="18010"/>
                  </a:lnTo>
                  <a:close/>
                </a:path>
              </a:pathLst>
            </a:custGeom>
            <a:grpFill/>
            <a:ln w="2856" cap="flat">
              <a:noFill/>
              <a:prstDash val="solid"/>
              <a:miter/>
            </a:ln>
          </p:spPr>
          <p:txBody>
            <a:bodyPr rtlCol="0" anchor="ctr"/>
            <a:lstStyle/>
            <a:p>
              <a:endParaRPr lang="de-DE"/>
            </a:p>
          </p:txBody>
        </p:sp>
        <p:sp>
          <p:nvSpPr>
            <p:cNvPr id="225" name="Freihandform: Form 224"/>
            <p:cNvSpPr/>
            <p:nvPr/>
          </p:nvSpPr>
          <p:spPr>
            <a:xfrm>
              <a:off x="1722094" y="237638"/>
              <a:ext cx="67750" cy="83759"/>
            </a:xfrm>
            <a:custGeom>
              <a:avLst/>
              <a:gdLst>
                <a:gd name="connsiteX0" fmla="*/ 34304 w 67750"/>
                <a:gd name="connsiteY0" fmla="*/ 32303 h 83759"/>
                <a:gd name="connsiteX1" fmla="*/ 49455 w 67750"/>
                <a:gd name="connsiteY1" fmla="*/ 34018 h 83759"/>
                <a:gd name="connsiteX2" fmla="*/ 49455 w 67750"/>
                <a:gd name="connsiteY2" fmla="*/ 31160 h 83759"/>
                <a:gd name="connsiteX3" fmla="*/ 31731 w 67750"/>
                <a:gd name="connsiteY3" fmla="*/ 15723 h 83759"/>
                <a:gd name="connsiteX4" fmla="*/ 11435 w 67750"/>
                <a:gd name="connsiteY4" fmla="*/ 20297 h 83759"/>
                <a:gd name="connsiteX5" fmla="*/ 7433 w 67750"/>
                <a:gd name="connsiteY5" fmla="*/ 4574 h 83759"/>
                <a:gd name="connsiteX6" fmla="*/ 33732 w 67750"/>
                <a:gd name="connsiteY6" fmla="*/ 0 h 83759"/>
                <a:gd name="connsiteX7" fmla="*/ 67751 w 67750"/>
                <a:gd name="connsiteY7" fmla="*/ 30874 h 83759"/>
                <a:gd name="connsiteX8" fmla="*/ 67751 w 67750"/>
                <a:gd name="connsiteY8" fmla="*/ 82044 h 83759"/>
                <a:gd name="connsiteX9" fmla="*/ 50027 w 67750"/>
                <a:gd name="connsiteY9" fmla="*/ 82044 h 83759"/>
                <a:gd name="connsiteX10" fmla="*/ 50027 w 67750"/>
                <a:gd name="connsiteY10" fmla="*/ 73468 h 83759"/>
                <a:gd name="connsiteX11" fmla="*/ 49741 w 67750"/>
                <a:gd name="connsiteY11" fmla="*/ 73468 h 83759"/>
                <a:gd name="connsiteX12" fmla="*/ 26300 w 67750"/>
                <a:gd name="connsiteY12" fmla="*/ 83759 h 83759"/>
                <a:gd name="connsiteX13" fmla="*/ 0 w 67750"/>
                <a:gd name="connsiteY13" fmla="*/ 58317 h 83759"/>
                <a:gd name="connsiteX14" fmla="*/ 34304 w 67750"/>
                <a:gd name="connsiteY14" fmla="*/ 32303 h 83759"/>
                <a:gd name="connsiteX15" fmla="*/ 31160 w 67750"/>
                <a:gd name="connsiteY15" fmla="*/ 69752 h 83759"/>
                <a:gd name="connsiteX16" fmla="*/ 49455 w 67750"/>
                <a:gd name="connsiteY16" fmla="*/ 60032 h 83759"/>
                <a:gd name="connsiteX17" fmla="*/ 49455 w 67750"/>
                <a:gd name="connsiteY17" fmla="*/ 46311 h 83759"/>
                <a:gd name="connsiteX18" fmla="*/ 36305 w 67750"/>
                <a:gd name="connsiteY18" fmla="*/ 44881 h 83759"/>
                <a:gd name="connsiteX19" fmla="*/ 17724 w 67750"/>
                <a:gd name="connsiteY19" fmla="*/ 58031 h 83759"/>
                <a:gd name="connsiteX20" fmla="*/ 31160 w 67750"/>
                <a:gd name="connsiteY20" fmla="*/ 69752 h 83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7750" h="83759">
                  <a:moveTo>
                    <a:pt x="34304" y="32303"/>
                  </a:moveTo>
                  <a:cubicBezTo>
                    <a:pt x="39450" y="32303"/>
                    <a:pt x="44310" y="32589"/>
                    <a:pt x="49455" y="34018"/>
                  </a:cubicBezTo>
                  <a:lnTo>
                    <a:pt x="49455" y="31160"/>
                  </a:lnTo>
                  <a:cubicBezTo>
                    <a:pt x="49455" y="20868"/>
                    <a:pt x="43452" y="15723"/>
                    <a:pt x="31731" y="15723"/>
                  </a:cubicBezTo>
                  <a:cubicBezTo>
                    <a:pt x="25156" y="15723"/>
                    <a:pt x="18010" y="17152"/>
                    <a:pt x="11435" y="20297"/>
                  </a:cubicBezTo>
                  <a:lnTo>
                    <a:pt x="7433" y="4574"/>
                  </a:lnTo>
                  <a:cubicBezTo>
                    <a:pt x="14865" y="1715"/>
                    <a:pt x="24585" y="0"/>
                    <a:pt x="33732" y="0"/>
                  </a:cubicBezTo>
                  <a:cubicBezTo>
                    <a:pt x="56316" y="0"/>
                    <a:pt x="67751" y="10577"/>
                    <a:pt x="67751" y="30874"/>
                  </a:cubicBezTo>
                  <a:lnTo>
                    <a:pt x="67751" y="82044"/>
                  </a:lnTo>
                  <a:lnTo>
                    <a:pt x="50027" y="82044"/>
                  </a:lnTo>
                  <a:lnTo>
                    <a:pt x="50027" y="73468"/>
                  </a:lnTo>
                  <a:lnTo>
                    <a:pt x="49741" y="73468"/>
                  </a:lnTo>
                  <a:cubicBezTo>
                    <a:pt x="42880" y="80615"/>
                    <a:pt x="35734" y="83759"/>
                    <a:pt x="26300" y="83759"/>
                  </a:cubicBezTo>
                  <a:cubicBezTo>
                    <a:pt x="10291" y="83759"/>
                    <a:pt x="0" y="73754"/>
                    <a:pt x="0" y="58317"/>
                  </a:cubicBezTo>
                  <a:cubicBezTo>
                    <a:pt x="0" y="41451"/>
                    <a:pt x="12006" y="32303"/>
                    <a:pt x="34304" y="32303"/>
                  </a:cubicBezTo>
                  <a:close/>
                  <a:moveTo>
                    <a:pt x="31160" y="69752"/>
                  </a:moveTo>
                  <a:cubicBezTo>
                    <a:pt x="38020" y="69752"/>
                    <a:pt x="44310" y="66321"/>
                    <a:pt x="49455" y="60032"/>
                  </a:cubicBezTo>
                  <a:lnTo>
                    <a:pt x="49455" y="46311"/>
                  </a:lnTo>
                  <a:cubicBezTo>
                    <a:pt x="45167" y="45167"/>
                    <a:pt x="40593" y="44881"/>
                    <a:pt x="36305" y="44881"/>
                  </a:cubicBezTo>
                  <a:cubicBezTo>
                    <a:pt x="24585" y="44881"/>
                    <a:pt x="17724" y="49455"/>
                    <a:pt x="17724" y="58031"/>
                  </a:cubicBezTo>
                  <a:cubicBezTo>
                    <a:pt x="18010" y="65178"/>
                    <a:pt x="23155" y="69752"/>
                    <a:pt x="31160" y="69752"/>
                  </a:cubicBezTo>
                  <a:close/>
                </a:path>
              </a:pathLst>
            </a:custGeom>
            <a:grpFill/>
            <a:ln w="2856" cap="flat">
              <a:noFill/>
              <a:prstDash val="solid"/>
              <a:miter/>
            </a:ln>
          </p:spPr>
          <p:txBody>
            <a:bodyPr rtlCol="0" anchor="ctr"/>
            <a:lstStyle/>
            <a:p>
              <a:endParaRPr lang="de-DE"/>
            </a:p>
          </p:txBody>
        </p:sp>
        <p:sp>
          <p:nvSpPr>
            <p:cNvPr id="226" name="Freihandform: Form 225"/>
            <p:cNvSpPr/>
            <p:nvPr/>
          </p:nvSpPr>
          <p:spPr>
            <a:xfrm>
              <a:off x="1809570" y="237352"/>
              <a:ext cx="67464" cy="84045"/>
            </a:xfrm>
            <a:custGeom>
              <a:avLst/>
              <a:gdLst>
                <a:gd name="connsiteX0" fmla="*/ 66893 w 67464"/>
                <a:gd name="connsiteY0" fmla="*/ 71181 h 84045"/>
                <a:gd name="connsiteX1" fmla="*/ 38306 w 67464"/>
                <a:gd name="connsiteY1" fmla="*/ 84045 h 84045"/>
                <a:gd name="connsiteX2" fmla="*/ 0 w 67464"/>
                <a:gd name="connsiteY2" fmla="*/ 42309 h 84045"/>
                <a:gd name="connsiteX3" fmla="*/ 38592 w 67464"/>
                <a:gd name="connsiteY3" fmla="*/ 0 h 84045"/>
                <a:gd name="connsiteX4" fmla="*/ 67465 w 67464"/>
                <a:gd name="connsiteY4" fmla="*/ 13722 h 84045"/>
                <a:gd name="connsiteX5" fmla="*/ 54601 w 67464"/>
                <a:gd name="connsiteY5" fmla="*/ 26014 h 84045"/>
                <a:gd name="connsiteX6" fmla="*/ 38592 w 67464"/>
                <a:gd name="connsiteY6" fmla="*/ 17152 h 84045"/>
                <a:gd name="connsiteX7" fmla="*/ 18867 w 67464"/>
                <a:gd name="connsiteY7" fmla="*/ 42023 h 84045"/>
                <a:gd name="connsiteX8" fmla="*/ 38592 w 67464"/>
                <a:gd name="connsiteY8" fmla="*/ 66893 h 84045"/>
                <a:gd name="connsiteX9" fmla="*/ 55173 w 67464"/>
                <a:gd name="connsiteY9" fmla="*/ 58031 h 84045"/>
                <a:gd name="connsiteX10" fmla="*/ 66893 w 67464"/>
                <a:gd name="connsiteY10" fmla="*/ 71181 h 84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464" h="84045">
                  <a:moveTo>
                    <a:pt x="66893" y="71181"/>
                  </a:moveTo>
                  <a:cubicBezTo>
                    <a:pt x="58889" y="80043"/>
                    <a:pt x="49741" y="84045"/>
                    <a:pt x="38306" y="84045"/>
                  </a:cubicBezTo>
                  <a:cubicBezTo>
                    <a:pt x="15437" y="84045"/>
                    <a:pt x="0" y="67465"/>
                    <a:pt x="0" y="42309"/>
                  </a:cubicBezTo>
                  <a:cubicBezTo>
                    <a:pt x="0" y="17152"/>
                    <a:pt x="15437" y="0"/>
                    <a:pt x="38592" y="0"/>
                  </a:cubicBezTo>
                  <a:cubicBezTo>
                    <a:pt x="50599" y="0"/>
                    <a:pt x="60318" y="4574"/>
                    <a:pt x="67465" y="13722"/>
                  </a:cubicBezTo>
                  <a:lnTo>
                    <a:pt x="54601" y="26014"/>
                  </a:lnTo>
                  <a:cubicBezTo>
                    <a:pt x="50027" y="20011"/>
                    <a:pt x="44881" y="17152"/>
                    <a:pt x="38592" y="17152"/>
                  </a:cubicBezTo>
                  <a:cubicBezTo>
                    <a:pt x="26872" y="17152"/>
                    <a:pt x="18867" y="26872"/>
                    <a:pt x="18867" y="42023"/>
                  </a:cubicBezTo>
                  <a:cubicBezTo>
                    <a:pt x="18867" y="56888"/>
                    <a:pt x="26872" y="66893"/>
                    <a:pt x="38592" y="66893"/>
                  </a:cubicBezTo>
                  <a:cubicBezTo>
                    <a:pt x="44881" y="66893"/>
                    <a:pt x="50027" y="64035"/>
                    <a:pt x="55173" y="58031"/>
                  </a:cubicBezTo>
                  <a:lnTo>
                    <a:pt x="66893" y="71181"/>
                  </a:lnTo>
                  <a:close/>
                </a:path>
              </a:pathLst>
            </a:custGeom>
            <a:grpFill/>
            <a:ln w="2856" cap="flat">
              <a:noFill/>
              <a:prstDash val="solid"/>
              <a:miter/>
            </a:ln>
          </p:spPr>
          <p:txBody>
            <a:bodyPr rtlCol="0" anchor="ctr"/>
            <a:lstStyle/>
            <a:p>
              <a:endParaRPr lang="de-DE"/>
            </a:p>
          </p:txBody>
        </p:sp>
        <p:sp>
          <p:nvSpPr>
            <p:cNvPr id="227" name="Freihandform: Form 226"/>
            <p:cNvSpPr/>
            <p:nvPr/>
          </p:nvSpPr>
          <p:spPr>
            <a:xfrm>
              <a:off x="1893329" y="202762"/>
              <a:ext cx="68608" cy="116920"/>
            </a:xfrm>
            <a:custGeom>
              <a:avLst/>
              <a:gdLst>
                <a:gd name="connsiteX0" fmla="*/ 68608 w 68608"/>
                <a:gd name="connsiteY0" fmla="*/ 116634 h 116920"/>
                <a:gd name="connsiteX1" fmla="*/ 50027 w 68608"/>
                <a:gd name="connsiteY1" fmla="*/ 116634 h 116920"/>
                <a:gd name="connsiteX2" fmla="*/ 50027 w 68608"/>
                <a:gd name="connsiteY2" fmla="*/ 70895 h 116920"/>
                <a:gd name="connsiteX3" fmla="*/ 35162 w 68608"/>
                <a:gd name="connsiteY3" fmla="*/ 51456 h 116920"/>
                <a:gd name="connsiteX4" fmla="*/ 18581 w 68608"/>
                <a:gd name="connsiteY4" fmla="*/ 70895 h 116920"/>
                <a:gd name="connsiteX5" fmla="*/ 18581 w 68608"/>
                <a:gd name="connsiteY5" fmla="*/ 116920 h 116920"/>
                <a:gd name="connsiteX6" fmla="*/ 0 w 68608"/>
                <a:gd name="connsiteY6" fmla="*/ 116920 h 116920"/>
                <a:gd name="connsiteX7" fmla="*/ 0 w 68608"/>
                <a:gd name="connsiteY7" fmla="*/ 4574 h 116920"/>
                <a:gd name="connsiteX8" fmla="*/ 18581 w 68608"/>
                <a:gd name="connsiteY8" fmla="*/ 0 h 116920"/>
                <a:gd name="connsiteX9" fmla="*/ 18581 w 68608"/>
                <a:gd name="connsiteY9" fmla="*/ 46596 h 116920"/>
                <a:gd name="connsiteX10" fmla="*/ 18867 w 68608"/>
                <a:gd name="connsiteY10" fmla="*/ 46596 h 116920"/>
                <a:gd name="connsiteX11" fmla="*/ 42308 w 68608"/>
                <a:gd name="connsiteY11" fmla="*/ 34876 h 116920"/>
                <a:gd name="connsiteX12" fmla="*/ 68608 w 68608"/>
                <a:gd name="connsiteY12" fmla="*/ 67179 h 116920"/>
                <a:gd name="connsiteX13" fmla="*/ 68608 w 68608"/>
                <a:gd name="connsiteY13" fmla="*/ 116634 h 116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8608" h="116920">
                  <a:moveTo>
                    <a:pt x="68608" y="116634"/>
                  </a:moveTo>
                  <a:lnTo>
                    <a:pt x="50027" y="116634"/>
                  </a:lnTo>
                  <a:lnTo>
                    <a:pt x="50027" y="70895"/>
                  </a:lnTo>
                  <a:cubicBezTo>
                    <a:pt x="50027" y="59175"/>
                    <a:pt x="46311" y="51456"/>
                    <a:pt x="35162" y="51456"/>
                  </a:cubicBezTo>
                  <a:cubicBezTo>
                    <a:pt x="22298" y="51456"/>
                    <a:pt x="18581" y="61748"/>
                    <a:pt x="18581" y="70895"/>
                  </a:cubicBezTo>
                  <a:lnTo>
                    <a:pt x="18581" y="116920"/>
                  </a:lnTo>
                  <a:lnTo>
                    <a:pt x="0" y="116920"/>
                  </a:lnTo>
                  <a:lnTo>
                    <a:pt x="0" y="4574"/>
                  </a:lnTo>
                  <a:lnTo>
                    <a:pt x="18581" y="0"/>
                  </a:lnTo>
                  <a:lnTo>
                    <a:pt x="18581" y="46596"/>
                  </a:lnTo>
                  <a:lnTo>
                    <a:pt x="18867" y="46596"/>
                  </a:lnTo>
                  <a:cubicBezTo>
                    <a:pt x="23441" y="39450"/>
                    <a:pt x="31731" y="34876"/>
                    <a:pt x="42308" y="34876"/>
                  </a:cubicBezTo>
                  <a:cubicBezTo>
                    <a:pt x="60890" y="34876"/>
                    <a:pt x="68608" y="48598"/>
                    <a:pt x="68608" y="67179"/>
                  </a:cubicBezTo>
                  <a:lnTo>
                    <a:pt x="68608" y="116634"/>
                  </a:lnTo>
                  <a:close/>
                </a:path>
              </a:pathLst>
            </a:custGeom>
            <a:grpFill/>
            <a:ln w="2856" cap="flat">
              <a:noFill/>
              <a:prstDash val="solid"/>
              <a:miter/>
            </a:ln>
          </p:spPr>
          <p:txBody>
            <a:bodyPr rtlCol="0" anchor="ctr"/>
            <a:lstStyle/>
            <a:p>
              <a:endParaRPr lang="de-DE"/>
            </a:p>
          </p:txBody>
        </p:sp>
        <p:sp>
          <p:nvSpPr>
            <p:cNvPr id="228" name="Freihandform: Form 227"/>
            <p:cNvSpPr/>
            <p:nvPr/>
          </p:nvSpPr>
          <p:spPr>
            <a:xfrm>
              <a:off x="1985665" y="202476"/>
              <a:ext cx="74611" cy="118921"/>
            </a:xfrm>
            <a:custGeom>
              <a:avLst/>
              <a:gdLst>
                <a:gd name="connsiteX0" fmla="*/ 74612 w 74611"/>
                <a:gd name="connsiteY0" fmla="*/ 76613 h 118921"/>
                <a:gd name="connsiteX1" fmla="*/ 42023 w 74611"/>
                <a:gd name="connsiteY1" fmla="*/ 118921 h 118921"/>
                <a:gd name="connsiteX2" fmla="*/ 18296 w 74611"/>
                <a:gd name="connsiteY2" fmla="*/ 107772 h 118921"/>
                <a:gd name="connsiteX3" fmla="*/ 18010 w 74611"/>
                <a:gd name="connsiteY3" fmla="*/ 107772 h 118921"/>
                <a:gd name="connsiteX4" fmla="*/ 18010 w 74611"/>
                <a:gd name="connsiteY4" fmla="*/ 116920 h 118921"/>
                <a:gd name="connsiteX5" fmla="*/ 0 w 74611"/>
                <a:gd name="connsiteY5" fmla="*/ 116920 h 118921"/>
                <a:gd name="connsiteX6" fmla="*/ 0 w 74611"/>
                <a:gd name="connsiteY6" fmla="*/ 4574 h 118921"/>
                <a:gd name="connsiteX7" fmla="*/ 18581 w 74611"/>
                <a:gd name="connsiteY7" fmla="*/ 0 h 118921"/>
                <a:gd name="connsiteX8" fmla="*/ 18581 w 74611"/>
                <a:gd name="connsiteY8" fmla="*/ 46311 h 118921"/>
                <a:gd name="connsiteX9" fmla="*/ 18867 w 74611"/>
                <a:gd name="connsiteY9" fmla="*/ 46311 h 118921"/>
                <a:gd name="connsiteX10" fmla="*/ 42308 w 74611"/>
                <a:gd name="connsiteY10" fmla="*/ 34876 h 118921"/>
                <a:gd name="connsiteX11" fmla="*/ 74612 w 74611"/>
                <a:gd name="connsiteY11" fmla="*/ 76613 h 118921"/>
                <a:gd name="connsiteX12" fmla="*/ 56316 w 74611"/>
                <a:gd name="connsiteY12" fmla="*/ 76899 h 118921"/>
                <a:gd name="connsiteX13" fmla="*/ 37735 w 74611"/>
                <a:gd name="connsiteY13" fmla="*/ 51742 h 118921"/>
                <a:gd name="connsiteX14" fmla="*/ 18867 w 74611"/>
                <a:gd name="connsiteY14" fmla="*/ 62033 h 118921"/>
                <a:gd name="connsiteX15" fmla="*/ 18867 w 74611"/>
                <a:gd name="connsiteY15" fmla="*/ 91192 h 118921"/>
                <a:gd name="connsiteX16" fmla="*/ 38020 w 74611"/>
                <a:gd name="connsiteY16" fmla="*/ 102055 h 118921"/>
                <a:gd name="connsiteX17" fmla="*/ 56316 w 74611"/>
                <a:gd name="connsiteY17" fmla="*/ 76899 h 118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4611" h="118921">
                  <a:moveTo>
                    <a:pt x="74612" y="76613"/>
                  </a:moveTo>
                  <a:cubicBezTo>
                    <a:pt x="74612" y="102341"/>
                    <a:pt x="61462" y="118921"/>
                    <a:pt x="42023" y="118921"/>
                  </a:cubicBezTo>
                  <a:cubicBezTo>
                    <a:pt x="32017" y="118921"/>
                    <a:pt x="23727" y="114633"/>
                    <a:pt x="18296" y="107772"/>
                  </a:cubicBezTo>
                  <a:lnTo>
                    <a:pt x="18010" y="107772"/>
                  </a:lnTo>
                  <a:lnTo>
                    <a:pt x="18010" y="116920"/>
                  </a:lnTo>
                  <a:lnTo>
                    <a:pt x="0" y="116920"/>
                  </a:lnTo>
                  <a:lnTo>
                    <a:pt x="0" y="4574"/>
                  </a:lnTo>
                  <a:lnTo>
                    <a:pt x="18581" y="0"/>
                  </a:lnTo>
                  <a:lnTo>
                    <a:pt x="18581" y="46311"/>
                  </a:lnTo>
                  <a:lnTo>
                    <a:pt x="18867" y="46311"/>
                  </a:lnTo>
                  <a:cubicBezTo>
                    <a:pt x="24299" y="39164"/>
                    <a:pt x="32303" y="34876"/>
                    <a:pt x="42308" y="34876"/>
                  </a:cubicBezTo>
                  <a:cubicBezTo>
                    <a:pt x="61747" y="34876"/>
                    <a:pt x="74612" y="50599"/>
                    <a:pt x="74612" y="76613"/>
                  </a:cubicBezTo>
                  <a:close/>
                  <a:moveTo>
                    <a:pt x="56316" y="76899"/>
                  </a:moveTo>
                  <a:cubicBezTo>
                    <a:pt x="56316" y="60318"/>
                    <a:pt x="49455" y="51742"/>
                    <a:pt x="37735" y="51742"/>
                  </a:cubicBezTo>
                  <a:cubicBezTo>
                    <a:pt x="30588" y="51742"/>
                    <a:pt x="24585" y="54887"/>
                    <a:pt x="18867" y="62033"/>
                  </a:cubicBezTo>
                  <a:lnTo>
                    <a:pt x="18867" y="91192"/>
                  </a:lnTo>
                  <a:cubicBezTo>
                    <a:pt x="24299" y="98339"/>
                    <a:pt x="30302" y="102055"/>
                    <a:pt x="38020" y="102055"/>
                  </a:cubicBezTo>
                  <a:cubicBezTo>
                    <a:pt x="49741" y="102341"/>
                    <a:pt x="56316" y="92907"/>
                    <a:pt x="56316" y="76899"/>
                  </a:cubicBezTo>
                  <a:close/>
                </a:path>
              </a:pathLst>
            </a:custGeom>
            <a:grpFill/>
            <a:ln w="2856" cap="flat">
              <a:noFill/>
              <a:prstDash val="solid"/>
              <a:miter/>
            </a:ln>
          </p:spPr>
          <p:txBody>
            <a:bodyPr rtlCol="0" anchor="ctr"/>
            <a:lstStyle/>
            <a:p>
              <a:endParaRPr lang="de-DE"/>
            </a:p>
          </p:txBody>
        </p:sp>
        <p:sp>
          <p:nvSpPr>
            <p:cNvPr id="229" name="Freihandform: Form 228"/>
            <p:cNvSpPr/>
            <p:nvPr/>
          </p:nvSpPr>
          <p:spPr>
            <a:xfrm>
              <a:off x="2076571" y="237638"/>
              <a:ext cx="72896" cy="83759"/>
            </a:xfrm>
            <a:custGeom>
              <a:avLst/>
              <a:gdLst>
                <a:gd name="connsiteX0" fmla="*/ 39736 w 72896"/>
                <a:gd name="connsiteY0" fmla="*/ 83759 h 83759"/>
                <a:gd name="connsiteX1" fmla="*/ 0 w 72896"/>
                <a:gd name="connsiteY1" fmla="*/ 41737 h 83759"/>
                <a:gd name="connsiteX2" fmla="*/ 37449 w 72896"/>
                <a:gd name="connsiteY2" fmla="*/ 0 h 83759"/>
                <a:gd name="connsiteX3" fmla="*/ 72896 w 72896"/>
                <a:gd name="connsiteY3" fmla="*/ 40593 h 83759"/>
                <a:gd name="connsiteX4" fmla="*/ 72611 w 72896"/>
                <a:gd name="connsiteY4" fmla="*/ 48312 h 83759"/>
                <a:gd name="connsiteX5" fmla="*/ 18867 w 72896"/>
                <a:gd name="connsiteY5" fmla="*/ 48312 h 83759"/>
                <a:gd name="connsiteX6" fmla="*/ 39736 w 72896"/>
                <a:gd name="connsiteY6" fmla="*/ 67751 h 83759"/>
                <a:gd name="connsiteX7" fmla="*/ 59461 w 72896"/>
                <a:gd name="connsiteY7" fmla="*/ 58317 h 83759"/>
                <a:gd name="connsiteX8" fmla="*/ 71181 w 72896"/>
                <a:gd name="connsiteY8" fmla="*/ 70609 h 83759"/>
                <a:gd name="connsiteX9" fmla="*/ 39736 w 72896"/>
                <a:gd name="connsiteY9" fmla="*/ 83759 h 83759"/>
                <a:gd name="connsiteX10" fmla="*/ 18867 w 72896"/>
                <a:gd name="connsiteY10" fmla="*/ 34590 h 83759"/>
                <a:gd name="connsiteX11" fmla="*/ 55173 w 72896"/>
                <a:gd name="connsiteY11" fmla="*/ 34590 h 83759"/>
                <a:gd name="connsiteX12" fmla="*/ 37449 w 72896"/>
                <a:gd name="connsiteY12" fmla="*/ 15151 h 83759"/>
                <a:gd name="connsiteX13" fmla="*/ 18867 w 72896"/>
                <a:gd name="connsiteY13" fmla="*/ 34590 h 83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896" h="83759">
                  <a:moveTo>
                    <a:pt x="39736" y="83759"/>
                  </a:moveTo>
                  <a:cubicBezTo>
                    <a:pt x="16009" y="83759"/>
                    <a:pt x="0" y="66893"/>
                    <a:pt x="0" y="41737"/>
                  </a:cubicBezTo>
                  <a:cubicBezTo>
                    <a:pt x="0" y="16866"/>
                    <a:pt x="15151" y="0"/>
                    <a:pt x="37449" y="0"/>
                  </a:cubicBezTo>
                  <a:cubicBezTo>
                    <a:pt x="58889" y="0"/>
                    <a:pt x="72896" y="16009"/>
                    <a:pt x="72896" y="40593"/>
                  </a:cubicBezTo>
                  <a:cubicBezTo>
                    <a:pt x="72896" y="43166"/>
                    <a:pt x="72611" y="46025"/>
                    <a:pt x="72611" y="48312"/>
                  </a:cubicBezTo>
                  <a:lnTo>
                    <a:pt x="18867" y="48312"/>
                  </a:lnTo>
                  <a:cubicBezTo>
                    <a:pt x="20868" y="60604"/>
                    <a:pt x="28301" y="67751"/>
                    <a:pt x="39736" y="67751"/>
                  </a:cubicBezTo>
                  <a:cubicBezTo>
                    <a:pt x="47168" y="67751"/>
                    <a:pt x="53171" y="64892"/>
                    <a:pt x="59461" y="58317"/>
                  </a:cubicBezTo>
                  <a:lnTo>
                    <a:pt x="71181" y="70609"/>
                  </a:lnTo>
                  <a:cubicBezTo>
                    <a:pt x="62033" y="79471"/>
                    <a:pt x="52028" y="83759"/>
                    <a:pt x="39736" y="83759"/>
                  </a:cubicBezTo>
                  <a:close/>
                  <a:moveTo>
                    <a:pt x="18867" y="34590"/>
                  </a:moveTo>
                  <a:lnTo>
                    <a:pt x="55173" y="34590"/>
                  </a:lnTo>
                  <a:cubicBezTo>
                    <a:pt x="54315" y="22298"/>
                    <a:pt x="48026" y="15151"/>
                    <a:pt x="37449" y="15151"/>
                  </a:cubicBezTo>
                  <a:cubicBezTo>
                    <a:pt x="27157" y="15151"/>
                    <a:pt x="20583" y="22298"/>
                    <a:pt x="18867" y="34590"/>
                  </a:cubicBezTo>
                  <a:close/>
                </a:path>
              </a:pathLst>
            </a:custGeom>
            <a:grpFill/>
            <a:ln w="2856" cap="flat">
              <a:noFill/>
              <a:prstDash val="solid"/>
              <a:miter/>
            </a:ln>
          </p:spPr>
          <p:txBody>
            <a:bodyPr rtlCol="0" anchor="ctr"/>
            <a:lstStyle/>
            <a:p>
              <a:endParaRPr lang="de-DE"/>
            </a:p>
          </p:txBody>
        </p:sp>
        <p:sp>
          <p:nvSpPr>
            <p:cNvPr id="230" name="Freihandform: Form 229"/>
            <p:cNvSpPr/>
            <p:nvPr/>
          </p:nvSpPr>
          <p:spPr>
            <a:xfrm>
              <a:off x="2170621" y="237352"/>
              <a:ext cx="48025" cy="82044"/>
            </a:xfrm>
            <a:custGeom>
              <a:avLst/>
              <a:gdLst>
                <a:gd name="connsiteX0" fmla="*/ 48026 w 48025"/>
                <a:gd name="connsiteY0" fmla="*/ 1715 h 82044"/>
                <a:gd name="connsiteX1" fmla="*/ 45167 w 48025"/>
                <a:gd name="connsiteY1" fmla="*/ 20868 h 82044"/>
                <a:gd name="connsiteX2" fmla="*/ 34876 w 48025"/>
                <a:gd name="connsiteY2" fmla="*/ 18296 h 82044"/>
                <a:gd name="connsiteX3" fmla="*/ 18581 w 48025"/>
                <a:gd name="connsiteY3" fmla="*/ 40879 h 82044"/>
                <a:gd name="connsiteX4" fmla="*/ 18581 w 48025"/>
                <a:gd name="connsiteY4" fmla="*/ 82044 h 82044"/>
                <a:gd name="connsiteX5" fmla="*/ 0 w 48025"/>
                <a:gd name="connsiteY5" fmla="*/ 82044 h 82044"/>
                <a:gd name="connsiteX6" fmla="*/ 0 w 48025"/>
                <a:gd name="connsiteY6" fmla="*/ 2001 h 82044"/>
                <a:gd name="connsiteX7" fmla="*/ 18296 w 48025"/>
                <a:gd name="connsiteY7" fmla="*/ 2001 h 82044"/>
                <a:gd name="connsiteX8" fmla="*/ 18296 w 48025"/>
                <a:gd name="connsiteY8" fmla="*/ 12006 h 82044"/>
                <a:gd name="connsiteX9" fmla="*/ 18581 w 48025"/>
                <a:gd name="connsiteY9" fmla="*/ 12006 h 82044"/>
                <a:gd name="connsiteX10" fmla="*/ 39450 w 48025"/>
                <a:gd name="connsiteY10" fmla="*/ 0 h 82044"/>
                <a:gd name="connsiteX11" fmla="*/ 48026 w 48025"/>
                <a:gd name="connsiteY11" fmla="*/ 1715 h 82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025" h="82044">
                  <a:moveTo>
                    <a:pt x="48026" y="1715"/>
                  </a:moveTo>
                  <a:lnTo>
                    <a:pt x="45167" y="20868"/>
                  </a:lnTo>
                  <a:cubicBezTo>
                    <a:pt x="42308" y="19439"/>
                    <a:pt x="38878" y="18296"/>
                    <a:pt x="34876" y="18296"/>
                  </a:cubicBezTo>
                  <a:cubicBezTo>
                    <a:pt x="22012" y="18296"/>
                    <a:pt x="18581" y="28587"/>
                    <a:pt x="18581" y="40879"/>
                  </a:cubicBezTo>
                  <a:lnTo>
                    <a:pt x="18581" y="82044"/>
                  </a:lnTo>
                  <a:lnTo>
                    <a:pt x="0" y="82044"/>
                  </a:lnTo>
                  <a:lnTo>
                    <a:pt x="0" y="2001"/>
                  </a:lnTo>
                  <a:lnTo>
                    <a:pt x="18296" y="2001"/>
                  </a:lnTo>
                  <a:lnTo>
                    <a:pt x="18296" y="12006"/>
                  </a:lnTo>
                  <a:lnTo>
                    <a:pt x="18581" y="12006"/>
                  </a:lnTo>
                  <a:cubicBezTo>
                    <a:pt x="22869" y="4574"/>
                    <a:pt x="30302" y="0"/>
                    <a:pt x="39450" y="0"/>
                  </a:cubicBezTo>
                  <a:cubicBezTo>
                    <a:pt x="42023" y="0"/>
                    <a:pt x="45167" y="572"/>
                    <a:pt x="48026" y="1715"/>
                  </a:cubicBezTo>
                  <a:close/>
                </a:path>
              </a:pathLst>
            </a:custGeom>
            <a:grpFill/>
            <a:ln w="2856" cap="flat">
              <a:noFill/>
              <a:prstDash val="solid"/>
              <a:miter/>
            </a:ln>
          </p:spPr>
          <p:txBody>
            <a:bodyPr rtlCol="0" anchor="ctr"/>
            <a:lstStyle/>
            <a:p>
              <a:endParaRPr lang="de-DE"/>
            </a:p>
          </p:txBody>
        </p:sp>
        <p:sp>
          <p:nvSpPr>
            <p:cNvPr id="231" name="Freihandform: Form 230"/>
            <p:cNvSpPr/>
            <p:nvPr/>
          </p:nvSpPr>
          <p:spPr>
            <a:xfrm>
              <a:off x="2228938" y="237638"/>
              <a:ext cx="72896" cy="83759"/>
            </a:xfrm>
            <a:custGeom>
              <a:avLst/>
              <a:gdLst>
                <a:gd name="connsiteX0" fmla="*/ 39736 w 72896"/>
                <a:gd name="connsiteY0" fmla="*/ 83759 h 83759"/>
                <a:gd name="connsiteX1" fmla="*/ 0 w 72896"/>
                <a:gd name="connsiteY1" fmla="*/ 41737 h 83759"/>
                <a:gd name="connsiteX2" fmla="*/ 37449 w 72896"/>
                <a:gd name="connsiteY2" fmla="*/ 0 h 83759"/>
                <a:gd name="connsiteX3" fmla="*/ 72896 w 72896"/>
                <a:gd name="connsiteY3" fmla="*/ 40593 h 83759"/>
                <a:gd name="connsiteX4" fmla="*/ 72611 w 72896"/>
                <a:gd name="connsiteY4" fmla="*/ 48312 h 83759"/>
                <a:gd name="connsiteX5" fmla="*/ 18867 w 72896"/>
                <a:gd name="connsiteY5" fmla="*/ 48312 h 83759"/>
                <a:gd name="connsiteX6" fmla="*/ 39736 w 72896"/>
                <a:gd name="connsiteY6" fmla="*/ 67751 h 83759"/>
                <a:gd name="connsiteX7" fmla="*/ 59461 w 72896"/>
                <a:gd name="connsiteY7" fmla="*/ 58317 h 83759"/>
                <a:gd name="connsiteX8" fmla="*/ 71181 w 72896"/>
                <a:gd name="connsiteY8" fmla="*/ 70609 h 83759"/>
                <a:gd name="connsiteX9" fmla="*/ 39736 w 72896"/>
                <a:gd name="connsiteY9" fmla="*/ 83759 h 83759"/>
                <a:gd name="connsiteX10" fmla="*/ 18867 w 72896"/>
                <a:gd name="connsiteY10" fmla="*/ 34590 h 83759"/>
                <a:gd name="connsiteX11" fmla="*/ 55173 w 72896"/>
                <a:gd name="connsiteY11" fmla="*/ 34590 h 83759"/>
                <a:gd name="connsiteX12" fmla="*/ 37449 w 72896"/>
                <a:gd name="connsiteY12" fmla="*/ 15151 h 83759"/>
                <a:gd name="connsiteX13" fmla="*/ 18867 w 72896"/>
                <a:gd name="connsiteY13" fmla="*/ 34590 h 83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896" h="83759">
                  <a:moveTo>
                    <a:pt x="39736" y="83759"/>
                  </a:moveTo>
                  <a:cubicBezTo>
                    <a:pt x="16009" y="83759"/>
                    <a:pt x="0" y="66893"/>
                    <a:pt x="0" y="41737"/>
                  </a:cubicBezTo>
                  <a:cubicBezTo>
                    <a:pt x="0" y="16866"/>
                    <a:pt x="15151" y="0"/>
                    <a:pt x="37449" y="0"/>
                  </a:cubicBezTo>
                  <a:cubicBezTo>
                    <a:pt x="58889" y="0"/>
                    <a:pt x="72896" y="16009"/>
                    <a:pt x="72896" y="40593"/>
                  </a:cubicBezTo>
                  <a:cubicBezTo>
                    <a:pt x="72896" y="43166"/>
                    <a:pt x="72611" y="46025"/>
                    <a:pt x="72611" y="48312"/>
                  </a:cubicBezTo>
                  <a:lnTo>
                    <a:pt x="18867" y="48312"/>
                  </a:lnTo>
                  <a:cubicBezTo>
                    <a:pt x="20868" y="60604"/>
                    <a:pt x="28301" y="67751"/>
                    <a:pt x="39736" y="67751"/>
                  </a:cubicBezTo>
                  <a:cubicBezTo>
                    <a:pt x="47168" y="67751"/>
                    <a:pt x="53171" y="64892"/>
                    <a:pt x="59461" y="58317"/>
                  </a:cubicBezTo>
                  <a:lnTo>
                    <a:pt x="71181" y="70609"/>
                  </a:lnTo>
                  <a:cubicBezTo>
                    <a:pt x="62033" y="79471"/>
                    <a:pt x="51742" y="83759"/>
                    <a:pt x="39736" y="83759"/>
                  </a:cubicBezTo>
                  <a:close/>
                  <a:moveTo>
                    <a:pt x="18867" y="34590"/>
                  </a:moveTo>
                  <a:lnTo>
                    <a:pt x="55173" y="34590"/>
                  </a:lnTo>
                  <a:cubicBezTo>
                    <a:pt x="54315" y="22298"/>
                    <a:pt x="48026" y="15151"/>
                    <a:pt x="37449" y="15151"/>
                  </a:cubicBezTo>
                  <a:cubicBezTo>
                    <a:pt x="27158" y="15151"/>
                    <a:pt x="20297" y="22298"/>
                    <a:pt x="18867" y="34590"/>
                  </a:cubicBezTo>
                  <a:close/>
                </a:path>
              </a:pathLst>
            </a:custGeom>
            <a:grpFill/>
            <a:ln w="2856" cap="flat">
              <a:noFill/>
              <a:prstDash val="solid"/>
              <a:miter/>
            </a:ln>
          </p:spPr>
          <p:txBody>
            <a:bodyPr rtlCol="0" anchor="ctr"/>
            <a:lstStyle/>
            <a:p>
              <a:endParaRPr lang="de-DE"/>
            </a:p>
          </p:txBody>
        </p:sp>
        <p:sp>
          <p:nvSpPr>
            <p:cNvPr id="232" name="Freihandform: Form 231"/>
            <p:cNvSpPr/>
            <p:nvPr/>
          </p:nvSpPr>
          <p:spPr>
            <a:xfrm>
              <a:off x="2319844" y="203905"/>
              <a:ext cx="23727" cy="115490"/>
            </a:xfrm>
            <a:custGeom>
              <a:avLst/>
              <a:gdLst>
                <a:gd name="connsiteX0" fmla="*/ 23727 w 23727"/>
                <a:gd name="connsiteY0" fmla="*/ 11435 h 115490"/>
                <a:gd name="connsiteX1" fmla="*/ 11721 w 23727"/>
                <a:gd name="connsiteY1" fmla="*/ 22869 h 115490"/>
                <a:gd name="connsiteX2" fmla="*/ 0 w 23727"/>
                <a:gd name="connsiteY2" fmla="*/ 11435 h 115490"/>
                <a:gd name="connsiteX3" fmla="*/ 11721 w 23727"/>
                <a:gd name="connsiteY3" fmla="*/ 0 h 115490"/>
                <a:gd name="connsiteX4" fmla="*/ 23727 w 23727"/>
                <a:gd name="connsiteY4" fmla="*/ 11435 h 115490"/>
                <a:gd name="connsiteX5" fmla="*/ 21154 w 23727"/>
                <a:gd name="connsiteY5" fmla="*/ 115491 h 115490"/>
                <a:gd name="connsiteX6" fmla="*/ 2573 w 23727"/>
                <a:gd name="connsiteY6" fmla="*/ 115491 h 115490"/>
                <a:gd name="connsiteX7" fmla="*/ 2573 w 23727"/>
                <a:gd name="connsiteY7" fmla="*/ 35448 h 115490"/>
                <a:gd name="connsiteX8" fmla="*/ 21154 w 23727"/>
                <a:gd name="connsiteY8" fmla="*/ 35448 h 115490"/>
                <a:gd name="connsiteX9" fmla="*/ 21154 w 23727"/>
                <a:gd name="connsiteY9" fmla="*/ 115491 h 115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27" h="115490">
                  <a:moveTo>
                    <a:pt x="23727" y="11435"/>
                  </a:moveTo>
                  <a:cubicBezTo>
                    <a:pt x="23727" y="18010"/>
                    <a:pt x="18296" y="22869"/>
                    <a:pt x="11721" y="22869"/>
                  </a:cubicBezTo>
                  <a:cubicBezTo>
                    <a:pt x="5146" y="22869"/>
                    <a:pt x="0" y="18010"/>
                    <a:pt x="0" y="11435"/>
                  </a:cubicBezTo>
                  <a:cubicBezTo>
                    <a:pt x="0" y="4860"/>
                    <a:pt x="5431" y="0"/>
                    <a:pt x="11721" y="0"/>
                  </a:cubicBezTo>
                  <a:cubicBezTo>
                    <a:pt x="18296" y="0"/>
                    <a:pt x="23727" y="4860"/>
                    <a:pt x="23727" y="11435"/>
                  </a:cubicBezTo>
                  <a:close/>
                  <a:moveTo>
                    <a:pt x="21154" y="115491"/>
                  </a:moveTo>
                  <a:lnTo>
                    <a:pt x="2573" y="115491"/>
                  </a:lnTo>
                  <a:lnTo>
                    <a:pt x="2573" y="35448"/>
                  </a:lnTo>
                  <a:lnTo>
                    <a:pt x="21154" y="35448"/>
                  </a:lnTo>
                  <a:lnTo>
                    <a:pt x="21154" y="115491"/>
                  </a:lnTo>
                  <a:close/>
                </a:path>
              </a:pathLst>
            </a:custGeom>
            <a:grpFill/>
            <a:ln w="2856" cap="flat">
              <a:noFill/>
              <a:prstDash val="solid"/>
              <a:miter/>
            </a:ln>
          </p:spPr>
          <p:txBody>
            <a:bodyPr rtlCol="0" anchor="ctr"/>
            <a:lstStyle/>
            <a:p>
              <a:endParaRPr lang="de-DE"/>
            </a:p>
          </p:txBody>
        </p:sp>
        <p:sp>
          <p:nvSpPr>
            <p:cNvPr id="233" name="Freihandform: Form 232"/>
            <p:cNvSpPr/>
            <p:nvPr/>
          </p:nvSpPr>
          <p:spPr>
            <a:xfrm>
              <a:off x="2361295" y="237352"/>
              <a:ext cx="67464" cy="84045"/>
            </a:xfrm>
            <a:custGeom>
              <a:avLst/>
              <a:gdLst>
                <a:gd name="connsiteX0" fmla="*/ 66893 w 67464"/>
                <a:gd name="connsiteY0" fmla="*/ 71181 h 84045"/>
                <a:gd name="connsiteX1" fmla="*/ 38306 w 67464"/>
                <a:gd name="connsiteY1" fmla="*/ 84045 h 84045"/>
                <a:gd name="connsiteX2" fmla="*/ 0 w 67464"/>
                <a:gd name="connsiteY2" fmla="*/ 42309 h 84045"/>
                <a:gd name="connsiteX3" fmla="*/ 38592 w 67464"/>
                <a:gd name="connsiteY3" fmla="*/ 0 h 84045"/>
                <a:gd name="connsiteX4" fmla="*/ 67465 w 67464"/>
                <a:gd name="connsiteY4" fmla="*/ 13722 h 84045"/>
                <a:gd name="connsiteX5" fmla="*/ 54601 w 67464"/>
                <a:gd name="connsiteY5" fmla="*/ 26014 h 84045"/>
                <a:gd name="connsiteX6" fmla="*/ 38592 w 67464"/>
                <a:gd name="connsiteY6" fmla="*/ 17152 h 84045"/>
                <a:gd name="connsiteX7" fmla="*/ 18867 w 67464"/>
                <a:gd name="connsiteY7" fmla="*/ 42023 h 84045"/>
                <a:gd name="connsiteX8" fmla="*/ 38592 w 67464"/>
                <a:gd name="connsiteY8" fmla="*/ 66893 h 84045"/>
                <a:gd name="connsiteX9" fmla="*/ 55172 w 67464"/>
                <a:gd name="connsiteY9" fmla="*/ 58031 h 84045"/>
                <a:gd name="connsiteX10" fmla="*/ 66893 w 67464"/>
                <a:gd name="connsiteY10" fmla="*/ 71181 h 84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464" h="84045">
                  <a:moveTo>
                    <a:pt x="66893" y="71181"/>
                  </a:moveTo>
                  <a:cubicBezTo>
                    <a:pt x="58889" y="80043"/>
                    <a:pt x="49741" y="84045"/>
                    <a:pt x="38306" y="84045"/>
                  </a:cubicBezTo>
                  <a:cubicBezTo>
                    <a:pt x="15437" y="84045"/>
                    <a:pt x="0" y="67465"/>
                    <a:pt x="0" y="42309"/>
                  </a:cubicBezTo>
                  <a:cubicBezTo>
                    <a:pt x="0" y="17152"/>
                    <a:pt x="15437" y="0"/>
                    <a:pt x="38592" y="0"/>
                  </a:cubicBezTo>
                  <a:cubicBezTo>
                    <a:pt x="50599" y="0"/>
                    <a:pt x="60318" y="4574"/>
                    <a:pt x="67465" y="13722"/>
                  </a:cubicBezTo>
                  <a:lnTo>
                    <a:pt x="54601" y="26014"/>
                  </a:lnTo>
                  <a:cubicBezTo>
                    <a:pt x="50027" y="20011"/>
                    <a:pt x="44881" y="17152"/>
                    <a:pt x="38592" y="17152"/>
                  </a:cubicBezTo>
                  <a:cubicBezTo>
                    <a:pt x="26872" y="17152"/>
                    <a:pt x="18867" y="26872"/>
                    <a:pt x="18867" y="42023"/>
                  </a:cubicBezTo>
                  <a:cubicBezTo>
                    <a:pt x="18867" y="56888"/>
                    <a:pt x="26872" y="66893"/>
                    <a:pt x="38592" y="66893"/>
                  </a:cubicBezTo>
                  <a:cubicBezTo>
                    <a:pt x="44881" y="66893"/>
                    <a:pt x="50027" y="64035"/>
                    <a:pt x="55172" y="58031"/>
                  </a:cubicBezTo>
                  <a:lnTo>
                    <a:pt x="66893" y="71181"/>
                  </a:lnTo>
                  <a:close/>
                </a:path>
              </a:pathLst>
            </a:custGeom>
            <a:grpFill/>
            <a:ln w="2856" cap="flat">
              <a:noFill/>
              <a:prstDash val="solid"/>
              <a:miter/>
            </a:ln>
          </p:spPr>
          <p:txBody>
            <a:bodyPr rtlCol="0" anchor="ctr"/>
            <a:lstStyle/>
            <a:p>
              <a:endParaRPr lang="de-DE"/>
            </a:p>
          </p:txBody>
        </p:sp>
        <p:sp>
          <p:nvSpPr>
            <p:cNvPr id="234" name="Freihandform: Form 233"/>
            <p:cNvSpPr/>
            <p:nvPr/>
          </p:nvSpPr>
          <p:spPr>
            <a:xfrm>
              <a:off x="2444769" y="202762"/>
              <a:ext cx="68608" cy="116920"/>
            </a:xfrm>
            <a:custGeom>
              <a:avLst/>
              <a:gdLst>
                <a:gd name="connsiteX0" fmla="*/ 68608 w 68608"/>
                <a:gd name="connsiteY0" fmla="*/ 116634 h 116920"/>
                <a:gd name="connsiteX1" fmla="*/ 50027 w 68608"/>
                <a:gd name="connsiteY1" fmla="*/ 116634 h 116920"/>
                <a:gd name="connsiteX2" fmla="*/ 50027 w 68608"/>
                <a:gd name="connsiteY2" fmla="*/ 70895 h 116920"/>
                <a:gd name="connsiteX3" fmla="*/ 35162 w 68608"/>
                <a:gd name="connsiteY3" fmla="*/ 51456 h 116920"/>
                <a:gd name="connsiteX4" fmla="*/ 18581 w 68608"/>
                <a:gd name="connsiteY4" fmla="*/ 70895 h 116920"/>
                <a:gd name="connsiteX5" fmla="*/ 18581 w 68608"/>
                <a:gd name="connsiteY5" fmla="*/ 116920 h 116920"/>
                <a:gd name="connsiteX6" fmla="*/ 0 w 68608"/>
                <a:gd name="connsiteY6" fmla="*/ 116920 h 116920"/>
                <a:gd name="connsiteX7" fmla="*/ 0 w 68608"/>
                <a:gd name="connsiteY7" fmla="*/ 4574 h 116920"/>
                <a:gd name="connsiteX8" fmla="*/ 18581 w 68608"/>
                <a:gd name="connsiteY8" fmla="*/ 0 h 116920"/>
                <a:gd name="connsiteX9" fmla="*/ 18581 w 68608"/>
                <a:gd name="connsiteY9" fmla="*/ 46596 h 116920"/>
                <a:gd name="connsiteX10" fmla="*/ 18867 w 68608"/>
                <a:gd name="connsiteY10" fmla="*/ 46596 h 116920"/>
                <a:gd name="connsiteX11" fmla="*/ 42308 w 68608"/>
                <a:gd name="connsiteY11" fmla="*/ 34876 h 116920"/>
                <a:gd name="connsiteX12" fmla="*/ 68608 w 68608"/>
                <a:gd name="connsiteY12" fmla="*/ 67179 h 116920"/>
                <a:gd name="connsiteX13" fmla="*/ 68608 w 68608"/>
                <a:gd name="connsiteY13" fmla="*/ 116634 h 116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8608" h="116920">
                  <a:moveTo>
                    <a:pt x="68608" y="116634"/>
                  </a:moveTo>
                  <a:lnTo>
                    <a:pt x="50027" y="116634"/>
                  </a:lnTo>
                  <a:lnTo>
                    <a:pt x="50027" y="70895"/>
                  </a:lnTo>
                  <a:cubicBezTo>
                    <a:pt x="50027" y="59175"/>
                    <a:pt x="46311" y="51456"/>
                    <a:pt x="35162" y="51456"/>
                  </a:cubicBezTo>
                  <a:cubicBezTo>
                    <a:pt x="22298" y="51456"/>
                    <a:pt x="18581" y="61748"/>
                    <a:pt x="18581" y="70895"/>
                  </a:cubicBezTo>
                  <a:lnTo>
                    <a:pt x="18581" y="116920"/>
                  </a:lnTo>
                  <a:lnTo>
                    <a:pt x="0" y="116920"/>
                  </a:lnTo>
                  <a:lnTo>
                    <a:pt x="0" y="4574"/>
                  </a:lnTo>
                  <a:lnTo>
                    <a:pt x="18581" y="0"/>
                  </a:lnTo>
                  <a:lnTo>
                    <a:pt x="18581" y="46596"/>
                  </a:lnTo>
                  <a:lnTo>
                    <a:pt x="18867" y="46596"/>
                  </a:lnTo>
                  <a:cubicBezTo>
                    <a:pt x="23441" y="39450"/>
                    <a:pt x="31731" y="34876"/>
                    <a:pt x="42308" y="34876"/>
                  </a:cubicBezTo>
                  <a:cubicBezTo>
                    <a:pt x="60890" y="34876"/>
                    <a:pt x="68608" y="48598"/>
                    <a:pt x="68608" y="67179"/>
                  </a:cubicBezTo>
                  <a:lnTo>
                    <a:pt x="68608" y="116634"/>
                  </a:lnTo>
                  <a:close/>
                </a:path>
              </a:pathLst>
            </a:custGeom>
            <a:grpFill/>
            <a:ln w="2856" cap="flat">
              <a:noFill/>
              <a:prstDash val="solid"/>
              <a:miter/>
            </a:ln>
          </p:spPr>
          <p:txBody>
            <a:bodyPr rtlCol="0" anchor="ctr"/>
            <a:lstStyle/>
            <a:p>
              <a:endParaRPr lang="de-DE"/>
            </a:p>
          </p:txBody>
        </p:sp>
        <p:sp>
          <p:nvSpPr>
            <p:cNvPr id="235" name="Freihandform: Form 234"/>
            <p:cNvSpPr/>
            <p:nvPr/>
          </p:nvSpPr>
          <p:spPr>
            <a:xfrm>
              <a:off x="2576268" y="209051"/>
              <a:ext cx="82901" cy="110630"/>
            </a:xfrm>
            <a:custGeom>
              <a:avLst/>
              <a:gdLst>
                <a:gd name="connsiteX0" fmla="*/ 82902 w 82901"/>
                <a:gd name="connsiteY0" fmla="*/ 18296 h 110630"/>
                <a:gd name="connsiteX1" fmla="*/ 51456 w 82901"/>
                <a:gd name="connsiteY1" fmla="*/ 18296 h 110630"/>
                <a:gd name="connsiteX2" fmla="*/ 51456 w 82901"/>
                <a:gd name="connsiteY2" fmla="*/ 110631 h 110630"/>
                <a:gd name="connsiteX3" fmla="*/ 31731 w 82901"/>
                <a:gd name="connsiteY3" fmla="*/ 110631 h 110630"/>
                <a:gd name="connsiteX4" fmla="*/ 31731 w 82901"/>
                <a:gd name="connsiteY4" fmla="*/ 18296 h 110630"/>
                <a:gd name="connsiteX5" fmla="*/ 0 w 82901"/>
                <a:gd name="connsiteY5" fmla="*/ 18296 h 110630"/>
                <a:gd name="connsiteX6" fmla="*/ 0 w 82901"/>
                <a:gd name="connsiteY6" fmla="*/ 0 h 110630"/>
                <a:gd name="connsiteX7" fmla="*/ 82616 w 82901"/>
                <a:gd name="connsiteY7" fmla="*/ 0 h 110630"/>
                <a:gd name="connsiteX8" fmla="*/ 82616 w 82901"/>
                <a:gd name="connsiteY8" fmla="*/ 18296 h 1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901" h="110630">
                  <a:moveTo>
                    <a:pt x="82902" y="18296"/>
                  </a:moveTo>
                  <a:lnTo>
                    <a:pt x="51456" y="18296"/>
                  </a:lnTo>
                  <a:lnTo>
                    <a:pt x="51456" y="110631"/>
                  </a:lnTo>
                  <a:lnTo>
                    <a:pt x="31731" y="110631"/>
                  </a:lnTo>
                  <a:lnTo>
                    <a:pt x="31731" y="18296"/>
                  </a:lnTo>
                  <a:lnTo>
                    <a:pt x="0" y="18296"/>
                  </a:lnTo>
                  <a:lnTo>
                    <a:pt x="0" y="0"/>
                  </a:lnTo>
                  <a:lnTo>
                    <a:pt x="82616" y="0"/>
                  </a:lnTo>
                  <a:lnTo>
                    <a:pt x="82616" y="18296"/>
                  </a:lnTo>
                  <a:close/>
                </a:path>
              </a:pathLst>
            </a:custGeom>
            <a:grpFill/>
            <a:ln w="2856" cap="flat">
              <a:noFill/>
              <a:prstDash val="solid"/>
              <a:miter/>
            </a:ln>
          </p:spPr>
          <p:txBody>
            <a:bodyPr rtlCol="0" anchor="ctr"/>
            <a:lstStyle/>
            <a:p>
              <a:endParaRPr lang="de-DE"/>
            </a:p>
          </p:txBody>
        </p:sp>
        <p:sp>
          <p:nvSpPr>
            <p:cNvPr id="236" name="Freihandform: Form 235"/>
            <p:cNvSpPr/>
            <p:nvPr/>
          </p:nvSpPr>
          <p:spPr>
            <a:xfrm>
              <a:off x="2675750" y="202762"/>
              <a:ext cx="68894" cy="116920"/>
            </a:xfrm>
            <a:custGeom>
              <a:avLst/>
              <a:gdLst>
                <a:gd name="connsiteX0" fmla="*/ 68894 w 68894"/>
                <a:gd name="connsiteY0" fmla="*/ 116634 h 116920"/>
                <a:gd name="connsiteX1" fmla="*/ 50313 w 68894"/>
                <a:gd name="connsiteY1" fmla="*/ 116634 h 116920"/>
                <a:gd name="connsiteX2" fmla="*/ 50313 w 68894"/>
                <a:gd name="connsiteY2" fmla="*/ 70895 h 116920"/>
                <a:gd name="connsiteX3" fmla="*/ 35448 w 68894"/>
                <a:gd name="connsiteY3" fmla="*/ 51456 h 116920"/>
                <a:gd name="connsiteX4" fmla="*/ 18867 w 68894"/>
                <a:gd name="connsiteY4" fmla="*/ 70895 h 116920"/>
                <a:gd name="connsiteX5" fmla="*/ 18867 w 68894"/>
                <a:gd name="connsiteY5" fmla="*/ 116920 h 116920"/>
                <a:gd name="connsiteX6" fmla="*/ 0 w 68894"/>
                <a:gd name="connsiteY6" fmla="*/ 116920 h 116920"/>
                <a:gd name="connsiteX7" fmla="*/ 0 w 68894"/>
                <a:gd name="connsiteY7" fmla="*/ 4574 h 116920"/>
                <a:gd name="connsiteX8" fmla="*/ 18581 w 68894"/>
                <a:gd name="connsiteY8" fmla="*/ 0 h 116920"/>
                <a:gd name="connsiteX9" fmla="*/ 18581 w 68894"/>
                <a:gd name="connsiteY9" fmla="*/ 46596 h 116920"/>
                <a:gd name="connsiteX10" fmla="*/ 18867 w 68894"/>
                <a:gd name="connsiteY10" fmla="*/ 46596 h 116920"/>
                <a:gd name="connsiteX11" fmla="*/ 42308 w 68894"/>
                <a:gd name="connsiteY11" fmla="*/ 34876 h 116920"/>
                <a:gd name="connsiteX12" fmla="*/ 68608 w 68894"/>
                <a:gd name="connsiteY12" fmla="*/ 67179 h 116920"/>
                <a:gd name="connsiteX13" fmla="*/ 68608 w 68894"/>
                <a:gd name="connsiteY13" fmla="*/ 116634 h 116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8894" h="116920">
                  <a:moveTo>
                    <a:pt x="68894" y="116634"/>
                  </a:moveTo>
                  <a:lnTo>
                    <a:pt x="50313" y="116634"/>
                  </a:lnTo>
                  <a:lnTo>
                    <a:pt x="50313" y="70895"/>
                  </a:lnTo>
                  <a:cubicBezTo>
                    <a:pt x="50313" y="59175"/>
                    <a:pt x="46596" y="51456"/>
                    <a:pt x="35448" y="51456"/>
                  </a:cubicBezTo>
                  <a:cubicBezTo>
                    <a:pt x="22584" y="51456"/>
                    <a:pt x="18867" y="61748"/>
                    <a:pt x="18867" y="70895"/>
                  </a:cubicBezTo>
                  <a:lnTo>
                    <a:pt x="18867" y="116920"/>
                  </a:lnTo>
                  <a:lnTo>
                    <a:pt x="0" y="116920"/>
                  </a:lnTo>
                  <a:lnTo>
                    <a:pt x="0" y="4574"/>
                  </a:lnTo>
                  <a:lnTo>
                    <a:pt x="18581" y="0"/>
                  </a:lnTo>
                  <a:lnTo>
                    <a:pt x="18581" y="46596"/>
                  </a:lnTo>
                  <a:lnTo>
                    <a:pt x="18867" y="46596"/>
                  </a:lnTo>
                  <a:cubicBezTo>
                    <a:pt x="23441" y="39450"/>
                    <a:pt x="31731" y="34876"/>
                    <a:pt x="42308" y="34876"/>
                  </a:cubicBezTo>
                  <a:cubicBezTo>
                    <a:pt x="60890" y="34876"/>
                    <a:pt x="68608" y="48598"/>
                    <a:pt x="68608" y="67179"/>
                  </a:cubicBezTo>
                  <a:lnTo>
                    <a:pt x="68608" y="116634"/>
                  </a:lnTo>
                  <a:close/>
                </a:path>
              </a:pathLst>
            </a:custGeom>
            <a:grpFill/>
            <a:ln w="2856" cap="flat">
              <a:noFill/>
              <a:prstDash val="solid"/>
              <a:miter/>
            </a:ln>
          </p:spPr>
          <p:txBody>
            <a:bodyPr rtlCol="0" anchor="ctr"/>
            <a:lstStyle/>
            <a:p>
              <a:endParaRPr lang="de-DE"/>
            </a:p>
          </p:txBody>
        </p:sp>
        <p:sp>
          <p:nvSpPr>
            <p:cNvPr id="237" name="Freihandform: Form 236"/>
            <p:cNvSpPr/>
            <p:nvPr/>
          </p:nvSpPr>
          <p:spPr>
            <a:xfrm>
              <a:off x="2764083" y="237638"/>
              <a:ext cx="72896" cy="83759"/>
            </a:xfrm>
            <a:custGeom>
              <a:avLst/>
              <a:gdLst>
                <a:gd name="connsiteX0" fmla="*/ 39736 w 72896"/>
                <a:gd name="connsiteY0" fmla="*/ 83759 h 83759"/>
                <a:gd name="connsiteX1" fmla="*/ 0 w 72896"/>
                <a:gd name="connsiteY1" fmla="*/ 41737 h 83759"/>
                <a:gd name="connsiteX2" fmla="*/ 37449 w 72896"/>
                <a:gd name="connsiteY2" fmla="*/ 0 h 83759"/>
                <a:gd name="connsiteX3" fmla="*/ 72896 w 72896"/>
                <a:gd name="connsiteY3" fmla="*/ 40593 h 83759"/>
                <a:gd name="connsiteX4" fmla="*/ 72610 w 72896"/>
                <a:gd name="connsiteY4" fmla="*/ 48312 h 83759"/>
                <a:gd name="connsiteX5" fmla="*/ 18867 w 72896"/>
                <a:gd name="connsiteY5" fmla="*/ 48312 h 83759"/>
                <a:gd name="connsiteX6" fmla="*/ 39736 w 72896"/>
                <a:gd name="connsiteY6" fmla="*/ 67751 h 83759"/>
                <a:gd name="connsiteX7" fmla="*/ 59461 w 72896"/>
                <a:gd name="connsiteY7" fmla="*/ 58317 h 83759"/>
                <a:gd name="connsiteX8" fmla="*/ 71181 w 72896"/>
                <a:gd name="connsiteY8" fmla="*/ 70609 h 83759"/>
                <a:gd name="connsiteX9" fmla="*/ 39736 w 72896"/>
                <a:gd name="connsiteY9" fmla="*/ 83759 h 83759"/>
                <a:gd name="connsiteX10" fmla="*/ 18867 w 72896"/>
                <a:gd name="connsiteY10" fmla="*/ 34590 h 83759"/>
                <a:gd name="connsiteX11" fmla="*/ 55173 w 72896"/>
                <a:gd name="connsiteY11" fmla="*/ 34590 h 83759"/>
                <a:gd name="connsiteX12" fmla="*/ 37449 w 72896"/>
                <a:gd name="connsiteY12" fmla="*/ 15151 h 83759"/>
                <a:gd name="connsiteX13" fmla="*/ 18867 w 72896"/>
                <a:gd name="connsiteY13" fmla="*/ 34590 h 83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896" h="83759">
                  <a:moveTo>
                    <a:pt x="39736" y="83759"/>
                  </a:moveTo>
                  <a:cubicBezTo>
                    <a:pt x="16009" y="83759"/>
                    <a:pt x="0" y="66893"/>
                    <a:pt x="0" y="41737"/>
                  </a:cubicBezTo>
                  <a:cubicBezTo>
                    <a:pt x="0" y="16866"/>
                    <a:pt x="15151" y="0"/>
                    <a:pt x="37449" y="0"/>
                  </a:cubicBezTo>
                  <a:cubicBezTo>
                    <a:pt x="58889" y="0"/>
                    <a:pt x="72896" y="16009"/>
                    <a:pt x="72896" y="40593"/>
                  </a:cubicBezTo>
                  <a:cubicBezTo>
                    <a:pt x="72896" y="43166"/>
                    <a:pt x="72610" y="46025"/>
                    <a:pt x="72610" y="48312"/>
                  </a:cubicBezTo>
                  <a:lnTo>
                    <a:pt x="18867" y="48312"/>
                  </a:lnTo>
                  <a:cubicBezTo>
                    <a:pt x="20868" y="60604"/>
                    <a:pt x="28301" y="67751"/>
                    <a:pt x="39736" y="67751"/>
                  </a:cubicBezTo>
                  <a:cubicBezTo>
                    <a:pt x="47168" y="67751"/>
                    <a:pt x="53171" y="64892"/>
                    <a:pt x="59461" y="58317"/>
                  </a:cubicBezTo>
                  <a:lnTo>
                    <a:pt x="71181" y="70609"/>
                  </a:lnTo>
                  <a:cubicBezTo>
                    <a:pt x="62033" y="79471"/>
                    <a:pt x="51742" y="83759"/>
                    <a:pt x="39736" y="83759"/>
                  </a:cubicBezTo>
                  <a:close/>
                  <a:moveTo>
                    <a:pt x="18867" y="34590"/>
                  </a:moveTo>
                  <a:lnTo>
                    <a:pt x="55173" y="34590"/>
                  </a:lnTo>
                  <a:cubicBezTo>
                    <a:pt x="54315" y="22298"/>
                    <a:pt x="48026" y="15151"/>
                    <a:pt x="37449" y="15151"/>
                  </a:cubicBezTo>
                  <a:cubicBezTo>
                    <a:pt x="26872" y="15151"/>
                    <a:pt x="20297" y="22298"/>
                    <a:pt x="18867" y="34590"/>
                  </a:cubicBezTo>
                  <a:close/>
                </a:path>
              </a:pathLst>
            </a:custGeom>
            <a:grpFill/>
            <a:ln w="2856" cap="flat">
              <a:noFill/>
              <a:prstDash val="solid"/>
              <a:miter/>
            </a:ln>
          </p:spPr>
          <p:txBody>
            <a:bodyPr rtlCol="0" anchor="ctr"/>
            <a:lstStyle/>
            <a:p>
              <a:endParaRPr lang="de-DE"/>
            </a:p>
          </p:txBody>
        </p:sp>
        <p:sp>
          <p:nvSpPr>
            <p:cNvPr id="238" name="Freihandform: Form 237"/>
            <p:cNvSpPr/>
            <p:nvPr/>
          </p:nvSpPr>
          <p:spPr>
            <a:xfrm>
              <a:off x="2853274" y="237352"/>
              <a:ext cx="77184" cy="84045"/>
            </a:xfrm>
            <a:custGeom>
              <a:avLst/>
              <a:gdLst>
                <a:gd name="connsiteX0" fmla="*/ 0 w 77184"/>
                <a:gd name="connsiteY0" fmla="*/ 42023 h 84045"/>
                <a:gd name="connsiteX1" fmla="*/ 38878 w 77184"/>
                <a:gd name="connsiteY1" fmla="*/ 0 h 84045"/>
                <a:gd name="connsiteX2" fmla="*/ 77184 w 77184"/>
                <a:gd name="connsiteY2" fmla="*/ 42023 h 84045"/>
                <a:gd name="connsiteX3" fmla="*/ 38878 w 77184"/>
                <a:gd name="connsiteY3" fmla="*/ 84045 h 84045"/>
                <a:gd name="connsiteX4" fmla="*/ 0 w 77184"/>
                <a:gd name="connsiteY4" fmla="*/ 42023 h 84045"/>
                <a:gd name="connsiteX5" fmla="*/ 58603 w 77184"/>
                <a:gd name="connsiteY5" fmla="*/ 42309 h 84045"/>
                <a:gd name="connsiteX6" fmla="*/ 38592 w 77184"/>
                <a:gd name="connsiteY6" fmla="*/ 17152 h 84045"/>
                <a:gd name="connsiteX7" fmla="*/ 18581 w 77184"/>
                <a:gd name="connsiteY7" fmla="*/ 42023 h 84045"/>
                <a:gd name="connsiteX8" fmla="*/ 38592 w 77184"/>
                <a:gd name="connsiteY8" fmla="*/ 67465 h 84045"/>
                <a:gd name="connsiteX9" fmla="*/ 58603 w 77184"/>
                <a:gd name="connsiteY9" fmla="*/ 42309 h 84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184" h="84045">
                  <a:moveTo>
                    <a:pt x="0" y="42023"/>
                  </a:moveTo>
                  <a:cubicBezTo>
                    <a:pt x="0" y="16866"/>
                    <a:pt x="15437" y="0"/>
                    <a:pt x="38878" y="0"/>
                  </a:cubicBezTo>
                  <a:cubicBezTo>
                    <a:pt x="62033" y="0"/>
                    <a:pt x="77184" y="16580"/>
                    <a:pt x="77184" y="42023"/>
                  </a:cubicBezTo>
                  <a:cubicBezTo>
                    <a:pt x="77184" y="67179"/>
                    <a:pt x="62319" y="84045"/>
                    <a:pt x="38878" y="84045"/>
                  </a:cubicBezTo>
                  <a:cubicBezTo>
                    <a:pt x="15723" y="84045"/>
                    <a:pt x="0" y="67465"/>
                    <a:pt x="0" y="42023"/>
                  </a:cubicBezTo>
                  <a:close/>
                  <a:moveTo>
                    <a:pt x="58603" y="42309"/>
                  </a:moveTo>
                  <a:cubicBezTo>
                    <a:pt x="58603" y="26872"/>
                    <a:pt x="50884" y="17152"/>
                    <a:pt x="38592" y="17152"/>
                  </a:cubicBezTo>
                  <a:cubicBezTo>
                    <a:pt x="26300" y="17152"/>
                    <a:pt x="18581" y="26872"/>
                    <a:pt x="18581" y="42023"/>
                  </a:cubicBezTo>
                  <a:cubicBezTo>
                    <a:pt x="18581" y="57460"/>
                    <a:pt x="26300" y="67465"/>
                    <a:pt x="38592" y="67465"/>
                  </a:cubicBezTo>
                  <a:cubicBezTo>
                    <a:pt x="50884" y="67179"/>
                    <a:pt x="58603" y="57745"/>
                    <a:pt x="58603" y="42309"/>
                  </a:cubicBezTo>
                  <a:close/>
                </a:path>
              </a:pathLst>
            </a:custGeom>
            <a:grpFill/>
            <a:ln w="2856" cap="flat">
              <a:noFill/>
              <a:prstDash val="solid"/>
              <a:miter/>
            </a:ln>
          </p:spPr>
          <p:txBody>
            <a:bodyPr rtlCol="0" anchor="ctr"/>
            <a:lstStyle/>
            <a:p>
              <a:endParaRPr lang="de-DE"/>
            </a:p>
          </p:txBody>
        </p:sp>
        <p:sp>
          <p:nvSpPr>
            <p:cNvPr id="239" name="Freihandform: Form 238"/>
            <p:cNvSpPr/>
            <p:nvPr/>
          </p:nvSpPr>
          <p:spPr>
            <a:xfrm>
              <a:off x="2950755" y="202476"/>
              <a:ext cx="18581" cy="116920"/>
            </a:xfrm>
            <a:custGeom>
              <a:avLst/>
              <a:gdLst>
                <a:gd name="connsiteX0" fmla="*/ 18581 w 18581"/>
                <a:gd name="connsiteY0" fmla="*/ 116920 h 116920"/>
                <a:gd name="connsiteX1" fmla="*/ 0 w 18581"/>
                <a:gd name="connsiteY1" fmla="*/ 116920 h 116920"/>
                <a:gd name="connsiteX2" fmla="*/ 0 w 18581"/>
                <a:gd name="connsiteY2" fmla="*/ 4288 h 116920"/>
                <a:gd name="connsiteX3" fmla="*/ 18581 w 18581"/>
                <a:gd name="connsiteY3" fmla="*/ 0 h 116920"/>
                <a:gd name="connsiteX4" fmla="*/ 18581 w 18581"/>
                <a:gd name="connsiteY4" fmla="*/ 116920 h 116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81" h="116920">
                  <a:moveTo>
                    <a:pt x="18581" y="116920"/>
                  </a:moveTo>
                  <a:lnTo>
                    <a:pt x="0" y="116920"/>
                  </a:lnTo>
                  <a:lnTo>
                    <a:pt x="0" y="4288"/>
                  </a:lnTo>
                  <a:lnTo>
                    <a:pt x="18581" y="0"/>
                  </a:lnTo>
                  <a:lnTo>
                    <a:pt x="18581" y="116920"/>
                  </a:lnTo>
                  <a:close/>
                </a:path>
              </a:pathLst>
            </a:custGeom>
            <a:grpFill/>
            <a:ln w="2856" cap="flat">
              <a:noFill/>
              <a:prstDash val="solid"/>
              <a:miter/>
            </a:ln>
          </p:spPr>
          <p:txBody>
            <a:bodyPr rtlCol="0" anchor="ctr"/>
            <a:lstStyle/>
            <a:p>
              <a:endParaRPr lang="de-DE"/>
            </a:p>
          </p:txBody>
        </p:sp>
        <p:sp>
          <p:nvSpPr>
            <p:cNvPr id="240" name="Freihandform: Form 239"/>
            <p:cNvSpPr/>
            <p:nvPr/>
          </p:nvSpPr>
          <p:spPr>
            <a:xfrm>
              <a:off x="2989633" y="237352"/>
              <a:ext cx="77184" cy="84045"/>
            </a:xfrm>
            <a:custGeom>
              <a:avLst/>
              <a:gdLst>
                <a:gd name="connsiteX0" fmla="*/ 0 w 77184"/>
                <a:gd name="connsiteY0" fmla="*/ 42023 h 84045"/>
                <a:gd name="connsiteX1" fmla="*/ 38878 w 77184"/>
                <a:gd name="connsiteY1" fmla="*/ 0 h 84045"/>
                <a:gd name="connsiteX2" fmla="*/ 77184 w 77184"/>
                <a:gd name="connsiteY2" fmla="*/ 42023 h 84045"/>
                <a:gd name="connsiteX3" fmla="*/ 38878 w 77184"/>
                <a:gd name="connsiteY3" fmla="*/ 84045 h 84045"/>
                <a:gd name="connsiteX4" fmla="*/ 0 w 77184"/>
                <a:gd name="connsiteY4" fmla="*/ 42023 h 84045"/>
                <a:gd name="connsiteX5" fmla="*/ 58603 w 77184"/>
                <a:gd name="connsiteY5" fmla="*/ 42309 h 84045"/>
                <a:gd name="connsiteX6" fmla="*/ 38592 w 77184"/>
                <a:gd name="connsiteY6" fmla="*/ 17152 h 84045"/>
                <a:gd name="connsiteX7" fmla="*/ 18581 w 77184"/>
                <a:gd name="connsiteY7" fmla="*/ 42023 h 84045"/>
                <a:gd name="connsiteX8" fmla="*/ 38592 w 77184"/>
                <a:gd name="connsiteY8" fmla="*/ 67465 h 84045"/>
                <a:gd name="connsiteX9" fmla="*/ 58603 w 77184"/>
                <a:gd name="connsiteY9" fmla="*/ 42309 h 84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184" h="84045">
                  <a:moveTo>
                    <a:pt x="0" y="42023"/>
                  </a:moveTo>
                  <a:cubicBezTo>
                    <a:pt x="0" y="16866"/>
                    <a:pt x="15437" y="0"/>
                    <a:pt x="38878" y="0"/>
                  </a:cubicBezTo>
                  <a:cubicBezTo>
                    <a:pt x="62033" y="0"/>
                    <a:pt x="77184" y="16580"/>
                    <a:pt x="77184" y="42023"/>
                  </a:cubicBezTo>
                  <a:cubicBezTo>
                    <a:pt x="77184" y="67179"/>
                    <a:pt x="62319" y="84045"/>
                    <a:pt x="38878" y="84045"/>
                  </a:cubicBezTo>
                  <a:cubicBezTo>
                    <a:pt x="15723" y="84045"/>
                    <a:pt x="0" y="67465"/>
                    <a:pt x="0" y="42023"/>
                  </a:cubicBezTo>
                  <a:close/>
                  <a:moveTo>
                    <a:pt x="58603" y="42309"/>
                  </a:moveTo>
                  <a:cubicBezTo>
                    <a:pt x="58603" y="26872"/>
                    <a:pt x="50884" y="17152"/>
                    <a:pt x="38592" y="17152"/>
                  </a:cubicBezTo>
                  <a:cubicBezTo>
                    <a:pt x="26300" y="17152"/>
                    <a:pt x="18581" y="26872"/>
                    <a:pt x="18581" y="42023"/>
                  </a:cubicBezTo>
                  <a:cubicBezTo>
                    <a:pt x="18581" y="57460"/>
                    <a:pt x="26300" y="67465"/>
                    <a:pt x="38592" y="67465"/>
                  </a:cubicBezTo>
                  <a:cubicBezTo>
                    <a:pt x="51170" y="67179"/>
                    <a:pt x="58603" y="57745"/>
                    <a:pt x="58603" y="42309"/>
                  </a:cubicBezTo>
                  <a:close/>
                </a:path>
              </a:pathLst>
            </a:custGeom>
            <a:grpFill/>
            <a:ln w="2856" cap="flat">
              <a:noFill/>
              <a:prstDash val="solid"/>
              <a:miter/>
            </a:ln>
          </p:spPr>
          <p:txBody>
            <a:bodyPr rtlCol="0" anchor="ctr"/>
            <a:lstStyle/>
            <a:p>
              <a:endParaRPr lang="de-DE"/>
            </a:p>
          </p:txBody>
        </p:sp>
        <p:sp>
          <p:nvSpPr>
            <p:cNvPr id="241" name="Freihandform: Form 240"/>
            <p:cNvSpPr/>
            <p:nvPr/>
          </p:nvSpPr>
          <p:spPr>
            <a:xfrm>
              <a:off x="3082826" y="237352"/>
              <a:ext cx="74611" cy="114347"/>
            </a:xfrm>
            <a:custGeom>
              <a:avLst/>
              <a:gdLst>
                <a:gd name="connsiteX0" fmla="*/ 21440 w 74611"/>
                <a:gd name="connsiteY0" fmla="*/ 99768 h 114347"/>
                <a:gd name="connsiteX1" fmla="*/ 25442 w 74611"/>
                <a:gd name="connsiteY1" fmla="*/ 99482 h 114347"/>
                <a:gd name="connsiteX2" fmla="*/ 56316 w 74611"/>
                <a:gd name="connsiteY2" fmla="*/ 76613 h 114347"/>
                <a:gd name="connsiteX3" fmla="*/ 56316 w 74611"/>
                <a:gd name="connsiteY3" fmla="*/ 71467 h 114347"/>
                <a:gd name="connsiteX4" fmla="*/ 56030 w 74611"/>
                <a:gd name="connsiteY4" fmla="*/ 71467 h 114347"/>
                <a:gd name="connsiteX5" fmla="*/ 31731 w 74611"/>
                <a:gd name="connsiteY5" fmla="*/ 82616 h 114347"/>
                <a:gd name="connsiteX6" fmla="*/ 0 w 74611"/>
                <a:gd name="connsiteY6" fmla="*/ 42023 h 114347"/>
                <a:gd name="connsiteX7" fmla="*/ 32589 w 74611"/>
                <a:gd name="connsiteY7" fmla="*/ 0 h 114347"/>
                <a:gd name="connsiteX8" fmla="*/ 56030 w 74611"/>
                <a:gd name="connsiteY8" fmla="*/ 11149 h 114347"/>
                <a:gd name="connsiteX9" fmla="*/ 56316 w 74611"/>
                <a:gd name="connsiteY9" fmla="*/ 11149 h 114347"/>
                <a:gd name="connsiteX10" fmla="*/ 56316 w 74611"/>
                <a:gd name="connsiteY10" fmla="*/ 2001 h 114347"/>
                <a:gd name="connsiteX11" fmla="*/ 74611 w 74611"/>
                <a:gd name="connsiteY11" fmla="*/ 2001 h 114347"/>
                <a:gd name="connsiteX12" fmla="*/ 74611 w 74611"/>
                <a:gd name="connsiteY12" fmla="*/ 73754 h 114347"/>
                <a:gd name="connsiteX13" fmla="*/ 26586 w 74611"/>
                <a:gd name="connsiteY13" fmla="*/ 114061 h 114347"/>
                <a:gd name="connsiteX14" fmla="*/ 22583 w 74611"/>
                <a:gd name="connsiteY14" fmla="*/ 114347 h 114347"/>
                <a:gd name="connsiteX15" fmla="*/ 21440 w 74611"/>
                <a:gd name="connsiteY15" fmla="*/ 99768 h 114347"/>
                <a:gd name="connsiteX16" fmla="*/ 18867 w 74611"/>
                <a:gd name="connsiteY16" fmla="*/ 41737 h 114347"/>
                <a:gd name="connsiteX17" fmla="*/ 37449 w 74611"/>
                <a:gd name="connsiteY17" fmla="*/ 66607 h 114347"/>
                <a:gd name="connsiteX18" fmla="*/ 56316 w 74611"/>
                <a:gd name="connsiteY18" fmla="*/ 56030 h 114347"/>
                <a:gd name="connsiteX19" fmla="*/ 56316 w 74611"/>
                <a:gd name="connsiteY19" fmla="*/ 27443 h 114347"/>
                <a:gd name="connsiteX20" fmla="*/ 37163 w 74611"/>
                <a:gd name="connsiteY20" fmla="*/ 16866 h 114347"/>
                <a:gd name="connsiteX21" fmla="*/ 18867 w 74611"/>
                <a:gd name="connsiteY21" fmla="*/ 41737 h 114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4611" h="114347">
                  <a:moveTo>
                    <a:pt x="21440" y="99768"/>
                  </a:moveTo>
                  <a:lnTo>
                    <a:pt x="25442" y="99482"/>
                  </a:lnTo>
                  <a:cubicBezTo>
                    <a:pt x="49455" y="98625"/>
                    <a:pt x="56316" y="91764"/>
                    <a:pt x="56316" y="76613"/>
                  </a:cubicBezTo>
                  <a:lnTo>
                    <a:pt x="56316" y="71467"/>
                  </a:lnTo>
                  <a:lnTo>
                    <a:pt x="56030" y="71467"/>
                  </a:lnTo>
                  <a:cubicBezTo>
                    <a:pt x="50313" y="78614"/>
                    <a:pt x="41451" y="82616"/>
                    <a:pt x="31731" y="82616"/>
                  </a:cubicBezTo>
                  <a:cubicBezTo>
                    <a:pt x="12292" y="82616"/>
                    <a:pt x="0" y="66607"/>
                    <a:pt x="0" y="42023"/>
                  </a:cubicBezTo>
                  <a:cubicBezTo>
                    <a:pt x="0" y="16580"/>
                    <a:pt x="13150" y="0"/>
                    <a:pt x="32589" y="0"/>
                  </a:cubicBezTo>
                  <a:cubicBezTo>
                    <a:pt x="42308" y="0"/>
                    <a:pt x="50884" y="4002"/>
                    <a:pt x="56030" y="11149"/>
                  </a:cubicBezTo>
                  <a:lnTo>
                    <a:pt x="56316" y="11149"/>
                  </a:lnTo>
                  <a:lnTo>
                    <a:pt x="56316" y="2001"/>
                  </a:lnTo>
                  <a:lnTo>
                    <a:pt x="74611" y="2001"/>
                  </a:lnTo>
                  <a:lnTo>
                    <a:pt x="74611" y="73754"/>
                  </a:lnTo>
                  <a:cubicBezTo>
                    <a:pt x="74611" y="99768"/>
                    <a:pt x="61462" y="112632"/>
                    <a:pt x="26586" y="114061"/>
                  </a:cubicBezTo>
                  <a:lnTo>
                    <a:pt x="22583" y="114347"/>
                  </a:lnTo>
                  <a:lnTo>
                    <a:pt x="21440" y="99768"/>
                  </a:lnTo>
                  <a:close/>
                  <a:moveTo>
                    <a:pt x="18867" y="41737"/>
                  </a:moveTo>
                  <a:cubicBezTo>
                    <a:pt x="18867" y="57460"/>
                    <a:pt x="25728" y="66607"/>
                    <a:pt x="37449" y="66607"/>
                  </a:cubicBezTo>
                  <a:cubicBezTo>
                    <a:pt x="44595" y="66607"/>
                    <a:pt x="50599" y="63177"/>
                    <a:pt x="56316" y="56030"/>
                  </a:cubicBezTo>
                  <a:lnTo>
                    <a:pt x="56316" y="27443"/>
                  </a:lnTo>
                  <a:cubicBezTo>
                    <a:pt x="50884" y="20583"/>
                    <a:pt x="44595" y="16866"/>
                    <a:pt x="37163" y="16866"/>
                  </a:cubicBezTo>
                  <a:cubicBezTo>
                    <a:pt x="25728" y="16866"/>
                    <a:pt x="18867" y="26014"/>
                    <a:pt x="18867" y="41737"/>
                  </a:cubicBezTo>
                  <a:close/>
                </a:path>
              </a:pathLst>
            </a:custGeom>
            <a:grpFill/>
            <a:ln w="2856" cap="flat">
              <a:noFill/>
              <a:prstDash val="solid"/>
              <a:miter/>
            </a:ln>
          </p:spPr>
          <p:txBody>
            <a:bodyPr rtlCol="0" anchor="ctr"/>
            <a:lstStyle/>
            <a:p>
              <a:endParaRPr lang="de-DE"/>
            </a:p>
          </p:txBody>
        </p:sp>
        <p:sp>
          <p:nvSpPr>
            <p:cNvPr id="242" name="Freihandform: Form 241"/>
            <p:cNvSpPr/>
            <p:nvPr/>
          </p:nvSpPr>
          <p:spPr>
            <a:xfrm>
              <a:off x="3180021" y="203905"/>
              <a:ext cx="23727" cy="115490"/>
            </a:xfrm>
            <a:custGeom>
              <a:avLst/>
              <a:gdLst>
                <a:gd name="connsiteX0" fmla="*/ 23727 w 23727"/>
                <a:gd name="connsiteY0" fmla="*/ 11435 h 115490"/>
                <a:gd name="connsiteX1" fmla="*/ 11721 w 23727"/>
                <a:gd name="connsiteY1" fmla="*/ 22869 h 115490"/>
                <a:gd name="connsiteX2" fmla="*/ 0 w 23727"/>
                <a:gd name="connsiteY2" fmla="*/ 11435 h 115490"/>
                <a:gd name="connsiteX3" fmla="*/ 11721 w 23727"/>
                <a:gd name="connsiteY3" fmla="*/ 0 h 115490"/>
                <a:gd name="connsiteX4" fmla="*/ 23727 w 23727"/>
                <a:gd name="connsiteY4" fmla="*/ 11435 h 115490"/>
                <a:gd name="connsiteX5" fmla="*/ 21154 w 23727"/>
                <a:gd name="connsiteY5" fmla="*/ 115491 h 115490"/>
                <a:gd name="connsiteX6" fmla="*/ 2573 w 23727"/>
                <a:gd name="connsiteY6" fmla="*/ 115491 h 115490"/>
                <a:gd name="connsiteX7" fmla="*/ 2573 w 23727"/>
                <a:gd name="connsiteY7" fmla="*/ 35448 h 115490"/>
                <a:gd name="connsiteX8" fmla="*/ 21154 w 23727"/>
                <a:gd name="connsiteY8" fmla="*/ 35448 h 115490"/>
                <a:gd name="connsiteX9" fmla="*/ 21154 w 23727"/>
                <a:gd name="connsiteY9" fmla="*/ 115491 h 115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27" h="115490">
                  <a:moveTo>
                    <a:pt x="23727" y="11435"/>
                  </a:moveTo>
                  <a:cubicBezTo>
                    <a:pt x="23727" y="18010"/>
                    <a:pt x="18295" y="22869"/>
                    <a:pt x="11721" y="22869"/>
                  </a:cubicBezTo>
                  <a:cubicBezTo>
                    <a:pt x="5146" y="22869"/>
                    <a:pt x="0" y="18010"/>
                    <a:pt x="0" y="11435"/>
                  </a:cubicBezTo>
                  <a:cubicBezTo>
                    <a:pt x="0" y="4860"/>
                    <a:pt x="5431" y="0"/>
                    <a:pt x="11721" y="0"/>
                  </a:cubicBezTo>
                  <a:cubicBezTo>
                    <a:pt x="18295" y="0"/>
                    <a:pt x="23727" y="4860"/>
                    <a:pt x="23727" y="11435"/>
                  </a:cubicBezTo>
                  <a:close/>
                  <a:moveTo>
                    <a:pt x="21154" y="115491"/>
                  </a:moveTo>
                  <a:lnTo>
                    <a:pt x="2573" y="115491"/>
                  </a:lnTo>
                  <a:lnTo>
                    <a:pt x="2573" y="35448"/>
                  </a:lnTo>
                  <a:lnTo>
                    <a:pt x="21154" y="35448"/>
                  </a:lnTo>
                  <a:lnTo>
                    <a:pt x="21154" y="115491"/>
                  </a:lnTo>
                  <a:close/>
                </a:path>
              </a:pathLst>
            </a:custGeom>
            <a:grpFill/>
            <a:ln w="2856" cap="flat">
              <a:noFill/>
              <a:prstDash val="solid"/>
              <a:miter/>
            </a:ln>
          </p:spPr>
          <p:txBody>
            <a:bodyPr rtlCol="0" anchor="ctr"/>
            <a:lstStyle/>
            <a:p>
              <a:endParaRPr lang="de-DE"/>
            </a:p>
          </p:txBody>
        </p:sp>
        <p:sp>
          <p:nvSpPr>
            <p:cNvPr id="243" name="Freihandform: Form 242"/>
            <p:cNvSpPr/>
            <p:nvPr/>
          </p:nvSpPr>
          <p:spPr>
            <a:xfrm>
              <a:off x="3220900" y="237638"/>
              <a:ext cx="72896" cy="83759"/>
            </a:xfrm>
            <a:custGeom>
              <a:avLst/>
              <a:gdLst>
                <a:gd name="connsiteX0" fmla="*/ 39736 w 72896"/>
                <a:gd name="connsiteY0" fmla="*/ 83759 h 83759"/>
                <a:gd name="connsiteX1" fmla="*/ 0 w 72896"/>
                <a:gd name="connsiteY1" fmla="*/ 41737 h 83759"/>
                <a:gd name="connsiteX2" fmla="*/ 37449 w 72896"/>
                <a:gd name="connsiteY2" fmla="*/ 0 h 83759"/>
                <a:gd name="connsiteX3" fmla="*/ 72896 w 72896"/>
                <a:gd name="connsiteY3" fmla="*/ 40593 h 83759"/>
                <a:gd name="connsiteX4" fmla="*/ 72610 w 72896"/>
                <a:gd name="connsiteY4" fmla="*/ 48312 h 83759"/>
                <a:gd name="connsiteX5" fmla="*/ 18867 w 72896"/>
                <a:gd name="connsiteY5" fmla="*/ 48312 h 83759"/>
                <a:gd name="connsiteX6" fmla="*/ 39736 w 72896"/>
                <a:gd name="connsiteY6" fmla="*/ 67751 h 83759"/>
                <a:gd name="connsiteX7" fmla="*/ 59461 w 72896"/>
                <a:gd name="connsiteY7" fmla="*/ 58317 h 83759"/>
                <a:gd name="connsiteX8" fmla="*/ 71181 w 72896"/>
                <a:gd name="connsiteY8" fmla="*/ 70609 h 83759"/>
                <a:gd name="connsiteX9" fmla="*/ 39736 w 72896"/>
                <a:gd name="connsiteY9" fmla="*/ 83759 h 83759"/>
                <a:gd name="connsiteX10" fmla="*/ 18867 w 72896"/>
                <a:gd name="connsiteY10" fmla="*/ 34590 h 83759"/>
                <a:gd name="connsiteX11" fmla="*/ 55172 w 72896"/>
                <a:gd name="connsiteY11" fmla="*/ 34590 h 83759"/>
                <a:gd name="connsiteX12" fmla="*/ 37449 w 72896"/>
                <a:gd name="connsiteY12" fmla="*/ 15151 h 83759"/>
                <a:gd name="connsiteX13" fmla="*/ 18867 w 72896"/>
                <a:gd name="connsiteY13" fmla="*/ 34590 h 83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896" h="83759">
                  <a:moveTo>
                    <a:pt x="39736" y="83759"/>
                  </a:moveTo>
                  <a:cubicBezTo>
                    <a:pt x="16009" y="83759"/>
                    <a:pt x="0" y="66893"/>
                    <a:pt x="0" y="41737"/>
                  </a:cubicBezTo>
                  <a:cubicBezTo>
                    <a:pt x="0" y="16866"/>
                    <a:pt x="15151" y="0"/>
                    <a:pt x="37449" y="0"/>
                  </a:cubicBezTo>
                  <a:cubicBezTo>
                    <a:pt x="58889" y="0"/>
                    <a:pt x="72896" y="16009"/>
                    <a:pt x="72896" y="40593"/>
                  </a:cubicBezTo>
                  <a:cubicBezTo>
                    <a:pt x="72896" y="43166"/>
                    <a:pt x="72610" y="46025"/>
                    <a:pt x="72610" y="48312"/>
                  </a:cubicBezTo>
                  <a:lnTo>
                    <a:pt x="18867" y="48312"/>
                  </a:lnTo>
                  <a:cubicBezTo>
                    <a:pt x="20868" y="60604"/>
                    <a:pt x="28301" y="67751"/>
                    <a:pt x="39736" y="67751"/>
                  </a:cubicBezTo>
                  <a:cubicBezTo>
                    <a:pt x="47168" y="67751"/>
                    <a:pt x="53171" y="64892"/>
                    <a:pt x="59461" y="58317"/>
                  </a:cubicBezTo>
                  <a:lnTo>
                    <a:pt x="71181" y="70609"/>
                  </a:lnTo>
                  <a:cubicBezTo>
                    <a:pt x="62033" y="79471"/>
                    <a:pt x="51742" y="83759"/>
                    <a:pt x="39736" y="83759"/>
                  </a:cubicBezTo>
                  <a:close/>
                  <a:moveTo>
                    <a:pt x="18867" y="34590"/>
                  </a:moveTo>
                  <a:lnTo>
                    <a:pt x="55172" y="34590"/>
                  </a:lnTo>
                  <a:cubicBezTo>
                    <a:pt x="54315" y="22298"/>
                    <a:pt x="48026" y="15151"/>
                    <a:pt x="37449" y="15151"/>
                  </a:cubicBezTo>
                  <a:cubicBezTo>
                    <a:pt x="26871" y="15151"/>
                    <a:pt x="20297" y="22298"/>
                    <a:pt x="18867" y="34590"/>
                  </a:cubicBezTo>
                  <a:close/>
                </a:path>
              </a:pathLst>
            </a:custGeom>
            <a:grpFill/>
            <a:ln w="2856" cap="flat">
              <a:noFill/>
              <a:prstDash val="solid"/>
              <a:miter/>
            </a:ln>
          </p:spPr>
          <p:txBody>
            <a:bodyPr rtlCol="0" anchor="ctr"/>
            <a:lstStyle/>
            <a:p>
              <a:endParaRPr lang="de-DE"/>
            </a:p>
          </p:txBody>
        </p:sp>
      </p:gr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Bildfolie | mit Störer">
    <p:spTree>
      <p:nvGrpSpPr>
        <p:cNvPr id="1" name=""/>
        <p:cNvGrpSpPr/>
        <p:nvPr/>
      </p:nvGrpSpPr>
      <p:grpSpPr>
        <a:xfrm>
          <a:off x="0" y="0"/>
          <a:ext cx="0" cy="0"/>
          <a:chOff x="0" y="0"/>
          <a:chExt cx="0" cy="0"/>
        </a:xfrm>
      </p:grpSpPr>
      <p:sp>
        <p:nvSpPr>
          <p:cNvPr id="9" name="Bildplatzhalter 8"/>
          <p:cNvSpPr>
            <a:spLocks noGrp="1"/>
          </p:cNvSpPr>
          <p:nvPr>
            <p:ph type="pic" sz="quarter" idx="13" hasCustomPrompt="1"/>
          </p:nvPr>
        </p:nvSpPr>
        <p:spPr>
          <a:xfrm>
            <a:off x="0" y="0"/>
            <a:ext cx="12192000" cy="6858000"/>
          </a:xfrm>
          <a:solidFill>
            <a:schemeClr val="bg1">
              <a:lumMod val="95000"/>
            </a:schemeClr>
          </a:solidFill>
        </p:spPr>
        <p:txBody>
          <a:bodyPr/>
          <a:lstStyle/>
          <a:p>
            <a:r>
              <a:rPr lang="de-DE"/>
              <a:t> </a:t>
            </a:r>
            <a:endParaRPr lang="de-DE"/>
          </a:p>
        </p:txBody>
      </p:sp>
      <p:sp>
        <p:nvSpPr>
          <p:cNvPr id="7" name="Textplatzhalter 6"/>
          <p:cNvSpPr>
            <a:spLocks noGrp="1"/>
          </p:cNvSpPr>
          <p:nvPr>
            <p:ph type="body" sz="quarter" idx="14" hasCustomPrompt="1"/>
          </p:nvPr>
        </p:nvSpPr>
        <p:spPr>
          <a:xfrm>
            <a:off x="518319" y="3431381"/>
            <a:ext cx="3571200" cy="2769394"/>
          </a:xfrm>
          <a:solidFill>
            <a:schemeClr val="bg1"/>
          </a:solidFill>
        </p:spPr>
        <p:txBody>
          <a:bodyPr wrap="square" lIns="180000" tIns="180000" rIns="360000" bIns="180000">
            <a:noAutofit/>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p:txBody>
      </p:sp>
      <p:grpSp>
        <p:nvGrpSpPr>
          <p:cNvPr id="4" name="Gruppieren 3"/>
          <p:cNvGrpSpPr/>
          <p:nvPr userDrawn="1"/>
        </p:nvGrpSpPr>
        <p:grpSpPr>
          <a:xfrm>
            <a:off x="-390525" y="160153"/>
            <a:ext cx="333375" cy="136812"/>
            <a:chOff x="-133350" y="2711163"/>
            <a:chExt cx="333375" cy="136812"/>
          </a:xfrm>
        </p:grpSpPr>
        <p:cxnSp>
          <p:nvCxnSpPr>
            <p:cNvPr id="5" name="Gerader Verbinder 4"/>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 name="Textfeld 5"/>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8" name="Gruppieren 7"/>
          <p:cNvGrpSpPr/>
          <p:nvPr userDrawn="1"/>
        </p:nvGrpSpPr>
        <p:grpSpPr>
          <a:xfrm>
            <a:off x="-390525" y="1131703"/>
            <a:ext cx="333375" cy="136812"/>
            <a:chOff x="-133350" y="2711163"/>
            <a:chExt cx="333375" cy="136812"/>
          </a:xfrm>
        </p:grpSpPr>
        <p:cxnSp>
          <p:nvCxnSpPr>
            <p:cNvPr id="10" name="Gerader Verbinder 9"/>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Textfeld 10"/>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06,00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12" name="Gruppieren 11"/>
          <p:cNvGrpSpPr/>
          <p:nvPr userDrawn="1"/>
        </p:nvGrpSpPr>
        <p:grpSpPr>
          <a:xfrm>
            <a:off x="-390525" y="1491963"/>
            <a:ext cx="333375" cy="136812"/>
            <a:chOff x="-133350" y="2711163"/>
            <a:chExt cx="333375" cy="136812"/>
          </a:xfrm>
        </p:grpSpPr>
        <p:cxnSp>
          <p:nvCxnSpPr>
            <p:cNvPr id="13" name="Gerader Verbinder 12"/>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4" name="Textfeld 13"/>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05,00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15" name="Gruppieren 14"/>
          <p:cNvGrpSpPr/>
          <p:nvPr userDrawn="1"/>
        </p:nvGrpSpPr>
        <p:grpSpPr>
          <a:xfrm>
            <a:off x="-390525" y="3292188"/>
            <a:ext cx="333375" cy="136812"/>
            <a:chOff x="-133350" y="2711163"/>
            <a:chExt cx="333375" cy="136812"/>
          </a:xfrm>
        </p:grpSpPr>
        <p:cxnSp>
          <p:nvCxnSpPr>
            <p:cNvPr id="16" name="Gerader Verbinder 15"/>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Textfeld 16"/>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18" name="Gruppieren 17"/>
          <p:cNvGrpSpPr/>
          <p:nvPr userDrawn="1"/>
        </p:nvGrpSpPr>
        <p:grpSpPr>
          <a:xfrm>
            <a:off x="-390525" y="6063963"/>
            <a:ext cx="333375" cy="136812"/>
            <a:chOff x="-133350" y="2711163"/>
            <a:chExt cx="333375" cy="136812"/>
          </a:xfrm>
        </p:grpSpPr>
        <p:cxnSp>
          <p:nvCxnSpPr>
            <p:cNvPr id="19" name="Gerader Verbinder 18"/>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0" name="Textfeld 19"/>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07,70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1" name="Gruppieren 20"/>
          <p:cNvGrpSpPr/>
          <p:nvPr userDrawn="1"/>
        </p:nvGrpSpPr>
        <p:grpSpPr>
          <a:xfrm>
            <a:off x="-390525" y="6495763"/>
            <a:ext cx="333375" cy="136812"/>
            <a:chOff x="-133350" y="2711163"/>
            <a:chExt cx="333375" cy="136812"/>
          </a:xfrm>
        </p:grpSpPr>
        <p:cxnSp>
          <p:nvCxnSpPr>
            <p:cNvPr id="22" name="Gerader Verbinder 21"/>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Textfeld 22"/>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08,90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4" name="Gruppieren 23"/>
          <p:cNvGrpSpPr/>
          <p:nvPr userDrawn="1"/>
        </p:nvGrpSpPr>
        <p:grpSpPr>
          <a:xfrm rot="16200000">
            <a:off x="281643" y="-299136"/>
            <a:ext cx="333375" cy="136808"/>
            <a:chOff x="-133350" y="2711167"/>
            <a:chExt cx="333375" cy="136808"/>
          </a:xfrm>
        </p:grpSpPr>
        <p:cxnSp>
          <p:nvCxnSpPr>
            <p:cNvPr id="25" name="Gerader Verbinder 24"/>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6" name="Textfeld 25"/>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7" name="Gruppieren 26"/>
          <p:cNvGrpSpPr/>
          <p:nvPr userDrawn="1"/>
        </p:nvGrpSpPr>
        <p:grpSpPr>
          <a:xfrm rot="16200000">
            <a:off x="5752963" y="-299136"/>
            <a:ext cx="333375" cy="136804"/>
            <a:chOff x="-133350" y="2711171"/>
            <a:chExt cx="333375" cy="136804"/>
          </a:xfrm>
        </p:grpSpPr>
        <p:cxnSp>
          <p:nvCxnSpPr>
            <p:cNvPr id="28" name="Gerader Verbinder 27"/>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9" name="Textfeld 28"/>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30" name="Gruppieren 29"/>
          <p:cNvGrpSpPr/>
          <p:nvPr userDrawn="1"/>
        </p:nvGrpSpPr>
        <p:grpSpPr>
          <a:xfrm>
            <a:off x="6203950" y="-397424"/>
            <a:ext cx="124906" cy="333375"/>
            <a:chOff x="6416680" y="-397424"/>
            <a:chExt cx="124906" cy="333375"/>
          </a:xfrm>
        </p:grpSpPr>
        <p:cxnSp>
          <p:nvCxnSpPr>
            <p:cNvPr id="31" name="Gerader Verbinder 30"/>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2" name="Textfeld 31"/>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cxnSp>
        <p:nvCxnSpPr>
          <p:cNvPr id="33" name="Gerader Verbinder 32"/>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34" name="Gruppieren 33"/>
          <p:cNvGrpSpPr/>
          <p:nvPr userDrawn="1"/>
        </p:nvGrpSpPr>
        <p:grpSpPr>
          <a:xfrm rot="16200000">
            <a:off x="11447325" y="-299139"/>
            <a:ext cx="333375" cy="136800"/>
            <a:chOff x="-133350" y="2711175"/>
            <a:chExt cx="333375" cy="136800"/>
          </a:xfrm>
        </p:grpSpPr>
        <p:cxnSp>
          <p:nvCxnSpPr>
            <p:cNvPr id="35" name="Gerader Verbinder 34"/>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6" name="Textfeld 35"/>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showMasterSp="0" userDrawn="1">
  <p:cSld name="Schlussfolie">
    <p:bg>
      <p:bgRef idx="1001">
        <a:schemeClr val="bg2"/>
      </p:bgRef>
    </p:bg>
    <p:spTree>
      <p:nvGrpSpPr>
        <p:cNvPr id="1" name=""/>
        <p:cNvGrpSpPr/>
        <p:nvPr/>
      </p:nvGrpSpPr>
      <p:grpSpPr>
        <a:xfrm>
          <a:off x="0" y="0"/>
          <a:ext cx="0" cy="0"/>
          <a:chOff x="0" y="0"/>
          <a:chExt cx="0" cy="0"/>
        </a:xfrm>
      </p:grpSpPr>
      <p:sp>
        <p:nvSpPr>
          <p:cNvPr id="57" name="Textplatzhalter 167"/>
          <p:cNvSpPr>
            <a:spLocks noGrp="1"/>
          </p:cNvSpPr>
          <p:nvPr>
            <p:ph type="body" sz="quarter" idx="12" hasCustomPrompt="1"/>
          </p:nvPr>
        </p:nvSpPr>
        <p:spPr>
          <a:xfrm>
            <a:off x="0" y="1628775"/>
            <a:ext cx="12192000" cy="5229225"/>
          </a:xfrm>
          <a:gradFill>
            <a:gsLst>
              <a:gs pos="50000">
                <a:schemeClr val="accent4">
                  <a:alpha val="50000"/>
                </a:schemeClr>
              </a:gs>
              <a:gs pos="5000">
                <a:schemeClr val="accent4"/>
              </a:gs>
              <a:gs pos="100000">
                <a:schemeClr val="accent4">
                  <a:alpha val="20000"/>
                </a:schemeClr>
              </a:gs>
            </a:gsLst>
            <a:lin ang="5400000" scaled="1"/>
          </a:gradFill>
        </p:spPr>
        <p:txBody>
          <a:bodyPr vert="horz" wrap="square" lIns="540000" tIns="1188000" rIns="0" bIns="0" rtlCol="0" anchor="t" anchorCtr="0">
            <a:noAutofit/>
          </a:bodyPr>
          <a:lstStyle>
            <a:lvl1pPr>
              <a:defRPr lang="de-DE" sz="4000" b="1" dirty="0">
                <a:latin typeface="+mj-lt"/>
                <a:ea typeface="+mj-ea"/>
                <a:cs typeface="+mj-cs"/>
              </a:defRPr>
            </a:lvl1pPr>
          </a:lstStyle>
          <a:p>
            <a:pPr lvl="0">
              <a:spcBef>
                <a:spcPct val="0"/>
              </a:spcBef>
            </a:pPr>
            <a:r>
              <a:rPr lang="de-DE" dirty="0"/>
              <a:t> </a:t>
            </a:r>
            <a:endParaRPr lang="de-DE" dirty="0"/>
          </a:p>
        </p:txBody>
      </p:sp>
      <p:sp>
        <p:nvSpPr>
          <p:cNvPr id="59" name="Bildplatzhalter 60"/>
          <p:cNvSpPr>
            <a:spLocks noGrp="1"/>
          </p:cNvSpPr>
          <p:nvPr>
            <p:ph type="pic" sz="quarter" idx="10" hasCustomPrompt="1"/>
          </p:nvPr>
        </p:nvSpPr>
        <p:spPr>
          <a:xfrm>
            <a:off x="0" y="1628775"/>
            <a:ext cx="12192000" cy="5229226"/>
          </a:xfrm>
          <a:solidFill>
            <a:schemeClr val="tx1">
              <a:lumMod val="95000"/>
            </a:schemeClr>
          </a:solidFill>
        </p:spPr>
        <p:txBody>
          <a:bodyPr/>
          <a:lstStyle/>
          <a:p>
            <a:r>
              <a:rPr lang="de-DE" dirty="0"/>
              <a:t> </a:t>
            </a:r>
            <a:endParaRPr lang="de-DE" dirty="0"/>
          </a:p>
        </p:txBody>
      </p:sp>
      <p:sp>
        <p:nvSpPr>
          <p:cNvPr id="60" name="Rechteck 59"/>
          <p:cNvSpPr/>
          <p:nvPr userDrawn="1"/>
        </p:nvSpPr>
        <p:spPr>
          <a:xfrm>
            <a:off x="518400" y="1196733"/>
            <a:ext cx="11676062" cy="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4" name="Textplatzhalter 64"/>
          <p:cNvSpPr>
            <a:spLocks noGrp="1"/>
          </p:cNvSpPr>
          <p:nvPr>
            <p:ph type="body" sz="quarter" idx="13" hasCustomPrompt="1"/>
          </p:nvPr>
        </p:nvSpPr>
        <p:spPr>
          <a:xfrm>
            <a:off x="518317" y="2647985"/>
            <a:ext cx="11157745" cy="1562031"/>
          </a:xfrm>
        </p:spPr>
        <p:txBody>
          <a:bodyPr vert="horz" wrap="square" lIns="0" tIns="0" rIns="360000" bIns="0" rtlCol="0" anchor="ctr" anchorCtr="0">
            <a:spAutoFit/>
          </a:bodyPr>
          <a:lstStyle>
            <a:lvl1pPr>
              <a:spcAft>
                <a:spcPts val="0"/>
              </a:spcAft>
              <a:defRPr lang="de-DE" sz="4800" b="1" dirty="0" smtClean="0">
                <a:latin typeface="+mj-lt"/>
                <a:ea typeface="+mj-ea"/>
                <a:cs typeface="+mj-cs"/>
              </a:defRPr>
            </a:lvl1pPr>
          </a:lstStyle>
          <a:p>
            <a:pPr lvl="0">
              <a:spcBef>
                <a:spcPct val="0"/>
              </a:spcBef>
            </a:pPr>
            <a:r>
              <a:rPr lang="de-DE" dirty="0"/>
              <a:t>Vielen Dank</a:t>
            </a:r>
            <a:br>
              <a:rPr lang="de-DE" dirty="0"/>
            </a:br>
            <a:r>
              <a:rPr lang="de-DE" dirty="0"/>
              <a:t>für Ihre Aufmerksamkeit!</a:t>
            </a:r>
            <a:endParaRPr lang="de-DE" dirty="0"/>
          </a:p>
        </p:txBody>
      </p:sp>
      <p:sp>
        <p:nvSpPr>
          <p:cNvPr id="58" name="Freihandform: Form 57"/>
          <p:cNvSpPr/>
          <p:nvPr userDrawn="1"/>
        </p:nvSpPr>
        <p:spPr>
          <a:xfrm>
            <a:off x="10056938" y="300703"/>
            <a:ext cx="1619125" cy="618155"/>
          </a:xfrm>
          <a:custGeom>
            <a:avLst/>
            <a:gdLst>
              <a:gd name="connsiteX0" fmla="*/ 0 w 1456912"/>
              <a:gd name="connsiteY0" fmla="*/ 51854 h 556225"/>
              <a:gd name="connsiteX1" fmla="*/ 28188 w 1456912"/>
              <a:gd name="connsiteY1" fmla="*/ 23666 h 556225"/>
              <a:gd name="connsiteX2" fmla="*/ 28188 w 1456912"/>
              <a:gd name="connsiteY2" fmla="*/ 535557 h 556225"/>
              <a:gd name="connsiteX3" fmla="*/ 0 w 1456912"/>
              <a:gd name="connsiteY3" fmla="*/ 535557 h 556225"/>
              <a:gd name="connsiteX4" fmla="*/ 0 w 1456912"/>
              <a:gd name="connsiteY4" fmla="*/ 51854 h 556225"/>
              <a:gd name="connsiteX5" fmla="*/ 84564 w 1456912"/>
              <a:gd name="connsiteY5" fmla="*/ 28188 h 556225"/>
              <a:gd name="connsiteX6" fmla="*/ 422811 w 1456912"/>
              <a:gd name="connsiteY6" fmla="*/ 28188 h 556225"/>
              <a:gd name="connsiteX7" fmla="*/ 422811 w 1456912"/>
              <a:gd name="connsiteY7" fmla="*/ 0 h 556225"/>
              <a:gd name="connsiteX8" fmla="*/ 56376 w 1456912"/>
              <a:gd name="connsiteY8" fmla="*/ 0 h 556225"/>
              <a:gd name="connsiteX9" fmla="*/ 56376 w 1456912"/>
              <a:gd name="connsiteY9" fmla="*/ 338244 h 556225"/>
              <a:gd name="connsiteX10" fmla="*/ 367711 w 1456912"/>
              <a:gd name="connsiteY10" fmla="*/ 338244 h 556225"/>
              <a:gd name="connsiteX11" fmla="*/ 367711 w 1456912"/>
              <a:gd name="connsiteY11" fmla="*/ 310062 h 556225"/>
              <a:gd name="connsiteX12" fmla="*/ 84564 w 1456912"/>
              <a:gd name="connsiteY12" fmla="*/ 310062 h 556225"/>
              <a:gd name="connsiteX13" fmla="*/ 84564 w 1456912"/>
              <a:gd name="connsiteY13" fmla="*/ 28188 h 556225"/>
              <a:gd name="connsiteX14" fmla="*/ 410152 w 1456912"/>
              <a:gd name="connsiteY14" fmla="*/ 253686 h 556225"/>
              <a:gd name="connsiteX15" fmla="*/ 140937 w 1456912"/>
              <a:gd name="connsiteY15" fmla="*/ 253686 h 556225"/>
              <a:gd name="connsiteX16" fmla="*/ 140937 w 1456912"/>
              <a:gd name="connsiteY16" fmla="*/ 140940 h 556225"/>
              <a:gd name="connsiteX17" fmla="*/ 371171 w 1456912"/>
              <a:gd name="connsiteY17" fmla="*/ 140940 h 556225"/>
              <a:gd name="connsiteX18" fmla="*/ 399359 w 1456912"/>
              <a:gd name="connsiteY18" fmla="*/ 112752 h 556225"/>
              <a:gd name="connsiteX19" fmla="*/ 140937 w 1456912"/>
              <a:gd name="connsiteY19" fmla="*/ 112752 h 556225"/>
              <a:gd name="connsiteX20" fmla="*/ 140937 w 1456912"/>
              <a:gd name="connsiteY20" fmla="*/ 84564 h 556225"/>
              <a:gd name="connsiteX21" fmla="*/ 422811 w 1456912"/>
              <a:gd name="connsiteY21" fmla="*/ 84564 h 556225"/>
              <a:gd name="connsiteX22" fmla="*/ 422811 w 1456912"/>
              <a:gd name="connsiteY22" fmla="*/ 56376 h 556225"/>
              <a:gd name="connsiteX23" fmla="*/ 112749 w 1456912"/>
              <a:gd name="connsiteY23" fmla="*/ 56376 h 556225"/>
              <a:gd name="connsiteX24" fmla="*/ 112749 w 1456912"/>
              <a:gd name="connsiteY24" fmla="*/ 281874 h 556225"/>
              <a:gd name="connsiteX25" fmla="*/ 382334 w 1456912"/>
              <a:gd name="connsiteY25" fmla="*/ 281874 h 556225"/>
              <a:gd name="connsiteX26" fmla="*/ 410152 w 1456912"/>
              <a:gd name="connsiteY26" fmla="*/ 253686 h 556225"/>
              <a:gd name="connsiteX27" fmla="*/ 56376 w 1456912"/>
              <a:gd name="connsiteY27" fmla="*/ 535557 h 556225"/>
              <a:gd name="connsiteX28" fmla="*/ 84564 w 1456912"/>
              <a:gd name="connsiteY28" fmla="*/ 535557 h 556225"/>
              <a:gd name="connsiteX29" fmla="*/ 84564 w 1456912"/>
              <a:gd name="connsiteY29" fmla="*/ 394620 h 556225"/>
              <a:gd name="connsiteX30" fmla="*/ 112752 w 1456912"/>
              <a:gd name="connsiteY30" fmla="*/ 394620 h 556225"/>
              <a:gd name="connsiteX31" fmla="*/ 112752 w 1456912"/>
              <a:gd name="connsiteY31" fmla="*/ 511890 h 556225"/>
              <a:gd name="connsiteX32" fmla="*/ 140940 w 1456912"/>
              <a:gd name="connsiteY32" fmla="*/ 483705 h 556225"/>
              <a:gd name="connsiteX33" fmla="*/ 140940 w 1456912"/>
              <a:gd name="connsiteY33" fmla="*/ 394620 h 556225"/>
              <a:gd name="connsiteX34" fmla="*/ 367714 w 1456912"/>
              <a:gd name="connsiteY34" fmla="*/ 394620 h 556225"/>
              <a:gd name="connsiteX35" fmla="*/ 367714 w 1456912"/>
              <a:gd name="connsiteY35" fmla="*/ 366435 h 556225"/>
              <a:gd name="connsiteX36" fmla="*/ 56376 w 1456912"/>
              <a:gd name="connsiteY36" fmla="*/ 366435 h 556225"/>
              <a:gd name="connsiteX37" fmla="*/ 56376 w 1456912"/>
              <a:gd name="connsiteY37" fmla="*/ 535557 h 556225"/>
              <a:gd name="connsiteX38" fmla="*/ 1428724 w 1456912"/>
              <a:gd name="connsiteY38" fmla="*/ 0 h 556225"/>
              <a:gd name="connsiteX39" fmla="*/ 1428724 w 1456912"/>
              <a:gd name="connsiteY39" fmla="*/ 324156 h 556225"/>
              <a:gd name="connsiteX40" fmla="*/ 1316539 w 1456912"/>
              <a:gd name="connsiteY40" fmla="*/ 514089 h 556225"/>
              <a:gd name="connsiteX41" fmla="*/ 1315903 w 1456912"/>
              <a:gd name="connsiteY41" fmla="*/ 513258 h 556225"/>
              <a:gd name="connsiteX42" fmla="*/ 1400536 w 1456912"/>
              <a:gd name="connsiteY42" fmla="*/ 351869 h 556225"/>
              <a:gd name="connsiteX43" fmla="*/ 1400536 w 1456912"/>
              <a:gd name="connsiteY43" fmla="*/ 3 h 556225"/>
              <a:gd name="connsiteX44" fmla="*/ 1372348 w 1456912"/>
              <a:gd name="connsiteY44" fmla="*/ 3 h 556225"/>
              <a:gd name="connsiteX45" fmla="*/ 1372348 w 1456912"/>
              <a:gd name="connsiteY45" fmla="*/ 351400 h 556225"/>
              <a:gd name="connsiteX46" fmla="*/ 1189132 w 1456912"/>
              <a:gd name="connsiteY46" fmla="*/ 528510 h 556225"/>
              <a:gd name="connsiteX47" fmla="*/ 1005916 w 1456912"/>
              <a:gd name="connsiteY47" fmla="*/ 351400 h 556225"/>
              <a:gd name="connsiteX48" fmla="*/ 1005916 w 1456912"/>
              <a:gd name="connsiteY48" fmla="*/ 23666 h 556225"/>
              <a:gd name="connsiteX49" fmla="*/ 977728 w 1456912"/>
              <a:gd name="connsiteY49" fmla="*/ 51854 h 556225"/>
              <a:gd name="connsiteX50" fmla="*/ 977728 w 1456912"/>
              <a:gd name="connsiteY50" fmla="*/ 351869 h 556225"/>
              <a:gd name="connsiteX51" fmla="*/ 1189132 w 1456912"/>
              <a:gd name="connsiteY51" fmla="*/ 556226 h 556225"/>
              <a:gd name="connsiteX52" fmla="*/ 1217320 w 1456912"/>
              <a:gd name="connsiteY52" fmla="*/ 556226 h 556225"/>
              <a:gd name="connsiteX53" fmla="*/ 1456912 w 1456912"/>
              <a:gd name="connsiteY53" fmla="*/ 324566 h 556225"/>
              <a:gd name="connsiteX54" fmla="*/ 1456912 w 1456912"/>
              <a:gd name="connsiteY54" fmla="*/ 0 h 556225"/>
              <a:gd name="connsiteX55" fmla="*/ 1428724 w 1456912"/>
              <a:gd name="connsiteY55" fmla="*/ 0 h 556225"/>
              <a:gd name="connsiteX56" fmla="*/ 1189132 w 1456912"/>
              <a:gd name="connsiteY56" fmla="*/ 500322 h 556225"/>
              <a:gd name="connsiteX57" fmla="*/ 1344160 w 1456912"/>
              <a:gd name="connsiteY57" fmla="*/ 351400 h 556225"/>
              <a:gd name="connsiteX58" fmla="*/ 1344160 w 1456912"/>
              <a:gd name="connsiteY58" fmla="*/ 351400 h 556225"/>
              <a:gd name="connsiteX59" fmla="*/ 1344160 w 1456912"/>
              <a:gd name="connsiteY59" fmla="*/ 23666 h 556225"/>
              <a:gd name="connsiteX60" fmla="*/ 1315972 w 1456912"/>
              <a:gd name="connsiteY60" fmla="*/ 51854 h 556225"/>
              <a:gd name="connsiteX61" fmla="*/ 1315972 w 1456912"/>
              <a:gd name="connsiteY61" fmla="*/ 324153 h 556225"/>
              <a:gd name="connsiteX62" fmla="*/ 1217317 w 1456912"/>
              <a:gd name="connsiteY62" fmla="*/ 415761 h 556225"/>
              <a:gd name="connsiteX63" fmla="*/ 1118662 w 1456912"/>
              <a:gd name="connsiteY63" fmla="*/ 324153 h 556225"/>
              <a:gd name="connsiteX64" fmla="*/ 1118662 w 1456912"/>
              <a:gd name="connsiteY64" fmla="*/ 3 h 556225"/>
              <a:gd name="connsiteX65" fmla="*/ 1090474 w 1456912"/>
              <a:gd name="connsiteY65" fmla="*/ 3 h 556225"/>
              <a:gd name="connsiteX66" fmla="*/ 1090474 w 1456912"/>
              <a:gd name="connsiteY66" fmla="*/ 324156 h 556225"/>
              <a:gd name="connsiteX67" fmla="*/ 1217317 w 1456912"/>
              <a:gd name="connsiteY67" fmla="*/ 443951 h 556225"/>
              <a:gd name="connsiteX68" fmla="*/ 1304349 w 1456912"/>
              <a:gd name="connsiteY68" fmla="*/ 404889 h 556225"/>
              <a:gd name="connsiteX69" fmla="*/ 1304982 w 1456912"/>
              <a:gd name="connsiteY69" fmla="*/ 405720 h 556225"/>
              <a:gd name="connsiteX70" fmla="*/ 1189129 w 1456912"/>
              <a:gd name="connsiteY70" fmla="*/ 472139 h 556225"/>
              <a:gd name="connsiteX71" fmla="*/ 1062303 w 1456912"/>
              <a:gd name="connsiteY71" fmla="*/ 352344 h 556225"/>
              <a:gd name="connsiteX72" fmla="*/ 1062286 w 1456912"/>
              <a:gd name="connsiteY72" fmla="*/ 352344 h 556225"/>
              <a:gd name="connsiteX73" fmla="*/ 1062286 w 1456912"/>
              <a:gd name="connsiteY73" fmla="*/ 3 h 556225"/>
              <a:gd name="connsiteX74" fmla="*/ 1034098 w 1456912"/>
              <a:gd name="connsiteY74" fmla="*/ 3 h 556225"/>
              <a:gd name="connsiteX75" fmla="*/ 1034098 w 1456912"/>
              <a:gd name="connsiteY75" fmla="*/ 352341 h 556225"/>
              <a:gd name="connsiteX76" fmla="*/ 1034113 w 1456912"/>
              <a:gd name="connsiteY76" fmla="*/ 352341 h 556225"/>
              <a:gd name="connsiteX77" fmla="*/ 1189132 w 1456912"/>
              <a:gd name="connsiteY77" fmla="*/ 500322 h 556225"/>
              <a:gd name="connsiteX78" fmla="*/ 562774 w 1456912"/>
              <a:gd name="connsiteY78" fmla="*/ 366435 h 556225"/>
              <a:gd name="connsiteX79" fmla="*/ 491494 w 1456912"/>
              <a:gd name="connsiteY79" fmla="*/ 535557 h 556225"/>
              <a:gd name="connsiteX80" fmla="*/ 519684 w 1456912"/>
              <a:gd name="connsiteY80" fmla="*/ 535554 h 556225"/>
              <a:gd name="connsiteX81" fmla="*/ 519682 w 1456912"/>
              <a:gd name="connsiteY81" fmla="*/ 535557 h 556225"/>
              <a:gd name="connsiteX82" fmla="*/ 519684 w 1456912"/>
              <a:gd name="connsiteY82" fmla="*/ 535557 h 556225"/>
              <a:gd name="connsiteX83" fmla="*/ 555322 w 1456912"/>
              <a:gd name="connsiteY83" fmla="*/ 450996 h 556225"/>
              <a:gd name="connsiteX84" fmla="*/ 794138 w 1456912"/>
              <a:gd name="connsiteY84" fmla="*/ 450996 h 556225"/>
              <a:gd name="connsiteX85" fmla="*/ 829744 w 1456912"/>
              <a:gd name="connsiteY85" fmla="*/ 535557 h 556225"/>
              <a:gd name="connsiteX86" fmla="*/ 857932 w 1456912"/>
              <a:gd name="connsiteY86" fmla="*/ 535557 h 556225"/>
              <a:gd name="connsiteX87" fmla="*/ 810457 w 1456912"/>
              <a:gd name="connsiteY87" fmla="*/ 422808 h 556225"/>
              <a:gd name="connsiteX88" fmla="*/ 567200 w 1456912"/>
              <a:gd name="connsiteY88" fmla="*/ 422808 h 556225"/>
              <a:gd name="connsiteX89" fmla="*/ 579078 w 1456912"/>
              <a:gd name="connsiteY89" fmla="*/ 394620 h 556225"/>
              <a:gd name="connsiteX90" fmla="*/ 826776 w 1456912"/>
              <a:gd name="connsiteY90" fmla="*/ 394620 h 556225"/>
              <a:gd name="connsiteX91" fmla="*/ 886120 w 1456912"/>
              <a:gd name="connsiteY91" fmla="*/ 535557 h 556225"/>
              <a:gd name="connsiteX92" fmla="*/ 914308 w 1456912"/>
              <a:gd name="connsiteY92" fmla="*/ 535557 h 556225"/>
              <a:gd name="connsiteX93" fmla="*/ 843097 w 1456912"/>
              <a:gd name="connsiteY93" fmla="*/ 366435 h 556225"/>
              <a:gd name="connsiteX94" fmla="*/ 562774 w 1456912"/>
              <a:gd name="connsiteY94" fmla="*/ 366435 h 556225"/>
              <a:gd name="connsiteX95" fmla="*/ 604248 w 1456912"/>
              <a:gd name="connsiteY95" fmla="*/ 0 h 556225"/>
              <a:gd name="connsiteX96" fmla="*/ 397091 w 1456912"/>
              <a:gd name="connsiteY96" fmla="*/ 491374 h 556225"/>
              <a:gd name="connsiteX97" fmla="*/ 415032 w 1456912"/>
              <a:gd name="connsiteY97" fmla="*/ 515732 h 556225"/>
              <a:gd name="connsiteX98" fmla="*/ 632437 w 1456912"/>
              <a:gd name="connsiteY98" fmla="*/ 0 h 556225"/>
              <a:gd name="connsiteX99" fmla="*/ 604248 w 1456912"/>
              <a:gd name="connsiteY99" fmla="*/ 0 h 556225"/>
              <a:gd name="connsiteX100" fmla="*/ 716998 w 1456912"/>
              <a:gd name="connsiteY100" fmla="*/ 3 h 556225"/>
              <a:gd name="connsiteX101" fmla="*/ 934130 w 1456912"/>
              <a:gd name="connsiteY101" fmla="*/ 515735 h 556225"/>
              <a:gd name="connsiteX102" fmla="*/ 952028 w 1456912"/>
              <a:gd name="connsiteY102" fmla="*/ 491377 h 556225"/>
              <a:gd name="connsiteX103" fmla="*/ 745186 w 1456912"/>
              <a:gd name="connsiteY103" fmla="*/ 3 h 556225"/>
              <a:gd name="connsiteX104" fmla="*/ 716998 w 1456912"/>
              <a:gd name="connsiteY104" fmla="*/ 3 h 556225"/>
              <a:gd name="connsiteX105" fmla="*/ 546409 w 1456912"/>
              <a:gd name="connsiteY105" fmla="*/ 338247 h 556225"/>
              <a:gd name="connsiteX106" fmla="*/ 463042 w 1456912"/>
              <a:gd name="connsiteY106" fmla="*/ 535557 h 556225"/>
              <a:gd name="connsiteX107" fmla="*/ 434854 w 1456912"/>
              <a:gd name="connsiteY107" fmla="*/ 535557 h 556225"/>
              <a:gd name="connsiteX108" fmla="*/ 646528 w 1456912"/>
              <a:gd name="connsiteY108" fmla="*/ 33467 h 556225"/>
              <a:gd name="connsiteX109" fmla="*/ 762988 w 1456912"/>
              <a:gd name="connsiteY109" fmla="*/ 310059 h 556225"/>
              <a:gd name="connsiteX110" fmla="*/ 791176 w 1456912"/>
              <a:gd name="connsiteY110" fmla="*/ 310059 h 556225"/>
              <a:gd name="connsiteX111" fmla="*/ 660624 w 1456912"/>
              <a:gd name="connsiteY111" fmla="*/ 3 h 556225"/>
              <a:gd name="connsiteX112" fmla="*/ 688812 w 1456912"/>
              <a:gd name="connsiteY112" fmla="*/ 3 h 556225"/>
              <a:gd name="connsiteX113" fmla="*/ 831231 w 1456912"/>
              <a:gd name="connsiteY113" fmla="*/ 338247 h 556225"/>
              <a:gd name="connsiteX114" fmla="*/ 546409 w 1456912"/>
              <a:gd name="connsiteY114" fmla="*/ 338247 h 556225"/>
              <a:gd name="connsiteX115" fmla="*/ 674788 w 1456912"/>
              <a:gd name="connsiteY115" fmla="*/ 167531 h 556225"/>
              <a:gd name="connsiteX116" fmla="*/ 614721 w 1456912"/>
              <a:gd name="connsiteY116" fmla="*/ 310062 h 556225"/>
              <a:gd name="connsiteX117" fmla="*/ 734800 w 1456912"/>
              <a:gd name="connsiteY117" fmla="*/ 310062 h 556225"/>
              <a:gd name="connsiteX118" fmla="*/ 674788 w 1456912"/>
              <a:gd name="connsiteY118" fmla="*/ 167531 h 556225"/>
              <a:gd name="connsiteX119" fmla="*/ 558275 w 1456912"/>
              <a:gd name="connsiteY119" fmla="*/ 310062 h 556225"/>
              <a:gd name="connsiteX120" fmla="*/ 586535 w 1456912"/>
              <a:gd name="connsiteY120" fmla="*/ 310062 h 556225"/>
              <a:gd name="connsiteX121" fmla="*/ 660703 w 1456912"/>
              <a:gd name="connsiteY121" fmla="*/ 134072 h 556225"/>
              <a:gd name="connsiteX122" fmla="*/ 646588 w 1456912"/>
              <a:gd name="connsiteY122" fmla="*/ 100553 h 556225"/>
              <a:gd name="connsiteX123" fmla="*/ 558275 w 1456912"/>
              <a:gd name="connsiteY123" fmla="*/ 310062 h 55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1456912" h="556225">
                <a:moveTo>
                  <a:pt x="0" y="51854"/>
                </a:moveTo>
                <a:lnTo>
                  <a:pt x="28188" y="23666"/>
                </a:lnTo>
                <a:lnTo>
                  <a:pt x="28188" y="535557"/>
                </a:lnTo>
                <a:lnTo>
                  <a:pt x="0" y="535557"/>
                </a:lnTo>
                <a:lnTo>
                  <a:pt x="0" y="51854"/>
                </a:lnTo>
                <a:close/>
                <a:moveTo>
                  <a:pt x="84564" y="28188"/>
                </a:moveTo>
                <a:lnTo>
                  <a:pt x="422811" y="28188"/>
                </a:lnTo>
                <a:lnTo>
                  <a:pt x="422811" y="0"/>
                </a:lnTo>
                <a:lnTo>
                  <a:pt x="56376" y="0"/>
                </a:lnTo>
                <a:lnTo>
                  <a:pt x="56376" y="338244"/>
                </a:lnTo>
                <a:lnTo>
                  <a:pt x="367711" y="338244"/>
                </a:lnTo>
                <a:lnTo>
                  <a:pt x="367711" y="310062"/>
                </a:lnTo>
                <a:lnTo>
                  <a:pt x="84564" y="310062"/>
                </a:lnTo>
                <a:lnTo>
                  <a:pt x="84564" y="28188"/>
                </a:lnTo>
                <a:close/>
                <a:moveTo>
                  <a:pt x="410152" y="253686"/>
                </a:moveTo>
                <a:lnTo>
                  <a:pt x="140937" y="253686"/>
                </a:lnTo>
                <a:lnTo>
                  <a:pt x="140937" y="140940"/>
                </a:lnTo>
                <a:lnTo>
                  <a:pt x="371171" y="140940"/>
                </a:lnTo>
                <a:lnTo>
                  <a:pt x="399359" y="112752"/>
                </a:lnTo>
                <a:lnTo>
                  <a:pt x="140937" y="112752"/>
                </a:lnTo>
                <a:lnTo>
                  <a:pt x="140937" y="84564"/>
                </a:lnTo>
                <a:lnTo>
                  <a:pt x="422811" y="84564"/>
                </a:lnTo>
                <a:lnTo>
                  <a:pt x="422811" y="56376"/>
                </a:lnTo>
                <a:lnTo>
                  <a:pt x="112749" y="56376"/>
                </a:lnTo>
                <a:lnTo>
                  <a:pt x="112749" y="281874"/>
                </a:lnTo>
                <a:lnTo>
                  <a:pt x="382334" y="281874"/>
                </a:lnTo>
                <a:lnTo>
                  <a:pt x="410152" y="253686"/>
                </a:lnTo>
                <a:close/>
                <a:moveTo>
                  <a:pt x="56376" y="535557"/>
                </a:moveTo>
                <a:lnTo>
                  <a:pt x="84564" y="535557"/>
                </a:lnTo>
                <a:lnTo>
                  <a:pt x="84564" y="394620"/>
                </a:lnTo>
                <a:lnTo>
                  <a:pt x="112752" y="394620"/>
                </a:lnTo>
                <a:lnTo>
                  <a:pt x="112752" y="511890"/>
                </a:lnTo>
                <a:lnTo>
                  <a:pt x="140940" y="483705"/>
                </a:lnTo>
                <a:lnTo>
                  <a:pt x="140940" y="394620"/>
                </a:lnTo>
                <a:lnTo>
                  <a:pt x="367714" y="394620"/>
                </a:lnTo>
                <a:lnTo>
                  <a:pt x="367714" y="366435"/>
                </a:lnTo>
                <a:lnTo>
                  <a:pt x="56376" y="366435"/>
                </a:lnTo>
                <a:lnTo>
                  <a:pt x="56376" y="535557"/>
                </a:lnTo>
                <a:close/>
                <a:moveTo>
                  <a:pt x="1428724" y="0"/>
                </a:moveTo>
                <a:lnTo>
                  <a:pt x="1428724" y="324156"/>
                </a:lnTo>
                <a:cubicBezTo>
                  <a:pt x="1428724" y="399584"/>
                  <a:pt x="1395069" y="464387"/>
                  <a:pt x="1316539" y="514089"/>
                </a:cubicBezTo>
                <a:lnTo>
                  <a:pt x="1315903" y="513258"/>
                </a:lnTo>
                <a:cubicBezTo>
                  <a:pt x="1367503" y="472336"/>
                  <a:pt x="1400536" y="419773"/>
                  <a:pt x="1400536" y="351869"/>
                </a:cubicBezTo>
                <a:lnTo>
                  <a:pt x="1400536" y="3"/>
                </a:lnTo>
                <a:lnTo>
                  <a:pt x="1372348" y="3"/>
                </a:lnTo>
                <a:lnTo>
                  <a:pt x="1372348" y="351400"/>
                </a:lnTo>
                <a:cubicBezTo>
                  <a:pt x="1372348" y="452590"/>
                  <a:pt x="1290318" y="528510"/>
                  <a:pt x="1189132" y="528510"/>
                </a:cubicBezTo>
                <a:cubicBezTo>
                  <a:pt x="1087946" y="528510"/>
                  <a:pt x="1005916" y="452587"/>
                  <a:pt x="1005916" y="351400"/>
                </a:cubicBezTo>
                <a:lnTo>
                  <a:pt x="1005916" y="23666"/>
                </a:lnTo>
                <a:lnTo>
                  <a:pt x="977728" y="51854"/>
                </a:lnTo>
                <a:lnTo>
                  <a:pt x="977728" y="351869"/>
                </a:lnTo>
                <a:cubicBezTo>
                  <a:pt x="977728" y="468625"/>
                  <a:pt x="1072376" y="556226"/>
                  <a:pt x="1189132" y="556226"/>
                </a:cubicBezTo>
                <a:cubicBezTo>
                  <a:pt x="1191834" y="556226"/>
                  <a:pt x="1217320" y="556226"/>
                  <a:pt x="1217320" y="556226"/>
                </a:cubicBezTo>
                <a:cubicBezTo>
                  <a:pt x="1332291" y="556226"/>
                  <a:pt x="1456912" y="471321"/>
                  <a:pt x="1456912" y="324566"/>
                </a:cubicBezTo>
                <a:cubicBezTo>
                  <a:pt x="1456912" y="324428"/>
                  <a:pt x="1456912" y="0"/>
                  <a:pt x="1456912" y="0"/>
                </a:cubicBezTo>
                <a:lnTo>
                  <a:pt x="1428724" y="0"/>
                </a:lnTo>
                <a:close/>
                <a:moveTo>
                  <a:pt x="1189132" y="500322"/>
                </a:moveTo>
                <a:cubicBezTo>
                  <a:pt x="1274706" y="500322"/>
                  <a:pt x="1344082" y="436948"/>
                  <a:pt x="1344160" y="351400"/>
                </a:cubicBezTo>
                <a:lnTo>
                  <a:pt x="1344160" y="351400"/>
                </a:lnTo>
                <a:lnTo>
                  <a:pt x="1344160" y="23666"/>
                </a:lnTo>
                <a:lnTo>
                  <a:pt x="1315972" y="51854"/>
                </a:lnTo>
                <a:lnTo>
                  <a:pt x="1315972" y="324153"/>
                </a:lnTo>
                <a:cubicBezTo>
                  <a:pt x="1315972" y="378637"/>
                  <a:pt x="1271801" y="415761"/>
                  <a:pt x="1217317" y="415761"/>
                </a:cubicBezTo>
                <a:cubicBezTo>
                  <a:pt x="1162833" y="415761"/>
                  <a:pt x="1118662" y="378637"/>
                  <a:pt x="1118662" y="324153"/>
                </a:cubicBezTo>
                <a:lnTo>
                  <a:pt x="1118662" y="3"/>
                </a:lnTo>
                <a:lnTo>
                  <a:pt x="1090474" y="3"/>
                </a:lnTo>
                <a:lnTo>
                  <a:pt x="1090474" y="324156"/>
                </a:lnTo>
                <a:cubicBezTo>
                  <a:pt x="1090474" y="394209"/>
                  <a:pt x="1147264" y="443951"/>
                  <a:pt x="1217317" y="443951"/>
                </a:cubicBezTo>
                <a:cubicBezTo>
                  <a:pt x="1245962" y="443951"/>
                  <a:pt x="1280732" y="429800"/>
                  <a:pt x="1304349" y="404889"/>
                </a:cubicBezTo>
                <a:lnTo>
                  <a:pt x="1304982" y="405720"/>
                </a:lnTo>
                <a:cubicBezTo>
                  <a:pt x="1282838" y="446784"/>
                  <a:pt x="1241907" y="472139"/>
                  <a:pt x="1189129" y="472139"/>
                </a:cubicBezTo>
                <a:cubicBezTo>
                  <a:pt x="1119507" y="472139"/>
                  <a:pt x="1062992" y="421734"/>
                  <a:pt x="1062303" y="352344"/>
                </a:cubicBezTo>
                <a:lnTo>
                  <a:pt x="1062286" y="352344"/>
                </a:lnTo>
                <a:lnTo>
                  <a:pt x="1062286" y="3"/>
                </a:lnTo>
                <a:lnTo>
                  <a:pt x="1034098" y="3"/>
                </a:lnTo>
                <a:lnTo>
                  <a:pt x="1034098" y="352341"/>
                </a:lnTo>
                <a:lnTo>
                  <a:pt x="1034113" y="352341"/>
                </a:lnTo>
                <a:cubicBezTo>
                  <a:pt x="1034703" y="437411"/>
                  <a:pt x="1103877" y="500322"/>
                  <a:pt x="1189132" y="500322"/>
                </a:cubicBezTo>
                <a:close/>
                <a:moveTo>
                  <a:pt x="562774" y="366435"/>
                </a:moveTo>
                <a:lnTo>
                  <a:pt x="491494" y="535557"/>
                </a:lnTo>
                <a:lnTo>
                  <a:pt x="519684" y="535554"/>
                </a:lnTo>
                <a:lnTo>
                  <a:pt x="519682" y="535557"/>
                </a:lnTo>
                <a:lnTo>
                  <a:pt x="519684" y="535557"/>
                </a:lnTo>
                <a:lnTo>
                  <a:pt x="555322" y="450996"/>
                </a:lnTo>
                <a:lnTo>
                  <a:pt x="794138" y="450996"/>
                </a:lnTo>
                <a:lnTo>
                  <a:pt x="829744" y="535557"/>
                </a:lnTo>
                <a:lnTo>
                  <a:pt x="857932" y="535557"/>
                </a:lnTo>
                <a:lnTo>
                  <a:pt x="810457" y="422808"/>
                </a:lnTo>
                <a:lnTo>
                  <a:pt x="567200" y="422808"/>
                </a:lnTo>
                <a:lnTo>
                  <a:pt x="579078" y="394620"/>
                </a:lnTo>
                <a:lnTo>
                  <a:pt x="826776" y="394620"/>
                </a:lnTo>
                <a:lnTo>
                  <a:pt x="886120" y="535557"/>
                </a:lnTo>
                <a:lnTo>
                  <a:pt x="914308" y="535557"/>
                </a:lnTo>
                <a:lnTo>
                  <a:pt x="843097" y="366435"/>
                </a:lnTo>
                <a:lnTo>
                  <a:pt x="562774" y="366435"/>
                </a:lnTo>
                <a:close/>
                <a:moveTo>
                  <a:pt x="604248" y="0"/>
                </a:moveTo>
                <a:lnTo>
                  <a:pt x="397091" y="491374"/>
                </a:lnTo>
                <a:lnTo>
                  <a:pt x="415032" y="515732"/>
                </a:lnTo>
                <a:lnTo>
                  <a:pt x="632437" y="0"/>
                </a:lnTo>
                <a:lnTo>
                  <a:pt x="604248" y="0"/>
                </a:lnTo>
                <a:close/>
                <a:moveTo>
                  <a:pt x="716998" y="3"/>
                </a:moveTo>
                <a:lnTo>
                  <a:pt x="934130" y="515735"/>
                </a:lnTo>
                <a:lnTo>
                  <a:pt x="952028" y="491377"/>
                </a:lnTo>
                <a:lnTo>
                  <a:pt x="745186" y="3"/>
                </a:lnTo>
                <a:lnTo>
                  <a:pt x="716998" y="3"/>
                </a:lnTo>
                <a:close/>
                <a:moveTo>
                  <a:pt x="546409" y="338247"/>
                </a:moveTo>
                <a:lnTo>
                  <a:pt x="463042" y="535557"/>
                </a:lnTo>
                <a:lnTo>
                  <a:pt x="434854" y="535557"/>
                </a:lnTo>
                <a:lnTo>
                  <a:pt x="646528" y="33467"/>
                </a:lnTo>
                <a:lnTo>
                  <a:pt x="762988" y="310059"/>
                </a:lnTo>
                <a:lnTo>
                  <a:pt x="791176" y="310059"/>
                </a:lnTo>
                <a:lnTo>
                  <a:pt x="660624" y="3"/>
                </a:lnTo>
                <a:lnTo>
                  <a:pt x="688812" y="3"/>
                </a:lnTo>
                <a:lnTo>
                  <a:pt x="831231" y="338247"/>
                </a:lnTo>
                <a:lnTo>
                  <a:pt x="546409" y="338247"/>
                </a:lnTo>
                <a:close/>
                <a:moveTo>
                  <a:pt x="674788" y="167531"/>
                </a:moveTo>
                <a:lnTo>
                  <a:pt x="614721" y="310062"/>
                </a:lnTo>
                <a:lnTo>
                  <a:pt x="734800" y="310062"/>
                </a:lnTo>
                <a:lnTo>
                  <a:pt x="674788" y="167531"/>
                </a:lnTo>
                <a:close/>
                <a:moveTo>
                  <a:pt x="558275" y="310062"/>
                </a:moveTo>
                <a:lnTo>
                  <a:pt x="586535" y="310062"/>
                </a:lnTo>
                <a:lnTo>
                  <a:pt x="660703" y="134072"/>
                </a:lnTo>
                <a:lnTo>
                  <a:pt x="646588" y="100553"/>
                </a:lnTo>
                <a:lnTo>
                  <a:pt x="558275" y="310062"/>
                </a:lnTo>
                <a:close/>
              </a:path>
            </a:pathLst>
          </a:custGeom>
          <a:solidFill>
            <a:schemeClr val="tx1"/>
          </a:solidFill>
          <a:ln w="2892" cap="flat">
            <a:noFill/>
            <a:prstDash val="solid"/>
            <a:miter/>
          </a:ln>
        </p:spPr>
        <p:txBody>
          <a:bodyPr rtlCol="0" anchor="ctr"/>
          <a:lstStyle/>
          <a:p>
            <a:endParaRPr lang="de-DE"/>
          </a:p>
        </p:txBody>
      </p:sp>
      <p:grpSp>
        <p:nvGrpSpPr>
          <p:cNvPr id="56" name="Gruppieren 55"/>
          <p:cNvGrpSpPr/>
          <p:nvPr userDrawn="1"/>
        </p:nvGrpSpPr>
        <p:grpSpPr>
          <a:xfrm>
            <a:off x="-390525" y="160153"/>
            <a:ext cx="333375" cy="136812"/>
            <a:chOff x="-133350" y="2711163"/>
            <a:chExt cx="333375" cy="136812"/>
          </a:xfrm>
        </p:grpSpPr>
        <p:cxnSp>
          <p:nvCxnSpPr>
            <p:cNvPr id="62" name="Gerader Verbinder 61"/>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3" name="Textfeld 62"/>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64" name="Gruppieren 63"/>
          <p:cNvGrpSpPr/>
          <p:nvPr userDrawn="1"/>
        </p:nvGrpSpPr>
        <p:grpSpPr>
          <a:xfrm>
            <a:off x="-390525" y="1131703"/>
            <a:ext cx="333375" cy="136812"/>
            <a:chOff x="-133350" y="2711163"/>
            <a:chExt cx="333375" cy="136812"/>
          </a:xfrm>
        </p:grpSpPr>
        <p:cxnSp>
          <p:nvCxnSpPr>
            <p:cNvPr id="66" name="Gerader Verbinder 65"/>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7" name="Textfeld 66"/>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06,00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68" name="Gruppieren 67"/>
          <p:cNvGrpSpPr/>
          <p:nvPr userDrawn="1"/>
        </p:nvGrpSpPr>
        <p:grpSpPr>
          <a:xfrm>
            <a:off x="-390525" y="1491963"/>
            <a:ext cx="333375" cy="136812"/>
            <a:chOff x="-133350" y="2711163"/>
            <a:chExt cx="333375" cy="136812"/>
          </a:xfrm>
        </p:grpSpPr>
        <p:cxnSp>
          <p:nvCxnSpPr>
            <p:cNvPr id="69" name="Gerader Verbinder 68"/>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0" name="Textfeld 69"/>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05,00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71" name="Gruppieren 70"/>
          <p:cNvGrpSpPr/>
          <p:nvPr userDrawn="1"/>
        </p:nvGrpSpPr>
        <p:grpSpPr>
          <a:xfrm>
            <a:off x="-390525" y="3292188"/>
            <a:ext cx="333375" cy="136812"/>
            <a:chOff x="-133350" y="2711163"/>
            <a:chExt cx="333375" cy="136812"/>
          </a:xfrm>
        </p:grpSpPr>
        <p:cxnSp>
          <p:nvCxnSpPr>
            <p:cNvPr id="72" name="Gerader Verbinder 71"/>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3" name="Textfeld 72"/>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74" name="Gruppieren 73"/>
          <p:cNvGrpSpPr/>
          <p:nvPr userDrawn="1"/>
        </p:nvGrpSpPr>
        <p:grpSpPr>
          <a:xfrm>
            <a:off x="-390525" y="6063963"/>
            <a:ext cx="333375" cy="136812"/>
            <a:chOff x="-133350" y="2711163"/>
            <a:chExt cx="333375" cy="136812"/>
          </a:xfrm>
        </p:grpSpPr>
        <p:cxnSp>
          <p:nvCxnSpPr>
            <p:cNvPr id="75" name="Gerader Verbinder 74"/>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6" name="Textfeld 75"/>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07,70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77" name="Gruppieren 76"/>
          <p:cNvGrpSpPr/>
          <p:nvPr userDrawn="1"/>
        </p:nvGrpSpPr>
        <p:grpSpPr>
          <a:xfrm>
            <a:off x="-390525" y="6495763"/>
            <a:ext cx="333375" cy="136812"/>
            <a:chOff x="-133350" y="2711163"/>
            <a:chExt cx="333375" cy="136812"/>
          </a:xfrm>
        </p:grpSpPr>
        <p:cxnSp>
          <p:nvCxnSpPr>
            <p:cNvPr id="78" name="Gerader Verbinder 77"/>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9" name="Textfeld 78"/>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08,90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80" name="Gruppieren 79"/>
          <p:cNvGrpSpPr/>
          <p:nvPr userDrawn="1"/>
        </p:nvGrpSpPr>
        <p:grpSpPr>
          <a:xfrm rot="16200000">
            <a:off x="281643" y="-299136"/>
            <a:ext cx="333375" cy="136808"/>
            <a:chOff x="-133350" y="2711167"/>
            <a:chExt cx="333375" cy="136808"/>
          </a:xfrm>
        </p:grpSpPr>
        <p:cxnSp>
          <p:nvCxnSpPr>
            <p:cNvPr id="81" name="Gerader Verbinder 80"/>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2" name="Textfeld 81"/>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83" name="Gruppieren 82"/>
          <p:cNvGrpSpPr/>
          <p:nvPr userDrawn="1"/>
        </p:nvGrpSpPr>
        <p:grpSpPr>
          <a:xfrm rot="16200000">
            <a:off x="5752963" y="-299136"/>
            <a:ext cx="333375" cy="136804"/>
            <a:chOff x="-133350" y="2711171"/>
            <a:chExt cx="333375" cy="136804"/>
          </a:xfrm>
        </p:grpSpPr>
        <p:cxnSp>
          <p:nvCxnSpPr>
            <p:cNvPr id="84" name="Gerader Verbinder 83"/>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5" name="Textfeld 84"/>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86" name="Gruppieren 85"/>
          <p:cNvGrpSpPr/>
          <p:nvPr userDrawn="1"/>
        </p:nvGrpSpPr>
        <p:grpSpPr>
          <a:xfrm>
            <a:off x="6203950" y="-397424"/>
            <a:ext cx="124906" cy="333375"/>
            <a:chOff x="6416680" y="-397424"/>
            <a:chExt cx="124906" cy="333375"/>
          </a:xfrm>
        </p:grpSpPr>
        <p:cxnSp>
          <p:nvCxnSpPr>
            <p:cNvPr id="87" name="Gerader Verbinder 86"/>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8" name="Textfeld 87"/>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cxnSp>
        <p:nvCxnSpPr>
          <p:cNvPr id="89" name="Gerader Verbinder 88"/>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90" name="Gruppieren 89"/>
          <p:cNvGrpSpPr/>
          <p:nvPr userDrawn="1"/>
        </p:nvGrpSpPr>
        <p:grpSpPr>
          <a:xfrm rot="16200000">
            <a:off x="11447325" y="-299139"/>
            <a:ext cx="333375" cy="136800"/>
            <a:chOff x="-133350" y="2711175"/>
            <a:chExt cx="333375" cy="136800"/>
          </a:xfrm>
        </p:grpSpPr>
        <p:cxnSp>
          <p:nvCxnSpPr>
            <p:cNvPr id="91" name="Gerader Verbinder 90"/>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92" name="Textfeld 91"/>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93" name="Grafik 3"/>
          <p:cNvGrpSpPr/>
          <p:nvPr userDrawn="1"/>
        </p:nvGrpSpPr>
        <p:grpSpPr>
          <a:xfrm>
            <a:off x="510639" y="293688"/>
            <a:ext cx="2594512" cy="327278"/>
            <a:chOff x="2242184" y="2525076"/>
            <a:chExt cx="7709534" cy="972502"/>
          </a:xfrm>
          <a:solidFill>
            <a:schemeClr val="tx1"/>
          </a:solidFill>
        </p:grpSpPr>
        <p:sp>
          <p:nvSpPr>
            <p:cNvPr id="94" name="Freihandform: Form 93"/>
            <p:cNvSpPr/>
            <p:nvPr/>
          </p:nvSpPr>
          <p:spPr>
            <a:xfrm>
              <a:off x="2269806" y="2545079"/>
              <a:ext cx="232409" cy="369569"/>
            </a:xfrm>
            <a:custGeom>
              <a:avLst/>
              <a:gdLst>
                <a:gd name="connsiteX0" fmla="*/ 232410 w 232409"/>
                <a:gd name="connsiteY0" fmla="*/ 60960 h 369569"/>
                <a:gd name="connsiteX1" fmla="*/ 65723 w 232409"/>
                <a:gd name="connsiteY1" fmla="*/ 60960 h 369569"/>
                <a:gd name="connsiteX2" fmla="*/ 65723 w 232409"/>
                <a:gd name="connsiteY2" fmla="*/ 152400 h 369569"/>
                <a:gd name="connsiteX3" fmla="*/ 189547 w 232409"/>
                <a:gd name="connsiteY3" fmla="*/ 152400 h 369569"/>
                <a:gd name="connsiteX4" fmla="*/ 189547 w 232409"/>
                <a:gd name="connsiteY4" fmla="*/ 212408 h 369569"/>
                <a:gd name="connsiteX5" fmla="*/ 65723 w 232409"/>
                <a:gd name="connsiteY5" fmla="*/ 212408 h 369569"/>
                <a:gd name="connsiteX6" fmla="*/ 65723 w 232409"/>
                <a:gd name="connsiteY6" fmla="*/ 369570 h 369569"/>
                <a:gd name="connsiteX7" fmla="*/ 0 w 232409"/>
                <a:gd name="connsiteY7" fmla="*/ 369570 h 369569"/>
                <a:gd name="connsiteX8" fmla="*/ 0 w 232409"/>
                <a:gd name="connsiteY8" fmla="*/ 0 h 369569"/>
                <a:gd name="connsiteX9" fmla="*/ 231458 w 232409"/>
                <a:gd name="connsiteY9" fmla="*/ 0 h 369569"/>
                <a:gd name="connsiteX10" fmla="*/ 231458 w 232409"/>
                <a:gd name="connsiteY10" fmla="*/ 60960 h 36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2409" h="369569">
                  <a:moveTo>
                    <a:pt x="232410" y="60960"/>
                  </a:moveTo>
                  <a:lnTo>
                    <a:pt x="65723" y="60960"/>
                  </a:lnTo>
                  <a:lnTo>
                    <a:pt x="65723" y="152400"/>
                  </a:lnTo>
                  <a:lnTo>
                    <a:pt x="189547" y="152400"/>
                  </a:lnTo>
                  <a:lnTo>
                    <a:pt x="189547" y="212408"/>
                  </a:lnTo>
                  <a:lnTo>
                    <a:pt x="65723" y="212408"/>
                  </a:lnTo>
                  <a:lnTo>
                    <a:pt x="65723" y="369570"/>
                  </a:lnTo>
                  <a:lnTo>
                    <a:pt x="0" y="369570"/>
                  </a:lnTo>
                  <a:lnTo>
                    <a:pt x="0" y="0"/>
                  </a:lnTo>
                  <a:lnTo>
                    <a:pt x="231458" y="0"/>
                  </a:lnTo>
                  <a:lnTo>
                    <a:pt x="231458" y="60960"/>
                  </a:lnTo>
                  <a:close/>
                </a:path>
              </a:pathLst>
            </a:custGeom>
            <a:grpFill/>
            <a:ln w="9525" cap="flat">
              <a:noFill/>
              <a:prstDash val="solid"/>
              <a:miter/>
            </a:ln>
          </p:spPr>
          <p:txBody>
            <a:bodyPr rtlCol="0" anchor="ctr"/>
            <a:lstStyle/>
            <a:p>
              <a:endParaRPr lang="de-DE"/>
            </a:p>
          </p:txBody>
        </p:sp>
        <p:sp>
          <p:nvSpPr>
            <p:cNvPr id="95" name="Freihandform: Form 94"/>
            <p:cNvSpPr/>
            <p:nvPr/>
          </p:nvSpPr>
          <p:spPr>
            <a:xfrm>
              <a:off x="2538412" y="2641039"/>
              <a:ext cx="160020" cy="272657"/>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2"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7" y="-710"/>
                    <a:pt x="150495" y="1195"/>
                    <a:pt x="160020" y="5005"/>
                  </a:cubicBezTo>
                  <a:close/>
                </a:path>
              </a:pathLst>
            </a:custGeom>
            <a:grpFill/>
            <a:ln w="9525" cap="flat">
              <a:noFill/>
              <a:prstDash val="solid"/>
              <a:miter/>
            </a:ln>
          </p:spPr>
          <p:txBody>
            <a:bodyPr rtlCol="0" anchor="ctr"/>
            <a:lstStyle/>
            <a:p>
              <a:endParaRPr lang="de-DE"/>
            </a:p>
          </p:txBody>
        </p:sp>
        <p:sp>
          <p:nvSpPr>
            <p:cNvPr id="96" name="Freihandform: Form 95"/>
            <p:cNvSpPr/>
            <p:nvPr/>
          </p:nvSpPr>
          <p:spPr>
            <a:xfrm>
              <a:off x="2743199" y="2528887"/>
              <a:ext cx="79057" cy="384810"/>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8" y="0"/>
                    <a:pt x="39052"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97" name="Freihandform: Form 96"/>
            <p:cNvSpPr/>
            <p:nvPr/>
          </p:nvSpPr>
          <p:spPr>
            <a:xfrm>
              <a:off x="2879407" y="2641281"/>
              <a:ext cx="242887" cy="279082"/>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1913 w 242887"/>
                <a:gd name="connsiteY10" fmla="*/ 115253 h 279082"/>
                <a:gd name="connsiteX11" fmla="*/ 182880 w 242887"/>
                <a:gd name="connsiteY11" fmla="*/ 115253 h 279082"/>
                <a:gd name="connsiteX12" fmla="*/ 123825 w 242887"/>
                <a:gd name="connsiteY12" fmla="*/ 50482 h 279082"/>
                <a:gd name="connsiteX13" fmla="*/ 61913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2402" y="279083"/>
                    <a:pt x="132397" y="279083"/>
                  </a:cubicBezTo>
                  <a:close/>
                  <a:moveTo>
                    <a:pt x="61913" y="115253"/>
                  </a:moveTo>
                  <a:lnTo>
                    <a:pt x="182880" y="115253"/>
                  </a:lnTo>
                  <a:cubicBezTo>
                    <a:pt x="180022" y="74295"/>
                    <a:pt x="159067" y="50482"/>
                    <a:pt x="123825" y="50482"/>
                  </a:cubicBezTo>
                  <a:cubicBezTo>
                    <a:pt x="89535" y="50482"/>
                    <a:pt x="67627" y="74295"/>
                    <a:pt x="61913" y="115253"/>
                  </a:cubicBezTo>
                  <a:close/>
                </a:path>
              </a:pathLst>
            </a:custGeom>
            <a:grpFill/>
            <a:ln w="9525" cap="flat">
              <a:noFill/>
              <a:prstDash val="solid"/>
              <a:miter/>
            </a:ln>
          </p:spPr>
          <p:txBody>
            <a:bodyPr rtlCol="0" anchor="ctr"/>
            <a:lstStyle/>
            <a:p>
              <a:endParaRPr lang="de-DE"/>
            </a:p>
          </p:txBody>
        </p:sp>
        <p:sp>
          <p:nvSpPr>
            <p:cNvPr id="98" name="Freihandform: Form 97"/>
            <p:cNvSpPr/>
            <p:nvPr/>
          </p:nvSpPr>
          <p:spPr>
            <a:xfrm>
              <a:off x="3177539" y="2525076"/>
              <a:ext cx="248602" cy="396239"/>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2 w 248602"/>
                <a:gd name="connsiteY5" fmla="*/ 0 h 396239"/>
                <a:gd name="connsiteX6" fmla="*/ 248602 w 248602"/>
                <a:gd name="connsiteY6" fmla="*/ 389573 h 396239"/>
                <a:gd name="connsiteX7" fmla="*/ 187642 w 248602"/>
                <a:gd name="connsiteY7" fmla="*/ 389573 h 396239"/>
                <a:gd name="connsiteX8" fmla="*/ 187642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0960 w 248602"/>
                <a:gd name="connsiteY12" fmla="*/ 255270 h 396239"/>
                <a:gd name="connsiteX13" fmla="*/ 122872 w 248602"/>
                <a:gd name="connsiteY13" fmla="*/ 340995 h 396239"/>
                <a:gd name="connsiteX14" fmla="*/ 186690 w 248602"/>
                <a:gd name="connsiteY14" fmla="*/ 305753 h 396239"/>
                <a:gd name="connsiteX15" fmla="*/ 186690 w 248602"/>
                <a:gd name="connsiteY15" fmla="*/ 207645 h 396239"/>
                <a:gd name="connsiteX16" fmla="*/ 122872 w 248602"/>
                <a:gd name="connsiteY16" fmla="*/ 172402 h 396239"/>
                <a:gd name="connsiteX17" fmla="*/ 60960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2" y="130493"/>
                    <a:pt x="185738" y="152400"/>
                  </a:cubicBezTo>
                  <a:lnTo>
                    <a:pt x="186690" y="152400"/>
                  </a:lnTo>
                  <a:lnTo>
                    <a:pt x="186690" y="15240"/>
                  </a:lnTo>
                  <a:lnTo>
                    <a:pt x="248602" y="0"/>
                  </a:lnTo>
                  <a:lnTo>
                    <a:pt x="248602" y="389573"/>
                  </a:lnTo>
                  <a:lnTo>
                    <a:pt x="187642" y="389573"/>
                  </a:lnTo>
                  <a:lnTo>
                    <a:pt x="187642" y="358140"/>
                  </a:lnTo>
                  <a:lnTo>
                    <a:pt x="186690" y="358140"/>
                  </a:lnTo>
                  <a:cubicBezTo>
                    <a:pt x="167640" y="381953"/>
                    <a:pt x="140017" y="396240"/>
                    <a:pt x="106680" y="396240"/>
                  </a:cubicBezTo>
                  <a:cubicBezTo>
                    <a:pt x="43815" y="395288"/>
                    <a:pt x="0" y="340995"/>
                    <a:pt x="0" y="255270"/>
                  </a:cubicBezTo>
                  <a:close/>
                  <a:moveTo>
                    <a:pt x="60960" y="255270"/>
                  </a:moveTo>
                  <a:cubicBezTo>
                    <a:pt x="60960" y="309563"/>
                    <a:pt x="83820" y="340995"/>
                    <a:pt x="122872" y="340995"/>
                  </a:cubicBezTo>
                  <a:cubicBezTo>
                    <a:pt x="146685" y="340995"/>
                    <a:pt x="166688" y="329565"/>
                    <a:pt x="186690" y="305753"/>
                  </a:cubicBezTo>
                  <a:lnTo>
                    <a:pt x="186690" y="207645"/>
                  </a:lnTo>
                  <a:cubicBezTo>
                    <a:pt x="168592" y="183833"/>
                    <a:pt x="148590" y="172402"/>
                    <a:pt x="122872" y="172402"/>
                  </a:cubicBezTo>
                  <a:cubicBezTo>
                    <a:pt x="82867" y="172402"/>
                    <a:pt x="60960" y="201930"/>
                    <a:pt x="60960" y="255270"/>
                  </a:cubicBezTo>
                  <a:close/>
                </a:path>
              </a:pathLst>
            </a:custGeom>
            <a:grpFill/>
            <a:ln w="9525" cap="flat">
              <a:noFill/>
              <a:prstDash val="solid"/>
              <a:miter/>
            </a:ln>
          </p:spPr>
          <p:txBody>
            <a:bodyPr rtlCol="0" anchor="ctr"/>
            <a:lstStyle/>
            <a:p>
              <a:endParaRPr lang="de-DE"/>
            </a:p>
          </p:txBody>
        </p:sp>
        <p:sp>
          <p:nvSpPr>
            <p:cNvPr id="99" name="Freihandform: Form 98"/>
            <p:cNvSpPr/>
            <p:nvPr/>
          </p:nvSpPr>
          <p:spPr>
            <a:xfrm>
              <a:off x="3509009" y="2641039"/>
              <a:ext cx="160020" cy="272657"/>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grpFill/>
            <a:ln w="9525" cap="flat">
              <a:noFill/>
              <a:prstDash val="solid"/>
              <a:miter/>
            </a:ln>
          </p:spPr>
          <p:txBody>
            <a:bodyPr rtlCol="0" anchor="ctr"/>
            <a:lstStyle/>
            <a:p>
              <a:endParaRPr lang="de-DE"/>
            </a:p>
          </p:txBody>
        </p:sp>
        <p:sp>
          <p:nvSpPr>
            <p:cNvPr id="100" name="Freihandform: Form 99"/>
            <p:cNvSpPr/>
            <p:nvPr/>
          </p:nvSpPr>
          <p:spPr>
            <a:xfrm>
              <a:off x="3712844" y="2528887"/>
              <a:ext cx="79057" cy="384810"/>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1438 w 79057"/>
                <a:gd name="connsiteY5" fmla="*/ 384810 h 384810"/>
                <a:gd name="connsiteX6" fmla="*/ 9525 w 79057"/>
                <a:gd name="connsiteY6" fmla="*/ 384810 h 384810"/>
                <a:gd name="connsiteX7" fmla="*/ 9525 w 79057"/>
                <a:gd name="connsiteY7" fmla="*/ 118110 h 384810"/>
                <a:gd name="connsiteX8" fmla="*/ 71438 w 79057"/>
                <a:gd name="connsiteY8" fmla="*/ 118110 h 384810"/>
                <a:gd name="connsiteX9" fmla="*/ 71438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7" y="0"/>
                    <a:pt x="39052" y="0"/>
                  </a:cubicBezTo>
                  <a:cubicBezTo>
                    <a:pt x="61913" y="0"/>
                    <a:pt x="79058" y="16193"/>
                    <a:pt x="79058" y="38100"/>
                  </a:cubicBezTo>
                  <a:close/>
                  <a:moveTo>
                    <a:pt x="71438" y="384810"/>
                  </a:moveTo>
                  <a:lnTo>
                    <a:pt x="9525" y="384810"/>
                  </a:lnTo>
                  <a:lnTo>
                    <a:pt x="9525" y="118110"/>
                  </a:lnTo>
                  <a:lnTo>
                    <a:pt x="71438" y="118110"/>
                  </a:lnTo>
                  <a:lnTo>
                    <a:pt x="71438" y="384810"/>
                  </a:lnTo>
                  <a:close/>
                </a:path>
              </a:pathLst>
            </a:custGeom>
            <a:grpFill/>
            <a:ln w="9525" cap="flat">
              <a:noFill/>
              <a:prstDash val="solid"/>
              <a:miter/>
            </a:ln>
          </p:spPr>
          <p:txBody>
            <a:bodyPr rtlCol="0" anchor="ctr"/>
            <a:lstStyle/>
            <a:p>
              <a:endParaRPr lang="de-DE"/>
            </a:p>
          </p:txBody>
        </p:sp>
        <p:sp>
          <p:nvSpPr>
            <p:cNvPr id="101" name="Freihandform: Form 100"/>
            <p:cNvSpPr/>
            <p:nvPr/>
          </p:nvSpPr>
          <p:spPr>
            <a:xfrm>
              <a:off x="3850957" y="2640329"/>
              <a:ext cx="224789" cy="280034"/>
            </a:xfrm>
            <a:custGeom>
              <a:avLst/>
              <a:gdLst>
                <a:gd name="connsiteX0" fmla="*/ 222885 w 224789"/>
                <a:gd name="connsiteY0" fmla="*/ 237172 h 280034"/>
                <a:gd name="connsiteX1" fmla="*/ 127635 w 224789"/>
                <a:gd name="connsiteY1" fmla="*/ 280035 h 280034"/>
                <a:gd name="connsiteX2" fmla="*/ 0 w 224789"/>
                <a:gd name="connsiteY2" fmla="*/ 140970 h 280034"/>
                <a:gd name="connsiteX3" fmla="*/ 128588 w 224789"/>
                <a:gd name="connsiteY3" fmla="*/ 0 h 280034"/>
                <a:gd name="connsiteX4" fmla="*/ 224790 w 224789"/>
                <a:gd name="connsiteY4" fmla="*/ 45720 h 280034"/>
                <a:gd name="connsiteX5" fmla="*/ 181927 w 224789"/>
                <a:gd name="connsiteY5" fmla="*/ 86678 h 280034"/>
                <a:gd name="connsiteX6" fmla="*/ 128588 w 224789"/>
                <a:gd name="connsiteY6" fmla="*/ 57150 h 280034"/>
                <a:gd name="connsiteX7" fmla="*/ 62865 w 224789"/>
                <a:gd name="connsiteY7" fmla="*/ 140018 h 280034"/>
                <a:gd name="connsiteX8" fmla="*/ 128588 w 224789"/>
                <a:gd name="connsiteY8" fmla="*/ 222885 h 280034"/>
                <a:gd name="connsiteX9" fmla="*/ 183833 w 224789"/>
                <a:gd name="connsiteY9" fmla="*/ 193358 h 280034"/>
                <a:gd name="connsiteX10" fmla="*/ 222885 w 224789"/>
                <a:gd name="connsiteY10" fmla="*/ 237172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89" h="280034">
                  <a:moveTo>
                    <a:pt x="222885" y="237172"/>
                  </a:moveTo>
                  <a:cubicBezTo>
                    <a:pt x="196215" y="266700"/>
                    <a:pt x="165735" y="280035"/>
                    <a:pt x="127635" y="280035"/>
                  </a:cubicBezTo>
                  <a:cubicBezTo>
                    <a:pt x="51435" y="280035"/>
                    <a:pt x="0" y="224790"/>
                    <a:pt x="0" y="140970"/>
                  </a:cubicBezTo>
                  <a:cubicBezTo>
                    <a:pt x="0" y="57150"/>
                    <a:pt x="51435" y="0"/>
                    <a:pt x="128588" y="0"/>
                  </a:cubicBezTo>
                  <a:cubicBezTo>
                    <a:pt x="168592" y="0"/>
                    <a:pt x="200977" y="15240"/>
                    <a:pt x="224790" y="45720"/>
                  </a:cubicBezTo>
                  <a:lnTo>
                    <a:pt x="181927" y="86678"/>
                  </a:lnTo>
                  <a:cubicBezTo>
                    <a:pt x="166688" y="66675"/>
                    <a:pt x="149542" y="57150"/>
                    <a:pt x="128588" y="57150"/>
                  </a:cubicBezTo>
                  <a:cubicBezTo>
                    <a:pt x="89535" y="57150"/>
                    <a:pt x="62865" y="89535"/>
                    <a:pt x="62865" y="140018"/>
                  </a:cubicBezTo>
                  <a:cubicBezTo>
                    <a:pt x="62865" y="189547"/>
                    <a:pt x="89535" y="222885"/>
                    <a:pt x="128588" y="222885"/>
                  </a:cubicBezTo>
                  <a:cubicBezTo>
                    <a:pt x="149542" y="222885"/>
                    <a:pt x="166688" y="213360"/>
                    <a:pt x="183833" y="193358"/>
                  </a:cubicBezTo>
                  <a:lnTo>
                    <a:pt x="222885" y="237172"/>
                  </a:lnTo>
                  <a:close/>
                </a:path>
              </a:pathLst>
            </a:custGeom>
            <a:grpFill/>
            <a:ln w="9525" cap="flat">
              <a:noFill/>
              <a:prstDash val="solid"/>
              <a:miter/>
            </a:ln>
          </p:spPr>
          <p:txBody>
            <a:bodyPr rtlCol="0" anchor="ctr"/>
            <a:lstStyle/>
            <a:p>
              <a:endParaRPr lang="de-DE"/>
            </a:p>
          </p:txBody>
        </p:sp>
        <p:sp>
          <p:nvSpPr>
            <p:cNvPr id="102" name="Freihandform: Form 101"/>
            <p:cNvSpPr/>
            <p:nvPr/>
          </p:nvSpPr>
          <p:spPr>
            <a:xfrm>
              <a:off x="4129087" y="2525076"/>
              <a:ext cx="229552" cy="389572"/>
            </a:xfrm>
            <a:custGeom>
              <a:avLst/>
              <a:gdLst>
                <a:gd name="connsiteX0" fmla="*/ 229553 w 229552"/>
                <a:gd name="connsiteY0" fmla="*/ 388620 h 389572"/>
                <a:gd name="connsiteX1" fmla="*/ 167640 w 229552"/>
                <a:gd name="connsiteY1" fmla="*/ 388620 h 389572"/>
                <a:gd name="connsiteX2" fmla="*/ 167640 w 229552"/>
                <a:gd name="connsiteY2" fmla="*/ 236220 h 389572"/>
                <a:gd name="connsiteX3" fmla="*/ 118110 w 229552"/>
                <a:gd name="connsiteY3" fmla="*/ 171450 h 389572"/>
                <a:gd name="connsiteX4" fmla="*/ 62865 w 229552"/>
                <a:gd name="connsiteY4" fmla="*/ 236220 h 389572"/>
                <a:gd name="connsiteX5" fmla="*/ 62865 w 229552"/>
                <a:gd name="connsiteY5" fmla="*/ 389573 h 389572"/>
                <a:gd name="connsiteX6" fmla="*/ 0 w 229552"/>
                <a:gd name="connsiteY6" fmla="*/ 389573 h 389572"/>
                <a:gd name="connsiteX7" fmla="*/ 0 w 229552"/>
                <a:gd name="connsiteY7" fmla="*/ 15240 h 389572"/>
                <a:gd name="connsiteX8" fmla="*/ 61913 w 229552"/>
                <a:gd name="connsiteY8" fmla="*/ 0 h 389572"/>
                <a:gd name="connsiteX9" fmla="*/ 61913 w 229552"/>
                <a:gd name="connsiteY9" fmla="*/ 155258 h 389572"/>
                <a:gd name="connsiteX10" fmla="*/ 62865 w 229552"/>
                <a:gd name="connsiteY10" fmla="*/ 155258 h 389572"/>
                <a:gd name="connsiteX11" fmla="*/ 140970 w 229552"/>
                <a:gd name="connsiteY11" fmla="*/ 116205 h 389572"/>
                <a:gd name="connsiteX12" fmla="*/ 228600 w 229552"/>
                <a:gd name="connsiteY12" fmla="*/ 223838 h 389572"/>
                <a:gd name="connsiteX13" fmla="*/ 228600 w 229552"/>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389572">
                  <a:moveTo>
                    <a:pt x="229553" y="388620"/>
                  </a:moveTo>
                  <a:lnTo>
                    <a:pt x="167640" y="388620"/>
                  </a:lnTo>
                  <a:lnTo>
                    <a:pt x="167640" y="236220"/>
                  </a:lnTo>
                  <a:cubicBezTo>
                    <a:pt x="167640" y="197168"/>
                    <a:pt x="155257" y="171450"/>
                    <a:pt x="118110" y="171450"/>
                  </a:cubicBezTo>
                  <a:cubicBezTo>
                    <a:pt x="75247" y="171450"/>
                    <a:pt x="62865" y="205740"/>
                    <a:pt x="62865" y="236220"/>
                  </a:cubicBezTo>
                  <a:lnTo>
                    <a:pt x="62865" y="389573"/>
                  </a:lnTo>
                  <a:lnTo>
                    <a:pt x="0" y="389573"/>
                  </a:lnTo>
                  <a:lnTo>
                    <a:pt x="0" y="15240"/>
                  </a:lnTo>
                  <a:lnTo>
                    <a:pt x="61913" y="0"/>
                  </a:lnTo>
                  <a:lnTo>
                    <a:pt x="61913" y="155258"/>
                  </a:lnTo>
                  <a:lnTo>
                    <a:pt x="62865" y="155258"/>
                  </a:lnTo>
                  <a:cubicBezTo>
                    <a:pt x="78105" y="131445"/>
                    <a:pt x="105728" y="116205"/>
                    <a:pt x="140970" y="116205"/>
                  </a:cubicBezTo>
                  <a:cubicBezTo>
                    <a:pt x="202882" y="116205"/>
                    <a:pt x="228600" y="161925"/>
                    <a:pt x="228600" y="223838"/>
                  </a:cubicBezTo>
                  <a:lnTo>
                    <a:pt x="228600" y="388620"/>
                  </a:lnTo>
                  <a:close/>
                </a:path>
              </a:pathLst>
            </a:custGeom>
            <a:grpFill/>
            <a:ln w="9525" cap="flat">
              <a:noFill/>
              <a:prstDash val="solid"/>
              <a:miter/>
            </a:ln>
          </p:spPr>
          <p:txBody>
            <a:bodyPr rtlCol="0" anchor="ctr"/>
            <a:lstStyle/>
            <a:p>
              <a:endParaRPr lang="de-DE"/>
            </a:p>
          </p:txBody>
        </p:sp>
        <p:sp>
          <p:nvSpPr>
            <p:cNvPr id="103" name="Freihandform: Form 102"/>
            <p:cNvSpPr/>
            <p:nvPr/>
          </p:nvSpPr>
          <p:spPr>
            <a:xfrm>
              <a:off x="4430077" y="2721291"/>
              <a:ext cx="130492" cy="59055"/>
            </a:xfrm>
            <a:custGeom>
              <a:avLst/>
              <a:gdLst>
                <a:gd name="connsiteX0" fmla="*/ 130492 w 130492"/>
                <a:gd name="connsiteY0" fmla="*/ 59055 h 59055"/>
                <a:gd name="connsiteX1" fmla="*/ 0 w 130492"/>
                <a:gd name="connsiteY1" fmla="*/ 59055 h 59055"/>
                <a:gd name="connsiteX2" fmla="*/ 0 w 130492"/>
                <a:gd name="connsiteY2" fmla="*/ 0 h 59055"/>
                <a:gd name="connsiteX3" fmla="*/ 130492 w 130492"/>
                <a:gd name="connsiteY3" fmla="*/ 0 h 59055"/>
                <a:gd name="connsiteX4" fmla="*/ 130492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2" y="59055"/>
                  </a:moveTo>
                  <a:lnTo>
                    <a:pt x="0" y="59055"/>
                  </a:lnTo>
                  <a:lnTo>
                    <a:pt x="0" y="0"/>
                  </a:lnTo>
                  <a:lnTo>
                    <a:pt x="130492" y="0"/>
                  </a:lnTo>
                  <a:lnTo>
                    <a:pt x="130492" y="59055"/>
                  </a:lnTo>
                  <a:close/>
                </a:path>
              </a:pathLst>
            </a:custGeom>
            <a:grpFill/>
            <a:ln w="9525" cap="flat">
              <a:noFill/>
              <a:prstDash val="solid"/>
              <a:miter/>
            </a:ln>
          </p:spPr>
          <p:txBody>
            <a:bodyPr rtlCol="0" anchor="ctr"/>
            <a:lstStyle/>
            <a:p>
              <a:endParaRPr lang="de-DE"/>
            </a:p>
          </p:txBody>
        </p:sp>
        <p:sp>
          <p:nvSpPr>
            <p:cNvPr id="104" name="Freihandform: Form 103"/>
            <p:cNvSpPr/>
            <p:nvPr/>
          </p:nvSpPr>
          <p:spPr>
            <a:xfrm>
              <a:off x="4593906" y="2545079"/>
              <a:ext cx="342900" cy="368617"/>
            </a:xfrm>
            <a:custGeom>
              <a:avLst/>
              <a:gdLst>
                <a:gd name="connsiteX0" fmla="*/ 136208 w 342900"/>
                <a:gd name="connsiteY0" fmla="*/ 0 h 368617"/>
                <a:gd name="connsiteX1" fmla="*/ 205740 w 342900"/>
                <a:gd name="connsiteY1" fmla="*/ 0 h 368617"/>
                <a:gd name="connsiteX2" fmla="*/ 342900 w 342900"/>
                <a:gd name="connsiteY2" fmla="*/ 368618 h 368617"/>
                <a:gd name="connsiteX3" fmla="*/ 271463 w 342900"/>
                <a:gd name="connsiteY3" fmla="*/ 368618 h 368617"/>
                <a:gd name="connsiteX4" fmla="*/ 244793 w 342900"/>
                <a:gd name="connsiteY4" fmla="*/ 290512 h 368617"/>
                <a:gd name="connsiteX5" fmla="*/ 96203 w 342900"/>
                <a:gd name="connsiteY5" fmla="*/ 290512 h 368617"/>
                <a:gd name="connsiteX6" fmla="*/ 69533 w 342900"/>
                <a:gd name="connsiteY6" fmla="*/ 368618 h 368617"/>
                <a:gd name="connsiteX7" fmla="*/ 0 w 342900"/>
                <a:gd name="connsiteY7" fmla="*/ 368618 h 368617"/>
                <a:gd name="connsiteX8" fmla="*/ 136208 w 342900"/>
                <a:gd name="connsiteY8" fmla="*/ 0 h 368617"/>
                <a:gd name="connsiteX9" fmla="*/ 116205 w 342900"/>
                <a:gd name="connsiteY9" fmla="*/ 231458 h 368617"/>
                <a:gd name="connsiteX10" fmla="*/ 223838 w 342900"/>
                <a:gd name="connsiteY10" fmla="*/ 231458 h 368617"/>
                <a:gd name="connsiteX11" fmla="*/ 170498 w 342900"/>
                <a:gd name="connsiteY11" fmla="*/ 75247 h 368617"/>
                <a:gd name="connsiteX12" fmla="*/ 169545 w 342900"/>
                <a:gd name="connsiteY12" fmla="*/ 75247 h 368617"/>
                <a:gd name="connsiteX13" fmla="*/ 116205 w 342900"/>
                <a:gd name="connsiteY13" fmla="*/ 231458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2900" h="368617">
                  <a:moveTo>
                    <a:pt x="136208" y="0"/>
                  </a:moveTo>
                  <a:lnTo>
                    <a:pt x="205740" y="0"/>
                  </a:lnTo>
                  <a:lnTo>
                    <a:pt x="342900" y="368618"/>
                  </a:lnTo>
                  <a:lnTo>
                    <a:pt x="271463" y="368618"/>
                  </a:lnTo>
                  <a:lnTo>
                    <a:pt x="244793" y="290512"/>
                  </a:lnTo>
                  <a:lnTo>
                    <a:pt x="96203" y="290512"/>
                  </a:lnTo>
                  <a:lnTo>
                    <a:pt x="69533" y="368618"/>
                  </a:lnTo>
                  <a:lnTo>
                    <a:pt x="0" y="368618"/>
                  </a:lnTo>
                  <a:lnTo>
                    <a:pt x="136208" y="0"/>
                  </a:lnTo>
                  <a:close/>
                  <a:moveTo>
                    <a:pt x="116205" y="231458"/>
                  </a:moveTo>
                  <a:lnTo>
                    <a:pt x="223838" y="231458"/>
                  </a:lnTo>
                  <a:lnTo>
                    <a:pt x="170498" y="75247"/>
                  </a:lnTo>
                  <a:lnTo>
                    <a:pt x="169545" y="75247"/>
                  </a:lnTo>
                  <a:lnTo>
                    <a:pt x="116205" y="231458"/>
                  </a:lnTo>
                  <a:close/>
                </a:path>
              </a:pathLst>
            </a:custGeom>
            <a:grpFill/>
            <a:ln w="9525" cap="flat">
              <a:noFill/>
              <a:prstDash val="solid"/>
              <a:miter/>
            </a:ln>
          </p:spPr>
          <p:txBody>
            <a:bodyPr rtlCol="0" anchor="ctr"/>
            <a:lstStyle/>
            <a:p>
              <a:endParaRPr lang="de-DE"/>
            </a:p>
          </p:txBody>
        </p:sp>
        <p:sp>
          <p:nvSpPr>
            <p:cNvPr id="105" name="Freihandform: Form 104"/>
            <p:cNvSpPr/>
            <p:nvPr/>
          </p:nvSpPr>
          <p:spPr>
            <a:xfrm>
              <a:off x="4992052" y="2525076"/>
              <a:ext cx="61912" cy="388620"/>
            </a:xfrm>
            <a:custGeom>
              <a:avLst/>
              <a:gdLst>
                <a:gd name="connsiteX0" fmla="*/ 61913 w 61912"/>
                <a:gd name="connsiteY0" fmla="*/ 388620 h 388620"/>
                <a:gd name="connsiteX1" fmla="*/ 0 w 61912"/>
                <a:gd name="connsiteY1" fmla="*/ 388620 h 388620"/>
                <a:gd name="connsiteX2" fmla="*/ 0 w 61912"/>
                <a:gd name="connsiteY2" fmla="*/ 14288 h 388620"/>
                <a:gd name="connsiteX3" fmla="*/ 61913 w 61912"/>
                <a:gd name="connsiteY3" fmla="*/ 0 h 388620"/>
                <a:gd name="connsiteX4" fmla="*/ 61913 w 61912"/>
                <a:gd name="connsiteY4" fmla="*/ 388620 h 388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8620">
                  <a:moveTo>
                    <a:pt x="61913" y="388620"/>
                  </a:moveTo>
                  <a:lnTo>
                    <a:pt x="0" y="388620"/>
                  </a:lnTo>
                  <a:lnTo>
                    <a:pt x="0" y="14288"/>
                  </a:lnTo>
                  <a:lnTo>
                    <a:pt x="61913" y="0"/>
                  </a:lnTo>
                  <a:lnTo>
                    <a:pt x="61913" y="388620"/>
                  </a:lnTo>
                  <a:close/>
                </a:path>
              </a:pathLst>
            </a:custGeom>
            <a:grpFill/>
            <a:ln w="9525" cap="flat">
              <a:noFill/>
              <a:prstDash val="solid"/>
              <a:miter/>
            </a:ln>
          </p:spPr>
          <p:txBody>
            <a:bodyPr rtlCol="0" anchor="ctr"/>
            <a:lstStyle/>
            <a:p>
              <a:endParaRPr lang="de-DE"/>
            </a:p>
          </p:txBody>
        </p:sp>
        <p:sp>
          <p:nvSpPr>
            <p:cNvPr id="106" name="Freihandform: Form 105"/>
            <p:cNvSpPr/>
            <p:nvPr/>
          </p:nvSpPr>
          <p:spPr>
            <a:xfrm>
              <a:off x="5120639" y="2641281"/>
              <a:ext cx="242887" cy="279082"/>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8"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3355" y="279083"/>
                    <a:pt x="132397" y="279083"/>
                  </a:cubicBezTo>
                  <a:close/>
                  <a:moveTo>
                    <a:pt x="62865" y="115253"/>
                  </a:moveTo>
                  <a:lnTo>
                    <a:pt x="183832" y="115253"/>
                  </a:lnTo>
                  <a:cubicBezTo>
                    <a:pt x="180975" y="74295"/>
                    <a:pt x="160020" y="50482"/>
                    <a:pt x="124778" y="50482"/>
                  </a:cubicBezTo>
                  <a:cubicBezTo>
                    <a:pt x="90488" y="50482"/>
                    <a:pt x="68580" y="74295"/>
                    <a:pt x="62865" y="115253"/>
                  </a:cubicBezTo>
                  <a:close/>
                </a:path>
              </a:pathLst>
            </a:custGeom>
            <a:grpFill/>
            <a:ln w="9525" cap="flat">
              <a:noFill/>
              <a:prstDash val="solid"/>
              <a:miter/>
            </a:ln>
          </p:spPr>
          <p:txBody>
            <a:bodyPr rtlCol="0" anchor="ctr"/>
            <a:lstStyle/>
            <a:p>
              <a:endParaRPr lang="de-DE"/>
            </a:p>
          </p:txBody>
        </p:sp>
        <p:sp>
          <p:nvSpPr>
            <p:cNvPr id="107" name="Freihandform: Form 106"/>
            <p:cNvSpPr/>
            <p:nvPr/>
          </p:nvSpPr>
          <p:spPr>
            <a:xfrm>
              <a:off x="5397817" y="2646997"/>
              <a:ext cx="255269" cy="266700"/>
            </a:xfrm>
            <a:custGeom>
              <a:avLst/>
              <a:gdLst>
                <a:gd name="connsiteX0" fmla="*/ 255270 w 255269"/>
                <a:gd name="connsiteY0" fmla="*/ 266700 h 266700"/>
                <a:gd name="connsiteX1" fmla="*/ 183832 w 255269"/>
                <a:gd name="connsiteY1" fmla="*/ 266700 h 266700"/>
                <a:gd name="connsiteX2" fmla="*/ 126682 w 255269"/>
                <a:gd name="connsiteY2" fmla="*/ 174307 h 266700"/>
                <a:gd name="connsiteX3" fmla="*/ 125730 w 255269"/>
                <a:gd name="connsiteY3" fmla="*/ 174307 h 266700"/>
                <a:gd name="connsiteX4" fmla="*/ 70485 w 255269"/>
                <a:gd name="connsiteY4" fmla="*/ 266700 h 266700"/>
                <a:gd name="connsiteX5" fmla="*/ 0 w 255269"/>
                <a:gd name="connsiteY5" fmla="*/ 266700 h 266700"/>
                <a:gd name="connsiteX6" fmla="*/ 91440 w 255269"/>
                <a:gd name="connsiteY6" fmla="*/ 128588 h 266700"/>
                <a:gd name="connsiteX7" fmla="*/ 6667 w 255269"/>
                <a:gd name="connsiteY7" fmla="*/ 0 h 266700"/>
                <a:gd name="connsiteX8" fmla="*/ 77152 w 255269"/>
                <a:gd name="connsiteY8" fmla="*/ 0 h 266700"/>
                <a:gd name="connsiteX9" fmla="*/ 127635 w 255269"/>
                <a:gd name="connsiteY9" fmla="*/ 81915 h 266700"/>
                <a:gd name="connsiteX10" fmla="*/ 128588 w 255269"/>
                <a:gd name="connsiteY10" fmla="*/ 81915 h 266700"/>
                <a:gd name="connsiteX11" fmla="*/ 178117 w 255269"/>
                <a:gd name="connsiteY11" fmla="*/ 0 h 266700"/>
                <a:gd name="connsiteX12" fmla="*/ 247650 w 255269"/>
                <a:gd name="connsiteY12" fmla="*/ 0 h 266700"/>
                <a:gd name="connsiteX13" fmla="*/ 163830 w 255269"/>
                <a:gd name="connsiteY13" fmla="*/ 127635 h 266700"/>
                <a:gd name="connsiteX14" fmla="*/ 255270 w 255269"/>
                <a:gd name="connsiteY14" fmla="*/ 26670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5269" h="266700">
                  <a:moveTo>
                    <a:pt x="255270" y="266700"/>
                  </a:moveTo>
                  <a:lnTo>
                    <a:pt x="183832" y="266700"/>
                  </a:lnTo>
                  <a:lnTo>
                    <a:pt x="126682" y="174307"/>
                  </a:lnTo>
                  <a:lnTo>
                    <a:pt x="125730" y="174307"/>
                  </a:lnTo>
                  <a:lnTo>
                    <a:pt x="70485" y="266700"/>
                  </a:lnTo>
                  <a:lnTo>
                    <a:pt x="0" y="266700"/>
                  </a:lnTo>
                  <a:lnTo>
                    <a:pt x="91440" y="128588"/>
                  </a:lnTo>
                  <a:lnTo>
                    <a:pt x="6667" y="0"/>
                  </a:lnTo>
                  <a:lnTo>
                    <a:pt x="77152" y="0"/>
                  </a:lnTo>
                  <a:lnTo>
                    <a:pt x="127635" y="81915"/>
                  </a:lnTo>
                  <a:lnTo>
                    <a:pt x="128588" y="81915"/>
                  </a:lnTo>
                  <a:lnTo>
                    <a:pt x="178117" y="0"/>
                  </a:lnTo>
                  <a:lnTo>
                    <a:pt x="247650" y="0"/>
                  </a:lnTo>
                  <a:lnTo>
                    <a:pt x="163830" y="127635"/>
                  </a:lnTo>
                  <a:lnTo>
                    <a:pt x="255270" y="266700"/>
                  </a:lnTo>
                  <a:close/>
                </a:path>
              </a:pathLst>
            </a:custGeom>
            <a:grpFill/>
            <a:ln w="9525" cap="flat">
              <a:noFill/>
              <a:prstDash val="solid"/>
              <a:miter/>
            </a:ln>
          </p:spPr>
          <p:txBody>
            <a:bodyPr rtlCol="0" anchor="ctr"/>
            <a:lstStyle/>
            <a:p>
              <a:endParaRPr lang="de-DE"/>
            </a:p>
          </p:txBody>
        </p:sp>
        <p:sp>
          <p:nvSpPr>
            <p:cNvPr id="108" name="Freihandform: Form 107"/>
            <p:cNvSpPr/>
            <p:nvPr/>
          </p:nvSpPr>
          <p:spPr>
            <a:xfrm>
              <a:off x="5686407" y="2641281"/>
              <a:ext cx="225759" cy="279082"/>
            </a:xfrm>
            <a:custGeom>
              <a:avLst/>
              <a:gdLst>
                <a:gd name="connsiteX0" fmla="*/ 114317 w 225759"/>
                <a:gd name="connsiteY0" fmla="*/ 107632 h 279082"/>
                <a:gd name="connsiteX1" fmla="*/ 164799 w 225759"/>
                <a:gd name="connsiteY1" fmla="*/ 113347 h 279082"/>
                <a:gd name="connsiteX2" fmla="*/ 164799 w 225759"/>
                <a:gd name="connsiteY2" fmla="*/ 103822 h 279082"/>
                <a:gd name="connsiteX3" fmla="*/ 105744 w 225759"/>
                <a:gd name="connsiteY3" fmla="*/ 52388 h 279082"/>
                <a:gd name="connsiteX4" fmla="*/ 38117 w 225759"/>
                <a:gd name="connsiteY4" fmla="*/ 67628 h 279082"/>
                <a:gd name="connsiteX5" fmla="*/ 24782 w 225759"/>
                <a:gd name="connsiteY5" fmla="*/ 15240 h 279082"/>
                <a:gd name="connsiteX6" fmla="*/ 112412 w 225759"/>
                <a:gd name="connsiteY6" fmla="*/ 0 h 279082"/>
                <a:gd name="connsiteX7" fmla="*/ 225759 w 225759"/>
                <a:gd name="connsiteY7" fmla="*/ 102870 h 279082"/>
                <a:gd name="connsiteX8" fmla="*/ 225759 w 225759"/>
                <a:gd name="connsiteY8" fmla="*/ 273368 h 279082"/>
                <a:gd name="connsiteX9" fmla="*/ 166704 w 225759"/>
                <a:gd name="connsiteY9" fmla="*/ 273368 h 279082"/>
                <a:gd name="connsiteX10" fmla="*/ 166704 w 225759"/>
                <a:gd name="connsiteY10" fmla="*/ 244793 h 279082"/>
                <a:gd name="connsiteX11" fmla="*/ 165752 w 225759"/>
                <a:gd name="connsiteY11" fmla="*/ 244793 h 279082"/>
                <a:gd name="connsiteX12" fmla="*/ 87647 w 225759"/>
                <a:gd name="connsiteY12" fmla="*/ 279083 h 279082"/>
                <a:gd name="connsiteX13" fmla="*/ 17 w 225759"/>
                <a:gd name="connsiteY13" fmla="*/ 194310 h 279082"/>
                <a:gd name="connsiteX14" fmla="*/ 114317 w 225759"/>
                <a:gd name="connsiteY14" fmla="*/ 107632 h 279082"/>
                <a:gd name="connsiteX15" fmla="*/ 103839 w 225759"/>
                <a:gd name="connsiteY15" fmla="*/ 232410 h 279082"/>
                <a:gd name="connsiteX16" fmla="*/ 164799 w 225759"/>
                <a:gd name="connsiteY16" fmla="*/ 200025 h 279082"/>
                <a:gd name="connsiteX17" fmla="*/ 164799 w 225759"/>
                <a:gd name="connsiteY17" fmla="*/ 154305 h 279082"/>
                <a:gd name="connsiteX18" fmla="*/ 120984 w 225759"/>
                <a:gd name="connsiteY18" fmla="*/ 149543 h 279082"/>
                <a:gd name="connsiteX19" fmla="*/ 59072 w 225759"/>
                <a:gd name="connsiteY19" fmla="*/ 193358 h 279082"/>
                <a:gd name="connsiteX20" fmla="*/ 103839 w 225759"/>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59" h="279082">
                  <a:moveTo>
                    <a:pt x="114317" y="107632"/>
                  </a:moveTo>
                  <a:cubicBezTo>
                    <a:pt x="131462" y="107632"/>
                    <a:pt x="147654" y="108585"/>
                    <a:pt x="164799" y="113347"/>
                  </a:cubicBezTo>
                  <a:lnTo>
                    <a:pt x="164799" y="103822"/>
                  </a:lnTo>
                  <a:cubicBezTo>
                    <a:pt x="164799" y="69532"/>
                    <a:pt x="144797" y="52388"/>
                    <a:pt x="105744" y="52388"/>
                  </a:cubicBezTo>
                  <a:cubicBezTo>
                    <a:pt x="83837" y="52388"/>
                    <a:pt x="60024" y="57150"/>
                    <a:pt x="38117" y="67628"/>
                  </a:cubicBezTo>
                  <a:lnTo>
                    <a:pt x="24782" y="15240"/>
                  </a:lnTo>
                  <a:cubicBezTo>
                    <a:pt x="49547" y="5715"/>
                    <a:pt x="81932" y="0"/>
                    <a:pt x="112412" y="0"/>
                  </a:cubicBezTo>
                  <a:cubicBezTo>
                    <a:pt x="187659" y="0"/>
                    <a:pt x="225759" y="35243"/>
                    <a:pt x="225759" y="102870"/>
                  </a:cubicBezTo>
                  <a:lnTo>
                    <a:pt x="225759" y="273368"/>
                  </a:lnTo>
                  <a:lnTo>
                    <a:pt x="166704" y="273368"/>
                  </a:lnTo>
                  <a:lnTo>
                    <a:pt x="166704" y="244793"/>
                  </a:lnTo>
                  <a:lnTo>
                    <a:pt x="165752" y="244793"/>
                  </a:lnTo>
                  <a:cubicBezTo>
                    <a:pt x="142892" y="268605"/>
                    <a:pt x="119079" y="279083"/>
                    <a:pt x="87647" y="279083"/>
                  </a:cubicBezTo>
                  <a:cubicBezTo>
                    <a:pt x="34307" y="279083"/>
                    <a:pt x="17" y="245745"/>
                    <a:pt x="17" y="194310"/>
                  </a:cubicBezTo>
                  <a:cubicBezTo>
                    <a:pt x="-936" y="138113"/>
                    <a:pt x="39069" y="107632"/>
                    <a:pt x="114317" y="107632"/>
                  </a:cubicBezTo>
                  <a:close/>
                  <a:moveTo>
                    <a:pt x="103839" y="232410"/>
                  </a:moveTo>
                  <a:cubicBezTo>
                    <a:pt x="126699" y="232410"/>
                    <a:pt x="147654" y="220980"/>
                    <a:pt x="164799" y="200025"/>
                  </a:cubicBezTo>
                  <a:lnTo>
                    <a:pt x="164799" y="154305"/>
                  </a:lnTo>
                  <a:cubicBezTo>
                    <a:pt x="150512" y="150495"/>
                    <a:pt x="135272" y="149543"/>
                    <a:pt x="120984" y="149543"/>
                  </a:cubicBezTo>
                  <a:cubicBezTo>
                    <a:pt x="81932" y="149543"/>
                    <a:pt x="59072" y="164783"/>
                    <a:pt x="59072" y="193358"/>
                  </a:cubicBezTo>
                  <a:cubicBezTo>
                    <a:pt x="59072" y="217170"/>
                    <a:pt x="76217" y="232410"/>
                    <a:pt x="103839" y="232410"/>
                  </a:cubicBezTo>
                  <a:close/>
                </a:path>
              </a:pathLst>
            </a:custGeom>
            <a:grpFill/>
            <a:ln w="9525" cap="flat">
              <a:noFill/>
              <a:prstDash val="solid"/>
              <a:miter/>
            </a:ln>
          </p:spPr>
          <p:txBody>
            <a:bodyPr rtlCol="0" anchor="ctr"/>
            <a:lstStyle/>
            <a:p>
              <a:endParaRPr lang="de-DE"/>
            </a:p>
          </p:txBody>
        </p:sp>
        <p:sp>
          <p:nvSpPr>
            <p:cNvPr id="109" name="Freihandform: Form 108"/>
            <p:cNvSpPr/>
            <p:nvPr/>
          </p:nvSpPr>
          <p:spPr>
            <a:xfrm>
              <a:off x="5991224" y="2641281"/>
              <a:ext cx="229552" cy="273367"/>
            </a:xfrm>
            <a:custGeom>
              <a:avLst/>
              <a:gdLst>
                <a:gd name="connsiteX0" fmla="*/ 229553 w 229552"/>
                <a:gd name="connsiteY0" fmla="*/ 272415 h 273367"/>
                <a:gd name="connsiteX1" fmla="*/ 166688 w 229552"/>
                <a:gd name="connsiteY1" fmla="*/ 272415 h 273367"/>
                <a:gd name="connsiteX2" fmla="*/ 166688 w 229552"/>
                <a:gd name="connsiteY2" fmla="*/ 120015 h 273367"/>
                <a:gd name="connsiteX3" fmla="*/ 117157 w 229552"/>
                <a:gd name="connsiteY3" fmla="*/ 55245 h 273367"/>
                <a:gd name="connsiteX4" fmla="*/ 61913 w 229552"/>
                <a:gd name="connsiteY4" fmla="*/ 120015 h 273367"/>
                <a:gd name="connsiteX5" fmla="*/ 61913 w 229552"/>
                <a:gd name="connsiteY5" fmla="*/ 273368 h 273367"/>
                <a:gd name="connsiteX6" fmla="*/ 0 w 229552"/>
                <a:gd name="connsiteY6" fmla="*/ 273368 h 273367"/>
                <a:gd name="connsiteX7" fmla="*/ 0 w 229552"/>
                <a:gd name="connsiteY7" fmla="*/ 6668 h 273367"/>
                <a:gd name="connsiteX8" fmla="*/ 61913 w 229552"/>
                <a:gd name="connsiteY8" fmla="*/ 6668 h 273367"/>
                <a:gd name="connsiteX9" fmla="*/ 61913 w 229552"/>
                <a:gd name="connsiteY9" fmla="*/ 39053 h 273367"/>
                <a:gd name="connsiteX10" fmla="*/ 62865 w 229552"/>
                <a:gd name="connsiteY10" fmla="*/ 39053 h 273367"/>
                <a:gd name="connsiteX11" fmla="*/ 140970 w 229552"/>
                <a:gd name="connsiteY11" fmla="*/ 0 h 273367"/>
                <a:gd name="connsiteX12" fmla="*/ 228600 w 229552"/>
                <a:gd name="connsiteY12" fmla="*/ 107632 h 273367"/>
                <a:gd name="connsiteX13" fmla="*/ 228600 w 229552"/>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273367">
                  <a:moveTo>
                    <a:pt x="229553" y="272415"/>
                  </a:moveTo>
                  <a:lnTo>
                    <a:pt x="166688" y="272415"/>
                  </a:lnTo>
                  <a:lnTo>
                    <a:pt x="166688" y="120015"/>
                  </a:lnTo>
                  <a:cubicBezTo>
                    <a:pt x="166688" y="80963"/>
                    <a:pt x="155257" y="55245"/>
                    <a:pt x="117157"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7" y="15240"/>
                    <a:pt x="106680" y="0"/>
                    <a:pt x="140970" y="0"/>
                  </a:cubicBezTo>
                  <a:cubicBezTo>
                    <a:pt x="201930" y="0"/>
                    <a:pt x="228600" y="44768"/>
                    <a:pt x="228600" y="107632"/>
                  </a:cubicBezTo>
                  <a:lnTo>
                    <a:pt x="228600" y="272415"/>
                  </a:lnTo>
                  <a:close/>
                </a:path>
              </a:pathLst>
            </a:custGeom>
            <a:grpFill/>
            <a:ln w="9525" cap="flat">
              <a:noFill/>
              <a:prstDash val="solid"/>
              <a:miter/>
            </a:ln>
          </p:spPr>
          <p:txBody>
            <a:bodyPr rtlCol="0" anchor="ctr"/>
            <a:lstStyle/>
            <a:p>
              <a:endParaRPr lang="de-DE"/>
            </a:p>
          </p:txBody>
        </p:sp>
        <p:sp>
          <p:nvSpPr>
            <p:cNvPr id="110" name="Freihandform: Form 109"/>
            <p:cNvSpPr/>
            <p:nvPr/>
          </p:nvSpPr>
          <p:spPr>
            <a:xfrm>
              <a:off x="6286499" y="2525076"/>
              <a:ext cx="248602" cy="396239"/>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3 w 248602"/>
                <a:gd name="connsiteY5" fmla="*/ 0 h 396239"/>
                <a:gd name="connsiteX6" fmla="*/ 248603 w 248602"/>
                <a:gd name="connsiteY6" fmla="*/ 389573 h 396239"/>
                <a:gd name="connsiteX7" fmla="*/ 187643 w 248602"/>
                <a:gd name="connsiteY7" fmla="*/ 389573 h 396239"/>
                <a:gd name="connsiteX8" fmla="*/ 187643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1913 w 248602"/>
                <a:gd name="connsiteY12" fmla="*/ 255270 h 396239"/>
                <a:gd name="connsiteX13" fmla="*/ 123825 w 248602"/>
                <a:gd name="connsiteY13" fmla="*/ 340995 h 396239"/>
                <a:gd name="connsiteX14" fmla="*/ 187643 w 248602"/>
                <a:gd name="connsiteY14" fmla="*/ 305753 h 396239"/>
                <a:gd name="connsiteX15" fmla="*/ 187643 w 248602"/>
                <a:gd name="connsiteY15" fmla="*/ 207645 h 396239"/>
                <a:gd name="connsiteX16" fmla="*/ 123825 w 248602"/>
                <a:gd name="connsiteY16" fmla="*/ 172402 h 396239"/>
                <a:gd name="connsiteX17" fmla="*/ 61913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3" y="130493"/>
                    <a:pt x="185738" y="152400"/>
                  </a:cubicBezTo>
                  <a:lnTo>
                    <a:pt x="186690" y="152400"/>
                  </a:lnTo>
                  <a:lnTo>
                    <a:pt x="186690" y="15240"/>
                  </a:lnTo>
                  <a:lnTo>
                    <a:pt x="248603" y="0"/>
                  </a:lnTo>
                  <a:lnTo>
                    <a:pt x="248603" y="389573"/>
                  </a:lnTo>
                  <a:lnTo>
                    <a:pt x="187643" y="389573"/>
                  </a:lnTo>
                  <a:lnTo>
                    <a:pt x="187643" y="358140"/>
                  </a:lnTo>
                  <a:lnTo>
                    <a:pt x="186690" y="358140"/>
                  </a:lnTo>
                  <a:cubicBezTo>
                    <a:pt x="167640" y="381953"/>
                    <a:pt x="140018" y="396240"/>
                    <a:pt x="106680" y="396240"/>
                  </a:cubicBezTo>
                  <a:cubicBezTo>
                    <a:pt x="43815" y="395288"/>
                    <a:pt x="0" y="340995"/>
                    <a:pt x="0" y="255270"/>
                  </a:cubicBezTo>
                  <a:close/>
                  <a:moveTo>
                    <a:pt x="61913" y="255270"/>
                  </a:moveTo>
                  <a:cubicBezTo>
                    <a:pt x="61913" y="309563"/>
                    <a:pt x="84772" y="340995"/>
                    <a:pt x="123825" y="340995"/>
                  </a:cubicBezTo>
                  <a:cubicBezTo>
                    <a:pt x="147638" y="340995"/>
                    <a:pt x="167640" y="329565"/>
                    <a:pt x="187643" y="305753"/>
                  </a:cubicBezTo>
                  <a:lnTo>
                    <a:pt x="187643" y="207645"/>
                  </a:lnTo>
                  <a:cubicBezTo>
                    <a:pt x="169545" y="183833"/>
                    <a:pt x="149543" y="172402"/>
                    <a:pt x="123825" y="172402"/>
                  </a:cubicBezTo>
                  <a:cubicBezTo>
                    <a:pt x="82868" y="172402"/>
                    <a:pt x="61913" y="201930"/>
                    <a:pt x="61913" y="255270"/>
                  </a:cubicBezTo>
                  <a:close/>
                </a:path>
              </a:pathLst>
            </a:custGeom>
            <a:grpFill/>
            <a:ln w="9525" cap="flat">
              <a:noFill/>
              <a:prstDash val="solid"/>
              <a:miter/>
            </a:ln>
          </p:spPr>
          <p:txBody>
            <a:bodyPr rtlCol="0" anchor="ctr"/>
            <a:lstStyle/>
            <a:p>
              <a:endParaRPr lang="de-DE"/>
            </a:p>
          </p:txBody>
        </p:sp>
        <p:sp>
          <p:nvSpPr>
            <p:cNvPr id="111" name="Freihandform: Form 110"/>
            <p:cNvSpPr/>
            <p:nvPr/>
          </p:nvSpPr>
          <p:spPr>
            <a:xfrm>
              <a:off x="6602729" y="2641281"/>
              <a:ext cx="242887" cy="279082"/>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7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3" y="264795"/>
                    <a:pt x="172402" y="279083"/>
                    <a:pt x="132397" y="279083"/>
                  </a:cubicBezTo>
                  <a:close/>
                  <a:moveTo>
                    <a:pt x="62865" y="115253"/>
                  </a:moveTo>
                  <a:lnTo>
                    <a:pt x="183832" y="115253"/>
                  </a:lnTo>
                  <a:cubicBezTo>
                    <a:pt x="180975" y="74295"/>
                    <a:pt x="160020" y="50482"/>
                    <a:pt x="124777" y="50482"/>
                  </a:cubicBezTo>
                  <a:cubicBezTo>
                    <a:pt x="90488" y="50482"/>
                    <a:pt x="67627" y="74295"/>
                    <a:pt x="62865" y="115253"/>
                  </a:cubicBezTo>
                  <a:close/>
                </a:path>
              </a:pathLst>
            </a:custGeom>
            <a:grpFill/>
            <a:ln w="9525" cap="flat">
              <a:noFill/>
              <a:prstDash val="solid"/>
              <a:miter/>
            </a:ln>
          </p:spPr>
          <p:txBody>
            <a:bodyPr rtlCol="0" anchor="ctr"/>
            <a:lstStyle/>
            <a:p>
              <a:endParaRPr lang="de-DE"/>
            </a:p>
          </p:txBody>
        </p:sp>
        <p:sp>
          <p:nvSpPr>
            <p:cNvPr id="112" name="Freihandform: Form 111"/>
            <p:cNvSpPr/>
            <p:nvPr/>
          </p:nvSpPr>
          <p:spPr>
            <a:xfrm>
              <a:off x="6916101" y="2641039"/>
              <a:ext cx="160020" cy="272657"/>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grpFill/>
            <a:ln w="9525" cap="flat">
              <a:noFill/>
              <a:prstDash val="solid"/>
              <a:miter/>
            </a:ln>
          </p:spPr>
          <p:txBody>
            <a:bodyPr rtlCol="0" anchor="ctr"/>
            <a:lstStyle/>
            <a:p>
              <a:endParaRPr lang="de-DE"/>
            </a:p>
          </p:txBody>
        </p:sp>
        <p:sp>
          <p:nvSpPr>
            <p:cNvPr id="113" name="Freihandform: Form 112"/>
            <p:cNvSpPr/>
            <p:nvPr/>
          </p:nvSpPr>
          <p:spPr>
            <a:xfrm>
              <a:off x="7115174" y="2721291"/>
              <a:ext cx="130492" cy="59055"/>
            </a:xfrm>
            <a:custGeom>
              <a:avLst/>
              <a:gdLst>
                <a:gd name="connsiteX0" fmla="*/ 130493 w 130492"/>
                <a:gd name="connsiteY0" fmla="*/ 59055 h 59055"/>
                <a:gd name="connsiteX1" fmla="*/ 0 w 130492"/>
                <a:gd name="connsiteY1" fmla="*/ 59055 h 59055"/>
                <a:gd name="connsiteX2" fmla="*/ 0 w 130492"/>
                <a:gd name="connsiteY2" fmla="*/ 0 h 59055"/>
                <a:gd name="connsiteX3" fmla="*/ 130493 w 130492"/>
                <a:gd name="connsiteY3" fmla="*/ 0 h 59055"/>
                <a:gd name="connsiteX4" fmla="*/ 130493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3" y="59055"/>
                  </a:moveTo>
                  <a:lnTo>
                    <a:pt x="0" y="59055"/>
                  </a:lnTo>
                  <a:lnTo>
                    <a:pt x="0" y="0"/>
                  </a:lnTo>
                  <a:lnTo>
                    <a:pt x="130493" y="0"/>
                  </a:lnTo>
                  <a:lnTo>
                    <a:pt x="130493" y="59055"/>
                  </a:lnTo>
                  <a:close/>
                </a:path>
              </a:pathLst>
            </a:custGeom>
            <a:grpFill/>
            <a:ln w="9525" cap="flat">
              <a:noFill/>
              <a:prstDash val="solid"/>
              <a:miter/>
            </a:ln>
          </p:spPr>
          <p:txBody>
            <a:bodyPr rtlCol="0" anchor="ctr"/>
            <a:lstStyle/>
            <a:p>
              <a:endParaRPr lang="de-DE"/>
            </a:p>
          </p:txBody>
        </p:sp>
        <p:sp>
          <p:nvSpPr>
            <p:cNvPr id="162" name="Freihandform: Form 161"/>
            <p:cNvSpPr/>
            <p:nvPr/>
          </p:nvSpPr>
          <p:spPr>
            <a:xfrm>
              <a:off x="7324724" y="2545079"/>
              <a:ext cx="288607" cy="375284"/>
            </a:xfrm>
            <a:custGeom>
              <a:avLst/>
              <a:gdLst>
                <a:gd name="connsiteX0" fmla="*/ 288607 w 288607"/>
                <a:gd name="connsiteY0" fmla="*/ 222885 h 375284"/>
                <a:gd name="connsiteX1" fmla="*/ 143827 w 288607"/>
                <a:gd name="connsiteY1" fmla="*/ 375285 h 375284"/>
                <a:gd name="connsiteX2" fmla="*/ 0 w 288607"/>
                <a:gd name="connsiteY2" fmla="*/ 222885 h 375284"/>
                <a:gd name="connsiteX3" fmla="*/ 0 w 288607"/>
                <a:gd name="connsiteY3" fmla="*/ 0 h 375284"/>
                <a:gd name="connsiteX4" fmla="*/ 66675 w 288607"/>
                <a:gd name="connsiteY4" fmla="*/ 0 h 375284"/>
                <a:gd name="connsiteX5" fmla="*/ 66675 w 288607"/>
                <a:gd name="connsiteY5" fmla="*/ 219075 h 375284"/>
                <a:gd name="connsiteX6" fmla="*/ 144780 w 288607"/>
                <a:gd name="connsiteY6" fmla="*/ 312420 h 375284"/>
                <a:gd name="connsiteX7" fmla="*/ 220980 w 288607"/>
                <a:gd name="connsiteY7" fmla="*/ 219075 h 375284"/>
                <a:gd name="connsiteX8" fmla="*/ 220980 w 288607"/>
                <a:gd name="connsiteY8" fmla="*/ 0 h 375284"/>
                <a:gd name="connsiteX9" fmla="*/ 287655 w 288607"/>
                <a:gd name="connsiteY9" fmla="*/ 0 h 375284"/>
                <a:gd name="connsiteX10" fmla="*/ 287655 w 288607"/>
                <a:gd name="connsiteY10" fmla="*/ 222885 h 37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8607" h="375284">
                  <a:moveTo>
                    <a:pt x="288607" y="222885"/>
                  </a:moveTo>
                  <a:cubicBezTo>
                    <a:pt x="288607" y="311468"/>
                    <a:pt x="242888" y="375285"/>
                    <a:pt x="143827" y="375285"/>
                  </a:cubicBezTo>
                  <a:cubicBezTo>
                    <a:pt x="45720" y="375285"/>
                    <a:pt x="0" y="312420"/>
                    <a:pt x="0" y="222885"/>
                  </a:cubicBezTo>
                  <a:lnTo>
                    <a:pt x="0" y="0"/>
                  </a:lnTo>
                  <a:lnTo>
                    <a:pt x="66675" y="0"/>
                  </a:lnTo>
                  <a:lnTo>
                    <a:pt x="66675" y="219075"/>
                  </a:lnTo>
                  <a:cubicBezTo>
                    <a:pt x="66675" y="274320"/>
                    <a:pt x="90488" y="312420"/>
                    <a:pt x="144780" y="312420"/>
                  </a:cubicBezTo>
                  <a:cubicBezTo>
                    <a:pt x="199073" y="312420"/>
                    <a:pt x="220980" y="275272"/>
                    <a:pt x="220980" y="219075"/>
                  </a:cubicBezTo>
                  <a:lnTo>
                    <a:pt x="220980" y="0"/>
                  </a:lnTo>
                  <a:lnTo>
                    <a:pt x="287655" y="0"/>
                  </a:lnTo>
                  <a:lnTo>
                    <a:pt x="287655" y="222885"/>
                  </a:lnTo>
                  <a:close/>
                </a:path>
              </a:pathLst>
            </a:custGeom>
            <a:grpFill/>
            <a:ln w="9525" cap="flat">
              <a:noFill/>
              <a:prstDash val="solid"/>
              <a:miter/>
            </a:ln>
          </p:spPr>
          <p:txBody>
            <a:bodyPr rtlCol="0" anchor="ctr"/>
            <a:lstStyle/>
            <a:p>
              <a:endParaRPr lang="de-DE"/>
            </a:p>
          </p:txBody>
        </p:sp>
        <p:sp>
          <p:nvSpPr>
            <p:cNvPr id="163" name="Freihandform: Form 162"/>
            <p:cNvSpPr/>
            <p:nvPr/>
          </p:nvSpPr>
          <p:spPr>
            <a:xfrm>
              <a:off x="7697151" y="2641281"/>
              <a:ext cx="228600" cy="27336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8 h 273367"/>
                <a:gd name="connsiteX6" fmla="*/ 0 w 228600"/>
                <a:gd name="connsiteY6" fmla="*/ 273368 h 273367"/>
                <a:gd name="connsiteX7" fmla="*/ 0 w 228600"/>
                <a:gd name="connsiteY7" fmla="*/ 6668 h 273367"/>
                <a:gd name="connsiteX8" fmla="*/ 61913 w 228600"/>
                <a:gd name="connsiteY8" fmla="*/ 6668 h 273367"/>
                <a:gd name="connsiteX9" fmla="*/ 61913 w 228600"/>
                <a:gd name="connsiteY9" fmla="*/ 39053 h 273367"/>
                <a:gd name="connsiteX10" fmla="*/ 62865 w 228600"/>
                <a:gd name="connsiteY10" fmla="*/ 39053 h 273367"/>
                <a:gd name="connsiteX11" fmla="*/ 140970 w 228600"/>
                <a:gd name="connsiteY11" fmla="*/ 0 h 273367"/>
                <a:gd name="connsiteX12" fmla="*/ 228600 w 228600"/>
                <a:gd name="connsiteY12" fmla="*/ 107632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8" y="15240"/>
                    <a:pt x="106680" y="0"/>
                    <a:pt x="140970" y="0"/>
                  </a:cubicBezTo>
                  <a:cubicBezTo>
                    <a:pt x="201930" y="0"/>
                    <a:pt x="228600" y="44768"/>
                    <a:pt x="228600" y="107632"/>
                  </a:cubicBezTo>
                  <a:lnTo>
                    <a:pt x="228600" y="272415"/>
                  </a:lnTo>
                  <a:close/>
                </a:path>
              </a:pathLst>
            </a:custGeom>
            <a:grpFill/>
            <a:ln w="9525" cap="flat">
              <a:noFill/>
              <a:prstDash val="solid"/>
              <a:miter/>
            </a:ln>
          </p:spPr>
          <p:txBody>
            <a:bodyPr rtlCol="0" anchor="ctr"/>
            <a:lstStyle/>
            <a:p>
              <a:endParaRPr lang="de-DE"/>
            </a:p>
          </p:txBody>
        </p:sp>
        <p:sp>
          <p:nvSpPr>
            <p:cNvPr id="164" name="Freihandform: Form 163"/>
            <p:cNvSpPr/>
            <p:nvPr/>
          </p:nvSpPr>
          <p:spPr>
            <a:xfrm>
              <a:off x="7996237" y="2528887"/>
              <a:ext cx="79057" cy="384810"/>
            </a:xfrm>
            <a:custGeom>
              <a:avLst/>
              <a:gdLst>
                <a:gd name="connsiteX0" fmla="*/ 79057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7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7" y="38100"/>
                  </a:moveTo>
                  <a:cubicBezTo>
                    <a:pt x="79057" y="60007"/>
                    <a:pt x="60960" y="76200"/>
                    <a:pt x="39052" y="76200"/>
                  </a:cubicBezTo>
                  <a:cubicBezTo>
                    <a:pt x="17145" y="76200"/>
                    <a:pt x="0" y="60960"/>
                    <a:pt x="0" y="38100"/>
                  </a:cubicBezTo>
                  <a:cubicBezTo>
                    <a:pt x="0" y="16193"/>
                    <a:pt x="18098" y="0"/>
                    <a:pt x="39052" y="0"/>
                  </a:cubicBezTo>
                  <a:cubicBezTo>
                    <a:pt x="60960" y="0"/>
                    <a:pt x="79057" y="16193"/>
                    <a:pt x="79057" y="38100"/>
                  </a:cubicBezTo>
                  <a:close/>
                  <a:moveTo>
                    <a:pt x="70485" y="384810"/>
                  </a:moveTo>
                  <a:lnTo>
                    <a:pt x="8573" y="384810"/>
                  </a:lnTo>
                  <a:lnTo>
                    <a:pt x="8573"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65" name="Freihandform: Form 164"/>
            <p:cNvSpPr/>
            <p:nvPr/>
          </p:nvSpPr>
          <p:spPr>
            <a:xfrm>
              <a:off x="8119109" y="2647949"/>
              <a:ext cx="259079" cy="266700"/>
            </a:xfrm>
            <a:custGeom>
              <a:avLst/>
              <a:gdLst>
                <a:gd name="connsiteX0" fmla="*/ 259080 w 259079"/>
                <a:gd name="connsiteY0" fmla="*/ 0 h 266700"/>
                <a:gd name="connsiteX1" fmla="*/ 161925 w 259079"/>
                <a:gd name="connsiteY1" fmla="*/ 266700 h 266700"/>
                <a:gd name="connsiteX2" fmla="*/ 97155 w 259079"/>
                <a:gd name="connsiteY2" fmla="*/ 266700 h 266700"/>
                <a:gd name="connsiteX3" fmla="*/ 0 w 259079"/>
                <a:gd name="connsiteY3" fmla="*/ 0 h 266700"/>
                <a:gd name="connsiteX4" fmla="*/ 68580 w 259079"/>
                <a:gd name="connsiteY4" fmla="*/ 0 h 266700"/>
                <a:gd name="connsiteX5" fmla="*/ 129540 w 259079"/>
                <a:gd name="connsiteY5" fmla="*/ 193358 h 266700"/>
                <a:gd name="connsiteX6" fmla="*/ 130492 w 259079"/>
                <a:gd name="connsiteY6" fmla="*/ 193358 h 266700"/>
                <a:gd name="connsiteX7" fmla="*/ 191452 w 259079"/>
                <a:gd name="connsiteY7" fmla="*/ 0 h 266700"/>
                <a:gd name="connsiteX8" fmla="*/ 259080 w 259079"/>
                <a:gd name="connsiteY8"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079" h="266700">
                  <a:moveTo>
                    <a:pt x="259080" y="0"/>
                  </a:moveTo>
                  <a:lnTo>
                    <a:pt x="161925" y="266700"/>
                  </a:lnTo>
                  <a:lnTo>
                    <a:pt x="97155" y="266700"/>
                  </a:lnTo>
                  <a:lnTo>
                    <a:pt x="0" y="0"/>
                  </a:lnTo>
                  <a:lnTo>
                    <a:pt x="68580" y="0"/>
                  </a:lnTo>
                  <a:lnTo>
                    <a:pt x="129540" y="193358"/>
                  </a:lnTo>
                  <a:lnTo>
                    <a:pt x="130492" y="193358"/>
                  </a:lnTo>
                  <a:lnTo>
                    <a:pt x="191452" y="0"/>
                  </a:lnTo>
                  <a:lnTo>
                    <a:pt x="259080" y="0"/>
                  </a:lnTo>
                  <a:close/>
                </a:path>
              </a:pathLst>
            </a:custGeom>
            <a:grpFill/>
            <a:ln w="9525" cap="flat">
              <a:noFill/>
              <a:prstDash val="solid"/>
              <a:miter/>
            </a:ln>
          </p:spPr>
          <p:txBody>
            <a:bodyPr rtlCol="0" anchor="ctr"/>
            <a:lstStyle/>
            <a:p>
              <a:endParaRPr lang="de-DE"/>
            </a:p>
          </p:txBody>
        </p:sp>
        <p:sp>
          <p:nvSpPr>
            <p:cNvPr id="166" name="Freihandform: Form 165"/>
            <p:cNvSpPr/>
            <p:nvPr/>
          </p:nvSpPr>
          <p:spPr>
            <a:xfrm>
              <a:off x="8406764" y="2641281"/>
              <a:ext cx="242887" cy="279082"/>
            </a:xfrm>
            <a:custGeom>
              <a:avLst/>
              <a:gdLst>
                <a:gd name="connsiteX0" fmla="*/ 132398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8 w 242887"/>
                <a:gd name="connsiteY6" fmla="*/ 225743 h 279082"/>
                <a:gd name="connsiteX7" fmla="*/ 198120 w 242887"/>
                <a:gd name="connsiteY7" fmla="*/ 194310 h 279082"/>
                <a:gd name="connsiteX8" fmla="*/ 237173 w 242887"/>
                <a:gd name="connsiteY8" fmla="*/ 235268 h 279082"/>
                <a:gd name="connsiteX9" fmla="*/ 132398 w 242887"/>
                <a:gd name="connsiteY9" fmla="*/ 279083 h 279082"/>
                <a:gd name="connsiteX10" fmla="*/ 62865 w 242887"/>
                <a:gd name="connsiteY10" fmla="*/ 115253 h 279082"/>
                <a:gd name="connsiteX11" fmla="*/ 183833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8" y="0"/>
                  </a:cubicBezTo>
                  <a:cubicBezTo>
                    <a:pt x="196215" y="0"/>
                    <a:pt x="242888" y="53340"/>
                    <a:pt x="242888" y="135255"/>
                  </a:cubicBezTo>
                  <a:cubicBezTo>
                    <a:pt x="242888" y="143828"/>
                    <a:pt x="241935" y="153353"/>
                    <a:pt x="241935" y="160972"/>
                  </a:cubicBezTo>
                  <a:lnTo>
                    <a:pt x="62865" y="160972"/>
                  </a:lnTo>
                  <a:cubicBezTo>
                    <a:pt x="69533" y="201930"/>
                    <a:pt x="94298" y="225743"/>
                    <a:pt x="132398" y="225743"/>
                  </a:cubicBezTo>
                  <a:cubicBezTo>
                    <a:pt x="157163" y="225743"/>
                    <a:pt x="177165" y="216218"/>
                    <a:pt x="198120" y="194310"/>
                  </a:cubicBezTo>
                  <a:lnTo>
                    <a:pt x="237173" y="235268"/>
                  </a:lnTo>
                  <a:cubicBezTo>
                    <a:pt x="206693" y="264795"/>
                    <a:pt x="173355" y="279083"/>
                    <a:pt x="132398" y="279083"/>
                  </a:cubicBezTo>
                  <a:close/>
                  <a:moveTo>
                    <a:pt x="62865" y="115253"/>
                  </a:moveTo>
                  <a:lnTo>
                    <a:pt x="183833" y="115253"/>
                  </a:lnTo>
                  <a:cubicBezTo>
                    <a:pt x="180975" y="74295"/>
                    <a:pt x="160020" y="50482"/>
                    <a:pt x="124778" y="50482"/>
                  </a:cubicBezTo>
                  <a:cubicBezTo>
                    <a:pt x="90488" y="50482"/>
                    <a:pt x="68580" y="74295"/>
                    <a:pt x="62865" y="115253"/>
                  </a:cubicBezTo>
                  <a:close/>
                </a:path>
              </a:pathLst>
            </a:custGeom>
            <a:grpFill/>
            <a:ln w="9525" cap="flat">
              <a:noFill/>
              <a:prstDash val="solid"/>
              <a:miter/>
            </a:ln>
          </p:spPr>
          <p:txBody>
            <a:bodyPr rtlCol="0" anchor="ctr"/>
            <a:lstStyle/>
            <a:p>
              <a:endParaRPr lang="de-DE"/>
            </a:p>
          </p:txBody>
        </p:sp>
        <p:sp>
          <p:nvSpPr>
            <p:cNvPr id="167" name="Freihandform: Form 166"/>
            <p:cNvSpPr/>
            <p:nvPr/>
          </p:nvSpPr>
          <p:spPr>
            <a:xfrm>
              <a:off x="8720137" y="2641039"/>
              <a:ext cx="160019" cy="272657"/>
            </a:xfrm>
            <a:custGeom>
              <a:avLst/>
              <a:gdLst>
                <a:gd name="connsiteX0" fmla="*/ 160020 w 160019"/>
                <a:gd name="connsiteY0" fmla="*/ 5005 h 272657"/>
                <a:gd name="connsiteX1" fmla="*/ 150495 w 160019"/>
                <a:gd name="connsiteY1" fmla="*/ 68823 h 272657"/>
                <a:gd name="connsiteX2" fmla="*/ 116205 w 160019"/>
                <a:gd name="connsiteY2" fmla="*/ 60250 h 272657"/>
                <a:gd name="connsiteX3" fmla="*/ 61913 w 160019"/>
                <a:gd name="connsiteY3" fmla="*/ 135498 h 272657"/>
                <a:gd name="connsiteX4" fmla="*/ 61913 w 160019"/>
                <a:gd name="connsiteY4" fmla="*/ 272658 h 272657"/>
                <a:gd name="connsiteX5" fmla="*/ 0 w 160019"/>
                <a:gd name="connsiteY5" fmla="*/ 272658 h 272657"/>
                <a:gd name="connsiteX6" fmla="*/ 0 w 160019"/>
                <a:gd name="connsiteY6" fmla="*/ 5958 h 272657"/>
                <a:gd name="connsiteX7" fmla="*/ 60960 w 160019"/>
                <a:gd name="connsiteY7" fmla="*/ 5958 h 272657"/>
                <a:gd name="connsiteX8" fmla="*/ 60960 w 160019"/>
                <a:gd name="connsiteY8" fmla="*/ 40248 h 272657"/>
                <a:gd name="connsiteX9" fmla="*/ 61913 w 160019"/>
                <a:gd name="connsiteY9" fmla="*/ 40248 h 272657"/>
                <a:gd name="connsiteX10" fmla="*/ 131445 w 160019"/>
                <a:gd name="connsiteY10" fmla="*/ 243 h 272657"/>
                <a:gd name="connsiteX11" fmla="*/ 160020 w 160019"/>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grpFill/>
            <a:ln w="9525" cap="flat">
              <a:noFill/>
              <a:prstDash val="solid"/>
              <a:miter/>
            </a:ln>
          </p:spPr>
          <p:txBody>
            <a:bodyPr rtlCol="0" anchor="ctr"/>
            <a:lstStyle/>
            <a:p>
              <a:endParaRPr lang="de-DE"/>
            </a:p>
          </p:txBody>
        </p:sp>
        <p:sp>
          <p:nvSpPr>
            <p:cNvPr id="168" name="Freihandform: Form 167"/>
            <p:cNvSpPr/>
            <p:nvPr/>
          </p:nvSpPr>
          <p:spPr>
            <a:xfrm>
              <a:off x="8909684" y="2640329"/>
              <a:ext cx="205739" cy="280034"/>
            </a:xfrm>
            <a:custGeom>
              <a:avLst/>
              <a:gdLst>
                <a:gd name="connsiteX0" fmla="*/ 29527 w 205739"/>
                <a:gd name="connsiteY0" fmla="*/ 198120 h 280034"/>
                <a:gd name="connsiteX1" fmla="*/ 104775 w 205739"/>
                <a:gd name="connsiteY1" fmla="*/ 227647 h 280034"/>
                <a:gd name="connsiteX2" fmla="*/ 143827 w 205739"/>
                <a:gd name="connsiteY2" fmla="*/ 200978 h 280034"/>
                <a:gd name="connsiteX3" fmla="*/ 10477 w 205739"/>
                <a:gd name="connsiteY3" fmla="*/ 82868 h 280034"/>
                <a:gd name="connsiteX4" fmla="*/ 111442 w 205739"/>
                <a:gd name="connsiteY4" fmla="*/ 0 h 280034"/>
                <a:gd name="connsiteX5" fmla="*/ 203835 w 205739"/>
                <a:gd name="connsiteY5" fmla="*/ 27622 h 280034"/>
                <a:gd name="connsiteX6" fmla="*/ 174307 w 205739"/>
                <a:gd name="connsiteY6" fmla="*/ 76200 h 280034"/>
                <a:gd name="connsiteX7" fmla="*/ 110490 w 205739"/>
                <a:gd name="connsiteY7" fmla="*/ 52387 h 280034"/>
                <a:gd name="connsiteX8" fmla="*/ 72390 w 205739"/>
                <a:gd name="connsiteY8" fmla="*/ 77153 h 280034"/>
                <a:gd name="connsiteX9" fmla="*/ 205740 w 205739"/>
                <a:gd name="connsiteY9" fmla="*/ 195262 h 280034"/>
                <a:gd name="connsiteX10" fmla="*/ 102870 w 205739"/>
                <a:gd name="connsiteY10" fmla="*/ 280035 h 280034"/>
                <a:gd name="connsiteX11" fmla="*/ 0 w 205739"/>
                <a:gd name="connsiteY11" fmla="*/ 247650 h 280034"/>
                <a:gd name="connsiteX12" fmla="*/ 29527 w 205739"/>
                <a:gd name="connsiteY12" fmla="*/ 198120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39" h="280034">
                  <a:moveTo>
                    <a:pt x="29527" y="198120"/>
                  </a:moveTo>
                  <a:cubicBezTo>
                    <a:pt x="56197" y="218122"/>
                    <a:pt x="80963" y="227647"/>
                    <a:pt x="104775" y="227647"/>
                  </a:cubicBezTo>
                  <a:cubicBezTo>
                    <a:pt x="127635" y="227647"/>
                    <a:pt x="143827" y="217170"/>
                    <a:pt x="143827" y="200978"/>
                  </a:cubicBezTo>
                  <a:cubicBezTo>
                    <a:pt x="143827" y="155258"/>
                    <a:pt x="10477" y="171450"/>
                    <a:pt x="10477" y="82868"/>
                  </a:cubicBezTo>
                  <a:cubicBezTo>
                    <a:pt x="10477" y="33338"/>
                    <a:pt x="51435" y="0"/>
                    <a:pt x="111442" y="0"/>
                  </a:cubicBezTo>
                  <a:cubicBezTo>
                    <a:pt x="143827" y="0"/>
                    <a:pt x="175260" y="9525"/>
                    <a:pt x="203835" y="27622"/>
                  </a:cubicBezTo>
                  <a:lnTo>
                    <a:pt x="174307" y="76200"/>
                  </a:lnTo>
                  <a:cubicBezTo>
                    <a:pt x="151447" y="60960"/>
                    <a:pt x="130492" y="52387"/>
                    <a:pt x="110490" y="52387"/>
                  </a:cubicBezTo>
                  <a:cubicBezTo>
                    <a:pt x="87630" y="52387"/>
                    <a:pt x="72390" y="61912"/>
                    <a:pt x="72390" y="77153"/>
                  </a:cubicBezTo>
                  <a:cubicBezTo>
                    <a:pt x="72390" y="120968"/>
                    <a:pt x="205740" y="105728"/>
                    <a:pt x="205740" y="195262"/>
                  </a:cubicBezTo>
                  <a:cubicBezTo>
                    <a:pt x="205740" y="245745"/>
                    <a:pt x="164782" y="280035"/>
                    <a:pt x="102870" y="280035"/>
                  </a:cubicBezTo>
                  <a:cubicBezTo>
                    <a:pt x="67627" y="280035"/>
                    <a:pt x="31432" y="268605"/>
                    <a:pt x="0" y="247650"/>
                  </a:cubicBezTo>
                  <a:lnTo>
                    <a:pt x="29527" y="198120"/>
                  </a:lnTo>
                  <a:close/>
                </a:path>
              </a:pathLst>
            </a:custGeom>
            <a:grpFill/>
            <a:ln w="9525" cap="flat">
              <a:noFill/>
              <a:prstDash val="solid"/>
              <a:miter/>
            </a:ln>
          </p:spPr>
          <p:txBody>
            <a:bodyPr rtlCol="0" anchor="ctr"/>
            <a:lstStyle/>
            <a:p>
              <a:endParaRPr lang="de-DE"/>
            </a:p>
          </p:txBody>
        </p:sp>
        <p:sp>
          <p:nvSpPr>
            <p:cNvPr id="169" name="Freihandform: Form 168"/>
            <p:cNvSpPr/>
            <p:nvPr/>
          </p:nvSpPr>
          <p:spPr>
            <a:xfrm>
              <a:off x="9173526" y="2528887"/>
              <a:ext cx="79057" cy="384810"/>
            </a:xfrm>
            <a:custGeom>
              <a:avLst/>
              <a:gdLst>
                <a:gd name="connsiteX0" fmla="*/ 79058 w 79057"/>
                <a:gd name="connsiteY0" fmla="*/ 38100 h 384810"/>
                <a:gd name="connsiteX1" fmla="*/ 39053 w 79057"/>
                <a:gd name="connsiteY1" fmla="*/ 76200 h 384810"/>
                <a:gd name="connsiteX2" fmla="*/ 0 w 79057"/>
                <a:gd name="connsiteY2" fmla="*/ 38100 h 384810"/>
                <a:gd name="connsiteX3" fmla="*/ 39053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3" y="76200"/>
                  </a:cubicBezTo>
                  <a:cubicBezTo>
                    <a:pt x="17145" y="76200"/>
                    <a:pt x="0" y="60960"/>
                    <a:pt x="0" y="38100"/>
                  </a:cubicBezTo>
                  <a:cubicBezTo>
                    <a:pt x="0" y="16193"/>
                    <a:pt x="18098" y="0"/>
                    <a:pt x="39053"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70" name="Freihandform: Form 169"/>
            <p:cNvSpPr/>
            <p:nvPr/>
          </p:nvSpPr>
          <p:spPr>
            <a:xfrm>
              <a:off x="9297351" y="2562224"/>
              <a:ext cx="165735" cy="358139"/>
            </a:xfrm>
            <a:custGeom>
              <a:avLst/>
              <a:gdLst>
                <a:gd name="connsiteX0" fmla="*/ 165735 w 165735"/>
                <a:gd name="connsiteY0" fmla="*/ 295275 h 358139"/>
                <a:gd name="connsiteX1" fmla="*/ 165735 w 165735"/>
                <a:gd name="connsiteY1" fmla="*/ 348615 h 358139"/>
                <a:gd name="connsiteX2" fmla="*/ 113348 w 165735"/>
                <a:gd name="connsiteY2" fmla="*/ 358140 h 358139"/>
                <a:gd name="connsiteX3" fmla="*/ 40958 w 165735"/>
                <a:gd name="connsiteY3" fmla="*/ 282892 h 358139"/>
                <a:gd name="connsiteX4" fmla="*/ 40958 w 165735"/>
                <a:gd name="connsiteY4" fmla="*/ 137160 h 358139"/>
                <a:gd name="connsiteX5" fmla="*/ 0 w 165735"/>
                <a:gd name="connsiteY5" fmla="*/ 137160 h 358139"/>
                <a:gd name="connsiteX6" fmla="*/ 0 w 165735"/>
                <a:gd name="connsiteY6" fmla="*/ 85725 h 358139"/>
                <a:gd name="connsiteX7" fmla="*/ 40005 w 165735"/>
                <a:gd name="connsiteY7" fmla="*/ 85725 h 358139"/>
                <a:gd name="connsiteX8" fmla="*/ 40005 w 165735"/>
                <a:gd name="connsiteY8" fmla="*/ 13335 h 358139"/>
                <a:gd name="connsiteX9" fmla="*/ 101918 w 165735"/>
                <a:gd name="connsiteY9" fmla="*/ 0 h 358139"/>
                <a:gd name="connsiteX10" fmla="*/ 101918 w 165735"/>
                <a:gd name="connsiteY10" fmla="*/ 86677 h 358139"/>
                <a:gd name="connsiteX11" fmla="*/ 165735 w 165735"/>
                <a:gd name="connsiteY11" fmla="*/ 86677 h 358139"/>
                <a:gd name="connsiteX12" fmla="*/ 165735 w 165735"/>
                <a:gd name="connsiteY12" fmla="*/ 138113 h 358139"/>
                <a:gd name="connsiteX13" fmla="*/ 101918 w 165735"/>
                <a:gd name="connsiteY13" fmla="*/ 138113 h 358139"/>
                <a:gd name="connsiteX14" fmla="*/ 101918 w 165735"/>
                <a:gd name="connsiteY14" fmla="*/ 269558 h 358139"/>
                <a:gd name="connsiteX15" fmla="*/ 130493 w 165735"/>
                <a:gd name="connsiteY15" fmla="*/ 304800 h 358139"/>
                <a:gd name="connsiteX16" fmla="*/ 165735 w 165735"/>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5" h="358139">
                  <a:moveTo>
                    <a:pt x="165735" y="295275"/>
                  </a:moveTo>
                  <a:lnTo>
                    <a:pt x="165735" y="348615"/>
                  </a:lnTo>
                  <a:cubicBezTo>
                    <a:pt x="152400" y="355283"/>
                    <a:pt x="131445" y="358140"/>
                    <a:pt x="113348"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3"/>
                    <a:pt x="110490" y="304800"/>
                    <a:pt x="130493" y="304800"/>
                  </a:cubicBezTo>
                  <a:cubicBezTo>
                    <a:pt x="141923" y="303848"/>
                    <a:pt x="155258" y="300038"/>
                    <a:pt x="165735" y="295275"/>
                  </a:cubicBezTo>
                  <a:close/>
                </a:path>
              </a:pathLst>
            </a:custGeom>
            <a:grpFill/>
            <a:ln w="9525" cap="flat">
              <a:noFill/>
              <a:prstDash val="solid"/>
              <a:miter/>
            </a:ln>
          </p:spPr>
          <p:txBody>
            <a:bodyPr rtlCol="0" anchor="ctr"/>
            <a:lstStyle/>
            <a:p>
              <a:endParaRPr lang="de-DE"/>
            </a:p>
          </p:txBody>
        </p:sp>
        <p:sp>
          <p:nvSpPr>
            <p:cNvPr id="171" name="Freihandform: Form 170"/>
            <p:cNvSpPr/>
            <p:nvPr/>
          </p:nvSpPr>
          <p:spPr>
            <a:xfrm>
              <a:off x="9511664" y="2533649"/>
              <a:ext cx="225742" cy="386714"/>
            </a:xfrm>
            <a:custGeom>
              <a:avLst/>
              <a:gdLst>
                <a:gd name="connsiteX0" fmla="*/ 114300 w 225742"/>
                <a:gd name="connsiteY0" fmla="*/ 215265 h 386714"/>
                <a:gd name="connsiteX1" fmla="*/ 164783 w 225742"/>
                <a:gd name="connsiteY1" fmla="*/ 220980 h 386714"/>
                <a:gd name="connsiteX2" fmla="*/ 164783 w 225742"/>
                <a:gd name="connsiteY2" fmla="*/ 211455 h 386714"/>
                <a:gd name="connsiteX3" fmla="*/ 105728 w 225742"/>
                <a:gd name="connsiteY3" fmla="*/ 160020 h 386714"/>
                <a:gd name="connsiteX4" fmla="*/ 38100 w 225742"/>
                <a:gd name="connsiteY4" fmla="*/ 175260 h 386714"/>
                <a:gd name="connsiteX5" fmla="*/ 24765 w 225742"/>
                <a:gd name="connsiteY5" fmla="*/ 122873 h 386714"/>
                <a:gd name="connsiteX6" fmla="*/ 112395 w 225742"/>
                <a:gd name="connsiteY6" fmla="*/ 107632 h 386714"/>
                <a:gd name="connsiteX7" fmla="*/ 225743 w 225742"/>
                <a:gd name="connsiteY7" fmla="*/ 210502 h 386714"/>
                <a:gd name="connsiteX8" fmla="*/ 225743 w 225742"/>
                <a:gd name="connsiteY8" fmla="*/ 381000 h 386714"/>
                <a:gd name="connsiteX9" fmla="*/ 166688 w 225742"/>
                <a:gd name="connsiteY9" fmla="*/ 381000 h 386714"/>
                <a:gd name="connsiteX10" fmla="*/ 166688 w 225742"/>
                <a:gd name="connsiteY10" fmla="*/ 352425 h 386714"/>
                <a:gd name="connsiteX11" fmla="*/ 165735 w 225742"/>
                <a:gd name="connsiteY11" fmla="*/ 352425 h 386714"/>
                <a:gd name="connsiteX12" fmla="*/ 87630 w 225742"/>
                <a:gd name="connsiteY12" fmla="*/ 386715 h 386714"/>
                <a:gd name="connsiteX13" fmla="*/ 0 w 225742"/>
                <a:gd name="connsiteY13" fmla="*/ 301942 h 386714"/>
                <a:gd name="connsiteX14" fmla="*/ 114300 w 225742"/>
                <a:gd name="connsiteY14" fmla="*/ 215265 h 386714"/>
                <a:gd name="connsiteX15" fmla="*/ 63818 w 225742"/>
                <a:gd name="connsiteY15" fmla="*/ 72390 h 386714"/>
                <a:gd name="connsiteX16" fmla="*/ 26670 w 225742"/>
                <a:gd name="connsiteY16" fmla="*/ 36195 h 386714"/>
                <a:gd name="connsiteX17" fmla="*/ 63818 w 225742"/>
                <a:gd name="connsiteY17" fmla="*/ 0 h 386714"/>
                <a:gd name="connsiteX18" fmla="*/ 100965 w 225742"/>
                <a:gd name="connsiteY18" fmla="*/ 36195 h 386714"/>
                <a:gd name="connsiteX19" fmla="*/ 63818 w 225742"/>
                <a:gd name="connsiteY19" fmla="*/ 72390 h 386714"/>
                <a:gd name="connsiteX20" fmla="*/ 103823 w 225742"/>
                <a:gd name="connsiteY20" fmla="*/ 340042 h 386714"/>
                <a:gd name="connsiteX21" fmla="*/ 164783 w 225742"/>
                <a:gd name="connsiteY21" fmla="*/ 307658 h 386714"/>
                <a:gd name="connsiteX22" fmla="*/ 164783 w 225742"/>
                <a:gd name="connsiteY22" fmla="*/ 261938 h 386714"/>
                <a:gd name="connsiteX23" fmla="*/ 120968 w 225742"/>
                <a:gd name="connsiteY23" fmla="*/ 257175 h 386714"/>
                <a:gd name="connsiteX24" fmla="*/ 59055 w 225742"/>
                <a:gd name="connsiteY24" fmla="*/ 300990 h 386714"/>
                <a:gd name="connsiteX25" fmla="*/ 103823 w 225742"/>
                <a:gd name="connsiteY25" fmla="*/ 340042 h 386714"/>
                <a:gd name="connsiteX26" fmla="*/ 172403 w 225742"/>
                <a:gd name="connsiteY26" fmla="*/ 72390 h 386714"/>
                <a:gd name="connsiteX27" fmla="*/ 135255 w 225742"/>
                <a:gd name="connsiteY27" fmla="*/ 36195 h 386714"/>
                <a:gd name="connsiteX28" fmla="*/ 172403 w 225742"/>
                <a:gd name="connsiteY28" fmla="*/ 0 h 386714"/>
                <a:gd name="connsiteX29" fmla="*/ 209550 w 225742"/>
                <a:gd name="connsiteY29" fmla="*/ 36195 h 386714"/>
                <a:gd name="connsiteX30" fmla="*/ 172403 w 225742"/>
                <a:gd name="connsiteY30" fmla="*/ 72390 h 38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4">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2"/>
                    <a:pt x="112395" y="107632"/>
                  </a:cubicBezTo>
                  <a:cubicBezTo>
                    <a:pt x="187643" y="107632"/>
                    <a:pt x="225743" y="142875"/>
                    <a:pt x="225743" y="210502"/>
                  </a:cubicBezTo>
                  <a:lnTo>
                    <a:pt x="225743"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8" y="72390"/>
                  </a:moveTo>
                  <a:cubicBezTo>
                    <a:pt x="43815" y="72390"/>
                    <a:pt x="26670" y="55245"/>
                    <a:pt x="26670" y="36195"/>
                  </a:cubicBezTo>
                  <a:cubicBezTo>
                    <a:pt x="26670" y="17145"/>
                    <a:pt x="43815" y="0"/>
                    <a:pt x="63818" y="0"/>
                  </a:cubicBezTo>
                  <a:cubicBezTo>
                    <a:pt x="83820" y="0"/>
                    <a:pt x="100965" y="17145"/>
                    <a:pt x="100965" y="36195"/>
                  </a:cubicBezTo>
                  <a:cubicBezTo>
                    <a:pt x="100965" y="56198"/>
                    <a:pt x="83820" y="72390"/>
                    <a:pt x="63818" y="72390"/>
                  </a:cubicBezTo>
                  <a:close/>
                  <a:moveTo>
                    <a:pt x="103823" y="340042"/>
                  </a:moveTo>
                  <a:cubicBezTo>
                    <a:pt x="126683" y="340042"/>
                    <a:pt x="147638" y="328613"/>
                    <a:pt x="164783" y="307658"/>
                  </a:cubicBezTo>
                  <a:lnTo>
                    <a:pt x="164783" y="261938"/>
                  </a:lnTo>
                  <a:cubicBezTo>
                    <a:pt x="150495" y="258127"/>
                    <a:pt x="135255" y="257175"/>
                    <a:pt x="120968" y="257175"/>
                  </a:cubicBezTo>
                  <a:cubicBezTo>
                    <a:pt x="81915" y="257175"/>
                    <a:pt x="59055" y="272415"/>
                    <a:pt x="59055" y="300990"/>
                  </a:cubicBezTo>
                  <a:cubicBezTo>
                    <a:pt x="59055" y="324803"/>
                    <a:pt x="76200" y="340042"/>
                    <a:pt x="103823"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grpFill/>
            <a:ln w="9525" cap="flat">
              <a:noFill/>
              <a:prstDash val="solid"/>
              <a:miter/>
            </a:ln>
          </p:spPr>
          <p:txBody>
            <a:bodyPr rtlCol="0" anchor="ctr"/>
            <a:lstStyle/>
            <a:p>
              <a:endParaRPr lang="de-DE"/>
            </a:p>
          </p:txBody>
        </p:sp>
        <p:sp>
          <p:nvSpPr>
            <p:cNvPr id="172" name="Freihandform: Form 171"/>
            <p:cNvSpPr/>
            <p:nvPr/>
          </p:nvSpPr>
          <p:spPr>
            <a:xfrm>
              <a:off x="9785984" y="2562224"/>
              <a:ext cx="165734" cy="358139"/>
            </a:xfrm>
            <a:custGeom>
              <a:avLst/>
              <a:gdLst>
                <a:gd name="connsiteX0" fmla="*/ 165735 w 165734"/>
                <a:gd name="connsiteY0" fmla="*/ 295275 h 358139"/>
                <a:gd name="connsiteX1" fmla="*/ 165735 w 165734"/>
                <a:gd name="connsiteY1" fmla="*/ 348615 h 358139"/>
                <a:gd name="connsiteX2" fmla="*/ 113347 w 165734"/>
                <a:gd name="connsiteY2" fmla="*/ 358140 h 358139"/>
                <a:gd name="connsiteX3" fmla="*/ 40957 w 165734"/>
                <a:gd name="connsiteY3" fmla="*/ 282892 h 358139"/>
                <a:gd name="connsiteX4" fmla="*/ 40957 w 165734"/>
                <a:gd name="connsiteY4" fmla="*/ 137160 h 358139"/>
                <a:gd name="connsiteX5" fmla="*/ 0 w 165734"/>
                <a:gd name="connsiteY5" fmla="*/ 137160 h 358139"/>
                <a:gd name="connsiteX6" fmla="*/ 0 w 165734"/>
                <a:gd name="connsiteY6" fmla="*/ 85725 h 358139"/>
                <a:gd name="connsiteX7" fmla="*/ 40005 w 165734"/>
                <a:gd name="connsiteY7" fmla="*/ 85725 h 358139"/>
                <a:gd name="connsiteX8" fmla="*/ 40005 w 165734"/>
                <a:gd name="connsiteY8" fmla="*/ 13335 h 358139"/>
                <a:gd name="connsiteX9" fmla="*/ 101917 w 165734"/>
                <a:gd name="connsiteY9" fmla="*/ 0 h 358139"/>
                <a:gd name="connsiteX10" fmla="*/ 101917 w 165734"/>
                <a:gd name="connsiteY10" fmla="*/ 86677 h 358139"/>
                <a:gd name="connsiteX11" fmla="*/ 165735 w 165734"/>
                <a:gd name="connsiteY11" fmla="*/ 86677 h 358139"/>
                <a:gd name="connsiteX12" fmla="*/ 165735 w 165734"/>
                <a:gd name="connsiteY12" fmla="*/ 138113 h 358139"/>
                <a:gd name="connsiteX13" fmla="*/ 101917 w 165734"/>
                <a:gd name="connsiteY13" fmla="*/ 138113 h 358139"/>
                <a:gd name="connsiteX14" fmla="*/ 101917 w 165734"/>
                <a:gd name="connsiteY14" fmla="*/ 269558 h 358139"/>
                <a:gd name="connsiteX15" fmla="*/ 130492 w 165734"/>
                <a:gd name="connsiteY15" fmla="*/ 304800 h 358139"/>
                <a:gd name="connsiteX16" fmla="*/ 165735 w 165734"/>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39">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3"/>
                    <a:pt x="110490" y="304800"/>
                    <a:pt x="130492" y="304800"/>
                  </a:cubicBezTo>
                  <a:cubicBezTo>
                    <a:pt x="142875" y="303848"/>
                    <a:pt x="155257" y="300038"/>
                    <a:pt x="165735" y="295275"/>
                  </a:cubicBezTo>
                  <a:close/>
                </a:path>
              </a:pathLst>
            </a:custGeom>
            <a:grpFill/>
            <a:ln w="9525" cap="flat">
              <a:noFill/>
              <a:prstDash val="solid"/>
              <a:miter/>
            </a:ln>
          </p:spPr>
          <p:txBody>
            <a:bodyPr rtlCol="0" anchor="ctr"/>
            <a:lstStyle/>
            <a:p>
              <a:endParaRPr lang="de-DE"/>
            </a:p>
          </p:txBody>
        </p:sp>
        <p:sp>
          <p:nvSpPr>
            <p:cNvPr id="173" name="Freihandform: Form 172"/>
            <p:cNvSpPr/>
            <p:nvPr/>
          </p:nvSpPr>
          <p:spPr>
            <a:xfrm>
              <a:off x="2242184" y="3122294"/>
              <a:ext cx="275272" cy="368617"/>
            </a:xfrm>
            <a:custGeom>
              <a:avLst/>
              <a:gdLst>
                <a:gd name="connsiteX0" fmla="*/ 275273 w 275272"/>
                <a:gd name="connsiteY0" fmla="*/ 60960 h 368617"/>
                <a:gd name="connsiteX1" fmla="*/ 170498 w 275272"/>
                <a:gd name="connsiteY1" fmla="*/ 60960 h 368617"/>
                <a:gd name="connsiteX2" fmla="*/ 170498 w 275272"/>
                <a:gd name="connsiteY2" fmla="*/ 368617 h 368617"/>
                <a:gd name="connsiteX3" fmla="*/ 104775 w 275272"/>
                <a:gd name="connsiteY3" fmla="*/ 368617 h 368617"/>
                <a:gd name="connsiteX4" fmla="*/ 104775 w 275272"/>
                <a:gd name="connsiteY4" fmla="*/ 60960 h 368617"/>
                <a:gd name="connsiteX5" fmla="*/ 0 w 275272"/>
                <a:gd name="connsiteY5" fmla="*/ 60960 h 368617"/>
                <a:gd name="connsiteX6" fmla="*/ 0 w 275272"/>
                <a:gd name="connsiteY6" fmla="*/ 0 h 368617"/>
                <a:gd name="connsiteX7" fmla="*/ 275273 w 275272"/>
                <a:gd name="connsiteY7" fmla="*/ 0 h 368617"/>
                <a:gd name="connsiteX8" fmla="*/ 275273 w 275272"/>
                <a:gd name="connsiteY8" fmla="*/ 60960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72" h="368617">
                  <a:moveTo>
                    <a:pt x="275273" y="60960"/>
                  </a:moveTo>
                  <a:lnTo>
                    <a:pt x="170498" y="60960"/>
                  </a:lnTo>
                  <a:lnTo>
                    <a:pt x="170498" y="368617"/>
                  </a:lnTo>
                  <a:lnTo>
                    <a:pt x="104775" y="368617"/>
                  </a:lnTo>
                  <a:lnTo>
                    <a:pt x="104775" y="60960"/>
                  </a:lnTo>
                  <a:lnTo>
                    <a:pt x="0" y="60960"/>
                  </a:lnTo>
                  <a:lnTo>
                    <a:pt x="0" y="0"/>
                  </a:lnTo>
                  <a:lnTo>
                    <a:pt x="275273" y="0"/>
                  </a:lnTo>
                  <a:lnTo>
                    <a:pt x="275273" y="60960"/>
                  </a:lnTo>
                  <a:close/>
                </a:path>
              </a:pathLst>
            </a:custGeom>
            <a:grpFill/>
            <a:ln w="9525" cap="flat">
              <a:noFill/>
              <a:prstDash val="solid"/>
              <a:miter/>
            </a:ln>
          </p:spPr>
          <p:txBody>
            <a:bodyPr rtlCol="0" anchor="ctr"/>
            <a:lstStyle/>
            <a:p>
              <a:endParaRPr lang="de-DE"/>
            </a:p>
          </p:txBody>
        </p:sp>
        <p:sp>
          <p:nvSpPr>
            <p:cNvPr id="174" name="Freihandform: Form 173"/>
            <p:cNvSpPr/>
            <p:nvPr/>
          </p:nvSpPr>
          <p:spPr>
            <a:xfrm>
              <a:off x="2519362" y="3217544"/>
              <a:ext cx="242887" cy="279082"/>
            </a:xfrm>
            <a:custGeom>
              <a:avLst/>
              <a:gdLst>
                <a:gd name="connsiteX0" fmla="*/ 132398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3817 w 242887"/>
                <a:gd name="connsiteY5" fmla="*/ 160972 h 279082"/>
                <a:gd name="connsiteX6" fmla="*/ 133350 w 242887"/>
                <a:gd name="connsiteY6" fmla="*/ 225742 h 279082"/>
                <a:gd name="connsiteX7" fmla="*/ 199073 w 242887"/>
                <a:gd name="connsiteY7" fmla="*/ 194310 h 279082"/>
                <a:gd name="connsiteX8" fmla="*/ 238125 w 242887"/>
                <a:gd name="connsiteY8" fmla="*/ 235267 h 279082"/>
                <a:gd name="connsiteX9" fmla="*/ 132398 w 242887"/>
                <a:gd name="connsiteY9" fmla="*/ 279083 h 279082"/>
                <a:gd name="connsiteX10" fmla="*/ 62865 w 242887"/>
                <a:gd name="connsiteY10" fmla="*/ 115252 h 279082"/>
                <a:gd name="connsiteX11" fmla="*/ 183833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7" y="0"/>
                  </a:cubicBezTo>
                  <a:cubicBezTo>
                    <a:pt x="196215" y="0"/>
                    <a:pt x="242888" y="53340"/>
                    <a:pt x="242888" y="135255"/>
                  </a:cubicBezTo>
                  <a:cubicBezTo>
                    <a:pt x="242888" y="143827"/>
                    <a:pt x="241935" y="153352"/>
                    <a:pt x="241935" y="160972"/>
                  </a:cubicBezTo>
                  <a:lnTo>
                    <a:pt x="63817" y="160972"/>
                  </a:lnTo>
                  <a:cubicBezTo>
                    <a:pt x="70485" y="201930"/>
                    <a:pt x="95250" y="225742"/>
                    <a:pt x="133350" y="225742"/>
                  </a:cubicBezTo>
                  <a:cubicBezTo>
                    <a:pt x="158115" y="225742"/>
                    <a:pt x="178117" y="216217"/>
                    <a:pt x="199073" y="194310"/>
                  </a:cubicBezTo>
                  <a:lnTo>
                    <a:pt x="238125" y="235267"/>
                  </a:lnTo>
                  <a:cubicBezTo>
                    <a:pt x="206692" y="264795"/>
                    <a:pt x="172402" y="279083"/>
                    <a:pt x="132398" y="279083"/>
                  </a:cubicBezTo>
                  <a:close/>
                  <a:moveTo>
                    <a:pt x="62865" y="115252"/>
                  </a:moveTo>
                  <a:lnTo>
                    <a:pt x="183833" y="115252"/>
                  </a:lnTo>
                  <a:cubicBezTo>
                    <a:pt x="180975" y="74295"/>
                    <a:pt x="160020" y="50482"/>
                    <a:pt x="124777" y="50482"/>
                  </a:cubicBezTo>
                  <a:cubicBezTo>
                    <a:pt x="89535" y="50482"/>
                    <a:pt x="67627" y="74295"/>
                    <a:pt x="62865" y="115252"/>
                  </a:cubicBezTo>
                  <a:close/>
                </a:path>
              </a:pathLst>
            </a:custGeom>
            <a:grpFill/>
            <a:ln w="9525" cap="flat">
              <a:noFill/>
              <a:prstDash val="solid"/>
              <a:miter/>
            </a:ln>
          </p:spPr>
          <p:txBody>
            <a:bodyPr rtlCol="0" anchor="ctr"/>
            <a:lstStyle/>
            <a:p>
              <a:endParaRPr lang="de-DE"/>
            </a:p>
          </p:txBody>
        </p:sp>
        <p:sp>
          <p:nvSpPr>
            <p:cNvPr id="175" name="Freihandform: Form 174"/>
            <p:cNvSpPr/>
            <p:nvPr/>
          </p:nvSpPr>
          <p:spPr>
            <a:xfrm>
              <a:off x="2816541" y="3216591"/>
              <a:ext cx="224790" cy="280035"/>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3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3" y="0"/>
                    <a:pt x="200978" y="15240"/>
                    <a:pt x="224790" y="45720"/>
                  </a:cubicBezTo>
                  <a:lnTo>
                    <a:pt x="181928" y="86678"/>
                  </a:lnTo>
                  <a:cubicBezTo>
                    <a:pt x="166688" y="66675"/>
                    <a:pt x="149543" y="57150"/>
                    <a:pt x="128588" y="57150"/>
                  </a:cubicBezTo>
                  <a:cubicBezTo>
                    <a:pt x="89535" y="57150"/>
                    <a:pt x="62865" y="89535"/>
                    <a:pt x="62865" y="140017"/>
                  </a:cubicBezTo>
                  <a:cubicBezTo>
                    <a:pt x="62865" y="189548"/>
                    <a:pt x="89535" y="222885"/>
                    <a:pt x="128588" y="222885"/>
                  </a:cubicBezTo>
                  <a:cubicBezTo>
                    <a:pt x="149543" y="222885"/>
                    <a:pt x="166688" y="213360"/>
                    <a:pt x="183833" y="193358"/>
                  </a:cubicBezTo>
                  <a:lnTo>
                    <a:pt x="222885" y="237173"/>
                  </a:lnTo>
                  <a:close/>
                </a:path>
              </a:pathLst>
            </a:custGeom>
            <a:grpFill/>
            <a:ln w="9525" cap="flat">
              <a:noFill/>
              <a:prstDash val="solid"/>
              <a:miter/>
            </a:ln>
          </p:spPr>
          <p:txBody>
            <a:bodyPr rtlCol="0" anchor="ctr"/>
            <a:lstStyle/>
            <a:p>
              <a:endParaRPr lang="de-DE"/>
            </a:p>
          </p:txBody>
        </p:sp>
        <p:sp>
          <p:nvSpPr>
            <p:cNvPr id="176" name="Freihandform: Form 175"/>
            <p:cNvSpPr/>
            <p:nvPr/>
          </p:nvSpPr>
          <p:spPr>
            <a:xfrm>
              <a:off x="3095624" y="3101339"/>
              <a:ext cx="228600" cy="389572"/>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grpFill/>
            <a:ln w="9525" cap="flat">
              <a:noFill/>
              <a:prstDash val="solid"/>
              <a:miter/>
            </a:ln>
          </p:spPr>
          <p:txBody>
            <a:bodyPr rtlCol="0" anchor="ctr"/>
            <a:lstStyle/>
            <a:p>
              <a:endParaRPr lang="de-DE"/>
            </a:p>
          </p:txBody>
        </p:sp>
        <p:sp>
          <p:nvSpPr>
            <p:cNvPr id="177" name="Freihandform: Form 176"/>
            <p:cNvSpPr/>
            <p:nvPr/>
          </p:nvSpPr>
          <p:spPr>
            <a:xfrm>
              <a:off x="3404234" y="3217544"/>
              <a:ext cx="228600" cy="27336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7 h 273367"/>
                <a:gd name="connsiteX6" fmla="*/ 0 w 228600"/>
                <a:gd name="connsiteY6" fmla="*/ 273367 h 273367"/>
                <a:gd name="connsiteX7" fmla="*/ 0 w 228600"/>
                <a:gd name="connsiteY7" fmla="*/ 6667 h 273367"/>
                <a:gd name="connsiteX8" fmla="*/ 61913 w 228600"/>
                <a:gd name="connsiteY8" fmla="*/ 6667 h 273367"/>
                <a:gd name="connsiteX9" fmla="*/ 61913 w 228600"/>
                <a:gd name="connsiteY9" fmla="*/ 39052 h 273367"/>
                <a:gd name="connsiteX10" fmla="*/ 62865 w 228600"/>
                <a:gd name="connsiteY10" fmla="*/ 39052 h 273367"/>
                <a:gd name="connsiteX11" fmla="*/ 140970 w 228600"/>
                <a:gd name="connsiteY11" fmla="*/ 0 h 273367"/>
                <a:gd name="connsiteX12" fmla="*/ 228600 w 228600"/>
                <a:gd name="connsiteY12" fmla="*/ 107633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7"/>
                  </a:lnTo>
                  <a:lnTo>
                    <a:pt x="0" y="273367"/>
                  </a:lnTo>
                  <a:lnTo>
                    <a:pt x="0" y="6667"/>
                  </a:lnTo>
                  <a:lnTo>
                    <a:pt x="61913" y="6667"/>
                  </a:lnTo>
                  <a:lnTo>
                    <a:pt x="61913" y="39052"/>
                  </a:lnTo>
                  <a:lnTo>
                    <a:pt x="62865" y="39052"/>
                  </a:lnTo>
                  <a:cubicBezTo>
                    <a:pt x="78105" y="15240"/>
                    <a:pt x="106680" y="0"/>
                    <a:pt x="140970" y="0"/>
                  </a:cubicBezTo>
                  <a:cubicBezTo>
                    <a:pt x="201930" y="0"/>
                    <a:pt x="228600" y="44767"/>
                    <a:pt x="228600" y="107633"/>
                  </a:cubicBezTo>
                  <a:lnTo>
                    <a:pt x="228600" y="272415"/>
                  </a:lnTo>
                  <a:close/>
                </a:path>
              </a:pathLst>
            </a:custGeom>
            <a:grpFill/>
            <a:ln w="9525" cap="flat">
              <a:noFill/>
              <a:prstDash val="solid"/>
              <a:miter/>
            </a:ln>
          </p:spPr>
          <p:txBody>
            <a:bodyPr rtlCol="0" anchor="ctr"/>
            <a:lstStyle/>
            <a:p>
              <a:endParaRPr lang="de-DE"/>
            </a:p>
          </p:txBody>
        </p:sp>
        <p:sp>
          <p:nvSpPr>
            <p:cNvPr id="178" name="Freihandform: Form 177"/>
            <p:cNvSpPr/>
            <p:nvPr/>
          </p:nvSpPr>
          <p:spPr>
            <a:xfrm>
              <a:off x="3703319" y="3105149"/>
              <a:ext cx="79057" cy="384809"/>
            </a:xfrm>
            <a:custGeom>
              <a:avLst/>
              <a:gdLst>
                <a:gd name="connsiteX0" fmla="*/ 79058 w 79057"/>
                <a:gd name="connsiteY0" fmla="*/ 38100 h 384809"/>
                <a:gd name="connsiteX1" fmla="*/ 39052 w 79057"/>
                <a:gd name="connsiteY1" fmla="*/ 76200 h 384809"/>
                <a:gd name="connsiteX2" fmla="*/ 0 w 79057"/>
                <a:gd name="connsiteY2" fmla="*/ 38100 h 384809"/>
                <a:gd name="connsiteX3" fmla="*/ 39052 w 79057"/>
                <a:gd name="connsiteY3" fmla="*/ 0 h 384809"/>
                <a:gd name="connsiteX4" fmla="*/ 79058 w 79057"/>
                <a:gd name="connsiteY4" fmla="*/ 38100 h 384809"/>
                <a:gd name="connsiteX5" fmla="*/ 70485 w 79057"/>
                <a:gd name="connsiteY5" fmla="*/ 384810 h 384809"/>
                <a:gd name="connsiteX6" fmla="*/ 8572 w 79057"/>
                <a:gd name="connsiteY6" fmla="*/ 384810 h 384809"/>
                <a:gd name="connsiteX7" fmla="*/ 8572 w 79057"/>
                <a:gd name="connsiteY7" fmla="*/ 118110 h 384809"/>
                <a:gd name="connsiteX8" fmla="*/ 70485 w 79057"/>
                <a:gd name="connsiteY8" fmla="*/ 118110 h 384809"/>
                <a:gd name="connsiteX9" fmla="*/ 70485 w 79057"/>
                <a:gd name="connsiteY9" fmla="*/ 384810 h 38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09">
                  <a:moveTo>
                    <a:pt x="79058" y="38100"/>
                  </a:moveTo>
                  <a:cubicBezTo>
                    <a:pt x="79058" y="60008"/>
                    <a:pt x="60960" y="76200"/>
                    <a:pt x="39052" y="76200"/>
                  </a:cubicBezTo>
                  <a:cubicBezTo>
                    <a:pt x="17145" y="76200"/>
                    <a:pt x="0" y="60960"/>
                    <a:pt x="0" y="38100"/>
                  </a:cubicBezTo>
                  <a:cubicBezTo>
                    <a:pt x="0" y="16192"/>
                    <a:pt x="18097" y="0"/>
                    <a:pt x="39052" y="0"/>
                  </a:cubicBezTo>
                  <a:cubicBezTo>
                    <a:pt x="60960" y="0"/>
                    <a:pt x="79058" y="16192"/>
                    <a:pt x="79058" y="38100"/>
                  </a:cubicBezTo>
                  <a:close/>
                  <a:moveTo>
                    <a:pt x="70485" y="384810"/>
                  </a:moveTo>
                  <a:lnTo>
                    <a:pt x="8572" y="384810"/>
                  </a:lnTo>
                  <a:lnTo>
                    <a:pt x="8572"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79" name="Freihandform: Form 178"/>
            <p:cNvSpPr/>
            <p:nvPr/>
          </p:nvSpPr>
          <p:spPr>
            <a:xfrm>
              <a:off x="3830954" y="3216591"/>
              <a:ext cx="205740" cy="280035"/>
            </a:xfrm>
            <a:custGeom>
              <a:avLst/>
              <a:gdLst>
                <a:gd name="connsiteX0" fmla="*/ 29528 w 205740"/>
                <a:gd name="connsiteY0" fmla="*/ 198120 h 280035"/>
                <a:gd name="connsiteX1" fmla="*/ 104775 w 205740"/>
                <a:gd name="connsiteY1" fmla="*/ 227648 h 280035"/>
                <a:gd name="connsiteX2" fmla="*/ 143828 w 205740"/>
                <a:gd name="connsiteY2" fmla="*/ 200978 h 280035"/>
                <a:gd name="connsiteX3" fmla="*/ 10478 w 205740"/>
                <a:gd name="connsiteY3" fmla="*/ 82868 h 280035"/>
                <a:gd name="connsiteX4" fmla="*/ 111442 w 205740"/>
                <a:gd name="connsiteY4" fmla="*/ 0 h 280035"/>
                <a:gd name="connsiteX5" fmla="*/ 203835 w 205740"/>
                <a:gd name="connsiteY5" fmla="*/ 27623 h 280035"/>
                <a:gd name="connsiteX6" fmla="*/ 174308 w 205740"/>
                <a:gd name="connsiteY6" fmla="*/ 76200 h 280035"/>
                <a:gd name="connsiteX7" fmla="*/ 110490 w 205740"/>
                <a:gd name="connsiteY7" fmla="*/ 52388 h 280035"/>
                <a:gd name="connsiteX8" fmla="*/ 72390 w 205740"/>
                <a:gd name="connsiteY8" fmla="*/ 77153 h 280035"/>
                <a:gd name="connsiteX9" fmla="*/ 205740 w 205740"/>
                <a:gd name="connsiteY9" fmla="*/ 195263 h 280035"/>
                <a:gd name="connsiteX10" fmla="*/ 102870 w 205740"/>
                <a:gd name="connsiteY10" fmla="*/ 280035 h 280035"/>
                <a:gd name="connsiteX11" fmla="*/ 0 w 205740"/>
                <a:gd name="connsiteY11" fmla="*/ 247650 h 280035"/>
                <a:gd name="connsiteX12" fmla="*/ 29528 w 205740"/>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5">
                  <a:moveTo>
                    <a:pt x="29528" y="198120"/>
                  </a:moveTo>
                  <a:cubicBezTo>
                    <a:pt x="55245" y="218123"/>
                    <a:pt x="80963" y="227648"/>
                    <a:pt x="104775" y="227648"/>
                  </a:cubicBezTo>
                  <a:cubicBezTo>
                    <a:pt x="127635" y="227648"/>
                    <a:pt x="143828" y="217170"/>
                    <a:pt x="143828" y="200978"/>
                  </a:cubicBezTo>
                  <a:cubicBezTo>
                    <a:pt x="143828" y="155258"/>
                    <a:pt x="10478" y="171450"/>
                    <a:pt x="10478" y="82868"/>
                  </a:cubicBezTo>
                  <a:cubicBezTo>
                    <a:pt x="10478" y="33338"/>
                    <a:pt x="51435" y="0"/>
                    <a:pt x="111442" y="0"/>
                  </a:cubicBezTo>
                  <a:cubicBezTo>
                    <a:pt x="143828" y="0"/>
                    <a:pt x="175260" y="9525"/>
                    <a:pt x="203835" y="27623"/>
                  </a:cubicBezTo>
                  <a:lnTo>
                    <a:pt x="174308" y="76200"/>
                  </a:lnTo>
                  <a:cubicBezTo>
                    <a:pt x="151448" y="60960"/>
                    <a:pt x="130492" y="52388"/>
                    <a:pt x="110490" y="52388"/>
                  </a:cubicBezTo>
                  <a:cubicBezTo>
                    <a:pt x="87630" y="52388"/>
                    <a:pt x="72390" y="61913"/>
                    <a:pt x="72390" y="77153"/>
                  </a:cubicBezTo>
                  <a:cubicBezTo>
                    <a:pt x="72390" y="120967"/>
                    <a:pt x="205740" y="105728"/>
                    <a:pt x="205740" y="195263"/>
                  </a:cubicBezTo>
                  <a:cubicBezTo>
                    <a:pt x="205740" y="245745"/>
                    <a:pt x="164783" y="280035"/>
                    <a:pt x="102870" y="280035"/>
                  </a:cubicBezTo>
                  <a:cubicBezTo>
                    <a:pt x="67628" y="280035"/>
                    <a:pt x="31433" y="268605"/>
                    <a:pt x="0" y="247650"/>
                  </a:cubicBezTo>
                  <a:lnTo>
                    <a:pt x="29528" y="198120"/>
                  </a:lnTo>
                  <a:close/>
                </a:path>
              </a:pathLst>
            </a:custGeom>
            <a:grpFill/>
            <a:ln w="9525" cap="flat">
              <a:noFill/>
              <a:prstDash val="solid"/>
              <a:miter/>
            </a:ln>
          </p:spPr>
          <p:txBody>
            <a:bodyPr rtlCol="0" anchor="ctr"/>
            <a:lstStyle/>
            <a:p>
              <a:endParaRPr lang="de-DE"/>
            </a:p>
          </p:txBody>
        </p:sp>
        <p:sp>
          <p:nvSpPr>
            <p:cNvPr id="180" name="Freihandform: Form 179"/>
            <p:cNvSpPr/>
            <p:nvPr/>
          </p:nvSpPr>
          <p:spPr>
            <a:xfrm>
              <a:off x="4087177" y="3216591"/>
              <a:ext cx="224790" cy="280035"/>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2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2" y="0"/>
                    <a:pt x="200978" y="15240"/>
                    <a:pt x="224790" y="45720"/>
                  </a:cubicBezTo>
                  <a:lnTo>
                    <a:pt x="181928" y="86678"/>
                  </a:lnTo>
                  <a:cubicBezTo>
                    <a:pt x="165735" y="66675"/>
                    <a:pt x="149542" y="57150"/>
                    <a:pt x="128588" y="57150"/>
                  </a:cubicBezTo>
                  <a:cubicBezTo>
                    <a:pt x="89535" y="57150"/>
                    <a:pt x="62865" y="89535"/>
                    <a:pt x="62865" y="140017"/>
                  </a:cubicBezTo>
                  <a:cubicBezTo>
                    <a:pt x="62865" y="189548"/>
                    <a:pt x="89535" y="222885"/>
                    <a:pt x="128588" y="222885"/>
                  </a:cubicBezTo>
                  <a:cubicBezTo>
                    <a:pt x="149542" y="222885"/>
                    <a:pt x="166688" y="213360"/>
                    <a:pt x="183832" y="193358"/>
                  </a:cubicBezTo>
                  <a:lnTo>
                    <a:pt x="222885" y="237173"/>
                  </a:lnTo>
                  <a:close/>
                </a:path>
              </a:pathLst>
            </a:custGeom>
            <a:grpFill/>
            <a:ln w="9525" cap="flat">
              <a:noFill/>
              <a:prstDash val="solid"/>
              <a:miter/>
            </a:ln>
          </p:spPr>
          <p:txBody>
            <a:bodyPr rtlCol="0" anchor="ctr"/>
            <a:lstStyle/>
            <a:p>
              <a:endParaRPr lang="de-DE"/>
            </a:p>
          </p:txBody>
        </p:sp>
        <p:sp>
          <p:nvSpPr>
            <p:cNvPr id="181" name="Freihandform: Form 180"/>
            <p:cNvSpPr/>
            <p:nvPr/>
          </p:nvSpPr>
          <p:spPr>
            <a:xfrm>
              <a:off x="4366259" y="3101339"/>
              <a:ext cx="228600" cy="389572"/>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grpFill/>
            <a:ln w="9525" cap="flat">
              <a:noFill/>
              <a:prstDash val="solid"/>
              <a:miter/>
            </a:ln>
          </p:spPr>
          <p:txBody>
            <a:bodyPr rtlCol="0" anchor="ctr"/>
            <a:lstStyle/>
            <a:p>
              <a:endParaRPr lang="de-DE"/>
            </a:p>
          </p:txBody>
        </p:sp>
        <p:sp>
          <p:nvSpPr>
            <p:cNvPr id="182" name="Freihandform: Form 181"/>
            <p:cNvSpPr/>
            <p:nvPr/>
          </p:nvSpPr>
          <p:spPr>
            <a:xfrm>
              <a:off x="4659629" y="3217544"/>
              <a:ext cx="242887" cy="279082"/>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2 w 242887"/>
                <a:gd name="connsiteY8" fmla="*/ 235267 h 279082"/>
                <a:gd name="connsiteX9" fmla="*/ 132397 w 242887"/>
                <a:gd name="connsiteY9" fmla="*/ 279083 h 279082"/>
                <a:gd name="connsiteX10" fmla="*/ 62865 w 242887"/>
                <a:gd name="connsiteY10" fmla="*/ 115252 h 279082"/>
                <a:gd name="connsiteX11" fmla="*/ 183832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7"/>
                    <a:pt x="241935" y="153352"/>
                    <a:pt x="241935" y="160972"/>
                  </a:cubicBezTo>
                  <a:lnTo>
                    <a:pt x="62865" y="160972"/>
                  </a:lnTo>
                  <a:cubicBezTo>
                    <a:pt x="69532" y="201930"/>
                    <a:pt x="94297" y="225742"/>
                    <a:pt x="132397" y="225742"/>
                  </a:cubicBezTo>
                  <a:cubicBezTo>
                    <a:pt x="157163" y="225742"/>
                    <a:pt x="177165" y="216217"/>
                    <a:pt x="198120" y="194310"/>
                  </a:cubicBezTo>
                  <a:lnTo>
                    <a:pt x="237172" y="235267"/>
                  </a:lnTo>
                  <a:cubicBezTo>
                    <a:pt x="206692" y="264795"/>
                    <a:pt x="172402" y="279083"/>
                    <a:pt x="132397" y="279083"/>
                  </a:cubicBezTo>
                  <a:close/>
                  <a:moveTo>
                    <a:pt x="62865" y="115252"/>
                  </a:moveTo>
                  <a:lnTo>
                    <a:pt x="183832" y="115252"/>
                  </a:lnTo>
                  <a:cubicBezTo>
                    <a:pt x="180975" y="74295"/>
                    <a:pt x="160020" y="50482"/>
                    <a:pt x="124777" y="50482"/>
                  </a:cubicBezTo>
                  <a:cubicBezTo>
                    <a:pt x="89535" y="50482"/>
                    <a:pt x="67627" y="74295"/>
                    <a:pt x="62865" y="115252"/>
                  </a:cubicBezTo>
                  <a:close/>
                </a:path>
              </a:pathLst>
            </a:custGeom>
            <a:grpFill/>
            <a:ln w="9525" cap="flat">
              <a:noFill/>
              <a:prstDash val="solid"/>
              <a:miter/>
            </a:ln>
          </p:spPr>
          <p:txBody>
            <a:bodyPr rtlCol="0" anchor="ctr"/>
            <a:lstStyle/>
            <a:p>
              <a:endParaRPr lang="de-DE"/>
            </a:p>
          </p:txBody>
        </p:sp>
        <p:sp>
          <p:nvSpPr>
            <p:cNvPr id="183" name="Freihandform: Form 182"/>
            <p:cNvSpPr/>
            <p:nvPr/>
          </p:nvSpPr>
          <p:spPr>
            <a:xfrm>
              <a:off x="5130164" y="3122294"/>
              <a:ext cx="231457" cy="368617"/>
            </a:xfrm>
            <a:custGeom>
              <a:avLst/>
              <a:gdLst>
                <a:gd name="connsiteX0" fmla="*/ 231457 w 231457"/>
                <a:gd name="connsiteY0" fmla="*/ 60007 h 368617"/>
                <a:gd name="connsiteX1" fmla="*/ 65722 w 231457"/>
                <a:gd name="connsiteY1" fmla="*/ 60007 h 368617"/>
                <a:gd name="connsiteX2" fmla="*/ 65722 w 231457"/>
                <a:gd name="connsiteY2" fmla="*/ 151447 h 368617"/>
                <a:gd name="connsiteX3" fmla="*/ 189547 w 231457"/>
                <a:gd name="connsiteY3" fmla="*/ 151447 h 368617"/>
                <a:gd name="connsiteX4" fmla="*/ 189547 w 231457"/>
                <a:gd name="connsiteY4" fmla="*/ 211455 h 368617"/>
                <a:gd name="connsiteX5" fmla="*/ 65722 w 231457"/>
                <a:gd name="connsiteY5" fmla="*/ 211455 h 368617"/>
                <a:gd name="connsiteX6" fmla="*/ 65722 w 231457"/>
                <a:gd name="connsiteY6" fmla="*/ 368617 h 368617"/>
                <a:gd name="connsiteX7" fmla="*/ 0 w 231457"/>
                <a:gd name="connsiteY7" fmla="*/ 368617 h 368617"/>
                <a:gd name="connsiteX8" fmla="*/ 0 w 231457"/>
                <a:gd name="connsiteY8" fmla="*/ 0 h 368617"/>
                <a:gd name="connsiteX9" fmla="*/ 231457 w 231457"/>
                <a:gd name="connsiteY9" fmla="*/ 0 h 368617"/>
                <a:gd name="connsiteX10" fmla="*/ 231457 w 231457"/>
                <a:gd name="connsiteY10" fmla="*/ 60007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1457" h="368617">
                  <a:moveTo>
                    <a:pt x="231457" y="60007"/>
                  </a:moveTo>
                  <a:lnTo>
                    <a:pt x="65722" y="60007"/>
                  </a:lnTo>
                  <a:lnTo>
                    <a:pt x="65722" y="151447"/>
                  </a:lnTo>
                  <a:lnTo>
                    <a:pt x="189547" y="151447"/>
                  </a:lnTo>
                  <a:lnTo>
                    <a:pt x="189547" y="211455"/>
                  </a:lnTo>
                  <a:lnTo>
                    <a:pt x="65722" y="211455"/>
                  </a:lnTo>
                  <a:lnTo>
                    <a:pt x="65722" y="368617"/>
                  </a:lnTo>
                  <a:lnTo>
                    <a:pt x="0" y="368617"/>
                  </a:lnTo>
                  <a:lnTo>
                    <a:pt x="0" y="0"/>
                  </a:lnTo>
                  <a:lnTo>
                    <a:pt x="231457" y="0"/>
                  </a:lnTo>
                  <a:lnTo>
                    <a:pt x="231457" y="60007"/>
                  </a:lnTo>
                  <a:close/>
                </a:path>
              </a:pathLst>
            </a:custGeom>
            <a:grpFill/>
            <a:ln w="9525" cap="flat">
              <a:noFill/>
              <a:prstDash val="solid"/>
              <a:miter/>
            </a:ln>
          </p:spPr>
          <p:txBody>
            <a:bodyPr rtlCol="0" anchor="ctr"/>
            <a:lstStyle/>
            <a:p>
              <a:endParaRPr lang="de-DE"/>
            </a:p>
          </p:txBody>
        </p:sp>
        <p:sp>
          <p:nvSpPr>
            <p:cNvPr id="184" name="Freihandform: Form 183"/>
            <p:cNvSpPr/>
            <p:nvPr/>
          </p:nvSpPr>
          <p:spPr>
            <a:xfrm>
              <a:off x="5373052" y="3217544"/>
              <a:ext cx="226694" cy="279082"/>
            </a:xfrm>
            <a:custGeom>
              <a:avLst/>
              <a:gdLst>
                <a:gd name="connsiteX0" fmla="*/ 115253 w 226694"/>
                <a:gd name="connsiteY0" fmla="*/ 107633 h 279082"/>
                <a:gd name="connsiteX1" fmla="*/ 165735 w 226694"/>
                <a:gd name="connsiteY1" fmla="*/ 113347 h 279082"/>
                <a:gd name="connsiteX2" fmla="*/ 165735 w 226694"/>
                <a:gd name="connsiteY2" fmla="*/ 103822 h 279082"/>
                <a:gd name="connsiteX3" fmla="*/ 106680 w 226694"/>
                <a:gd name="connsiteY3" fmla="*/ 52388 h 279082"/>
                <a:gd name="connsiteX4" fmla="*/ 39053 w 226694"/>
                <a:gd name="connsiteY4" fmla="*/ 67627 h 279082"/>
                <a:gd name="connsiteX5" fmla="*/ 25717 w 226694"/>
                <a:gd name="connsiteY5" fmla="*/ 15240 h 279082"/>
                <a:gd name="connsiteX6" fmla="*/ 113347 w 226694"/>
                <a:gd name="connsiteY6" fmla="*/ 0 h 279082"/>
                <a:gd name="connsiteX7" fmla="*/ 226695 w 226694"/>
                <a:gd name="connsiteY7" fmla="*/ 102870 h 279082"/>
                <a:gd name="connsiteX8" fmla="*/ 226695 w 226694"/>
                <a:gd name="connsiteY8" fmla="*/ 273367 h 279082"/>
                <a:gd name="connsiteX9" fmla="*/ 167640 w 226694"/>
                <a:gd name="connsiteY9" fmla="*/ 273367 h 279082"/>
                <a:gd name="connsiteX10" fmla="*/ 167640 w 226694"/>
                <a:gd name="connsiteY10" fmla="*/ 244792 h 279082"/>
                <a:gd name="connsiteX11" fmla="*/ 165735 w 226694"/>
                <a:gd name="connsiteY11" fmla="*/ 244792 h 279082"/>
                <a:gd name="connsiteX12" fmla="*/ 87630 w 226694"/>
                <a:gd name="connsiteY12" fmla="*/ 279083 h 279082"/>
                <a:gd name="connsiteX13" fmla="*/ 0 w 226694"/>
                <a:gd name="connsiteY13" fmla="*/ 194310 h 279082"/>
                <a:gd name="connsiteX14" fmla="*/ 115253 w 226694"/>
                <a:gd name="connsiteY14" fmla="*/ 107633 h 279082"/>
                <a:gd name="connsiteX15" fmla="*/ 104775 w 226694"/>
                <a:gd name="connsiteY15" fmla="*/ 232410 h 279082"/>
                <a:gd name="connsiteX16" fmla="*/ 165735 w 226694"/>
                <a:gd name="connsiteY16" fmla="*/ 200025 h 279082"/>
                <a:gd name="connsiteX17" fmla="*/ 165735 w 226694"/>
                <a:gd name="connsiteY17" fmla="*/ 153352 h 279082"/>
                <a:gd name="connsiteX18" fmla="*/ 121920 w 226694"/>
                <a:gd name="connsiteY18" fmla="*/ 148590 h 279082"/>
                <a:gd name="connsiteX19" fmla="*/ 60007 w 226694"/>
                <a:gd name="connsiteY19" fmla="*/ 192405 h 279082"/>
                <a:gd name="connsiteX20" fmla="*/ 104775 w 226694"/>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6694" h="279082">
                  <a:moveTo>
                    <a:pt x="115253" y="107633"/>
                  </a:moveTo>
                  <a:cubicBezTo>
                    <a:pt x="132397" y="107633"/>
                    <a:pt x="148590" y="108585"/>
                    <a:pt x="165735" y="113347"/>
                  </a:cubicBezTo>
                  <a:lnTo>
                    <a:pt x="165735" y="103822"/>
                  </a:lnTo>
                  <a:cubicBezTo>
                    <a:pt x="165735" y="69532"/>
                    <a:pt x="145732" y="52388"/>
                    <a:pt x="106680" y="52388"/>
                  </a:cubicBezTo>
                  <a:cubicBezTo>
                    <a:pt x="84772" y="52388"/>
                    <a:pt x="60960" y="57150"/>
                    <a:pt x="39053" y="67627"/>
                  </a:cubicBezTo>
                  <a:lnTo>
                    <a:pt x="25717" y="15240"/>
                  </a:lnTo>
                  <a:cubicBezTo>
                    <a:pt x="50482" y="5715"/>
                    <a:pt x="82867" y="0"/>
                    <a:pt x="113347" y="0"/>
                  </a:cubicBezTo>
                  <a:cubicBezTo>
                    <a:pt x="188595" y="0"/>
                    <a:pt x="226695" y="35242"/>
                    <a:pt x="226695" y="102870"/>
                  </a:cubicBezTo>
                  <a:lnTo>
                    <a:pt x="226695" y="273367"/>
                  </a:lnTo>
                  <a:lnTo>
                    <a:pt x="167640" y="273367"/>
                  </a:lnTo>
                  <a:lnTo>
                    <a:pt x="167640" y="244792"/>
                  </a:lnTo>
                  <a:lnTo>
                    <a:pt x="165735" y="244792"/>
                  </a:lnTo>
                  <a:cubicBezTo>
                    <a:pt x="142875" y="268605"/>
                    <a:pt x="119063" y="279083"/>
                    <a:pt x="87630" y="279083"/>
                  </a:cubicBezTo>
                  <a:cubicBezTo>
                    <a:pt x="34290" y="279083"/>
                    <a:pt x="0" y="245745"/>
                    <a:pt x="0" y="194310"/>
                  </a:cubicBezTo>
                  <a:cubicBezTo>
                    <a:pt x="0" y="138113"/>
                    <a:pt x="40005" y="107633"/>
                    <a:pt x="115253" y="107633"/>
                  </a:cubicBezTo>
                  <a:close/>
                  <a:moveTo>
                    <a:pt x="104775" y="232410"/>
                  </a:moveTo>
                  <a:cubicBezTo>
                    <a:pt x="127635" y="232410"/>
                    <a:pt x="148590" y="220980"/>
                    <a:pt x="165735" y="200025"/>
                  </a:cubicBezTo>
                  <a:lnTo>
                    <a:pt x="165735" y="153352"/>
                  </a:lnTo>
                  <a:cubicBezTo>
                    <a:pt x="151447" y="149542"/>
                    <a:pt x="136207" y="148590"/>
                    <a:pt x="121920" y="148590"/>
                  </a:cubicBezTo>
                  <a:cubicBezTo>
                    <a:pt x="82867" y="148590"/>
                    <a:pt x="60007" y="163830"/>
                    <a:pt x="60007" y="192405"/>
                  </a:cubicBezTo>
                  <a:cubicBezTo>
                    <a:pt x="60007" y="217170"/>
                    <a:pt x="77153" y="232410"/>
                    <a:pt x="104775" y="232410"/>
                  </a:cubicBezTo>
                  <a:close/>
                </a:path>
              </a:pathLst>
            </a:custGeom>
            <a:grpFill/>
            <a:ln w="9525" cap="flat">
              <a:noFill/>
              <a:prstDash val="solid"/>
              <a:miter/>
            </a:ln>
          </p:spPr>
          <p:txBody>
            <a:bodyPr rtlCol="0" anchor="ctr"/>
            <a:lstStyle/>
            <a:p>
              <a:endParaRPr lang="de-DE"/>
            </a:p>
          </p:txBody>
        </p:sp>
        <p:sp>
          <p:nvSpPr>
            <p:cNvPr id="185" name="Freihandform: Form 184"/>
            <p:cNvSpPr/>
            <p:nvPr/>
          </p:nvSpPr>
          <p:spPr>
            <a:xfrm>
              <a:off x="5678804" y="3101339"/>
              <a:ext cx="234314" cy="389572"/>
            </a:xfrm>
            <a:custGeom>
              <a:avLst/>
              <a:gdLst>
                <a:gd name="connsiteX0" fmla="*/ 0 w 234314"/>
                <a:gd name="connsiteY0" fmla="*/ 15240 h 389572"/>
                <a:gd name="connsiteX1" fmla="*/ 61913 w 234314"/>
                <a:gd name="connsiteY1" fmla="*/ 0 h 389572"/>
                <a:gd name="connsiteX2" fmla="*/ 61913 w 234314"/>
                <a:gd name="connsiteY2" fmla="*/ 234315 h 389572"/>
                <a:gd name="connsiteX3" fmla="*/ 62865 w 234314"/>
                <a:gd name="connsiteY3" fmla="*/ 234315 h 389572"/>
                <a:gd name="connsiteX4" fmla="*/ 150495 w 234314"/>
                <a:gd name="connsiteY4" fmla="*/ 122873 h 389572"/>
                <a:gd name="connsiteX5" fmla="*/ 224790 w 234314"/>
                <a:gd name="connsiteY5" fmla="*/ 122873 h 389572"/>
                <a:gd name="connsiteX6" fmla="*/ 137160 w 234314"/>
                <a:gd name="connsiteY6" fmla="*/ 227648 h 389572"/>
                <a:gd name="connsiteX7" fmla="*/ 234315 w 234314"/>
                <a:gd name="connsiteY7" fmla="*/ 389573 h 389572"/>
                <a:gd name="connsiteX8" fmla="*/ 160020 w 234314"/>
                <a:gd name="connsiteY8" fmla="*/ 389573 h 389572"/>
                <a:gd name="connsiteX9" fmla="*/ 93345 w 234314"/>
                <a:gd name="connsiteY9" fmla="*/ 274320 h 389572"/>
                <a:gd name="connsiteX10" fmla="*/ 62865 w 234314"/>
                <a:gd name="connsiteY10" fmla="*/ 308610 h 389572"/>
                <a:gd name="connsiteX11" fmla="*/ 62865 w 234314"/>
                <a:gd name="connsiteY11" fmla="*/ 389573 h 389572"/>
                <a:gd name="connsiteX12" fmla="*/ 952 w 234314"/>
                <a:gd name="connsiteY12" fmla="*/ 389573 h 389572"/>
                <a:gd name="connsiteX13" fmla="*/ 952 w 234314"/>
                <a:gd name="connsiteY13" fmla="*/ 1524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4314" h="389572">
                  <a:moveTo>
                    <a:pt x="0" y="15240"/>
                  </a:moveTo>
                  <a:lnTo>
                    <a:pt x="61913" y="0"/>
                  </a:lnTo>
                  <a:lnTo>
                    <a:pt x="61913" y="234315"/>
                  </a:lnTo>
                  <a:lnTo>
                    <a:pt x="62865" y="234315"/>
                  </a:lnTo>
                  <a:lnTo>
                    <a:pt x="150495" y="122873"/>
                  </a:lnTo>
                  <a:lnTo>
                    <a:pt x="224790" y="122873"/>
                  </a:lnTo>
                  <a:lnTo>
                    <a:pt x="137160" y="227648"/>
                  </a:lnTo>
                  <a:lnTo>
                    <a:pt x="234315" y="389573"/>
                  </a:lnTo>
                  <a:lnTo>
                    <a:pt x="160020" y="389573"/>
                  </a:lnTo>
                  <a:lnTo>
                    <a:pt x="93345" y="274320"/>
                  </a:lnTo>
                  <a:lnTo>
                    <a:pt x="62865" y="308610"/>
                  </a:lnTo>
                  <a:lnTo>
                    <a:pt x="62865" y="389573"/>
                  </a:lnTo>
                  <a:lnTo>
                    <a:pt x="952" y="389573"/>
                  </a:lnTo>
                  <a:lnTo>
                    <a:pt x="952" y="15240"/>
                  </a:lnTo>
                  <a:close/>
                </a:path>
              </a:pathLst>
            </a:custGeom>
            <a:grpFill/>
            <a:ln w="9525" cap="flat">
              <a:noFill/>
              <a:prstDash val="solid"/>
              <a:miter/>
            </a:ln>
          </p:spPr>
          <p:txBody>
            <a:bodyPr rtlCol="0" anchor="ctr"/>
            <a:lstStyle/>
            <a:p>
              <a:endParaRPr lang="de-DE"/>
            </a:p>
          </p:txBody>
        </p:sp>
        <p:sp>
          <p:nvSpPr>
            <p:cNvPr id="186" name="Freihandform: Form 185"/>
            <p:cNvSpPr/>
            <p:nvPr/>
          </p:nvSpPr>
          <p:spPr>
            <a:xfrm>
              <a:off x="5958839" y="3224212"/>
              <a:ext cx="229552" cy="273367"/>
            </a:xfrm>
            <a:custGeom>
              <a:avLst/>
              <a:gdLst>
                <a:gd name="connsiteX0" fmla="*/ 62865 w 229552"/>
                <a:gd name="connsiteY0" fmla="*/ 160020 h 273367"/>
                <a:gd name="connsiteX1" fmla="*/ 116205 w 229552"/>
                <a:gd name="connsiteY1" fmla="*/ 216217 h 273367"/>
                <a:gd name="connsiteX2" fmla="*/ 167640 w 229552"/>
                <a:gd name="connsiteY2" fmla="*/ 160020 h 273367"/>
                <a:gd name="connsiteX3" fmla="*/ 167640 w 229552"/>
                <a:gd name="connsiteY3" fmla="*/ 0 h 273367"/>
                <a:gd name="connsiteX4" fmla="*/ 229553 w 229552"/>
                <a:gd name="connsiteY4" fmla="*/ 0 h 273367"/>
                <a:gd name="connsiteX5" fmla="*/ 229553 w 229552"/>
                <a:gd name="connsiteY5" fmla="*/ 161925 h 273367"/>
                <a:gd name="connsiteX6" fmla="*/ 117157 w 229552"/>
                <a:gd name="connsiteY6" fmla="*/ 273367 h 273367"/>
                <a:gd name="connsiteX7" fmla="*/ 0 w 229552"/>
                <a:gd name="connsiteY7" fmla="*/ 162878 h 273367"/>
                <a:gd name="connsiteX8" fmla="*/ 0 w 229552"/>
                <a:gd name="connsiteY8" fmla="*/ 952 h 273367"/>
                <a:gd name="connsiteX9" fmla="*/ 61913 w 229552"/>
                <a:gd name="connsiteY9" fmla="*/ 952 h 273367"/>
                <a:gd name="connsiteX10" fmla="*/ 61913 w 229552"/>
                <a:gd name="connsiteY10" fmla="*/ 160020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552" h="273367">
                  <a:moveTo>
                    <a:pt x="62865" y="160020"/>
                  </a:moveTo>
                  <a:cubicBezTo>
                    <a:pt x="62865" y="196215"/>
                    <a:pt x="80963" y="216217"/>
                    <a:pt x="116205" y="216217"/>
                  </a:cubicBezTo>
                  <a:cubicBezTo>
                    <a:pt x="150495" y="216217"/>
                    <a:pt x="167640" y="197167"/>
                    <a:pt x="167640" y="160020"/>
                  </a:cubicBezTo>
                  <a:lnTo>
                    <a:pt x="167640" y="0"/>
                  </a:lnTo>
                  <a:lnTo>
                    <a:pt x="229553" y="0"/>
                  </a:lnTo>
                  <a:lnTo>
                    <a:pt x="229553" y="161925"/>
                  </a:lnTo>
                  <a:cubicBezTo>
                    <a:pt x="229553" y="232410"/>
                    <a:pt x="190500" y="273367"/>
                    <a:pt x="117157" y="273367"/>
                  </a:cubicBezTo>
                  <a:cubicBezTo>
                    <a:pt x="44767" y="273367"/>
                    <a:pt x="0" y="232410"/>
                    <a:pt x="0" y="162878"/>
                  </a:cubicBezTo>
                  <a:lnTo>
                    <a:pt x="0" y="952"/>
                  </a:lnTo>
                  <a:lnTo>
                    <a:pt x="61913" y="952"/>
                  </a:lnTo>
                  <a:lnTo>
                    <a:pt x="61913" y="160020"/>
                  </a:lnTo>
                  <a:close/>
                </a:path>
              </a:pathLst>
            </a:custGeom>
            <a:grpFill/>
            <a:ln w="9525" cap="flat">
              <a:noFill/>
              <a:prstDash val="solid"/>
              <a:miter/>
            </a:ln>
          </p:spPr>
          <p:txBody>
            <a:bodyPr rtlCol="0" anchor="ctr"/>
            <a:lstStyle/>
            <a:p>
              <a:endParaRPr lang="de-DE"/>
            </a:p>
          </p:txBody>
        </p:sp>
        <p:sp>
          <p:nvSpPr>
            <p:cNvPr id="187" name="Freihandform: Form 186"/>
            <p:cNvSpPr/>
            <p:nvPr/>
          </p:nvSpPr>
          <p:spPr>
            <a:xfrm>
              <a:off x="6268402" y="3100387"/>
              <a:ext cx="61912" cy="389572"/>
            </a:xfrm>
            <a:custGeom>
              <a:avLst/>
              <a:gdLst>
                <a:gd name="connsiteX0" fmla="*/ 61913 w 61912"/>
                <a:gd name="connsiteY0" fmla="*/ 389572 h 389572"/>
                <a:gd name="connsiteX1" fmla="*/ 0 w 61912"/>
                <a:gd name="connsiteY1" fmla="*/ 389572 h 389572"/>
                <a:gd name="connsiteX2" fmla="*/ 0 w 61912"/>
                <a:gd name="connsiteY2" fmla="*/ 14288 h 389572"/>
                <a:gd name="connsiteX3" fmla="*/ 61913 w 61912"/>
                <a:gd name="connsiteY3" fmla="*/ 0 h 389572"/>
                <a:gd name="connsiteX4" fmla="*/ 61913 w 61912"/>
                <a:gd name="connsiteY4" fmla="*/ 389572 h 38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9572">
                  <a:moveTo>
                    <a:pt x="61913" y="389572"/>
                  </a:moveTo>
                  <a:lnTo>
                    <a:pt x="0" y="389572"/>
                  </a:lnTo>
                  <a:lnTo>
                    <a:pt x="0" y="14288"/>
                  </a:lnTo>
                  <a:lnTo>
                    <a:pt x="61913" y="0"/>
                  </a:lnTo>
                  <a:lnTo>
                    <a:pt x="61913" y="389572"/>
                  </a:lnTo>
                  <a:close/>
                </a:path>
              </a:pathLst>
            </a:custGeom>
            <a:grpFill/>
            <a:ln w="9525" cap="flat">
              <a:noFill/>
              <a:prstDash val="solid"/>
              <a:miter/>
            </a:ln>
          </p:spPr>
          <p:txBody>
            <a:bodyPr rtlCol="0" anchor="ctr"/>
            <a:lstStyle/>
            <a:p>
              <a:endParaRPr lang="de-DE"/>
            </a:p>
          </p:txBody>
        </p:sp>
        <p:sp>
          <p:nvSpPr>
            <p:cNvPr id="188" name="Freihandform: Form 187"/>
            <p:cNvSpPr/>
            <p:nvPr/>
          </p:nvSpPr>
          <p:spPr>
            <a:xfrm>
              <a:off x="6385559" y="3138487"/>
              <a:ext cx="165734" cy="358140"/>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8 w 165734"/>
                <a:gd name="connsiteY3" fmla="*/ 282892 h 358140"/>
                <a:gd name="connsiteX4" fmla="*/ 40958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1918 w 165734"/>
                <a:gd name="connsiteY13" fmla="*/ 138113 h 358140"/>
                <a:gd name="connsiteX14" fmla="*/ 101918 w 165734"/>
                <a:gd name="connsiteY14" fmla="*/ 269558 h 358140"/>
                <a:gd name="connsiteX15" fmla="*/ 130493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2"/>
                    <a:pt x="110490" y="304800"/>
                    <a:pt x="130493" y="304800"/>
                  </a:cubicBezTo>
                  <a:cubicBezTo>
                    <a:pt x="141922" y="303847"/>
                    <a:pt x="155258" y="300038"/>
                    <a:pt x="165735" y="295275"/>
                  </a:cubicBezTo>
                  <a:close/>
                </a:path>
              </a:pathLst>
            </a:custGeom>
            <a:grpFill/>
            <a:ln w="9525" cap="flat">
              <a:noFill/>
              <a:prstDash val="solid"/>
              <a:miter/>
            </a:ln>
          </p:spPr>
          <p:txBody>
            <a:bodyPr rtlCol="0" anchor="ctr"/>
            <a:lstStyle/>
            <a:p>
              <a:endParaRPr lang="de-DE"/>
            </a:p>
          </p:txBody>
        </p:sp>
        <p:sp>
          <p:nvSpPr>
            <p:cNvPr id="189" name="Freihandform: Form 188"/>
            <p:cNvSpPr/>
            <p:nvPr/>
          </p:nvSpPr>
          <p:spPr>
            <a:xfrm>
              <a:off x="6599871" y="3109912"/>
              <a:ext cx="225742" cy="386715"/>
            </a:xfrm>
            <a:custGeom>
              <a:avLst/>
              <a:gdLst>
                <a:gd name="connsiteX0" fmla="*/ 114300 w 225742"/>
                <a:gd name="connsiteY0" fmla="*/ 215265 h 386715"/>
                <a:gd name="connsiteX1" fmla="*/ 164783 w 225742"/>
                <a:gd name="connsiteY1" fmla="*/ 220980 h 386715"/>
                <a:gd name="connsiteX2" fmla="*/ 164783 w 225742"/>
                <a:gd name="connsiteY2" fmla="*/ 211455 h 386715"/>
                <a:gd name="connsiteX3" fmla="*/ 105728 w 225742"/>
                <a:gd name="connsiteY3" fmla="*/ 160020 h 386715"/>
                <a:gd name="connsiteX4" fmla="*/ 38100 w 225742"/>
                <a:gd name="connsiteY4" fmla="*/ 175260 h 386715"/>
                <a:gd name="connsiteX5" fmla="*/ 24765 w 225742"/>
                <a:gd name="connsiteY5" fmla="*/ 122873 h 386715"/>
                <a:gd name="connsiteX6" fmla="*/ 112395 w 225742"/>
                <a:gd name="connsiteY6" fmla="*/ 107633 h 386715"/>
                <a:gd name="connsiteX7" fmla="*/ 225742 w 225742"/>
                <a:gd name="connsiteY7" fmla="*/ 210503 h 386715"/>
                <a:gd name="connsiteX8" fmla="*/ 225742 w 225742"/>
                <a:gd name="connsiteY8" fmla="*/ 381000 h 386715"/>
                <a:gd name="connsiteX9" fmla="*/ 166688 w 225742"/>
                <a:gd name="connsiteY9" fmla="*/ 381000 h 386715"/>
                <a:gd name="connsiteX10" fmla="*/ 166688 w 225742"/>
                <a:gd name="connsiteY10" fmla="*/ 352425 h 386715"/>
                <a:gd name="connsiteX11" fmla="*/ 165735 w 225742"/>
                <a:gd name="connsiteY11" fmla="*/ 352425 h 386715"/>
                <a:gd name="connsiteX12" fmla="*/ 87630 w 225742"/>
                <a:gd name="connsiteY12" fmla="*/ 386715 h 386715"/>
                <a:gd name="connsiteX13" fmla="*/ 0 w 225742"/>
                <a:gd name="connsiteY13" fmla="*/ 301942 h 386715"/>
                <a:gd name="connsiteX14" fmla="*/ 114300 w 225742"/>
                <a:gd name="connsiteY14" fmla="*/ 215265 h 386715"/>
                <a:gd name="connsiteX15" fmla="*/ 63817 w 225742"/>
                <a:gd name="connsiteY15" fmla="*/ 72390 h 386715"/>
                <a:gd name="connsiteX16" fmla="*/ 26670 w 225742"/>
                <a:gd name="connsiteY16" fmla="*/ 36195 h 386715"/>
                <a:gd name="connsiteX17" fmla="*/ 63817 w 225742"/>
                <a:gd name="connsiteY17" fmla="*/ 0 h 386715"/>
                <a:gd name="connsiteX18" fmla="*/ 100965 w 225742"/>
                <a:gd name="connsiteY18" fmla="*/ 36195 h 386715"/>
                <a:gd name="connsiteX19" fmla="*/ 63817 w 225742"/>
                <a:gd name="connsiteY19" fmla="*/ 72390 h 386715"/>
                <a:gd name="connsiteX20" fmla="*/ 103822 w 225742"/>
                <a:gd name="connsiteY20" fmla="*/ 340042 h 386715"/>
                <a:gd name="connsiteX21" fmla="*/ 164783 w 225742"/>
                <a:gd name="connsiteY21" fmla="*/ 307658 h 386715"/>
                <a:gd name="connsiteX22" fmla="*/ 164783 w 225742"/>
                <a:gd name="connsiteY22" fmla="*/ 260985 h 386715"/>
                <a:gd name="connsiteX23" fmla="*/ 120967 w 225742"/>
                <a:gd name="connsiteY23" fmla="*/ 256222 h 386715"/>
                <a:gd name="connsiteX24" fmla="*/ 59055 w 225742"/>
                <a:gd name="connsiteY24" fmla="*/ 300038 h 386715"/>
                <a:gd name="connsiteX25" fmla="*/ 103822 w 225742"/>
                <a:gd name="connsiteY25" fmla="*/ 340042 h 386715"/>
                <a:gd name="connsiteX26" fmla="*/ 172403 w 225742"/>
                <a:gd name="connsiteY26" fmla="*/ 72390 h 386715"/>
                <a:gd name="connsiteX27" fmla="*/ 135255 w 225742"/>
                <a:gd name="connsiteY27" fmla="*/ 36195 h 386715"/>
                <a:gd name="connsiteX28" fmla="*/ 172403 w 225742"/>
                <a:gd name="connsiteY28" fmla="*/ 0 h 386715"/>
                <a:gd name="connsiteX29" fmla="*/ 209550 w 225742"/>
                <a:gd name="connsiteY29" fmla="*/ 36195 h 386715"/>
                <a:gd name="connsiteX30" fmla="*/ 172403 w 225742"/>
                <a:gd name="connsiteY30" fmla="*/ 72390 h 386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5">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3"/>
                    <a:pt x="112395" y="107633"/>
                  </a:cubicBezTo>
                  <a:cubicBezTo>
                    <a:pt x="187642" y="107633"/>
                    <a:pt x="225742" y="142875"/>
                    <a:pt x="225742" y="210503"/>
                  </a:cubicBezTo>
                  <a:lnTo>
                    <a:pt x="225742"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7" y="72390"/>
                  </a:moveTo>
                  <a:cubicBezTo>
                    <a:pt x="43815" y="72390"/>
                    <a:pt x="26670" y="55245"/>
                    <a:pt x="26670" y="36195"/>
                  </a:cubicBezTo>
                  <a:cubicBezTo>
                    <a:pt x="26670" y="17145"/>
                    <a:pt x="43815" y="0"/>
                    <a:pt x="63817" y="0"/>
                  </a:cubicBezTo>
                  <a:cubicBezTo>
                    <a:pt x="83820" y="0"/>
                    <a:pt x="100965" y="17145"/>
                    <a:pt x="100965" y="36195"/>
                  </a:cubicBezTo>
                  <a:cubicBezTo>
                    <a:pt x="100965" y="56198"/>
                    <a:pt x="83820" y="72390"/>
                    <a:pt x="63817" y="72390"/>
                  </a:cubicBezTo>
                  <a:close/>
                  <a:moveTo>
                    <a:pt x="103822" y="340042"/>
                  </a:moveTo>
                  <a:cubicBezTo>
                    <a:pt x="126683" y="340042"/>
                    <a:pt x="147638" y="328613"/>
                    <a:pt x="164783" y="307658"/>
                  </a:cubicBezTo>
                  <a:lnTo>
                    <a:pt x="164783" y="260985"/>
                  </a:lnTo>
                  <a:cubicBezTo>
                    <a:pt x="150495" y="257175"/>
                    <a:pt x="135255" y="256222"/>
                    <a:pt x="120967" y="256222"/>
                  </a:cubicBezTo>
                  <a:cubicBezTo>
                    <a:pt x="81915" y="256222"/>
                    <a:pt x="59055" y="271463"/>
                    <a:pt x="59055" y="300038"/>
                  </a:cubicBezTo>
                  <a:cubicBezTo>
                    <a:pt x="59055" y="324803"/>
                    <a:pt x="76200" y="340042"/>
                    <a:pt x="103822"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grpFill/>
            <a:ln w="9525" cap="flat">
              <a:noFill/>
              <a:prstDash val="solid"/>
              <a:miter/>
            </a:ln>
          </p:spPr>
          <p:txBody>
            <a:bodyPr rtlCol="0" anchor="ctr"/>
            <a:lstStyle/>
            <a:p>
              <a:endParaRPr lang="de-DE"/>
            </a:p>
          </p:txBody>
        </p:sp>
        <p:sp>
          <p:nvSpPr>
            <p:cNvPr id="190" name="Freihandform: Form 189"/>
            <p:cNvSpPr/>
            <p:nvPr/>
          </p:nvSpPr>
          <p:spPr>
            <a:xfrm>
              <a:off x="6874192" y="3138487"/>
              <a:ext cx="165734" cy="358140"/>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2870 w 165734"/>
                <a:gd name="connsiteY13" fmla="*/ 138113 h 358140"/>
                <a:gd name="connsiteX14" fmla="*/ 102870 w 165734"/>
                <a:gd name="connsiteY14" fmla="*/ 269558 h 358140"/>
                <a:gd name="connsiteX15" fmla="*/ 131445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8" y="0"/>
                  </a:lnTo>
                  <a:lnTo>
                    <a:pt x="101918" y="86677"/>
                  </a:lnTo>
                  <a:lnTo>
                    <a:pt x="165735" y="86677"/>
                  </a:lnTo>
                  <a:lnTo>
                    <a:pt x="165735" y="138113"/>
                  </a:lnTo>
                  <a:lnTo>
                    <a:pt x="102870" y="138113"/>
                  </a:lnTo>
                  <a:lnTo>
                    <a:pt x="102870" y="269558"/>
                  </a:lnTo>
                  <a:cubicBezTo>
                    <a:pt x="102870" y="294322"/>
                    <a:pt x="111443" y="304800"/>
                    <a:pt x="131445" y="304800"/>
                  </a:cubicBezTo>
                  <a:cubicBezTo>
                    <a:pt x="142875" y="303847"/>
                    <a:pt x="155257" y="300038"/>
                    <a:pt x="165735" y="295275"/>
                  </a:cubicBezTo>
                  <a:close/>
                </a:path>
              </a:pathLst>
            </a:custGeom>
            <a:grpFill/>
            <a:ln w="9525" cap="flat">
              <a:noFill/>
              <a:prstDash val="solid"/>
              <a:miter/>
            </a:ln>
          </p:spPr>
          <p:txBody>
            <a:bodyPr rtlCol="0" anchor="ctr"/>
            <a:lstStyle/>
            <a:p>
              <a:endParaRPr lang="de-DE"/>
            </a:p>
          </p:txBody>
        </p:sp>
      </p:grpSp>
    </p:spTree>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ildfolie | 1x">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F35D1BE6-4946-4875-938E-6B3BF127D21F}"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13" name="Titel 12"/>
          <p:cNvSpPr>
            <a:spLocks noGrp="1"/>
          </p:cNvSpPr>
          <p:nvPr>
            <p:ph type="title" hasCustomPrompt="1"/>
          </p:nvPr>
        </p:nvSpPr>
        <p:spPr/>
        <p:txBody>
          <a:bodyPr/>
          <a:lstStyle/>
          <a:p>
            <a:r>
              <a:rPr lang="de-DE"/>
              <a:t>Mastertitelformat bearbeiten</a:t>
            </a:r>
            <a:endParaRPr lang="de-DE"/>
          </a:p>
        </p:txBody>
      </p:sp>
      <p:sp>
        <p:nvSpPr>
          <p:cNvPr id="8" name="Textplatzhalter 9"/>
          <p:cNvSpPr>
            <a:spLocks noGrp="1"/>
          </p:cNvSpPr>
          <p:nvPr>
            <p:ph type="body" sz="quarter" idx="15"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
        <p:nvSpPr>
          <p:cNvPr id="10" name="Bildplatzhalter 8"/>
          <p:cNvSpPr>
            <a:spLocks noGrp="1"/>
          </p:cNvSpPr>
          <p:nvPr>
            <p:ph type="pic" sz="quarter" idx="25" hasCustomPrompt="1"/>
          </p:nvPr>
        </p:nvSpPr>
        <p:spPr>
          <a:xfrm>
            <a:off x="518317" y="1631156"/>
            <a:ext cx="11157746" cy="3951164"/>
          </a:xfrm>
          <a:solidFill>
            <a:schemeClr val="bg1">
              <a:lumMod val="95000"/>
            </a:schemeClr>
          </a:solidFill>
        </p:spPr>
        <p:txBody>
          <a:bodyPr/>
          <a:lstStyle/>
          <a:p>
            <a:r>
              <a:rPr lang="de-DE"/>
              <a:t> </a:t>
            </a:r>
            <a:endParaRPr lang="de-DE"/>
          </a:p>
        </p:txBody>
      </p:sp>
      <p:sp>
        <p:nvSpPr>
          <p:cNvPr id="12" name="Textplatzhalter 10"/>
          <p:cNvSpPr>
            <a:spLocks noGrp="1"/>
          </p:cNvSpPr>
          <p:nvPr>
            <p:ph type="body" sz="quarter" idx="26" hasCustomPrompt="1"/>
          </p:nvPr>
        </p:nvSpPr>
        <p:spPr>
          <a:xfrm>
            <a:off x="518317" y="5690271"/>
            <a:ext cx="11157746" cy="511084"/>
          </a:xfrm>
        </p:spPr>
        <p:txBody>
          <a:bodyPr wrap="square">
            <a:noAutofit/>
          </a:bodyPr>
          <a:lstStyle>
            <a:lvl1pPr>
              <a:lnSpc>
                <a:spcPct val="110000"/>
              </a:lnSpc>
              <a:spcAft>
                <a:spcPts val="0"/>
              </a:spcAft>
              <a:defRPr sz="1400"/>
            </a:lvl1pPr>
          </a:lstStyle>
          <a:p>
            <a:pPr lvl="0"/>
            <a:r>
              <a:rPr lang="de-DE" dirty="0"/>
              <a:t>Mastertextformat bearbeiten</a:t>
            </a:r>
            <a:endParaRPr lang="de-DE" dirty="0"/>
          </a:p>
        </p:txBody>
      </p:sp>
      <p:sp>
        <p:nvSpPr>
          <p:cNvPr id="9"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ldfolie | 2x">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4A795B38-36B0-4731-BA4B-E817F92F9F83}"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a:xfrm>
            <a:off x="11482099" y="6634666"/>
            <a:ext cx="193964" cy="123111"/>
          </a:xfrm>
        </p:spPr>
        <p:txBody>
          <a:bodyPr/>
          <a:lstStyle/>
          <a:p>
            <a:fld id="{D949F9DF-37BD-4CD6-BF49-65BA579E1D7A}" type="slidenum">
              <a:rPr lang="de-DE" smtClean="0"/>
            </a:fld>
            <a:endParaRPr lang="de-DE"/>
          </a:p>
        </p:txBody>
      </p:sp>
      <p:sp>
        <p:nvSpPr>
          <p:cNvPr id="6" name="Titel 5"/>
          <p:cNvSpPr>
            <a:spLocks noGrp="1"/>
          </p:cNvSpPr>
          <p:nvPr>
            <p:ph type="title" hasCustomPrompt="1"/>
          </p:nvPr>
        </p:nvSpPr>
        <p:spPr/>
        <p:txBody>
          <a:bodyPr/>
          <a:lstStyle/>
          <a:p>
            <a:r>
              <a:rPr lang="de-DE"/>
              <a:t>Mastertitelformat bearbeiten</a:t>
            </a:r>
            <a:endParaRPr lang="de-DE"/>
          </a:p>
        </p:txBody>
      </p:sp>
      <p:sp>
        <p:nvSpPr>
          <p:cNvPr id="14" name="Bildplatzhalter 8"/>
          <p:cNvSpPr>
            <a:spLocks noGrp="1"/>
          </p:cNvSpPr>
          <p:nvPr>
            <p:ph type="pic" sz="quarter" idx="25" hasCustomPrompt="1"/>
          </p:nvPr>
        </p:nvSpPr>
        <p:spPr>
          <a:xfrm>
            <a:off x="518317" y="1631156"/>
            <a:ext cx="5469732" cy="3951164"/>
          </a:xfrm>
          <a:solidFill>
            <a:schemeClr val="bg1">
              <a:lumMod val="95000"/>
            </a:schemeClr>
          </a:solidFill>
        </p:spPr>
        <p:txBody>
          <a:bodyPr/>
          <a:lstStyle/>
          <a:p>
            <a:r>
              <a:rPr lang="de-DE"/>
              <a:t> </a:t>
            </a:r>
            <a:endParaRPr lang="de-DE"/>
          </a:p>
        </p:txBody>
      </p:sp>
      <p:sp>
        <p:nvSpPr>
          <p:cNvPr id="15" name="Textplatzhalter 10"/>
          <p:cNvSpPr>
            <a:spLocks noGrp="1"/>
          </p:cNvSpPr>
          <p:nvPr>
            <p:ph type="body" sz="quarter" idx="26" hasCustomPrompt="1"/>
          </p:nvPr>
        </p:nvSpPr>
        <p:spPr>
          <a:xfrm>
            <a:off x="518317" y="5690271"/>
            <a:ext cx="5469732" cy="511084"/>
          </a:xfrm>
        </p:spPr>
        <p:txBody>
          <a:bodyPr wrap="square">
            <a:noAutofit/>
          </a:bodyPr>
          <a:lstStyle>
            <a:lvl1pPr>
              <a:lnSpc>
                <a:spcPct val="110000"/>
              </a:lnSpc>
              <a:spcAft>
                <a:spcPts val="0"/>
              </a:spcAft>
              <a:defRPr sz="1400"/>
            </a:lvl1pPr>
          </a:lstStyle>
          <a:p>
            <a:pPr lvl="0"/>
            <a:r>
              <a:rPr lang="de-DE" dirty="0"/>
              <a:t>Mastertextformat bearbeiten</a:t>
            </a:r>
            <a:endParaRPr lang="de-DE" dirty="0"/>
          </a:p>
        </p:txBody>
      </p:sp>
      <p:sp>
        <p:nvSpPr>
          <p:cNvPr id="16" name="Bildplatzhalter 8"/>
          <p:cNvSpPr>
            <a:spLocks noGrp="1"/>
          </p:cNvSpPr>
          <p:nvPr>
            <p:ph type="pic" sz="quarter" idx="27" hasCustomPrompt="1"/>
          </p:nvPr>
        </p:nvSpPr>
        <p:spPr>
          <a:xfrm>
            <a:off x="6206331" y="1631156"/>
            <a:ext cx="5469732" cy="3951164"/>
          </a:xfrm>
          <a:solidFill>
            <a:schemeClr val="bg1">
              <a:lumMod val="95000"/>
            </a:schemeClr>
          </a:solidFill>
        </p:spPr>
        <p:txBody>
          <a:bodyPr/>
          <a:lstStyle/>
          <a:p>
            <a:r>
              <a:rPr lang="de-DE"/>
              <a:t> </a:t>
            </a:r>
            <a:endParaRPr lang="de-DE"/>
          </a:p>
        </p:txBody>
      </p:sp>
      <p:sp>
        <p:nvSpPr>
          <p:cNvPr id="17" name="Textplatzhalter 10"/>
          <p:cNvSpPr>
            <a:spLocks noGrp="1"/>
          </p:cNvSpPr>
          <p:nvPr>
            <p:ph type="body" sz="quarter" idx="28" hasCustomPrompt="1"/>
          </p:nvPr>
        </p:nvSpPr>
        <p:spPr>
          <a:xfrm>
            <a:off x="6206331" y="5690271"/>
            <a:ext cx="5469732" cy="511084"/>
          </a:xfrm>
        </p:spPr>
        <p:txBody>
          <a:bodyPr wrap="square">
            <a:noAutofit/>
          </a:bodyPr>
          <a:lstStyle>
            <a:lvl1pPr>
              <a:lnSpc>
                <a:spcPct val="110000"/>
              </a:lnSpc>
              <a:spcAft>
                <a:spcPts val="0"/>
              </a:spcAft>
              <a:defRPr sz="1400"/>
            </a:lvl1pPr>
          </a:lstStyle>
          <a:p>
            <a:pPr lvl="0"/>
            <a:r>
              <a:rPr lang="de-DE" dirty="0"/>
              <a:t>Mastertextformat bearbeiten</a:t>
            </a:r>
            <a:endParaRPr lang="de-DE" dirty="0"/>
          </a:p>
        </p:txBody>
      </p:sp>
      <p:sp>
        <p:nvSpPr>
          <p:cNvPr id="11"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2" name="Textplatzhalter 9"/>
          <p:cNvSpPr>
            <a:spLocks noGrp="1"/>
          </p:cNvSpPr>
          <p:nvPr>
            <p:ph type="body" sz="quarter" idx="15"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ldfolie | 3x">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1E9431FE-136D-464F-B3DF-AA810B4AC548}"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a:xfrm>
            <a:off x="11482099" y="6634666"/>
            <a:ext cx="193964" cy="123111"/>
          </a:xfrm>
        </p:spPr>
        <p:txBody>
          <a:bodyPr/>
          <a:lstStyle/>
          <a:p>
            <a:fld id="{D949F9DF-37BD-4CD6-BF49-65BA579E1D7A}" type="slidenum">
              <a:rPr lang="de-DE" smtClean="0"/>
            </a:fld>
            <a:endParaRPr lang="de-DE"/>
          </a:p>
        </p:txBody>
      </p:sp>
      <p:sp>
        <p:nvSpPr>
          <p:cNvPr id="18" name="Titel 17"/>
          <p:cNvSpPr>
            <a:spLocks noGrp="1"/>
          </p:cNvSpPr>
          <p:nvPr>
            <p:ph type="title" hasCustomPrompt="1"/>
          </p:nvPr>
        </p:nvSpPr>
        <p:spPr/>
        <p:txBody>
          <a:bodyPr/>
          <a:lstStyle/>
          <a:p>
            <a:r>
              <a:rPr lang="de-DE"/>
              <a:t>Mastertitelformat bearbeiten</a:t>
            </a:r>
            <a:endParaRPr lang="de-DE"/>
          </a:p>
        </p:txBody>
      </p:sp>
      <p:sp>
        <p:nvSpPr>
          <p:cNvPr id="21" name="Bildplatzhalter 8"/>
          <p:cNvSpPr>
            <a:spLocks noGrp="1"/>
          </p:cNvSpPr>
          <p:nvPr>
            <p:ph type="pic" sz="quarter" idx="25" hasCustomPrompt="1"/>
          </p:nvPr>
        </p:nvSpPr>
        <p:spPr>
          <a:xfrm>
            <a:off x="518317" y="1631156"/>
            <a:ext cx="3569758" cy="3951164"/>
          </a:xfrm>
          <a:solidFill>
            <a:schemeClr val="bg1">
              <a:lumMod val="95000"/>
            </a:schemeClr>
          </a:solidFill>
        </p:spPr>
        <p:txBody>
          <a:bodyPr/>
          <a:lstStyle/>
          <a:p>
            <a:r>
              <a:rPr lang="de-DE"/>
              <a:t> </a:t>
            </a:r>
            <a:endParaRPr lang="de-DE"/>
          </a:p>
        </p:txBody>
      </p:sp>
      <p:sp>
        <p:nvSpPr>
          <p:cNvPr id="22" name="Textplatzhalter 10"/>
          <p:cNvSpPr>
            <a:spLocks noGrp="1"/>
          </p:cNvSpPr>
          <p:nvPr>
            <p:ph type="body" sz="quarter" idx="26" hasCustomPrompt="1"/>
          </p:nvPr>
        </p:nvSpPr>
        <p:spPr>
          <a:xfrm>
            <a:off x="518317" y="5690271"/>
            <a:ext cx="3569758" cy="511084"/>
          </a:xfrm>
        </p:spPr>
        <p:txBody>
          <a:bodyPr wrap="square">
            <a:noAutofit/>
          </a:bodyPr>
          <a:lstStyle>
            <a:lvl1pPr>
              <a:lnSpc>
                <a:spcPct val="110000"/>
              </a:lnSpc>
              <a:spcAft>
                <a:spcPts val="0"/>
              </a:spcAft>
              <a:defRPr sz="1400"/>
            </a:lvl1pPr>
          </a:lstStyle>
          <a:p>
            <a:pPr lvl="0"/>
            <a:r>
              <a:rPr lang="de-DE" dirty="0"/>
              <a:t>Mastertextformat bearbeiten</a:t>
            </a:r>
            <a:endParaRPr lang="de-DE" dirty="0"/>
          </a:p>
        </p:txBody>
      </p:sp>
      <p:sp>
        <p:nvSpPr>
          <p:cNvPr id="23" name="Bildplatzhalter 8"/>
          <p:cNvSpPr>
            <a:spLocks noGrp="1"/>
          </p:cNvSpPr>
          <p:nvPr>
            <p:ph type="pic" sz="quarter" idx="27" hasCustomPrompt="1"/>
          </p:nvPr>
        </p:nvSpPr>
        <p:spPr>
          <a:xfrm>
            <a:off x="8106305" y="1631156"/>
            <a:ext cx="3569758" cy="3951164"/>
          </a:xfrm>
          <a:solidFill>
            <a:schemeClr val="bg1">
              <a:lumMod val="95000"/>
            </a:schemeClr>
          </a:solidFill>
        </p:spPr>
        <p:txBody>
          <a:bodyPr/>
          <a:lstStyle/>
          <a:p>
            <a:r>
              <a:rPr lang="de-DE"/>
              <a:t> </a:t>
            </a:r>
            <a:endParaRPr lang="de-DE"/>
          </a:p>
        </p:txBody>
      </p:sp>
      <p:sp>
        <p:nvSpPr>
          <p:cNvPr id="24" name="Textplatzhalter 10"/>
          <p:cNvSpPr>
            <a:spLocks noGrp="1"/>
          </p:cNvSpPr>
          <p:nvPr>
            <p:ph type="body" sz="quarter" idx="28" hasCustomPrompt="1"/>
          </p:nvPr>
        </p:nvSpPr>
        <p:spPr>
          <a:xfrm>
            <a:off x="8106305" y="5690271"/>
            <a:ext cx="3569758" cy="511084"/>
          </a:xfrm>
        </p:spPr>
        <p:txBody>
          <a:bodyPr wrap="square">
            <a:noAutofit/>
          </a:bodyPr>
          <a:lstStyle>
            <a:lvl1pPr>
              <a:lnSpc>
                <a:spcPct val="110000"/>
              </a:lnSpc>
              <a:spcAft>
                <a:spcPts val="0"/>
              </a:spcAft>
              <a:defRPr sz="1400"/>
            </a:lvl1pPr>
          </a:lstStyle>
          <a:p>
            <a:pPr lvl="0"/>
            <a:r>
              <a:rPr lang="de-DE" dirty="0"/>
              <a:t>Mastertextformat bearbeiten</a:t>
            </a:r>
            <a:endParaRPr lang="de-DE" dirty="0"/>
          </a:p>
        </p:txBody>
      </p:sp>
      <p:sp>
        <p:nvSpPr>
          <p:cNvPr id="25" name="Bildplatzhalter 8"/>
          <p:cNvSpPr>
            <a:spLocks noGrp="1"/>
          </p:cNvSpPr>
          <p:nvPr>
            <p:ph type="pic" sz="quarter" idx="29" hasCustomPrompt="1"/>
          </p:nvPr>
        </p:nvSpPr>
        <p:spPr>
          <a:xfrm>
            <a:off x="4312311" y="1631156"/>
            <a:ext cx="3569758" cy="3951164"/>
          </a:xfrm>
          <a:solidFill>
            <a:schemeClr val="bg1">
              <a:lumMod val="95000"/>
            </a:schemeClr>
          </a:solidFill>
        </p:spPr>
        <p:txBody>
          <a:bodyPr/>
          <a:lstStyle/>
          <a:p>
            <a:r>
              <a:rPr lang="de-DE"/>
              <a:t> </a:t>
            </a:r>
            <a:endParaRPr lang="de-DE"/>
          </a:p>
        </p:txBody>
      </p:sp>
      <p:sp>
        <p:nvSpPr>
          <p:cNvPr id="26" name="Textplatzhalter 10"/>
          <p:cNvSpPr>
            <a:spLocks noGrp="1"/>
          </p:cNvSpPr>
          <p:nvPr>
            <p:ph type="body" sz="quarter" idx="30" hasCustomPrompt="1"/>
          </p:nvPr>
        </p:nvSpPr>
        <p:spPr>
          <a:xfrm>
            <a:off x="4312311" y="5690271"/>
            <a:ext cx="3569758" cy="511084"/>
          </a:xfrm>
        </p:spPr>
        <p:txBody>
          <a:bodyPr wrap="square">
            <a:noAutofit/>
          </a:bodyPr>
          <a:lstStyle>
            <a:lvl1pPr>
              <a:lnSpc>
                <a:spcPct val="110000"/>
              </a:lnSpc>
              <a:spcAft>
                <a:spcPts val="0"/>
              </a:spcAft>
              <a:defRPr sz="1400"/>
            </a:lvl1pPr>
          </a:lstStyle>
          <a:p>
            <a:pPr lvl="0"/>
            <a:r>
              <a:rPr lang="de-DE" dirty="0"/>
              <a:t>Mastertextformat bearbeiten</a:t>
            </a:r>
            <a:endParaRPr lang="de-DE" dirty="0"/>
          </a:p>
        </p:txBody>
      </p:sp>
      <p:sp>
        <p:nvSpPr>
          <p:cNvPr id="13"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4" name="Textplatzhalter 9"/>
          <p:cNvSpPr>
            <a:spLocks noGrp="1"/>
          </p:cNvSpPr>
          <p:nvPr>
            <p:ph type="body" sz="quarter" idx="15"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haltsfolie">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9BF9ABF3-2119-4F26-A134-F9E947BA515B}"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8" name="Inhaltsplatzhalter 7"/>
          <p:cNvSpPr>
            <a:spLocks noGrp="1"/>
          </p:cNvSpPr>
          <p:nvPr>
            <p:ph sz="quarter" idx="14" hasCustomPrompt="1"/>
          </p:nvPr>
        </p:nvSpPr>
        <p:spPr>
          <a:xfrm>
            <a:off x="518317" y="1631156"/>
            <a:ext cx="11155366" cy="4569619"/>
          </a:xfrm>
        </p:spPr>
        <p:txBody>
          <a:bodyPr/>
          <a:lstStyle/>
          <a:p>
            <a:pPr lvl="0"/>
            <a:r>
              <a:rPr lang="de-DE" dirty="0"/>
              <a:t> </a:t>
            </a:r>
            <a:endParaRPr lang="de-DE" dirty="0"/>
          </a:p>
        </p:txBody>
      </p:sp>
      <p:sp>
        <p:nvSpPr>
          <p:cNvPr id="9" name="Titel 8"/>
          <p:cNvSpPr>
            <a:spLocks noGrp="1"/>
          </p:cNvSpPr>
          <p:nvPr>
            <p:ph type="title" hasCustomPrompt="1"/>
          </p:nvPr>
        </p:nvSpPr>
        <p:spPr/>
        <p:txBody>
          <a:bodyPr/>
          <a:lstStyle/>
          <a:p>
            <a:r>
              <a:rPr lang="de-DE"/>
              <a:t>Mastertitelformat bearbeiten</a:t>
            </a:r>
            <a:endParaRPr lang="de-DE"/>
          </a:p>
        </p:txBody>
      </p:sp>
      <p:sp>
        <p:nvSpPr>
          <p:cNvPr id="10"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1" name="Textplatzhalter 9"/>
          <p:cNvSpPr>
            <a:spLocks noGrp="1"/>
          </p:cNvSpPr>
          <p:nvPr>
            <p:ph type="body" sz="quarter" idx="15"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nhaltsfolie | zweispaltig">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C892AE88-A216-4112-81BF-EFA7BA9345E0}"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a:xfrm>
            <a:off x="11482099" y="6634666"/>
            <a:ext cx="193964" cy="123111"/>
          </a:xfrm>
        </p:spPr>
        <p:txBody>
          <a:bodyPr/>
          <a:lstStyle/>
          <a:p>
            <a:fld id="{D949F9DF-37BD-4CD6-BF49-65BA579E1D7A}" type="slidenum">
              <a:rPr lang="de-DE" smtClean="0"/>
            </a:fld>
            <a:endParaRPr lang="de-DE"/>
          </a:p>
        </p:txBody>
      </p:sp>
      <p:sp>
        <p:nvSpPr>
          <p:cNvPr id="8" name="Inhaltsplatzhalter 7"/>
          <p:cNvSpPr>
            <a:spLocks noGrp="1"/>
          </p:cNvSpPr>
          <p:nvPr>
            <p:ph sz="quarter" idx="14" hasCustomPrompt="1"/>
          </p:nvPr>
        </p:nvSpPr>
        <p:spPr>
          <a:xfrm>
            <a:off x="518317" y="1631156"/>
            <a:ext cx="5469733" cy="4569619"/>
          </a:xfrm>
        </p:spPr>
        <p:txBody>
          <a:bodyPr/>
          <a:lstStyle/>
          <a:p>
            <a:pPr lvl="0"/>
            <a:r>
              <a:rPr lang="de-DE" dirty="0"/>
              <a:t> </a:t>
            </a:r>
            <a:endParaRPr lang="de-DE" dirty="0"/>
          </a:p>
        </p:txBody>
      </p:sp>
      <p:sp>
        <p:nvSpPr>
          <p:cNvPr id="9" name="Titel 8"/>
          <p:cNvSpPr>
            <a:spLocks noGrp="1"/>
          </p:cNvSpPr>
          <p:nvPr>
            <p:ph type="title" hasCustomPrompt="1"/>
          </p:nvPr>
        </p:nvSpPr>
        <p:spPr/>
        <p:txBody>
          <a:bodyPr/>
          <a:lstStyle/>
          <a:p>
            <a:r>
              <a:rPr lang="de-DE"/>
              <a:t>Mastertitelformat bearbeiten</a:t>
            </a:r>
            <a:endParaRPr lang="de-DE"/>
          </a:p>
        </p:txBody>
      </p:sp>
      <p:sp>
        <p:nvSpPr>
          <p:cNvPr id="10"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1" name="Inhaltsplatzhalter 7"/>
          <p:cNvSpPr>
            <a:spLocks noGrp="1"/>
          </p:cNvSpPr>
          <p:nvPr>
            <p:ph sz="quarter" idx="39" hasCustomPrompt="1"/>
          </p:nvPr>
        </p:nvSpPr>
        <p:spPr>
          <a:xfrm>
            <a:off x="6206330" y="1631156"/>
            <a:ext cx="5469733" cy="4569619"/>
          </a:xfrm>
        </p:spPr>
        <p:txBody>
          <a:bodyPr/>
          <a:lstStyle/>
          <a:p>
            <a:pPr lvl="0"/>
            <a:r>
              <a:rPr lang="de-DE" dirty="0"/>
              <a:t> </a:t>
            </a:r>
            <a:endParaRPr lang="de-DE" dirty="0"/>
          </a:p>
        </p:txBody>
      </p:sp>
      <p:sp>
        <p:nvSpPr>
          <p:cNvPr id="12" name="Textplatzhalter 9"/>
          <p:cNvSpPr>
            <a:spLocks noGrp="1"/>
          </p:cNvSpPr>
          <p:nvPr>
            <p:ph type="body" sz="quarter" idx="15"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haltsfolie | mit Text">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B4D4B00E-A6F2-42C2-AFF1-139C66F74683}"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7" name="Textplatzhalter 6"/>
          <p:cNvSpPr>
            <a:spLocks noGrp="1"/>
          </p:cNvSpPr>
          <p:nvPr>
            <p:ph type="body" sz="quarter" idx="15" hasCustomPrompt="1"/>
          </p:nvPr>
        </p:nvSpPr>
        <p:spPr>
          <a:xfrm>
            <a:off x="8104861" y="1631156"/>
            <a:ext cx="3571200" cy="4569620"/>
          </a:xfrm>
        </p:spPr>
        <p:txBody>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p:txBody>
      </p:sp>
      <p:sp>
        <p:nvSpPr>
          <p:cNvPr id="6" name="Titel 5"/>
          <p:cNvSpPr>
            <a:spLocks noGrp="1"/>
          </p:cNvSpPr>
          <p:nvPr>
            <p:ph type="title" hasCustomPrompt="1"/>
          </p:nvPr>
        </p:nvSpPr>
        <p:spPr/>
        <p:txBody>
          <a:bodyPr/>
          <a:lstStyle/>
          <a:p>
            <a:r>
              <a:rPr lang="de-DE"/>
              <a:t>Mastertitelformat bearbeiten</a:t>
            </a:r>
            <a:endParaRPr lang="de-DE"/>
          </a:p>
        </p:txBody>
      </p:sp>
      <p:sp>
        <p:nvSpPr>
          <p:cNvPr id="9" name="Inhaltsplatzhalter 7"/>
          <p:cNvSpPr>
            <a:spLocks noGrp="1"/>
          </p:cNvSpPr>
          <p:nvPr>
            <p:ph sz="quarter" idx="16" hasCustomPrompt="1"/>
          </p:nvPr>
        </p:nvSpPr>
        <p:spPr>
          <a:xfrm>
            <a:off x="518317" y="1631157"/>
            <a:ext cx="7363752" cy="4569620"/>
          </a:xfrm>
        </p:spPr>
        <p:txBody>
          <a:bodyPr/>
          <a:lstStyle/>
          <a:p>
            <a:pPr lvl="0"/>
            <a:r>
              <a:rPr lang="de-DE" dirty="0"/>
              <a:t> </a:t>
            </a:r>
            <a:endParaRPr lang="de-DE" dirty="0"/>
          </a:p>
        </p:txBody>
      </p:sp>
      <p:sp>
        <p:nvSpPr>
          <p:cNvPr id="11"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2" name="Textplatzhalter 9"/>
          <p:cNvSpPr>
            <a:spLocks noGrp="1"/>
          </p:cNvSpPr>
          <p:nvPr>
            <p:ph type="body" sz="quarter" idx="39"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showMasterSp="0" userDrawn="1">
  <p:cSld name="Nur Titel | Gelb">
    <p:bg>
      <p:bgRef idx="1001">
        <a:schemeClr val="bg2"/>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solidFill>
                  <a:schemeClr val="bg1"/>
                </a:solidFill>
              </a:defRPr>
            </a:lvl1pPr>
          </a:lstStyle>
          <a:p>
            <a:r>
              <a:rPr lang="de-DE" dirty="0"/>
              <a:t>Mastertitelformat bearbeiten</a:t>
            </a:r>
            <a:endParaRPr lang="de-DE" dirty="0"/>
          </a:p>
        </p:txBody>
      </p:sp>
      <p:sp>
        <p:nvSpPr>
          <p:cNvPr id="3" name="Datumsplatzhalter 2"/>
          <p:cNvSpPr>
            <a:spLocks noGrp="1"/>
          </p:cNvSpPr>
          <p:nvPr>
            <p:ph type="dt" sz="half" idx="10"/>
          </p:nvPr>
        </p:nvSpPr>
        <p:spPr>
          <a:xfrm>
            <a:off x="10518341" y="6634666"/>
            <a:ext cx="748603" cy="123111"/>
          </a:xfrm>
        </p:spPr>
        <p:txBody>
          <a:bodyPr/>
          <a:lstStyle>
            <a:lvl1pPr>
              <a:defRPr>
                <a:solidFill>
                  <a:schemeClr val="bg1"/>
                </a:solidFill>
              </a:defRPr>
            </a:lvl1pPr>
          </a:lstStyle>
          <a:p>
            <a:fld id="{13F395A8-65B4-49DA-8E43-8649E3CFCD6F}" type="datetime3">
              <a:rPr lang="en-US" smtClean="0"/>
            </a:fld>
            <a:endParaRPr lang="de-DE" dirty="0"/>
          </a:p>
        </p:txBody>
      </p:sp>
      <p:sp>
        <p:nvSpPr>
          <p:cNvPr id="4" name="Fußzeilenplatzhalter 3"/>
          <p:cNvSpPr>
            <a:spLocks noGrp="1"/>
          </p:cNvSpPr>
          <p:nvPr>
            <p:ph type="ftr" sz="quarter" idx="11"/>
          </p:nvPr>
        </p:nvSpPr>
        <p:spPr/>
        <p:txBody>
          <a:bodyPr/>
          <a:lstStyle>
            <a:lvl1pPr>
              <a:defRPr>
                <a:solidFill>
                  <a:schemeClr val="bg1"/>
                </a:solidFill>
              </a:defRPr>
            </a:lvl1pPr>
          </a:lstStyle>
          <a:p>
            <a:r>
              <a:rPr lang="de-DE"/>
              <a:t>Technische Fakultät</a:t>
            </a:r>
            <a:endParaRPr lang="de-DE" dirty="0"/>
          </a:p>
        </p:txBody>
      </p:sp>
      <p:sp>
        <p:nvSpPr>
          <p:cNvPr id="5" name="Foliennummernplatzhalter 4"/>
          <p:cNvSpPr>
            <a:spLocks noGrp="1"/>
          </p:cNvSpPr>
          <p:nvPr>
            <p:ph type="sldNum" sz="quarter" idx="12"/>
          </p:nvPr>
        </p:nvSpPr>
        <p:spPr>
          <a:xfrm>
            <a:off x="11472481" y="6634666"/>
            <a:ext cx="203582" cy="123111"/>
          </a:xfrm>
        </p:spPr>
        <p:txBody>
          <a:bodyPr/>
          <a:lstStyle>
            <a:lvl1pPr>
              <a:defRPr>
                <a:solidFill>
                  <a:schemeClr val="bg1"/>
                </a:solidFill>
              </a:defRPr>
            </a:lvl1pPr>
          </a:lstStyle>
          <a:p>
            <a:fld id="{D949F9DF-37BD-4CD6-BF49-65BA579E1D7A}" type="slidenum">
              <a:rPr lang="de-DE" smtClean="0"/>
            </a:fld>
            <a:endParaRPr lang="de-DE"/>
          </a:p>
        </p:txBody>
      </p:sp>
      <p:sp>
        <p:nvSpPr>
          <p:cNvPr id="57" name="Rechteck 56"/>
          <p:cNvSpPr/>
          <p:nvPr userDrawn="1"/>
        </p:nvSpPr>
        <p:spPr>
          <a:xfrm>
            <a:off x="517200" y="6538526"/>
            <a:ext cx="11674800" cy="10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Rechteck 58"/>
          <p:cNvSpPr/>
          <p:nvPr userDrawn="1"/>
        </p:nvSpPr>
        <p:spPr>
          <a:xfrm>
            <a:off x="518400" y="1196733"/>
            <a:ext cx="11676062" cy="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Textplatzhalter 9"/>
          <p:cNvSpPr>
            <a:spLocks noGrp="1"/>
          </p:cNvSpPr>
          <p:nvPr>
            <p:ph type="body" sz="quarter" idx="23" hasCustomPrompt="1"/>
          </p:nvPr>
        </p:nvSpPr>
        <p:spPr>
          <a:xfrm>
            <a:off x="518317" y="687598"/>
            <a:ext cx="6844385" cy="249812"/>
          </a:xfrm>
        </p:spPr>
        <p:txBody>
          <a:bodyPr wrap="square">
            <a:spAutoFit/>
          </a:bodyPr>
          <a:lstStyle>
            <a:lvl1pPr>
              <a:defRPr sz="1600">
                <a:solidFill>
                  <a:schemeClr val="bg1"/>
                </a:solidFill>
              </a:defRPr>
            </a:lvl1pPr>
          </a:lstStyle>
          <a:p>
            <a:pPr lvl="0"/>
            <a:r>
              <a:rPr lang="de-DE" dirty="0"/>
              <a:t>Mastertextformat bearbeiten</a:t>
            </a:r>
            <a:endParaRPr lang="de-DE" dirty="0"/>
          </a:p>
        </p:txBody>
      </p:sp>
      <p:sp>
        <p:nvSpPr>
          <p:cNvPr id="61" name="Freihandform: Form 60"/>
          <p:cNvSpPr>
            <a:spLocks noChangeAspect="1"/>
          </p:cNvSpPr>
          <p:nvPr userDrawn="1"/>
        </p:nvSpPr>
        <p:spPr>
          <a:xfrm>
            <a:off x="10596063" y="299346"/>
            <a:ext cx="1080000" cy="412328"/>
          </a:xfrm>
          <a:custGeom>
            <a:avLst/>
            <a:gdLst>
              <a:gd name="connsiteX0" fmla="*/ 0 w 4797018"/>
              <a:gd name="connsiteY0" fmla="*/ 170736 h 1831428"/>
              <a:gd name="connsiteX1" fmla="*/ 92812 w 4797018"/>
              <a:gd name="connsiteY1" fmla="*/ 77924 h 1831428"/>
              <a:gd name="connsiteX2" fmla="*/ 92812 w 4797018"/>
              <a:gd name="connsiteY2" fmla="*/ 1763373 h 1831428"/>
              <a:gd name="connsiteX3" fmla="*/ 0 w 4797018"/>
              <a:gd name="connsiteY3" fmla="*/ 1763373 h 1831428"/>
              <a:gd name="connsiteX4" fmla="*/ 0 w 4797018"/>
              <a:gd name="connsiteY4" fmla="*/ 170736 h 1831428"/>
              <a:gd name="connsiteX5" fmla="*/ 278425 w 4797018"/>
              <a:gd name="connsiteY5" fmla="*/ 92812 h 1831428"/>
              <a:gd name="connsiteX6" fmla="*/ 1392136 w 4797018"/>
              <a:gd name="connsiteY6" fmla="*/ 92812 h 1831428"/>
              <a:gd name="connsiteX7" fmla="*/ 1392136 w 4797018"/>
              <a:gd name="connsiteY7" fmla="*/ 0 h 1831428"/>
              <a:gd name="connsiteX8" fmla="*/ 185614 w 4797018"/>
              <a:gd name="connsiteY8" fmla="*/ 0 h 1831428"/>
              <a:gd name="connsiteX9" fmla="*/ 185614 w 4797018"/>
              <a:gd name="connsiteY9" fmla="*/ 1113701 h 1831428"/>
              <a:gd name="connsiteX10" fmla="*/ 1210723 w 4797018"/>
              <a:gd name="connsiteY10" fmla="*/ 1113701 h 1831428"/>
              <a:gd name="connsiteX11" fmla="*/ 1210723 w 4797018"/>
              <a:gd name="connsiteY11" fmla="*/ 1020899 h 1831428"/>
              <a:gd name="connsiteX12" fmla="*/ 278425 w 4797018"/>
              <a:gd name="connsiteY12" fmla="*/ 1020899 h 1831428"/>
              <a:gd name="connsiteX13" fmla="*/ 278425 w 4797018"/>
              <a:gd name="connsiteY13" fmla="*/ 92812 h 1831428"/>
              <a:gd name="connsiteX14" fmla="*/ 1350464 w 4797018"/>
              <a:gd name="connsiteY14" fmla="*/ 835285 h 1831428"/>
              <a:gd name="connsiteX15" fmla="*/ 464048 w 4797018"/>
              <a:gd name="connsiteY15" fmla="*/ 835285 h 1831428"/>
              <a:gd name="connsiteX16" fmla="*/ 464048 w 4797018"/>
              <a:gd name="connsiteY16" fmla="*/ 464048 h 1831428"/>
              <a:gd name="connsiteX17" fmla="*/ 1222124 w 4797018"/>
              <a:gd name="connsiteY17" fmla="*/ 464048 h 1831428"/>
              <a:gd name="connsiteX18" fmla="*/ 1314926 w 4797018"/>
              <a:gd name="connsiteY18" fmla="*/ 371237 h 1831428"/>
              <a:gd name="connsiteX19" fmla="*/ 464048 w 4797018"/>
              <a:gd name="connsiteY19" fmla="*/ 371237 h 1831428"/>
              <a:gd name="connsiteX20" fmla="*/ 464048 w 4797018"/>
              <a:gd name="connsiteY20" fmla="*/ 278425 h 1831428"/>
              <a:gd name="connsiteX21" fmla="*/ 1392146 w 4797018"/>
              <a:gd name="connsiteY21" fmla="*/ 278425 h 1831428"/>
              <a:gd name="connsiteX22" fmla="*/ 1392146 w 4797018"/>
              <a:gd name="connsiteY22" fmla="*/ 185614 h 1831428"/>
              <a:gd name="connsiteX23" fmla="*/ 371237 w 4797018"/>
              <a:gd name="connsiteY23" fmla="*/ 185614 h 1831428"/>
              <a:gd name="connsiteX24" fmla="*/ 371237 w 4797018"/>
              <a:gd name="connsiteY24" fmla="*/ 928087 h 1831428"/>
              <a:gd name="connsiteX25" fmla="*/ 1258872 w 4797018"/>
              <a:gd name="connsiteY25" fmla="*/ 928087 h 1831428"/>
              <a:gd name="connsiteX26" fmla="*/ 1350464 w 4797018"/>
              <a:gd name="connsiteY26" fmla="*/ 835285 h 1831428"/>
              <a:gd name="connsiteX27" fmla="*/ 185614 w 4797018"/>
              <a:gd name="connsiteY27" fmla="*/ 1763373 h 1831428"/>
              <a:gd name="connsiteX28" fmla="*/ 278425 w 4797018"/>
              <a:gd name="connsiteY28" fmla="*/ 1763373 h 1831428"/>
              <a:gd name="connsiteX29" fmla="*/ 278425 w 4797018"/>
              <a:gd name="connsiteY29" fmla="*/ 1299324 h 1831428"/>
              <a:gd name="connsiteX30" fmla="*/ 371237 w 4797018"/>
              <a:gd name="connsiteY30" fmla="*/ 1299324 h 1831428"/>
              <a:gd name="connsiteX31" fmla="*/ 371237 w 4797018"/>
              <a:gd name="connsiteY31" fmla="*/ 1685449 h 1831428"/>
              <a:gd name="connsiteX32" fmla="*/ 464039 w 4797018"/>
              <a:gd name="connsiteY32" fmla="*/ 1592647 h 1831428"/>
              <a:gd name="connsiteX33" fmla="*/ 464039 w 4797018"/>
              <a:gd name="connsiteY33" fmla="*/ 1299324 h 1831428"/>
              <a:gd name="connsiteX34" fmla="*/ 1210723 w 4797018"/>
              <a:gd name="connsiteY34" fmla="*/ 1299324 h 1831428"/>
              <a:gd name="connsiteX35" fmla="*/ 1210723 w 4797018"/>
              <a:gd name="connsiteY35" fmla="*/ 1206522 h 1831428"/>
              <a:gd name="connsiteX36" fmla="*/ 185614 w 4797018"/>
              <a:gd name="connsiteY36" fmla="*/ 1206522 h 1831428"/>
              <a:gd name="connsiteX37" fmla="*/ 185614 w 4797018"/>
              <a:gd name="connsiteY37" fmla="*/ 1763373 h 1831428"/>
              <a:gd name="connsiteX38" fmla="*/ 4704207 w 4797018"/>
              <a:gd name="connsiteY38" fmla="*/ 0 h 1831428"/>
              <a:gd name="connsiteX39" fmla="*/ 4704207 w 4797018"/>
              <a:gd name="connsiteY39" fmla="*/ 1067314 h 1831428"/>
              <a:gd name="connsiteX40" fmla="*/ 4334837 w 4797018"/>
              <a:gd name="connsiteY40" fmla="*/ 1692688 h 1831428"/>
              <a:gd name="connsiteX41" fmla="*/ 4332742 w 4797018"/>
              <a:gd name="connsiteY41" fmla="*/ 1689954 h 1831428"/>
              <a:gd name="connsiteX42" fmla="*/ 4611405 w 4797018"/>
              <a:gd name="connsiteY42" fmla="*/ 1158564 h 1831428"/>
              <a:gd name="connsiteX43" fmla="*/ 4611405 w 4797018"/>
              <a:gd name="connsiteY43" fmla="*/ 0 h 1831428"/>
              <a:gd name="connsiteX44" fmla="*/ 4518594 w 4797018"/>
              <a:gd name="connsiteY44" fmla="*/ 0 h 1831428"/>
              <a:gd name="connsiteX45" fmla="*/ 4518594 w 4797018"/>
              <a:gd name="connsiteY45" fmla="*/ 1157021 h 1831428"/>
              <a:gd name="connsiteX46" fmla="*/ 3915337 w 4797018"/>
              <a:gd name="connsiteY46" fmla="*/ 1740170 h 1831428"/>
              <a:gd name="connsiteX47" fmla="*/ 3312081 w 4797018"/>
              <a:gd name="connsiteY47" fmla="*/ 1157021 h 1831428"/>
              <a:gd name="connsiteX48" fmla="*/ 3312081 w 4797018"/>
              <a:gd name="connsiteY48" fmla="*/ 77924 h 1831428"/>
              <a:gd name="connsiteX49" fmla="*/ 3219269 w 4797018"/>
              <a:gd name="connsiteY49" fmla="*/ 170736 h 1831428"/>
              <a:gd name="connsiteX50" fmla="*/ 3219269 w 4797018"/>
              <a:gd name="connsiteY50" fmla="*/ 1158564 h 1831428"/>
              <a:gd name="connsiteX51" fmla="*/ 3915337 w 4797018"/>
              <a:gd name="connsiteY51" fmla="*/ 1831429 h 1831428"/>
              <a:gd name="connsiteX52" fmla="*/ 4008139 w 4797018"/>
              <a:gd name="connsiteY52" fmla="*/ 1831429 h 1831428"/>
              <a:gd name="connsiteX53" fmla="*/ 4797019 w 4797018"/>
              <a:gd name="connsiteY53" fmla="*/ 1068667 h 1831428"/>
              <a:gd name="connsiteX54" fmla="*/ 4797019 w 4797018"/>
              <a:gd name="connsiteY54" fmla="*/ 0 h 1831428"/>
              <a:gd name="connsiteX55" fmla="*/ 4704207 w 4797018"/>
              <a:gd name="connsiteY55" fmla="*/ 0 h 1831428"/>
              <a:gd name="connsiteX56" fmla="*/ 3915328 w 4797018"/>
              <a:gd name="connsiteY56" fmla="*/ 1647358 h 1831428"/>
              <a:gd name="connsiteX57" fmla="*/ 4425773 w 4797018"/>
              <a:gd name="connsiteY57" fmla="*/ 1157021 h 1831428"/>
              <a:gd name="connsiteX58" fmla="*/ 4425782 w 4797018"/>
              <a:gd name="connsiteY58" fmla="*/ 1157021 h 1831428"/>
              <a:gd name="connsiteX59" fmla="*/ 4425782 w 4797018"/>
              <a:gd name="connsiteY59" fmla="*/ 77924 h 1831428"/>
              <a:gd name="connsiteX60" fmla="*/ 4332970 w 4797018"/>
              <a:gd name="connsiteY60" fmla="*/ 170736 h 1831428"/>
              <a:gd name="connsiteX61" fmla="*/ 4332970 w 4797018"/>
              <a:gd name="connsiteY61" fmla="*/ 1067305 h 1831428"/>
              <a:gd name="connsiteX62" fmla="*/ 4008130 w 4797018"/>
              <a:gd name="connsiteY62" fmla="*/ 1368933 h 1831428"/>
              <a:gd name="connsiteX63" fmla="*/ 3683298 w 4797018"/>
              <a:gd name="connsiteY63" fmla="*/ 1067305 h 1831428"/>
              <a:gd name="connsiteX64" fmla="*/ 3683289 w 4797018"/>
              <a:gd name="connsiteY64" fmla="*/ 0 h 1831428"/>
              <a:gd name="connsiteX65" fmla="*/ 3590487 w 4797018"/>
              <a:gd name="connsiteY65" fmla="*/ 0 h 1831428"/>
              <a:gd name="connsiteX66" fmla="*/ 3590487 w 4797018"/>
              <a:gd name="connsiteY66" fmla="*/ 1067305 h 1831428"/>
              <a:gd name="connsiteX67" fmla="*/ 4008130 w 4797018"/>
              <a:gd name="connsiteY67" fmla="*/ 1461745 h 1831428"/>
              <a:gd name="connsiteX68" fmla="*/ 4294699 w 4797018"/>
              <a:gd name="connsiteY68" fmla="*/ 1333129 h 1831428"/>
              <a:gd name="connsiteX69" fmla="*/ 4296785 w 4797018"/>
              <a:gd name="connsiteY69" fmla="*/ 1335862 h 1831428"/>
              <a:gd name="connsiteX70" fmla="*/ 3915328 w 4797018"/>
              <a:gd name="connsiteY70" fmla="*/ 1554556 h 1831428"/>
              <a:gd name="connsiteX71" fmla="*/ 3497742 w 4797018"/>
              <a:gd name="connsiteY71" fmla="*/ 1160116 h 1831428"/>
              <a:gd name="connsiteX72" fmla="*/ 3497685 w 4797018"/>
              <a:gd name="connsiteY72" fmla="*/ 1160116 h 1831428"/>
              <a:gd name="connsiteX73" fmla="*/ 3497685 w 4797018"/>
              <a:gd name="connsiteY73" fmla="*/ 0 h 1831428"/>
              <a:gd name="connsiteX74" fmla="*/ 3404873 w 4797018"/>
              <a:gd name="connsiteY74" fmla="*/ 0 h 1831428"/>
              <a:gd name="connsiteX75" fmla="*/ 3404873 w 4797018"/>
              <a:gd name="connsiteY75" fmla="*/ 1160107 h 1831428"/>
              <a:gd name="connsiteX76" fmla="*/ 3404921 w 4797018"/>
              <a:gd name="connsiteY76" fmla="*/ 1160107 h 1831428"/>
              <a:gd name="connsiteX77" fmla="*/ 3915328 w 4797018"/>
              <a:gd name="connsiteY77" fmla="*/ 1647358 h 1831428"/>
              <a:gd name="connsiteX78" fmla="*/ 1852984 w 4797018"/>
              <a:gd name="connsiteY78" fmla="*/ 1206522 h 1831428"/>
              <a:gd name="connsiteX79" fmla="*/ 1618288 w 4797018"/>
              <a:gd name="connsiteY79" fmla="*/ 1763373 h 1831428"/>
              <a:gd name="connsiteX80" fmla="*/ 1711119 w 4797018"/>
              <a:gd name="connsiteY80" fmla="*/ 1763363 h 1831428"/>
              <a:gd name="connsiteX81" fmla="*/ 1711100 w 4797018"/>
              <a:gd name="connsiteY81" fmla="*/ 1763373 h 1831428"/>
              <a:gd name="connsiteX82" fmla="*/ 1711119 w 4797018"/>
              <a:gd name="connsiteY82" fmla="*/ 1763373 h 1831428"/>
              <a:gd name="connsiteX83" fmla="*/ 1828448 w 4797018"/>
              <a:gd name="connsiteY83" fmla="*/ 1484948 h 1831428"/>
              <a:gd name="connsiteX84" fmla="*/ 2614774 w 4797018"/>
              <a:gd name="connsiteY84" fmla="*/ 1484948 h 1831428"/>
              <a:gd name="connsiteX85" fmla="*/ 2732018 w 4797018"/>
              <a:gd name="connsiteY85" fmla="*/ 1763373 h 1831428"/>
              <a:gd name="connsiteX86" fmla="*/ 2824820 w 4797018"/>
              <a:gd name="connsiteY86" fmla="*/ 1763373 h 1831428"/>
              <a:gd name="connsiteX87" fmla="*/ 2668515 w 4797018"/>
              <a:gd name="connsiteY87" fmla="*/ 1392136 h 1831428"/>
              <a:gd name="connsiteX88" fmla="*/ 1867567 w 4797018"/>
              <a:gd name="connsiteY88" fmla="*/ 1392136 h 1831428"/>
              <a:gd name="connsiteX89" fmla="*/ 1906676 w 4797018"/>
              <a:gd name="connsiteY89" fmla="*/ 1299324 h 1831428"/>
              <a:gd name="connsiteX90" fmla="*/ 2722236 w 4797018"/>
              <a:gd name="connsiteY90" fmla="*/ 1299324 h 1831428"/>
              <a:gd name="connsiteX91" fmla="*/ 2917632 w 4797018"/>
              <a:gd name="connsiteY91" fmla="*/ 1763373 h 1831428"/>
              <a:gd name="connsiteX92" fmla="*/ 3010443 w 4797018"/>
              <a:gd name="connsiteY92" fmla="*/ 1763373 h 1831428"/>
              <a:gd name="connsiteX93" fmla="*/ 2775976 w 4797018"/>
              <a:gd name="connsiteY93" fmla="*/ 1206522 h 1831428"/>
              <a:gd name="connsiteX94" fmla="*/ 1852984 w 4797018"/>
              <a:gd name="connsiteY94" fmla="*/ 1206522 h 1831428"/>
              <a:gd name="connsiteX95" fmla="*/ 1989544 w 4797018"/>
              <a:gd name="connsiteY95" fmla="*/ 0 h 1831428"/>
              <a:gd name="connsiteX96" fmla="*/ 1307459 w 4797018"/>
              <a:gd name="connsiteY96" fmla="*/ 1617898 h 1831428"/>
              <a:gd name="connsiteX97" fmla="*/ 1366533 w 4797018"/>
              <a:gd name="connsiteY97" fmla="*/ 1698098 h 1831428"/>
              <a:gd name="connsiteX98" fmla="*/ 2082356 w 4797018"/>
              <a:gd name="connsiteY98" fmla="*/ 0 h 1831428"/>
              <a:gd name="connsiteX99" fmla="*/ 1989544 w 4797018"/>
              <a:gd name="connsiteY99" fmla="*/ 0 h 1831428"/>
              <a:gd name="connsiteX100" fmla="*/ 2360771 w 4797018"/>
              <a:gd name="connsiteY100" fmla="*/ 0 h 1831428"/>
              <a:gd name="connsiteX101" fmla="*/ 3075708 w 4797018"/>
              <a:gd name="connsiteY101" fmla="*/ 1698098 h 1831428"/>
              <a:gd name="connsiteX102" fmla="*/ 3134639 w 4797018"/>
              <a:gd name="connsiteY102" fmla="*/ 1617898 h 1831428"/>
              <a:gd name="connsiteX103" fmla="*/ 2453592 w 4797018"/>
              <a:gd name="connsiteY103" fmla="*/ 0 h 1831428"/>
              <a:gd name="connsiteX104" fmla="*/ 2360771 w 4797018"/>
              <a:gd name="connsiteY104" fmla="*/ 0 h 1831428"/>
              <a:gd name="connsiteX105" fmla="*/ 1799101 w 4797018"/>
              <a:gd name="connsiteY105" fmla="*/ 1113711 h 1831428"/>
              <a:gd name="connsiteX106" fmla="*/ 1524610 w 4797018"/>
              <a:gd name="connsiteY106" fmla="*/ 1763373 h 1831428"/>
              <a:gd name="connsiteX107" fmla="*/ 1431798 w 4797018"/>
              <a:gd name="connsiteY107" fmla="*/ 1763373 h 1831428"/>
              <a:gd name="connsiteX108" fmla="*/ 2128761 w 4797018"/>
              <a:gd name="connsiteY108" fmla="*/ 110195 h 1831428"/>
              <a:gd name="connsiteX109" fmla="*/ 2512219 w 4797018"/>
              <a:gd name="connsiteY109" fmla="*/ 1020899 h 1831428"/>
              <a:gd name="connsiteX110" fmla="*/ 2605021 w 4797018"/>
              <a:gd name="connsiteY110" fmla="*/ 1020899 h 1831428"/>
              <a:gd name="connsiteX111" fmla="*/ 2175158 w 4797018"/>
              <a:gd name="connsiteY111" fmla="*/ 0 h 1831428"/>
              <a:gd name="connsiteX112" fmla="*/ 2267969 w 4797018"/>
              <a:gd name="connsiteY112" fmla="*/ 0 h 1831428"/>
              <a:gd name="connsiteX113" fmla="*/ 2736895 w 4797018"/>
              <a:gd name="connsiteY113" fmla="*/ 1113701 h 1831428"/>
              <a:gd name="connsiteX114" fmla="*/ 1799101 w 4797018"/>
              <a:gd name="connsiteY114" fmla="*/ 1113701 h 1831428"/>
              <a:gd name="connsiteX115" fmla="*/ 2221802 w 4797018"/>
              <a:gd name="connsiteY115" fmla="*/ 551602 h 1831428"/>
              <a:gd name="connsiteX116" fmla="*/ 2024015 w 4797018"/>
              <a:gd name="connsiteY116" fmla="*/ 1020899 h 1831428"/>
              <a:gd name="connsiteX117" fmla="*/ 2419398 w 4797018"/>
              <a:gd name="connsiteY117" fmla="*/ 1020899 h 1831428"/>
              <a:gd name="connsiteX118" fmla="*/ 2221802 w 4797018"/>
              <a:gd name="connsiteY118" fmla="*/ 551602 h 1831428"/>
              <a:gd name="connsiteX119" fmla="*/ 1838163 w 4797018"/>
              <a:gd name="connsiteY119" fmla="*/ 1020899 h 1831428"/>
              <a:gd name="connsiteX120" fmla="*/ 1931213 w 4797018"/>
              <a:gd name="connsiteY120" fmla="*/ 1020899 h 1831428"/>
              <a:gd name="connsiteX121" fmla="*/ 2175415 w 4797018"/>
              <a:gd name="connsiteY121" fmla="*/ 441436 h 1831428"/>
              <a:gd name="connsiteX122" fmla="*/ 2128942 w 4797018"/>
              <a:gd name="connsiteY122" fmla="*/ 331070 h 1831428"/>
              <a:gd name="connsiteX123" fmla="*/ 1838163 w 4797018"/>
              <a:gd name="connsiteY123" fmla="*/ 1020899 h 183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797018" h="1831428">
                <a:moveTo>
                  <a:pt x="0" y="170736"/>
                </a:moveTo>
                <a:lnTo>
                  <a:pt x="92812" y="77924"/>
                </a:lnTo>
                <a:lnTo>
                  <a:pt x="92812" y="1763373"/>
                </a:lnTo>
                <a:lnTo>
                  <a:pt x="0" y="1763373"/>
                </a:lnTo>
                <a:lnTo>
                  <a:pt x="0" y="170736"/>
                </a:lnTo>
                <a:close/>
                <a:moveTo>
                  <a:pt x="278425" y="92812"/>
                </a:moveTo>
                <a:lnTo>
                  <a:pt x="1392136" y="92812"/>
                </a:lnTo>
                <a:lnTo>
                  <a:pt x="1392136" y="0"/>
                </a:lnTo>
                <a:lnTo>
                  <a:pt x="185614" y="0"/>
                </a:lnTo>
                <a:lnTo>
                  <a:pt x="185614" y="1113701"/>
                </a:lnTo>
                <a:lnTo>
                  <a:pt x="1210723" y="1113701"/>
                </a:lnTo>
                <a:lnTo>
                  <a:pt x="1210723" y="1020899"/>
                </a:lnTo>
                <a:lnTo>
                  <a:pt x="278425" y="1020899"/>
                </a:lnTo>
                <a:lnTo>
                  <a:pt x="278425" y="92812"/>
                </a:lnTo>
                <a:close/>
                <a:moveTo>
                  <a:pt x="1350464" y="835285"/>
                </a:moveTo>
                <a:lnTo>
                  <a:pt x="464048" y="835285"/>
                </a:lnTo>
                <a:lnTo>
                  <a:pt x="464048" y="464048"/>
                </a:lnTo>
                <a:lnTo>
                  <a:pt x="1222124" y="464048"/>
                </a:lnTo>
                <a:lnTo>
                  <a:pt x="1314926" y="371237"/>
                </a:lnTo>
                <a:lnTo>
                  <a:pt x="464048" y="371237"/>
                </a:lnTo>
                <a:lnTo>
                  <a:pt x="464048" y="278425"/>
                </a:lnTo>
                <a:lnTo>
                  <a:pt x="1392146" y="278425"/>
                </a:lnTo>
                <a:lnTo>
                  <a:pt x="1392146" y="185614"/>
                </a:lnTo>
                <a:lnTo>
                  <a:pt x="371237" y="185614"/>
                </a:lnTo>
                <a:lnTo>
                  <a:pt x="371237" y="928087"/>
                </a:lnTo>
                <a:lnTo>
                  <a:pt x="1258872" y="928087"/>
                </a:lnTo>
                <a:lnTo>
                  <a:pt x="1350464" y="835285"/>
                </a:lnTo>
                <a:close/>
                <a:moveTo>
                  <a:pt x="185614" y="1763373"/>
                </a:moveTo>
                <a:lnTo>
                  <a:pt x="278425" y="1763373"/>
                </a:lnTo>
                <a:lnTo>
                  <a:pt x="278425" y="1299324"/>
                </a:lnTo>
                <a:lnTo>
                  <a:pt x="371237" y="1299324"/>
                </a:lnTo>
                <a:lnTo>
                  <a:pt x="371237" y="1685449"/>
                </a:lnTo>
                <a:lnTo>
                  <a:pt x="464039" y="1592647"/>
                </a:lnTo>
                <a:lnTo>
                  <a:pt x="464039" y="1299324"/>
                </a:lnTo>
                <a:lnTo>
                  <a:pt x="1210723" y="1299324"/>
                </a:lnTo>
                <a:lnTo>
                  <a:pt x="1210723" y="1206522"/>
                </a:lnTo>
                <a:lnTo>
                  <a:pt x="185614" y="1206522"/>
                </a:lnTo>
                <a:lnTo>
                  <a:pt x="185614" y="1763373"/>
                </a:lnTo>
                <a:close/>
                <a:moveTo>
                  <a:pt x="4704207" y="0"/>
                </a:moveTo>
                <a:lnTo>
                  <a:pt x="4704207" y="1067314"/>
                </a:lnTo>
                <a:cubicBezTo>
                  <a:pt x="4704207" y="1315669"/>
                  <a:pt x="4593393" y="1529039"/>
                  <a:pt x="4334837" y="1692688"/>
                </a:cubicBezTo>
                <a:lnTo>
                  <a:pt x="4332742" y="1689954"/>
                </a:lnTo>
                <a:cubicBezTo>
                  <a:pt x="4502639" y="1555213"/>
                  <a:pt x="4611405" y="1382144"/>
                  <a:pt x="4611405" y="1158564"/>
                </a:cubicBezTo>
                <a:lnTo>
                  <a:pt x="4611405" y="0"/>
                </a:lnTo>
                <a:lnTo>
                  <a:pt x="4518594" y="0"/>
                </a:lnTo>
                <a:lnTo>
                  <a:pt x="4518594" y="1157021"/>
                </a:lnTo>
                <a:cubicBezTo>
                  <a:pt x="4518594" y="1490196"/>
                  <a:pt x="4248512" y="1740170"/>
                  <a:pt x="3915337" y="1740170"/>
                </a:cubicBezTo>
                <a:cubicBezTo>
                  <a:pt x="3582162" y="1740170"/>
                  <a:pt x="3312081" y="1490186"/>
                  <a:pt x="3312081" y="1157021"/>
                </a:cubicBezTo>
                <a:lnTo>
                  <a:pt x="3312081" y="77924"/>
                </a:lnTo>
                <a:lnTo>
                  <a:pt x="3219269" y="170736"/>
                </a:lnTo>
                <a:lnTo>
                  <a:pt x="3219269" y="1158564"/>
                </a:lnTo>
                <a:cubicBezTo>
                  <a:pt x="3219269" y="1542993"/>
                  <a:pt x="3530908" y="1831429"/>
                  <a:pt x="3915337" y="1831429"/>
                </a:cubicBezTo>
                <a:cubicBezTo>
                  <a:pt x="3924233" y="1831429"/>
                  <a:pt x="4008139" y="1831429"/>
                  <a:pt x="4008139" y="1831429"/>
                </a:cubicBezTo>
                <a:cubicBezTo>
                  <a:pt x="4386691" y="1831429"/>
                  <a:pt x="4797019" y="1551870"/>
                  <a:pt x="4797019" y="1068667"/>
                </a:cubicBezTo>
                <a:cubicBezTo>
                  <a:pt x="4797019" y="1068210"/>
                  <a:pt x="4797019" y="0"/>
                  <a:pt x="4797019" y="0"/>
                </a:cubicBezTo>
                <a:lnTo>
                  <a:pt x="4704207" y="0"/>
                </a:lnTo>
                <a:close/>
                <a:moveTo>
                  <a:pt x="3915328" y="1647358"/>
                </a:moveTo>
                <a:cubicBezTo>
                  <a:pt x="4197077" y="1647358"/>
                  <a:pt x="4425515" y="1438694"/>
                  <a:pt x="4425773" y="1157021"/>
                </a:cubicBezTo>
                <a:lnTo>
                  <a:pt x="4425782" y="1157021"/>
                </a:lnTo>
                <a:lnTo>
                  <a:pt x="4425782" y="77924"/>
                </a:lnTo>
                <a:lnTo>
                  <a:pt x="4332970" y="170736"/>
                </a:lnTo>
                <a:lnTo>
                  <a:pt x="4332970" y="1067305"/>
                </a:lnTo>
                <a:cubicBezTo>
                  <a:pt x="4332970" y="1246699"/>
                  <a:pt x="4187533" y="1368933"/>
                  <a:pt x="4008130" y="1368933"/>
                </a:cubicBezTo>
                <a:cubicBezTo>
                  <a:pt x="3828736" y="1368933"/>
                  <a:pt x="3683298" y="1246699"/>
                  <a:pt x="3683298" y="1067305"/>
                </a:cubicBezTo>
                <a:lnTo>
                  <a:pt x="3683289" y="0"/>
                </a:lnTo>
                <a:lnTo>
                  <a:pt x="3590487" y="0"/>
                </a:lnTo>
                <a:lnTo>
                  <a:pt x="3590487" y="1067305"/>
                </a:lnTo>
                <a:cubicBezTo>
                  <a:pt x="3590487" y="1297962"/>
                  <a:pt x="3777472" y="1461745"/>
                  <a:pt x="4008130" y="1461745"/>
                </a:cubicBezTo>
                <a:cubicBezTo>
                  <a:pt x="4102446" y="1461745"/>
                  <a:pt x="4216937" y="1415148"/>
                  <a:pt x="4294699" y="1333129"/>
                </a:cubicBezTo>
                <a:lnTo>
                  <a:pt x="4296785" y="1335862"/>
                </a:lnTo>
                <a:cubicBezTo>
                  <a:pt x="4223881" y="1471070"/>
                  <a:pt x="4089102" y="1554556"/>
                  <a:pt x="3915328" y="1554556"/>
                </a:cubicBezTo>
                <a:cubicBezTo>
                  <a:pt x="3686090" y="1554556"/>
                  <a:pt x="3500009" y="1388593"/>
                  <a:pt x="3497742" y="1160116"/>
                </a:cubicBezTo>
                <a:lnTo>
                  <a:pt x="3497685" y="1160116"/>
                </a:lnTo>
                <a:lnTo>
                  <a:pt x="3497685" y="0"/>
                </a:lnTo>
                <a:lnTo>
                  <a:pt x="3404873" y="0"/>
                </a:lnTo>
                <a:lnTo>
                  <a:pt x="3404873" y="1160107"/>
                </a:lnTo>
                <a:lnTo>
                  <a:pt x="3404921" y="1160107"/>
                </a:lnTo>
                <a:cubicBezTo>
                  <a:pt x="3406855" y="1440218"/>
                  <a:pt x="3634616" y="1647358"/>
                  <a:pt x="3915328" y="1647358"/>
                </a:cubicBezTo>
                <a:close/>
                <a:moveTo>
                  <a:pt x="1852984" y="1206522"/>
                </a:moveTo>
                <a:lnTo>
                  <a:pt x="1618288" y="1763373"/>
                </a:lnTo>
                <a:lnTo>
                  <a:pt x="1711119" y="1763363"/>
                </a:lnTo>
                <a:lnTo>
                  <a:pt x="1711100" y="1763373"/>
                </a:lnTo>
                <a:lnTo>
                  <a:pt x="1711119" y="1763373"/>
                </a:lnTo>
                <a:lnTo>
                  <a:pt x="1828448" y="1484948"/>
                </a:lnTo>
                <a:lnTo>
                  <a:pt x="2614774" y="1484948"/>
                </a:lnTo>
                <a:lnTo>
                  <a:pt x="2732018" y="1763373"/>
                </a:lnTo>
                <a:lnTo>
                  <a:pt x="2824820" y="1763373"/>
                </a:lnTo>
                <a:lnTo>
                  <a:pt x="2668515" y="1392136"/>
                </a:lnTo>
                <a:lnTo>
                  <a:pt x="1867567" y="1392136"/>
                </a:lnTo>
                <a:lnTo>
                  <a:pt x="1906676" y="1299324"/>
                </a:lnTo>
                <a:lnTo>
                  <a:pt x="2722236" y="1299324"/>
                </a:lnTo>
                <a:lnTo>
                  <a:pt x="2917632" y="1763373"/>
                </a:lnTo>
                <a:lnTo>
                  <a:pt x="3010443" y="1763373"/>
                </a:lnTo>
                <a:lnTo>
                  <a:pt x="2775976" y="1206522"/>
                </a:lnTo>
                <a:lnTo>
                  <a:pt x="1852984" y="1206522"/>
                </a:lnTo>
                <a:close/>
                <a:moveTo>
                  <a:pt x="1989544" y="0"/>
                </a:moveTo>
                <a:lnTo>
                  <a:pt x="1307459" y="1617898"/>
                </a:lnTo>
                <a:lnTo>
                  <a:pt x="1366533" y="1698098"/>
                </a:lnTo>
                <a:lnTo>
                  <a:pt x="2082356" y="0"/>
                </a:lnTo>
                <a:lnTo>
                  <a:pt x="1989544" y="0"/>
                </a:lnTo>
                <a:close/>
                <a:moveTo>
                  <a:pt x="2360771" y="0"/>
                </a:moveTo>
                <a:lnTo>
                  <a:pt x="3075708" y="1698098"/>
                </a:lnTo>
                <a:lnTo>
                  <a:pt x="3134639" y="1617898"/>
                </a:lnTo>
                <a:lnTo>
                  <a:pt x="2453592" y="0"/>
                </a:lnTo>
                <a:lnTo>
                  <a:pt x="2360771" y="0"/>
                </a:lnTo>
                <a:close/>
                <a:moveTo>
                  <a:pt x="1799101" y="1113711"/>
                </a:moveTo>
                <a:lnTo>
                  <a:pt x="1524610" y="1763373"/>
                </a:lnTo>
                <a:lnTo>
                  <a:pt x="1431798" y="1763373"/>
                </a:lnTo>
                <a:lnTo>
                  <a:pt x="2128761" y="110195"/>
                </a:lnTo>
                <a:lnTo>
                  <a:pt x="2512219" y="1020899"/>
                </a:lnTo>
                <a:lnTo>
                  <a:pt x="2605021" y="1020899"/>
                </a:lnTo>
                <a:lnTo>
                  <a:pt x="2175158" y="0"/>
                </a:lnTo>
                <a:lnTo>
                  <a:pt x="2267969" y="0"/>
                </a:lnTo>
                <a:lnTo>
                  <a:pt x="2736895" y="1113701"/>
                </a:lnTo>
                <a:lnTo>
                  <a:pt x="1799101" y="1113701"/>
                </a:lnTo>
                <a:close/>
                <a:moveTo>
                  <a:pt x="2221802" y="551602"/>
                </a:moveTo>
                <a:lnTo>
                  <a:pt x="2024015" y="1020899"/>
                </a:lnTo>
                <a:lnTo>
                  <a:pt x="2419398" y="1020899"/>
                </a:lnTo>
                <a:lnTo>
                  <a:pt x="2221802" y="551602"/>
                </a:lnTo>
                <a:close/>
                <a:moveTo>
                  <a:pt x="1838163" y="1020899"/>
                </a:moveTo>
                <a:lnTo>
                  <a:pt x="1931213" y="1020899"/>
                </a:lnTo>
                <a:lnTo>
                  <a:pt x="2175415" y="441436"/>
                </a:lnTo>
                <a:lnTo>
                  <a:pt x="2128942" y="331070"/>
                </a:lnTo>
                <a:lnTo>
                  <a:pt x="1838163" y="1020899"/>
                </a:lnTo>
                <a:close/>
              </a:path>
            </a:pathLst>
          </a:custGeom>
          <a:solidFill>
            <a:srgbClr val="04316A"/>
          </a:solidFill>
          <a:ln w="9525" cap="flat">
            <a:noFill/>
            <a:prstDash val="solid"/>
            <a:miter/>
          </a:ln>
        </p:spPr>
        <p:txBody>
          <a:bodyPr rtlCol="0" anchor="ctr"/>
          <a:lstStyle/>
          <a:p>
            <a:endParaRPr lang="de-DE"/>
          </a:p>
        </p:txBody>
      </p:sp>
      <p:sp>
        <p:nvSpPr>
          <p:cNvPr id="10"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3"/>
                </a:solidFill>
              </a:defRPr>
            </a:lvl1pPr>
          </a:lstStyle>
          <a:p>
            <a:r>
              <a:rPr lang="de-DE" dirty="0"/>
              <a:t>Optional Logo einfügen</a:t>
            </a:r>
            <a:endParaRPr lang="de-DE" dirty="0"/>
          </a:p>
        </p:txBody>
      </p:sp>
      <p:grpSp>
        <p:nvGrpSpPr>
          <p:cNvPr id="11" name="Gruppieren 10"/>
          <p:cNvGrpSpPr/>
          <p:nvPr userDrawn="1"/>
        </p:nvGrpSpPr>
        <p:grpSpPr>
          <a:xfrm>
            <a:off x="-390525" y="160153"/>
            <a:ext cx="333375" cy="136812"/>
            <a:chOff x="-133350" y="2711163"/>
            <a:chExt cx="333375" cy="136812"/>
          </a:xfrm>
        </p:grpSpPr>
        <p:cxnSp>
          <p:nvCxnSpPr>
            <p:cNvPr id="12" name="Gerader Verbinder 11"/>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3" name="Textfeld 12"/>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14" name="Gruppieren 13"/>
          <p:cNvGrpSpPr/>
          <p:nvPr userDrawn="1"/>
        </p:nvGrpSpPr>
        <p:grpSpPr>
          <a:xfrm>
            <a:off x="-390525" y="1131703"/>
            <a:ext cx="333375" cy="136812"/>
            <a:chOff x="-133350" y="2711163"/>
            <a:chExt cx="333375" cy="136812"/>
          </a:xfrm>
        </p:grpSpPr>
        <p:cxnSp>
          <p:nvCxnSpPr>
            <p:cNvPr id="15" name="Gerader Verbinder 14"/>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6" name="Textfeld 15"/>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06,00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17" name="Gruppieren 16"/>
          <p:cNvGrpSpPr/>
          <p:nvPr userDrawn="1"/>
        </p:nvGrpSpPr>
        <p:grpSpPr>
          <a:xfrm>
            <a:off x="-390525" y="1491963"/>
            <a:ext cx="333375" cy="136812"/>
            <a:chOff x="-133350" y="2711163"/>
            <a:chExt cx="333375" cy="136812"/>
          </a:xfrm>
        </p:grpSpPr>
        <p:cxnSp>
          <p:nvCxnSpPr>
            <p:cNvPr id="18" name="Gerader Verbinder 17"/>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9" name="Textfeld 18"/>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05,00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0" name="Gruppieren 19"/>
          <p:cNvGrpSpPr/>
          <p:nvPr userDrawn="1"/>
        </p:nvGrpSpPr>
        <p:grpSpPr>
          <a:xfrm>
            <a:off x="-390525" y="3292188"/>
            <a:ext cx="333375" cy="136812"/>
            <a:chOff x="-133350" y="2711163"/>
            <a:chExt cx="333375" cy="136812"/>
          </a:xfrm>
        </p:grpSpPr>
        <p:cxnSp>
          <p:nvCxnSpPr>
            <p:cNvPr id="21" name="Gerader Verbinder 20"/>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2" name="Textfeld 21"/>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3" name="Gruppieren 22"/>
          <p:cNvGrpSpPr/>
          <p:nvPr userDrawn="1"/>
        </p:nvGrpSpPr>
        <p:grpSpPr>
          <a:xfrm>
            <a:off x="-390525" y="6063963"/>
            <a:ext cx="333375" cy="136812"/>
            <a:chOff x="-133350" y="2711163"/>
            <a:chExt cx="333375" cy="136812"/>
          </a:xfrm>
        </p:grpSpPr>
        <p:cxnSp>
          <p:nvCxnSpPr>
            <p:cNvPr id="24" name="Gerader Verbinder 23"/>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Textfeld 24"/>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07,70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6" name="Gruppieren 25"/>
          <p:cNvGrpSpPr/>
          <p:nvPr userDrawn="1"/>
        </p:nvGrpSpPr>
        <p:grpSpPr>
          <a:xfrm>
            <a:off x="-390525" y="6495763"/>
            <a:ext cx="333375" cy="136812"/>
            <a:chOff x="-133350" y="2711163"/>
            <a:chExt cx="333375" cy="136812"/>
          </a:xfrm>
        </p:grpSpPr>
        <p:cxnSp>
          <p:nvCxnSpPr>
            <p:cNvPr id="27" name="Gerader Verbinder 26"/>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8" name="Textfeld 27"/>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08,90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9" name="Gruppieren 28"/>
          <p:cNvGrpSpPr/>
          <p:nvPr userDrawn="1"/>
        </p:nvGrpSpPr>
        <p:grpSpPr>
          <a:xfrm rot="16200000">
            <a:off x="281643" y="-299136"/>
            <a:ext cx="333375" cy="136808"/>
            <a:chOff x="-133350" y="2711167"/>
            <a:chExt cx="333375" cy="136808"/>
          </a:xfrm>
        </p:grpSpPr>
        <p:cxnSp>
          <p:nvCxnSpPr>
            <p:cNvPr id="30" name="Gerader Verbinder 29"/>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1" name="Textfeld 30"/>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32" name="Gruppieren 31"/>
          <p:cNvGrpSpPr/>
          <p:nvPr userDrawn="1"/>
        </p:nvGrpSpPr>
        <p:grpSpPr>
          <a:xfrm rot="16200000">
            <a:off x="5752963" y="-299136"/>
            <a:ext cx="333375" cy="136804"/>
            <a:chOff x="-133350" y="2711171"/>
            <a:chExt cx="333375" cy="136804"/>
          </a:xfrm>
        </p:grpSpPr>
        <p:cxnSp>
          <p:nvCxnSpPr>
            <p:cNvPr id="33" name="Gerader Verbinder 32"/>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4" name="Textfeld 33"/>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35" name="Gruppieren 34"/>
          <p:cNvGrpSpPr/>
          <p:nvPr userDrawn="1"/>
        </p:nvGrpSpPr>
        <p:grpSpPr>
          <a:xfrm>
            <a:off x="6203950" y="-397424"/>
            <a:ext cx="124906" cy="333375"/>
            <a:chOff x="6416680" y="-397424"/>
            <a:chExt cx="124906" cy="333375"/>
          </a:xfrm>
        </p:grpSpPr>
        <p:cxnSp>
          <p:nvCxnSpPr>
            <p:cNvPr id="36" name="Gerader Verbinder 35"/>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7" name="Textfeld 36"/>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cxnSp>
        <p:nvCxnSpPr>
          <p:cNvPr id="38" name="Gerader Verbinder 37"/>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39" name="Gruppieren 38"/>
          <p:cNvGrpSpPr/>
          <p:nvPr userDrawn="1"/>
        </p:nvGrpSpPr>
        <p:grpSpPr>
          <a:xfrm rot="16200000">
            <a:off x="11447325" y="-299139"/>
            <a:ext cx="333375" cy="136800"/>
            <a:chOff x="-133350" y="2711175"/>
            <a:chExt cx="333375" cy="136800"/>
          </a:xfrm>
        </p:grpSpPr>
        <p:cxnSp>
          <p:nvCxnSpPr>
            <p:cNvPr id="40" name="Gerader Verbinder 39"/>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1" name="Textfeld 40"/>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ur Titel | weiß">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a:t>Mastertitelformat bearbeiten</a:t>
            </a:r>
            <a:endParaRPr lang="de-DE"/>
          </a:p>
        </p:txBody>
      </p:sp>
      <p:sp>
        <p:nvSpPr>
          <p:cNvPr id="3" name="Datumsplatzhalter 2"/>
          <p:cNvSpPr>
            <a:spLocks noGrp="1"/>
          </p:cNvSpPr>
          <p:nvPr>
            <p:ph type="dt" sz="half" idx="10"/>
          </p:nvPr>
        </p:nvSpPr>
        <p:spPr/>
        <p:txBody>
          <a:bodyPr/>
          <a:lstStyle/>
          <a:p>
            <a:fld id="{0E2D0C01-EBDF-474A-A92C-39B92703CA01}"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7"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8" name="Textplatzhalter 9"/>
          <p:cNvSpPr>
            <a:spLocks noGrp="1"/>
          </p:cNvSpPr>
          <p:nvPr>
            <p:ph type="body" sz="quarter" idx="15"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Zitatfoli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a:t>Mastertitelformat bearbeiten</a:t>
            </a:r>
            <a:endParaRPr lang="de-DE" dirty="0"/>
          </a:p>
        </p:txBody>
      </p:sp>
      <p:sp>
        <p:nvSpPr>
          <p:cNvPr id="3" name="Datumsplatzhalter 2"/>
          <p:cNvSpPr>
            <a:spLocks noGrp="1"/>
          </p:cNvSpPr>
          <p:nvPr>
            <p:ph type="dt" sz="half" idx="10"/>
          </p:nvPr>
        </p:nvSpPr>
        <p:spPr/>
        <p:txBody>
          <a:bodyPr/>
          <a:lstStyle/>
          <a:p>
            <a:fld id="{0E363F16-B763-45FD-94C4-24512B593158}"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7" name="Rechteck 6"/>
          <p:cNvSpPr/>
          <p:nvPr userDrawn="1"/>
        </p:nvSpPr>
        <p:spPr>
          <a:xfrm>
            <a:off x="518317" y="1631155"/>
            <a:ext cx="11157746" cy="45696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pPr>
            <a:endParaRPr kumimoji="0" lang="de-DE" sz="1600" b="0"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9" name="Textplatzhalter 8"/>
          <p:cNvSpPr>
            <a:spLocks noGrp="1"/>
          </p:cNvSpPr>
          <p:nvPr>
            <p:ph type="body" sz="quarter" idx="24" hasCustomPrompt="1"/>
          </p:nvPr>
        </p:nvSpPr>
        <p:spPr>
          <a:xfrm>
            <a:off x="2497190" y="2835964"/>
            <a:ext cx="7200000" cy="2160000"/>
          </a:xfrm>
        </p:spPr>
        <p:txBody>
          <a:bodyPr rIns="0" anchor="ctr" anchorCtr="0">
            <a:normAutofit/>
          </a:bodyPr>
          <a:lstStyle>
            <a:lvl1pPr algn="ctr">
              <a:defRPr sz="2000" i="1"/>
            </a:lvl1pPr>
            <a:lvl2pPr marL="0" indent="0">
              <a:buNone/>
              <a:defRPr/>
            </a:lvl2pPr>
          </a:lstStyle>
          <a:p>
            <a:pPr lvl="0"/>
            <a:r>
              <a:rPr lang="de-DE" dirty="0"/>
              <a:t>„Mastertextformat bearbeiten“</a:t>
            </a:r>
            <a:endParaRPr lang="de-DE" dirty="0"/>
          </a:p>
        </p:txBody>
      </p:sp>
      <p:sp>
        <p:nvSpPr>
          <p:cNvPr id="10"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1" name="Textplatzhalter 9"/>
          <p:cNvSpPr>
            <a:spLocks noGrp="1"/>
          </p:cNvSpPr>
          <p:nvPr>
            <p:ph type="body" sz="quarter" idx="15"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593BD3B8-ACB8-4ED5-8F13-458BBC39375A}"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10" name="Textplatzhalter 6"/>
          <p:cNvSpPr>
            <a:spLocks noGrp="1"/>
          </p:cNvSpPr>
          <p:nvPr>
            <p:ph type="body" sz="quarter" idx="15" hasCustomPrompt="1"/>
          </p:nvPr>
        </p:nvSpPr>
        <p:spPr>
          <a:xfrm>
            <a:off x="948060" y="2354711"/>
            <a:ext cx="5039989" cy="281103"/>
          </a:xfrm>
        </p:spPr>
        <p:txBody>
          <a:bodyPr wrap="square">
            <a:noAutofit/>
          </a:bodyPr>
          <a:lstStyle>
            <a:lvl1pPr>
              <a:defRPr sz="1800"/>
            </a:lvl1pPr>
          </a:lstStyle>
          <a:p>
            <a:pPr lvl="0"/>
            <a:r>
              <a:rPr lang="de-DE" dirty="0"/>
              <a:t>Agendapunkt / Kapitelthema</a:t>
            </a:r>
            <a:endParaRPr lang="de-DE" dirty="0"/>
          </a:p>
        </p:txBody>
      </p:sp>
      <p:sp>
        <p:nvSpPr>
          <p:cNvPr id="11" name="Textplatzhalter 6"/>
          <p:cNvSpPr>
            <a:spLocks noGrp="1"/>
          </p:cNvSpPr>
          <p:nvPr>
            <p:ph type="body" sz="quarter" idx="16" hasCustomPrompt="1"/>
          </p:nvPr>
        </p:nvSpPr>
        <p:spPr>
          <a:xfrm>
            <a:off x="518318" y="2354711"/>
            <a:ext cx="320601" cy="281103"/>
          </a:xfrm>
        </p:spPr>
        <p:txBody>
          <a:bodyPr wrap="none" rIns="0">
            <a:noAutofit/>
          </a:bodyPr>
          <a:lstStyle>
            <a:lvl1pPr>
              <a:defRPr sz="1800" b="1">
                <a:solidFill>
                  <a:schemeClr val="accent3"/>
                </a:solidFill>
              </a:defRPr>
            </a:lvl1pPr>
          </a:lstStyle>
          <a:p>
            <a:pPr lvl="0"/>
            <a:r>
              <a:rPr lang="de-DE" dirty="0"/>
              <a:t>02 </a:t>
            </a:r>
            <a:endParaRPr lang="de-DE" dirty="0"/>
          </a:p>
        </p:txBody>
      </p:sp>
      <p:sp>
        <p:nvSpPr>
          <p:cNvPr id="12" name="Textplatzhalter 6"/>
          <p:cNvSpPr>
            <a:spLocks noGrp="1"/>
          </p:cNvSpPr>
          <p:nvPr>
            <p:ph type="body" sz="quarter" idx="17" hasCustomPrompt="1"/>
          </p:nvPr>
        </p:nvSpPr>
        <p:spPr>
          <a:xfrm>
            <a:off x="948060" y="4525376"/>
            <a:ext cx="5039989" cy="281103"/>
          </a:xfrm>
        </p:spPr>
        <p:txBody>
          <a:bodyPr wrap="square">
            <a:noAutofit/>
          </a:bodyPr>
          <a:lstStyle>
            <a:lvl1pPr>
              <a:defRPr sz="1800"/>
            </a:lvl1pPr>
          </a:lstStyle>
          <a:p>
            <a:pPr lvl="0"/>
            <a:r>
              <a:rPr lang="de-DE" dirty="0"/>
              <a:t>Agendapunkt / Kapitelthema</a:t>
            </a:r>
            <a:endParaRPr lang="de-DE" dirty="0"/>
          </a:p>
        </p:txBody>
      </p:sp>
      <p:sp>
        <p:nvSpPr>
          <p:cNvPr id="13" name="Textplatzhalter 6"/>
          <p:cNvSpPr>
            <a:spLocks noGrp="1"/>
          </p:cNvSpPr>
          <p:nvPr>
            <p:ph type="body" sz="quarter" idx="18" hasCustomPrompt="1"/>
          </p:nvPr>
        </p:nvSpPr>
        <p:spPr>
          <a:xfrm>
            <a:off x="518318" y="4525376"/>
            <a:ext cx="320601" cy="281103"/>
          </a:xfrm>
        </p:spPr>
        <p:txBody>
          <a:bodyPr wrap="none" rIns="0">
            <a:noAutofit/>
          </a:bodyPr>
          <a:lstStyle>
            <a:lvl1pPr>
              <a:defRPr sz="1800" b="1">
                <a:solidFill>
                  <a:schemeClr val="accent3"/>
                </a:solidFill>
              </a:defRPr>
            </a:lvl1pPr>
          </a:lstStyle>
          <a:p>
            <a:pPr lvl="0"/>
            <a:r>
              <a:rPr lang="de-DE" dirty="0"/>
              <a:t>05 </a:t>
            </a:r>
            <a:endParaRPr lang="de-DE" dirty="0"/>
          </a:p>
        </p:txBody>
      </p:sp>
      <p:sp>
        <p:nvSpPr>
          <p:cNvPr id="17" name="Textplatzhalter 6"/>
          <p:cNvSpPr>
            <a:spLocks noGrp="1"/>
          </p:cNvSpPr>
          <p:nvPr>
            <p:ph type="body" sz="quarter" idx="19" hasCustomPrompt="1"/>
          </p:nvPr>
        </p:nvSpPr>
        <p:spPr>
          <a:xfrm>
            <a:off x="948060" y="3078266"/>
            <a:ext cx="5039989" cy="281103"/>
          </a:xfrm>
        </p:spPr>
        <p:txBody>
          <a:bodyPr wrap="square">
            <a:noAutofit/>
          </a:bodyPr>
          <a:lstStyle>
            <a:lvl1pPr>
              <a:defRPr sz="1800"/>
            </a:lvl1pPr>
          </a:lstStyle>
          <a:p>
            <a:pPr lvl="0"/>
            <a:r>
              <a:rPr lang="de-DE" dirty="0"/>
              <a:t>Agendapunkt / Kapitelthema</a:t>
            </a:r>
            <a:endParaRPr lang="de-DE" dirty="0"/>
          </a:p>
        </p:txBody>
      </p:sp>
      <p:sp>
        <p:nvSpPr>
          <p:cNvPr id="18" name="Textplatzhalter 6"/>
          <p:cNvSpPr>
            <a:spLocks noGrp="1"/>
          </p:cNvSpPr>
          <p:nvPr>
            <p:ph type="body" sz="quarter" idx="20" hasCustomPrompt="1"/>
          </p:nvPr>
        </p:nvSpPr>
        <p:spPr>
          <a:xfrm>
            <a:off x="518318" y="3078266"/>
            <a:ext cx="320601" cy="281103"/>
          </a:xfrm>
        </p:spPr>
        <p:txBody>
          <a:bodyPr wrap="none" rIns="0">
            <a:noAutofit/>
          </a:bodyPr>
          <a:lstStyle>
            <a:lvl1pPr>
              <a:defRPr sz="1800" b="1">
                <a:solidFill>
                  <a:schemeClr val="accent3"/>
                </a:solidFill>
              </a:defRPr>
            </a:lvl1pPr>
          </a:lstStyle>
          <a:p>
            <a:pPr lvl="0"/>
            <a:r>
              <a:rPr lang="de-DE" dirty="0"/>
              <a:t>03 </a:t>
            </a:r>
            <a:endParaRPr lang="de-DE" dirty="0"/>
          </a:p>
        </p:txBody>
      </p:sp>
      <p:sp>
        <p:nvSpPr>
          <p:cNvPr id="20" name="Textplatzhalter 6"/>
          <p:cNvSpPr>
            <a:spLocks noGrp="1"/>
          </p:cNvSpPr>
          <p:nvPr>
            <p:ph type="body" sz="quarter" idx="21" hasCustomPrompt="1"/>
          </p:nvPr>
        </p:nvSpPr>
        <p:spPr>
          <a:xfrm>
            <a:off x="948060" y="3801821"/>
            <a:ext cx="5039989" cy="281103"/>
          </a:xfrm>
        </p:spPr>
        <p:txBody>
          <a:bodyPr wrap="square">
            <a:noAutofit/>
          </a:bodyPr>
          <a:lstStyle>
            <a:lvl1pPr>
              <a:defRPr sz="1800"/>
            </a:lvl1pPr>
          </a:lstStyle>
          <a:p>
            <a:pPr lvl="0"/>
            <a:r>
              <a:rPr lang="de-DE" dirty="0"/>
              <a:t>Agendapunkt / Kapitelthema</a:t>
            </a:r>
            <a:endParaRPr lang="de-DE" dirty="0"/>
          </a:p>
        </p:txBody>
      </p:sp>
      <p:sp>
        <p:nvSpPr>
          <p:cNvPr id="21" name="Textplatzhalter 6"/>
          <p:cNvSpPr>
            <a:spLocks noGrp="1"/>
          </p:cNvSpPr>
          <p:nvPr>
            <p:ph type="body" sz="quarter" idx="22" hasCustomPrompt="1"/>
          </p:nvPr>
        </p:nvSpPr>
        <p:spPr>
          <a:xfrm>
            <a:off x="518318" y="3801821"/>
            <a:ext cx="320601" cy="281103"/>
          </a:xfrm>
        </p:spPr>
        <p:txBody>
          <a:bodyPr wrap="none" rIns="0">
            <a:noAutofit/>
          </a:bodyPr>
          <a:lstStyle>
            <a:lvl1pPr>
              <a:defRPr sz="1800" b="1">
                <a:solidFill>
                  <a:schemeClr val="accent3"/>
                </a:solidFill>
              </a:defRPr>
            </a:lvl1pPr>
          </a:lstStyle>
          <a:p>
            <a:pPr lvl="0"/>
            <a:r>
              <a:rPr lang="de-DE" dirty="0"/>
              <a:t>04 </a:t>
            </a:r>
            <a:endParaRPr lang="de-DE" dirty="0"/>
          </a:p>
        </p:txBody>
      </p:sp>
      <p:sp>
        <p:nvSpPr>
          <p:cNvPr id="24" name="Textplatzhalter 6"/>
          <p:cNvSpPr>
            <a:spLocks noGrp="1"/>
          </p:cNvSpPr>
          <p:nvPr>
            <p:ph type="body" sz="quarter" idx="23" hasCustomPrompt="1"/>
          </p:nvPr>
        </p:nvSpPr>
        <p:spPr>
          <a:xfrm>
            <a:off x="948060" y="5248930"/>
            <a:ext cx="5039989" cy="281103"/>
          </a:xfrm>
        </p:spPr>
        <p:txBody>
          <a:bodyPr wrap="square">
            <a:noAutofit/>
          </a:bodyPr>
          <a:lstStyle>
            <a:lvl1pPr>
              <a:defRPr sz="1800"/>
            </a:lvl1pPr>
          </a:lstStyle>
          <a:p>
            <a:pPr lvl="0"/>
            <a:r>
              <a:rPr lang="de-DE" dirty="0"/>
              <a:t>Agendapunkt / Kapitelthema</a:t>
            </a:r>
            <a:endParaRPr lang="de-DE" dirty="0"/>
          </a:p>
        </p:txBody>
      </p:sp>
      <p:sp>
        <p:nvSpPr>
          <p:cNvPr id="25" name="Textplatzhalter 6"/>
          <p:cNvSpPr>
            <a:spLocks noGrp="1"/>
          </p:cNvSpPr>
          <p:nvPr>
            <p:ph type="body" sz="quarter" idx="24" hasCustomPrompt="1"/>
          </p:nvPr>
        </p:nvSpPr>
        <p:spPr>
          <a:xfrm>
            <a:off x="518318" y="5248930"/>
            <a:ext cx="320601" cy="281103"/>
          </a:xfrm>
        </p:spPr>
        <p:txBody>
          <a:bodyPr wrap="none" rIns="0">
            <a:noAutofit/>
          </a:bodyPr>
          <a:lstStyle>
            <a:lvl1pPr>
              <a:defRPr sz="1800" b="1">
                <a:solidFill>
                  <a:schemeClr val="accent3"/>
                </a:solidFill>
              </a:defRPr>
            </a:lvl1pPr>
          </a:lstStyle>
          <a:p>
            <a:pPr lvl="0"/>
            <a:r>
              <a:rPr lang="de-DE" dirty="0"/>
              <a:t>06 </a:t>
            </a:r>
            <a:endParaRPr lang="de-DE" dirty="0"/>
          </a:p>
        </p:txBody>
      </p:sp>
      <p:sp>
        <p:nvSpPr>
          <p:cNvPr id="26" name="Textplatzhalter 6"/>
          <p:cNvSpPr>
            <a:spLocks noGrp="1"/>
          </p:cNvSpPr>
          <p:nvPr>
            <p:ph type="body" sz="quarter" idx="25" hasCustomPrompt="1"/>
          </p:nvPr>
        </p:nvSpPr>
        <p:spPr>
          <a:xfrm>
            <a:off x="6636190" y="1632184"/>
            <a:ext cx="5039873" cy="281103"/>
          </a:xfrm>
        </p:spPr>
        <p:txBody>
          <a:bodyPr wrap="square">
            <a:noAutofit/>
          </a:bodyPr>
          <a:lstStyle>
            <a:lvl1pPr>
              <a:defRPr sz="1800"/>
            </a:lvl1pPr>
          </a:lstStyle>
          <a:p>
            <a:pPr lvl="0"/>
            <a:r>
              <a:rPr lang="de-DE"/>
              <a:t>Agendapunkt / Kapitelthema</a:t>
            </a:r>
            <a:endParaRPr lang="de-DE" dirty="0"/>
          </a:p>
        </p:txBody>
      </p:sp>
      <p:sp>
        <p:nvSpPr>
          <p:cNvPr id="27" name="Textplatzhalter 6"/>
          <p:cNvSpPr>
            <a:spLocks noGrp="1"/>
          </p:cNvSpPr>
          <p:nvPr>
            <p:ph type="body" sz="quarter" idx="26" hasCustomPrompt="1"/>
          </p:nvPr>
        </p:nvSpPr>
        <p:spPr>
          <a:xfrm>
            <a:off x="6206332" y="1632184"/>
            <a:ext cx="320601" cy="281103"/>
          </a:xfrm>
        </p:spPr>
        <p:txBody>
          <a:bodyPr wrap="none" rIns="0">
            <a:noAutofit/>
          </a:bodyPr>
          <a:lstStyle>
            <a:lvl1pPr>
              <a:defRPr sz="1800" b="1">
                <a:solidFill>
                  <a:schemeClr val="accent3"/>
                </a:solidFill>
              </a:defRPr>
            </a:lvl1pPr>
          </a:lstStyle>
          <a:p>
            <a:pPr lvl="0"/>
            <a:r>
              <a:rPr lang="de-DE" dirty="0"/>
              <a:t>07 </a:t>
            </a:r>
            <a:endParaRPr lang="de-DE" dirty="0"/>
          </a:p>
        </p:txBody>
      </p:sp>
      <p:sp>
        <p:nvSpPr>
          <p:cNvPr id="28" name="Textplatzhalter 6"/>
          <p:cNvSpPr>
            <a:spLocks noGrp="1"/>
          </p:cNvSpPr>
          <p:nvPr>
            <p:ph type="body" sz="quarter" idx="27" hasCustomPrompt="1"/>
          </p:nvPr>
        </p:nvSpPr>
        <p:spPr>
          <a:xfrm>
            <a:off x="6636190" y="2355533"/>
            <a:ext cx="5039873" cy="281103"/>
          </a:xfrm>
        </p:spPr>
        <p:txBody>
          <a:bodyPr wrap="square">
            <a:noAutofit/>
          </a:bodyPr>
          <a:lstStyle>
            <a:lvl1pPr>
              <a:defRPr sz="1800"/>
            </a:lvl1pPr>
          </a:lstStyle>
          <a:p>
            <a:pPr lvl="0"/>
            <a:r>
              <a:rPr lang="de-DE"/>
              <a:t>Agendapunkt / Kapitelthema</a:t>
            </a:r>
            <a:endParaRPr lang="de-DE" dirty="0"/>
          </a:p>
        </p:txBody>
      </p:sp>
      <p:sp>
        <p:nvSpPr>
          <p:cNvPr id="29" name="Textplatzhalter 6"/>
          <p:cNvSpPr>
            <a:spLocks noGrp="1"/>
          </p:cNvSpPr>
          <p:nvPr>
            <p:ph type="body" sz="quarter" idx="28" hasCustomPrompt="1"/>
          </p:nvPr>
        </p:nvSpPr>
        <p:spPr>
          <a:xfrm>
            <a:off x="6206332" y="2355533"/>
            <a:ext cx="320601" cy="281103"/>
          </a:xfrm>
        </p:spPr>
        <p:txBody>
          <a:bodyPr wrap="none" rIns="0">
            <a:noAutofit/>
          </a:bodyPr>
          <a:lstStyle>
            <a:lvl1pPr>
              <a:defRPr sz="1800" b="1">
                <a:solidFill>
                  <a:schemeClr val="accent3"/>
                </a:solidFill>
              </a:defRPr>
            </a:lvl1pPr>
          </a:lstStyle>
          <a:p>
            <a:pPr lvl="0"/>
            <a:r>
              <a:rPr lang="de-DE" dirty="0"/>
              <a:t>08 </a:t>
            </a:r>
            <a:endParaRPr lang="de-DE" dirty="0"/>
          </a:p>
        </p:txBody>
      </p:sp>
      <p:sp>
        <p:nvSpPr>
          <p:cNvPr id="30" name="Textplatzhalter 6"/>
          <p:cNvSpPr>
            <a:spLocks noGrp="1"/>
          </p:cNvSpPr>
          <p:nvPr>
            <p:ph type="body" sz="quarter" idx="29" hasCustomPrompt="1"/>
          </p:nvPr>
        </p:nvSpPr>
        <p:spPr>
          <a:xfrm>
            <a:off x="6636190" y="4525580"/>
            <a:ext cx="5039873" cy="281103"/>
          </a:xfrm>
        </p:spPr>
        <p:txBody>
          <a:bodyPr wrap="square">
            <a:noAutofit/>
          </a:bodyPr>
          <a:lstStyle>
            <a:lvl1pPr>
              <a:defRPr sz="1800"/>
            </a:lvl1pPr>
          </a:lstStyle>
          <a:p>
            <a:pPr lvl="0"/>
            <a:r>
              <a:rPr lang="de-DE"/>
              <a:t>Agendapunkt / Kapitelthema</a:t>
            </a:r>
            <a:endParaRPr lang="de-DE" dirty="0"/>
          </a:p>
        </p:txBody>
      </p:sp>
      <p:sp>
        <p:nvSpPr>
          <p:cNvPr id="31" name="Textplatzhalter 6"/>
          <p:cNvSpPr>
            <a:spLocks noGrp="1"/>
          </p:cNvSpPr>
          <p:nvPr>
            <p:ph type="body" sz="quarter" idx="30" hasCustomPrompt="1"/>
          </p:nvPr>
        </p:nvSpPr>
        <p:spPr>
          <a:xfrm>
            <a:off x="6206332" y="4525580"/>
            <a:ext cx="307841" cy="281103"/>
          </a:xfrm>
        </p:spPr>
        <p:txBody>
          <a:bodyPr wrap="none" rIns="0">
            <a:noAutofit/>
          </a:bodyPr>
          <a:lstStyle>
            <a:lvl1pPr>
              <a:defRPr sz="1800" b="1">
                <a:solidFill>
                  <a:schemeClr val="accent3"/>
                </a:solidFill>
              </a:defRPr>
            </a:lvl1pPr>
          </a:lstStyle>
          <a:p>
            <a:pPr lvl="0"/>
            <a:r>
              <a:rPr lang="de-DE" dirty="0"/>
              <a:t>11 </a:t>
            </a:r>
            <a:endParaRPr lang="de-DE" dirty="0"/>
          </a:p>
        </p:txBody>
      </p:sp>
      <p:sp>
        <p:nvSpPr>
          <p:cNvPr id="32" name="Textplatzhalter 6"/>
          <p:cNvSpPr>
            <a:spLocks noGrp="1"/>
          </p:cNvSpPr>
          <p:nvPr>
            <p:ph type="body" sz="quarter" idx="31" hasCustomPrompt="1"/>
          </p:nvPr>
        </p:nvSpPr>
        <p:spPr>
          <a:xfrm>
            <a:off x="6636190" y="3078882"/>
            <a:ext cx="5039873" cy="281103"/>
          </a:xfrm>
        </p:spPr>
        <p:txBody>
          <a:bodyPr wrap="square">
            <a:noAutofit/>
          </a:bodyPr>
          <a:lstStyle>
            <a:lvl1pPr>
              <a:defRPr sz="1800"/>
            </a:lvl1pPr>
          </a:lstStyle>
          <a:p>
            <a:pPr lvl="0"/>
            <a:r>
              <a:rPr lang="de-DE"/>
              <a:t>Agendapunkt / Kapitelthema</a:t>
            </a:r>
            <a:endParaRPr lang="de-DE" dirty="0"/>
          </a:p>
        </p:txBody>
      </p:sp>
      <p:sp>
        <p:nvSpPr>
          <p:cNvPr id="33" name="Textplatzhalter 6"/>
          <p:cNvSpPr>
            <a:spLocks noGrp="1"/>
          </p:cNvSpPr>
          <p:nvPr>
            <p:ph type="body" sz="quarter" idx="32" hasCustomPrompt="1"/>
          </p:nvPr>
        </p:nvSpPr>
        <p:spPr>
          <a:xfrm>
            <a:off x="6206332" y="3078882"/>
            <a:ext cx="320601" cy="281103"/>
          </a:xfrm>
        </p:spPr>
        <p:txBody>
          <a:bodyPr wrap="none" rIns="0">
            <a:noAutofit/>
          </a:bodyPr>
          <a:lstStyle>
            <a:lvl1pPr>
              <a:defRPr sz="1800" b="1">
                <a:solidFill>
                  <a:schemeClr val="accent3"/>
                </a:solidFill>
              </a:defRPr>
            </a:lvl1pPr>
          </a:lstStyle>
          <a:p>
            <a:pPr lvl="0"/>
            <a:r>
              <a:rPr lang="de-DE" dirty="0"/>
              <a:t>09 </a:t>
            </a:r>
            <a:endParaRPr lang="de-DE" dirty="0"/>
          </a:p>
        </p:txBody>
      </p:sp>
      <p:sp>
        <p:nvSpPr>
          <p:cNvPr id="34" name="Textplatzhalter 6"/>
          <p:cNvSpPr>
            <a:spLocks noGrp="1"/>
          </p:cNvSpPr>
          <p:nvPr>
            <p:ph type="body" sz="quarter" idx="33" hasCustomPrompt="1"/>
          </p:nvPr>
        </p:nvSpPr>
        <p:spPr>
          <a:xfrm>
            <a:off x="6636190" y="3802231"/>
            <a:ext cx="5039873" cy="281103"/>
          </a:xfrm>
        </p:spPr>
        <p:txBody>
          <a:bodyPr wrap="square">
            <a:noAutofit/>
          </a:bodyPr>
          <a:lstStyle>
            <a:lvl1pPr>
              <a:defRPr sz="1800"/>
            </a:lvl1pPr>
          </a:lstStyle>
          <a:p>
            <a:pPr lvl="0"/>
            <a:r>
              <a:rPr lang="de-DE"/>
              <a:t>Agendapunkt / Kapitelthema</a:t>
            </a:r>
            <a:endParaRPr lang="de-DE" dirty="0"/>
          </a:p>
        </p:txBody>
      </p:sp>
      <p:sp>
        <p:nvSpPr>
          <p:cNvPr id="35" name="Textplatzhalter 6"/>
          <p:cNvSpPr>
            <a:spLocks noGrp="1"/>
          </p:cNvSpPr>
          <p:nvPr>
            <p:ph type="body" sz="quarter" idx="34" hasCustomPrompt="1"/>
          </p:nvPr>
        </p:nvSpPr>
        <p:spPr>
          <a:xfrm>
            <a:off x="6206332" y="3802231"/>
            <a:ext cx="320601" cy="281103"/>
          </a:xfrm>
        </p:spPr>
        <p:txBody>
          <a:bodyPr wrap="none" rIns="0">
            <a:noAutofit/>
          </a:bodyPr>
          <a:lstStyle>
            <a:lvl1pPr>
              <a:defRPr sz="1800" b="1">
                <a:solidFill>
                  <a:schemeClr val="accent3"/>
                </a:solidFill>
              </a:defRPr>
            </a:lvl1pPr>
          </a:lstStyle>
          <a:p>
            <a:pPr lvl="0"/>
            <a:r>
              <a:rPr lang="de-DE" dirty="0"/>
              <a:t>10 </a:t>
            </a:r>
            <a:endParaRPr lang="de-DE" dirty="0"/>
          </a:p>
        </p:txBody>
      </p:sp>
      <p:sp>
        <p:nvSpPr>
          <p:cNvPr id="36" name="Textplatzhalter 6"/>
          <p:cNvSpPr>
            <a:spLocks noGrp="1"/>
          </p:cNvSpPr>
          <p:nvPr>
            <p:ph type="body" sz="quarter" idx="35" hasCustomPrompt="1"/>
          </p:nvPr>
        </p:nvSpPr>
        <p:spPr>
          <a:xfrm>
            <a:off x="6636190" y="5248930"/>
            <a:ext cx="5039873" cy="281103"/>
          </a:xfrm>
        </p:spPr>
        <p:txBody>
          <a:bodyPr wrap="square">
            <a:noAutofit/>
          </a:bodyPr>
          <a:lstStyle>
            <a:lvl1pPr>
              <a:defRPr sz="1800"/>
            </a:lvl1pPr>
          </a:lstStyle>
          <a:p>
            <a:pPr lvl="0"/>
            <a:r>
              <a:rPr lang="de-DE"/>
              <a:t>Agendapunkt / Kapitelthema</a:t>
            </a:r>
            <a:endParaRPr lang="de-DE" dirty="0"/>
          </a:p>
        </p:txBody>
      </p:sp>
      <p:sp>
        <p:nvSpPr>
          <p:cNvPr id="37" name="Textplatzhalter 6"/>
          <p:cNvSpPr>
            <a:spLocks noGrp="1"/>
          </p:cNvSpPr>
          <p:nvPr>
            <p:ph type="body" sz="quarter" idx="36" hasCustomPrompt="1"/>
          </p:nvPr>
        </p:nvSpPr>
        <p:spPr>
          <a:xfrm>
            <a:off x="6206332" y="5248930"/>
            <a:ext cx="320601" cy="281103"/>
          </a:xfrm>
        </p:spPr>
        <p:txBody>
          <a:bodyPr wrap="none" rIns="0">
            <a:noAutofit/>
          </a:bodyPr>
          <a:lstStyle>
            <a:lvl1pPr>
              <a:defRPr sz="1800" b="1">
                <a:solidFill>
                  <a:schemeClr val="accent3"/>
                </a:solidFill>
              </a:defRPr>
            </a:lvl1pPr>
          </a:lstStyle>
          <a:p>
            <a:pPr lvl="0"/>
            <a:r>
              <a:rPr lang="de-DE" dirty="0"/>
              <a:t>12 </a:t>
            </a:r>
            <a:endParaRPr lang="de-DE" dirty="0"/>
          </a:p>
        </p:txBody>
      </p:sp>
      <p:sp>
        <p:nvSpPr>
          <p:cNvPr id="6" name="Titel 5"/>
          <p:cNvSpPr>
            <a:spLocks noGrp="1"/>
          </p:cNvSpPr>
          <p:nvPr>
            <p:ph type="title" hasCustomPrompt="1"/>
          </p:nvPr>
        </p:nvSpPr>
        <p:spPr>
          <a:xfrm>
            <a:off x="518318" y="301185"/>
            <a:ext cx="6844385" cy="332399"/>
          </a:xfrm>
        </p:spPr>
        <p:txBody>
          <a:bodyPr/>
          <a:lstStyle/>
          <a:p>
            <a:r>
              <a:rPr lang="de-DE"/>
              <a:t>Mastertitelformat bearbeiten</a:t>
            </a:r>
            <a:endParaRPr lang="de-DE"/>
          </a:p>
        </p:txBody>
      </p:sp>
      <p:sp>
        <p:nvSpPr>
          <p:cNvPr id="38"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
        <p:nvSpPr>
          <p:cNvPr id="39" name="Textplatzhalter 6"/>
          <p:cNvSpPr>
            <a:spLocks noGrp="1"/>
          </p:cNvSpPr>
          <p:nvPr>
            <p:ph type="body" sz="quarter" idx="13" hasCustomPrompt="1"/>
          </p:nvPr>
        </p:nvSpPr>
        <p:spPr>
          <a:xfrm>
            <a:off x="948060" y="1631156"/>
            <a:ext cx="5039989" cy="281103"/>
          </a:xfrm>
        </p:spPr>
        <p:txBody>
          <a:bodyPr wrap="square">
            <a:noAutofit/>
          </a:bodyPr>
          <a:lstStyle>
            <a:lvl1pPr>
              <a:defRPr sz="1800"/>
            </a:lvl1pPr>
          </a:lstStyle>
          <a:p>
            <a:pPr lvl="0"/>
            <a:r>
              <a:rPr lang="de-DE" dirty="0"/>
              <a:t>Agendapunkt / Kapitelthema</a:t>
            </a:r>
            <a:endParaRPr lang="de-DE" dirty="0"/>
          </a:p>
        </p:txBody>
      </p:sp>
      <p:sp>
        <p:nvSpPr>
          <p:cNvPr id="40" name="Textplatzhalter 6"/>
          <p:cNvSpPr>
            <a:spLocks noGrp="1"/>
          </p:cNvSpPr>
          <p:nvPr>
            <p:ph type="body" sz="quarter" idx="14" hasCustomPrompt="1"/>
          </p:nvPr>
        </p:nvSpPr>
        <p:spPr>
          <a:xfrm>
            <a:off x="518318" y="1631156"/>
            <a:ext cx="320601" cy="281103"/>
          </a:xfrm>
        </p:spPr>
        <p:txBody>
          <a:bodyPr wrap="none" rIns="0">
            <a:noAutofit/>
          </a:bodyPr>
          <a:lstStyle>
            <a:lvl1pPr>
              <a:defRPr sz="1800" b="1">
                <a:solidFill>
                  <a:schemeClr val="accent3"/>
                </a:solidFill>
              </a:defRPr>
            </a:lvl1pPr>
          </a:lstStyle>
          <a:p>
            <a:pPr lvl="0"/>
            <a:r>
              <a:rPr lang="de-DE" dirty="0"/>
              <a:t>01 </a:t>
            </a:r>
            <a:endParaRPr lang="de-DE" dirty="0"/>
          </a:p>
        </p:txBody>
      </p:sp>
      <p:sp>
        <p:nvSpPr>
          <p:cNvPr id="7"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showMasterSp="0" userDrawn="1">
  <p:cSld name="Schlussfolie">
    <p:bg>
      <p:bgRef idx="1001">
        <a:schemeClr val="bg2"/>
      </p:bgRef>
    </p:bg>
    <p:spTree>
      <p:nvGrpSpPr>
        <p:cNvPr id="1" name=""/>
        <p:cNvGrpSpPr/>
        <p:nvPr/>
      </p:nvGrpSpPr>
      <p:grpSpPr>
        <a:xfrm>
          <a:off x="0" y="0"/>
          <a:ext cx="0" cy="0"/>
          <a:chOff x="0" y="0"/>
          <a:chExt cx="0" cy="0"/>
        </a:xfrm>
      </p:grpSpPr>
      <p:sp>
        <p:nvSpPr>
          <p:cNvPr id="57" name="Textplatzhalter 167"/>
          <p:cNvSpPr>
            <a:spLocks noGrp="1"/>
          </p:cNvSpPr>
          <p:nvPr>
            <p:ph type="body" sz="quarter" idx="12" hasCustomPrompt="1"/>
          </p:nvPr>
        </p:nvSpPr>
        <p:spPr>
          <a:xfrm>
            <a:off x="0" y="1628775"/>
            <a:ext cx="12192000" cy="5229225"/>
          </a:xfrm>
          <a:gradFill>
            <a:gsLst>
              <a:gs pos="50000">
                <a:schemeClr val="accent4">
                  <a:alpha val="50000"/>
                </a:schemeClr>
              </a:gs>
              <a:gs pos="5000">
                <a:schemeClr val="accent4"/>
              </a:gs>
              <a:gs pos="100000">
                <a:schemeClr val="accent4">
                  <a:alpha val="20000"/>
                </a:schemeClr>
              </a:gs>
            </a:gsLst>
            <a:lin ang="5400000" scaled="1"/>
          </a:gradFill>
        </p:spPr>
        <p:txBody>
          <a:bodyPr vert="horz" wrap="square" lIns="540000" tIns="1188000" rIns="0" bIns="0" rtlCol="0" anchor="t" anchorCtr="0">
            <a:noAutofit/>
          </a:bodyPr>
          <a:lstStyle>
            <a:lvl1pPr>
              <a:defRPr lang="de-DE" sz="4000" b="1" dirty="0">
                <a:latin typeface="+mj-lt"/>
                <a:ea typeface="+mj-ea"/>
                <a:cs typeface="+mj-cs"/>
              </a:defRPr>
            </a:lvl1pPr>
          </a:lstStyle>
          <a:p>
            <a:pPr lvl="0">
              <a:spcBef>
                <a:spcPct val="0"/>
              </a:spcBef>
            </a:pPr>
            <a:r>
              <a:rPr lang="de-DE" dirty="0"/>
              <a:t> </a:t>
            </a:r>
            <a:endParaRPr lang="de-DE" dirty="0"/>
          </a:p>
        </p:txBody>
      </p:sp>
      <p:sp>
        <p:nvSpPr>
          <p:cNvPr id="59" name="Bildplatzhalter 60"/>
          <p:cNvSpPr>
            <a:spLocks noGrp="1"/>
          </p:cNvSpPr>
          <p:nvPr>
            <p:ph type="pic" sz="quarter" idx="10" hasCustomPrompt="1"/>
          </p:nvPr>
        </p:nvSpPr>
        <p:spPr>
          <a:xfrm>
            <a:off x="0" y="1628775"/>
            <a:ext cx="12192000" cy="5229226"/>
          </a:xfrm>
          <a:solidFill>
            <a:schemeClr val="tx1">
              <a:lumMod val="95000"/>
            </a:schemeClr>
          </a:solidFill>
        </p:spPr>
        <p:txBody>
          <a:bodyPr/>
          <a:lstStyle/>
          <a:p>
            <a:r>
              <a:rPr lang="de-DE" dirty="0"/>
              <a:t> </a:t>
            </a:r>
            <a:endParaRPr lang="de-DE" dirty="0"/>
          </a:p>
        </p:txBody>
      </p:sp>
      <p:sp>
        <p:nvSpPr>
          <p:cNvPr id="60" name="Rechteck 59"/>
          <p:cNvSpPr/>
          <p:nvPr userDrawn="1"/>
        </p:nvSpPr>
        <p:spPr>
          <a:xfrm>
            <a:off x="518400" y="1196733"/>
            <a:ext cx="11676062" cy="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4" name="Textplatzhalter 64"/>
          <p:cNvSpPr>
            <a:spLocks noGrp="1"/>
          </p:cNvSpPr>
          <p:nvPr>
            <p:ph type="body" sz="quarter" idx="13" hasCustomPrompt="1"/>
          </p:nvPr>
        </p:nvSpPr>
        <p:spPr>
          <a:xfrm>
            <a:off x="518317" y="2647985"/>
            <a:ext cx="11157745" cy="1562031"/>
          </a:xfrm>
        </p:spPr>
        <p:txBody>
          <a:bodyPr vert="horz" wrap="square" lIns="0" tIns="0" rIns="360000" bIns="0" rtlCol="0" anchor="ctr" anchorCtr="0">
            <a:spAutoFit/>
          </a:bodyPr>
          <a:lstStyle>
            <a:lvl1pPr>
              <a:spcAft>
                <a:spcPts val="0"/>
              </a:spcAft>
              <a:defRPr lang="de-DE" sz="4800" b="1" dirty="0" smtClean="0">
                <a:solidFill>
                  <a:schemeClr val="bg1"/>
                </a:solidFill>
                <a:latin typeface="+mj-lt"/>
                <a:ea typeface="+mj-ea"/>
                <a:cs typeface="+mj-cs"/>
              </a:defRPr>
            </a:lvl1pPr>
          </a:lstStyle>
          <a:p>
            <a:pPr lvl="0">
              <a:spcBef>
                <a:spcPct val="0"/>
              </a:spcBef>
            </a:pPr>
            <a:r>
              <a:rPr lang="de-DE" dirty="0"/>
              <a:t>Vielen Dank</a:t>
            </a:r>
            <a:br>
              <a:rPr lang="de-DE" dirty="0"/>
            </a:br>
            <a:r>
              <a:rPr lang="de-DE" dirty="0"/>
              <a:t>für Ihre Aufmerksamkeit!</a:t>
            </a:r>
            <a:endParaRPr lang="de-DE" dirty="0"/>
          </a:p>
        </p:txBody>
      </p:sp>
      <p:sp>
        <p:nvSpPr>
          <p:cNvPr id="58" name="Freihandform: Form 57"/>
          <p:cNvSpPr/>
          <p:nvPr userDrawn="1"/>
        </p:nvSpPr>
        <p:spPr>
          <a:xfrm>
            <a:off x="10056938" y="300703"/>
            <a:ext cx="1619125" cy="618155"/>
          </a:xfrm>
          <a:custGeom>
            <a:avLst/>
            <a:gdLst>
              <a:gd name="connsiteX0" fmla="*/ 0 w 1456912"/>
              <a:gd name="connsiteY0" fmla="*/ 51854 h 556225"/>
              <a:gd name="connsiteX1" fmla="*/ 28188 w 1456912"/>
              <a:gd name="connsiteY1" fmla="*/ 23666 h 556225"/>
              <a:gd name="connsiteX2" fmla="*/ 28188 w 1456912"/>
              <a:gd name="connsiteY2" fmla="*/ 535557 h 556225"/>
              <a:gd name="connsiteX3" fmla="*/ 0 w 1456912"/>
              <a:gd name="connsiteY3" fmla="*/ 535557 h 556225"/>
              <a:gd name="connsiteX4" fmla="*/ 0 w 1456912"/>
              <a:gd name="connsiteY4" fmla="*/ 51854 h 556225"/>
              <a:gd name="connsiteX5" fmla="*/ 84564 w 1456912"/>
              <a:gd name="connsiteY5" fmla="*/ 28188 h 556225"/>
              <a:gd name="connsiteX6" fmla="*/ 422811 w 1456912"/>
              <a:gd name="connsiteY6" fmla="*/ 28188 h 556225"/>
              <a:gd name="connsiteX7" fmla="*/ 422811 w 1456912"/>
              <a:gd name="connsiteY7" fmla="*/ 0 h 556225"/>
              <a:gd name="connsiteX8" fmla="*/ 56376 w 1456912"/>
              <a:gd name="connsiteY8" fmla="*/ 0 h 556225"/>
              <a:gd name="connsiteX9" fmla="*/ 56376 w 1456912"/>
              <a:gd name="connsiteY9" fmla="*/ 338244 h 556225"/>
              <a:gd name="connsiteX10" fmla="*/ 367711 w 1456912"/>
              <a:gd name="connsiteY10" fmla="*/ 338244 h 556225"/>
              <a:gd name="connsiteX11" fmla="*/ 367711 w 1456912"/>
              <a:gd name="connsiteY11" fmla="*/ 310062 h 556225"/>
              <a:gd name="connsiteX12" fmla="*/ 84564 w 1456912"/>
              <a:gd name="connsiteY12" fmla="*/ 310062 h 556225"/>
              <a:gd name="connsiteX13" fmla="*/ 84564 w 1456912"/>
              <a:gd name="connsiteY13" fmla="*/ 28188 h 556225"/>
              <a:gd name="connsiteX14" fmla="*/ 410152 w 1456912"/>
              <a:gd name="connsiteY14" fmla="*/ 253686 h 556225"/>
              <a:gd name="connsiteX15" fmla="*/ 140937 w 1456912"/>
              <a:gd name="connsiteY15" fmla="*/ 253686 h 556225"/>
              <a:gd name="connsiteX16" fmla="*/ 140937 w 1456912"/>
              <a:gd name="connsiteY16" fmla="*/ 140940 h 556225"/>
              <a:gd name="connsiteX17" fmla="*/ 371171 w 1456912"/>
              <a:gd name="connsiteY17" fmla="*/ 140940 h 556225"/>
              <a:gd name="connsiteX18" fmla="*/ 399359 w 1456912"/>
              <a:gd name="connsiteY18" fmla="*/ 112752 h 556225"/>
              <a:gd name="connsiteX19" fmla="*/ 140937 w 1456912"/>
              <a:gd name="connsiteY19" fmla="*/ 112752 h 556225"/>
              <a:gd name="connsiteX20" fmla="*/ 140937 w 1456912"/>
              <a:gd name="connsiteY20" fmla="*/ 84564 h 556225"/>
              <a:gd name="connsiteX21" fmla="*/ 422811 w 1456912"/>
              <a:gd name="connsiteY21" fmla="*/ 84564 h 556225"/>
              <a:gd name="connsiteX22" fmla="*/ 422811 w 1456912"/>
              <a:gd name="connsiteY22" fmla="*/ 56376 h 556225"/>
              <a:gd name="connsiteX23" fmla="*/ 112749 w 1456912"/>
              <a:gd name="connsiteY23" fmla="*/ 56376 h 556225"/>
              <a:gd name="connsiteX24" fmla="*/ 112749 w 1456912"/>
              <a:gd name="connsiteY24" fmla="*/ 281874 h 556225"/>
              <a:gd name="connsiteX25" fmla="*/ 382334 w 1456912"/>
              <a:gd name="connsiteY25" fmla="*/ 281874 h 556225"/>
              <a:gd name="connsiteX26" fmla="*/ 410152 w 1456912"/>
              <a:gd name="connsiteY26" fmla="*/ 253686 h 556225"/>
              <a:gd name="connsiteX27" fmla="*/ 56376 w 1456912"/>
              <a:gd name="connsiteY27" fmla="*/ 535557 h 556225"/>
              <a:gd name="connsiteX28" fmla="*/ 84564 w 1456912"/>
              <a:gd name="connsiteY28" fmla="*/ 535557 h 556225"/>
              <a:gd name="connsiteX29" fmla="*/ 84564 w 1456912"/>
              <a:gd name="connsiteY29" fmla="*/ 394620 h 556225"/>
              <a:gd name="connsiteX30" fmla="*/ 112752 w 1456912"/>
              <a:gd name="connsiteY30" fmla="*/ 394620 h 556225"/>
              <a:gd name="connsiteX31" fmla="*/ 112752 w 1456912"/>
              <a:gd name="connsiteY31" fmla="*/ 511890 h 556225"/>
              <a:gd name="connsiteX32" fmla="*/ 140940 w 1456912"/>
              <a:gd name="connsiteY32" fmla="*/ 483705 h 556225"/>
              <a:gd name="connsiteX33" fmla="*/ 140940 w 1456912"/>
              <a:gd name="connsiteY33" fmla="*/ 394620 h 556225"/>
              <a:gd name="connsiteX34" fmla="*/ 367714 w 1456912"/>
              <a:gd name="connsiteY34" fmla="*/ 394620 h 556225"/>
              <a:gd name="connsiteX35" fmla="*/ 367714 w 1456912"/>
              <a:gd name="connsiteY35" fmla="*/ 366435 h 556225"/>
              <a:gd name="connsiteX36" fmla="*/ 56376 w 1456912"/>
              <a:gd name="connsiteY36" fmla="*/ 366435 h 556225"/>
              <a:gd name="connsiteX37" fmla="*/ 56376 w 1456912"/>
              <a:gd name="connsiteY37" fmla="*/ 535557 h 556225"/>
              <a:gd name="connsiteX38" fmla="*/ 1428724 w 1456912"/>
              <a:gd name="connsiteY38" fmla="*/ 0 h 556225"/>
              <a:gd name="connsiteX39" fmla="*/ 1428724 w 1456912"/>
              <a:gd name="connsiteY39" fmla="*/ 324156 h 556225"/>
              <a:gd name="connsiteX40" fmla="*/ 1316539 w 1456912"/>
              <a:gd name="connsiteY40" fmla="*/ 514089 h 556225"/>
              <a:gd name="connsiteX41" fmla="*/ 1315903 w 1456912"/>
              <a:gd name="connsiteY41" fmla="*/ 513258 h 556225"/>
              <a:gd name="connsiteX42" fmla="*/ 1400536 w 1456912"/>
              <a:gd name="connsiteY42" fmla="*/ 351869 h 556225"/>
              <a:gd name="connsiteX43" fmla="*/ 1400536 w 1456912"/>
              <a:gd name="connsiteY43" fmla="*/ 3 h 556225"/>
              <a:gd name="connsiteX44" fmla="*/ 1372348 w 1456912"/>
              <a:gd name="connsiteY44" fmla="*/ 3 h 556225"/>
              <a:gd name="connsiteX45" fmla="*/ 1372348 w 1456912"/>
              <a:gd name="connsiteY45" fmla="*/ 351400 h 556225"/>
              <a:gd name="connsiteX46" fmla="*/ 1189132 w 1456912"/>
              <a:gd name="connsiteY46" fmla="*/ 528510 h 556225"/>
              <a:gd name="connsiteX47" fmla="*/ 1005916 w 1456912"/>
              <a:gd name="connsiteY47" fmla="*/ 351400 h 556225"/>
              <a:gd name="connsiteX48" fmla="*/ 1005916 w 1456912"/>
              <a:gd name="connsiteY48" fmla="*/ 23666 h 556225"/>
              <a:gd name="connsiteX49" fmla="*/ 977728 w 1456912"/>
              <a:gd name="connsiteY49" fmla="*/ 51854 h 556225"/>
              <a:gd name="connsiteX50" fmla="*/ 977728 w 1456912"/>
              <a:gd name="connsiteY50" fmla="*/ 351869 h 556225"/>
              <a:gd name="connsiteX51" fmla="*/ 1189132 w 1456912"/>
              <a:gd name="connsiteY51" fmla="*/ 556226 h 556225"/>
              <a:gd name="connsiteX52" fmla="*/ 1217320 w 1456912"/>
              <a:gd name="connsiteY52" fmla="*/ 556226 h 556225"/>
              <a:gd name="connsiteX53" fmla="*/ 1456912 w 1456912"/>
              <a:gd name="connsiteY53" fmla="*/ 324566 h 556225"/>
              <a:gd name="connsiteX54" fmla="*/ 1456912 w 1456912"/>
              <a:gd name="connsiteY54" fmla="*/ 0 h 556225"/>
              <a:gd name="connsiteX55" fmla="*/ 1428724 w 1456912"/>
              <a:gd name="connsiteY55" fmla="*/ 0 h 556225"/>
              <a:gd name="connsiteX56" fmla="*/ 1189132 w 1456912"/>
              <a:gd name="connsiteY56" fmla="*/ 500322 h 556225"/>
              <a:gd name="connsiteX57" fmla="*/ 1344160 w 1456912"/>
              <a:gd name="connsiteY57" fmla="*/ 351400 h 556225"/>
              <a:gd name="connsiteX58" fmla="*/ 1344160 w 1456912"/>
              <a:gd name="connsiteY58" fmla="*/ 351400 h 556225"/>
              <a:gd name="connsiteX59" fmla="*/ 1344160 w 1456912"/>
              <a:gd name="connsiteY59" fmla="*/ 23666 h 556225"/>
              <a:gd name="connsiteX60" fmla="*/ 1315972 w 1456912"/>
              <a:gd name="connsiteY60" fmla="*/ 51854 h 556225"/>
              <a:gd name="connsiteX61" fmla="*/ 1315972 w 1456912"/>
              <a:gd name="connsiteY61" fmla="*/ 324153 h 556225"/>
              <a:gd name="connsiteX62" fmla="*/ 1217317 w 1456912"/>
              <a:gd name="connsiteY62" fmla="*/ 415761 h 556225"/>
              <a:gd name="connsiteX63" fmla="*/ 1118662 w 1456912"/>
              <a:gd name="connsiteY63" fmla="*/ 324153 h 556225"/>
              <a:gd name="connsiteX64" fmla="*/ 1118662 w 1456912"/>
              <a:gd name="connsiteY64" fmla="*/ 3 h 556225"/>
              <a:gd name="connsiteX65" fmla="*/ 1090474 w 1456912"/>
              <a:gd name="connsiteY65" fmla="*/ 3 h 556225"/>
              <a:gd name="connsiteX66" fmla="*/ 1090474 w 1456912"/>
              <a:gd name="connsiteY66" fmla="*/ 324156 h 556225"/>
              <a:gd name="connsiteX67" fmla="*/ 1217317 w 1456912"/>
              <a:gd name="connsiteY67" fmla="*/ 443951 h 556225"/>
              <a:gd name="connsiteX68" fmla="*/ 1304349 w 1456912"/>
              <a:gd name="connsiteY68" fmla="*/ 404889 h 556225"/>
              <a:gd name="connsiteX69" fmla="*/ 1304982 w 1456912"/>
              <a:gd name="connsiteY69" fmla="*/ 405720 h 556225"/>
              <a:gd name="connsiteX70" fmla="*/ 1189129 w 1456912"/>
              <a:gd name="connsiteY70" fmla="*/ 472139 h 556225"/>
              <a:gd name="connsiteX71" fmla="*/ 1062303 w 1456912"/>
              <a:gd name="connsiteY71" fmla="*/ 352344 h 556225"/>
              <a:gd name="connsiteX72" fmla="*/ 1062286 w 1456912"/>
              <a:gd name="connsiteY72" fmla="*/ 352344 h 556225"/>
              <a:gd name="connsiteX73" fmla="*/ 1062286 w 1456912"/>
              <a:gd name="connsiteY73" fmla="*/ 3 h 556225"/>
              <a:gd name="connsiteX74" fmla="*/ 1034098 w 1456912"/>
              <a:gd name="connsiteY74" fmla="*/ 3 h 556225"/>
              <a:gd name="connsiteX75" fmla="*/ 1034098 w 1456912"/>
              <a:gd name="connsiteY75" fmla="*/ 352341 h 556225"/>
              <a:gd name="connsiteX76" fmla="*/ 1034113 w 1456912"/>
              <a:gd name="connsiteY76" fmla="*/ 352341 h 556225"/>
              <a:gd name="connsiteX77" fmla="*/ 1189132 w 1456912"/>
              <a:gd name="connsiteY77" fmla="*/ 500322 h 556225"/>
              <a:gd name="connsiteX78" fmla="*/ 562774 w 1456912"/>
              <a:gd name="connsiteY78" fmla="*/ 366435 h 556225"/>
              <a:gd name="connsiteX79" fmla="*/ 491494 w 1456912"/>
              <a:gd name="connsiteY79" fmla="*/ 535557 h 556225"/>
              <a:gd name="connsiteX80" fmla="*/ 519684 w 1456912"/>
              <a:gd name="connsiteY80" fmla="*/ 535554 h 556225"/>
              <a:gd name="connsiteX81" fmla="*/ 519682 w 1456912"/>
              <a:gd name="connsiteY81" fmla="*/ 535557 h 556225"/>
              <a:gd name="connsiteX82" fmla="*/ 519684 w 1456912"/>
              <a:gd name="connsiteY82" fmla="*/ 535557 h 556225"/>
              <a:gd name="connsiteX83" fmla="*/ 555322 w 1456912"/>
              <a:gd name="connsiteY83" fmla="*/ 450996 h 556225"/>
              <a:gd name="connsiteX84" fmla="*/ 794138 w 1456912"/>
              <a:gd name="connsiteY84" fmla="*/ 450996 h 556225"/>
              <a:gd name="connsiteX85" fmla="*/ 829744 w 1456912"/>
              <a:gd name="connsiteY85" fmla="*/ 535557 h 556225"/>
              <a:gd name="connsiteX86" fmla="*/ 857932 w 1456912"/>
              <a:gd name="connsiteY86" fmla="*/ 535557 h 556225"/>
              <a:gd name="connsiteX87" fmla="*/ 810457 w 1456912"/>
              <a:gd name="connsiteY87" fmla="*/ 422808 h 556225"/>
              <a:gd name="connsiteX88" fmla="*/ 567200 w 1456912"/>
              <a:gd name="connsiteY88" fmla="*/ 422808 h 556225"/>
              <a:gd name="connsiteX89" fmla="*/ 579078 w 1456912"/>
              <a:gd name="connsiteY89" fmla="*/ 394620 h 556225"/>
              <a:gd name="connsiteX90" fmla="*/ 826776 w 1456912"/>
              <a:gd name="connsiteY90" fmla="*/ 394620 h 556225"/>
              <a:gd name="connsiteX91" fmla="*/ 886120 w 1456912"/>
              <a:gd name="connsiteY91" fmla="*/ 535557 h 556225"/>
              <a:gd name="connsiteX92" fmla="*/ 914308 w 1456912"/>
              <a:gd name="connsiteY92" fmla="*/ 535557 h 556225"/>
              <a:gd name="connsiteX93" fmla="*/ 843097 w 1456912"/>
              <a:gd name="connsiteY93" fmla="*/ 366435 h 556225"/>
              <a:gd name="connsiteX94" fmla="*/ 562774 w 1456912"/>
              <a:gd name="connsiteY94" fmla="*/ 366435 h 556225"/>
              <a:gd name="connsiteX95" fmla="*/ 604248 w 1456912"/>
              <a:gd name="connsiteY95" fmla="*/ 0 h 556225"/>
              <a:gd name="connsiteX96" fmla="*/ 397091 w 1456912"/>
              <a:gd name="connsiteY96" fmla="*/ 491374 h 556225"/>
              <a:gd name="connsiteX97" fmla="*/ 415032 w 1456912"/>
              <a:gd name="connsiteY97" fmla="*/ 515732 h 556225"/>
              <a:gd name="connsiteX98" fmla="*/ 632437 w 1456912"/>
              <a:gd name="connsiteY98" fmla="*/ 0 h 556225"/>
              <a:gd name="connsiteX99" fmla="*/ 604248 w 1456912"/>
              <a:gd name="connsiteY99" fmla="*/ 0 h 556225"/>
              <a:gd name="connsiteX100" fmla="*/ 716998 w 1456912"/>
              <a:gd name="connsiteY100" fmla="*/ 3 h 556225"/>
              <a:gd name="connsiteX101" fmla="*/ 934130 w 1456912"/>
              <a:gd name="connsiteY101" fmla="*/ 515735 h 556225"/>
              <a:gd name="connsiteX102" fmla="*/ 952028 w 1456912"/>
              <a:gd name="connsiteY102" fmla="*/ 491377 h 556225"/>
              <a:gd name="connsiteX103" fmla="*/ 745186 w 1456912"/>
              <a:gd name="connsiteY103" fmla="*/ 3 h 556225"/>
              <a:gd name="connsiteX104" fmla="*/ 716998 w 1456912"/>
              <a:gd name="connsiteY104" fmla="*/ 3 h 556225"/>
              <a:gd name="connsiteX105" fmla="*/ 546409 w 1456912"/>
              <a:gd name="connsiteY105" fmla="*/ 338247 h 556225"/>
              <a:gd name="connsiteX106" fmla="*/ 463042 w 1456912"/>
              <a:gd name="connsiteY106" fmla="*/ 535557 h 556225"/>
              <a:gd name="connsiteX107" fmla="*/ 434854 w 1456912"/>
              <a:gd name="connsiteY107" fmla="*/ 535557 h 556225"/>
              <a:gd name="connsiteX108" fmla="*/ 646528 w 1456912"/>
              <a:gd name="connsiteY108" fmla="*/ 33467 h 556225"/>
              <a:gd name="connsiteX109" fmla="*/ 762988 w 1456912"/>
              <a:gd name="connsiteY109" fmla="*/ 310059 h 556225"/>
              <a:gd name="connsiteX110" fmla="*/ 791176 w 1456912"/>
              <a:gd name="connsiteY110" fmla="*/ 310059 h 556225"/>
              <a:gd name="connsiteX111" fmla="*/ 660624 w 1456912"/>
              <a:gd name="connsiteY111" fmla="*/ 3 h 556225"/>
              <a:gd name="connsiteX112" fmla="*/ 688812 w 1456912"/>
              <a:gd name="connsiteY112" fmla="*/ 3 h 556225"/>
              <a:gd name="connsiteX113" fmla="*/ 831231 w 1456912"/>
              <a:gd name="connsiteY113" fmla="*/ 338247 h 556225"/>
              <a:gd name="connsiteX114" fmla="*/ 546409 w 1456912"/>
              <a:gd name="connsiteY114" fmla="*/ 338247 h 556225"/>
              <a:gd name="connsiteX115" fmla="*/ 674788 w 1456912"/>
              <a:gd name="connsiteY115" fmla="*/ 167531 h 556225"/>
              <a:gd name="connsiteX116" fmla="*/ 614721 w 1456912"/>
              <a:gd name="connsiteY116" fmla="*/ 310062 h 556225"/>
              <a:gd name="connsiteX117" fmla="*/ 734800 w 1456912"/>
              <a:gd name="connsiteY117" fmla="*/ 310062 h 556225"/>
              <a:gd name="connsiteX118" fmla="*/ 674788 w 1456912"/>
              <a:gd name="connsiteY118" fmla="*/ 167531 h 556225"/>
              <a:gd name="connsiteX119" fmla="*/ 558275 w 1456912"/>
              <a:gd name="connsiteY119" fmla="*/ 310062 h 556225"/>
              <a:gd name="connsiteX120" fmla="*/ 586535 w 1456912"/>
              <a:gd name="connsiteY120" fmla="*/ 310062 h 556225"/>
              <a:gd name="connsiteX121" fmla="*/ 660703 w 1456912"/>
              <a:gd name="connsiteY121" fmla="*/ 134072 h 556225"/>
              <a:gd name="connsiteX122" fmla="*/ 646588 w 1456912"/>
              <a:gd name="connsiteY122" fmla="*/ 100553 h 556225"/>
              <a:gd name="connsiteX123" fmla="*/ 558275 w 1456912"/>
              <a:gd name="connsiteY123" fmla="*/ 310062 h 55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1456912" h="556225">
                <a:moveTo>
                  <a:pt x="0" y="51854"/>
                </a:moveTo>
                <a:lnTo>
                  <a:pt x="28188" y="23666"/>
                </a:lnTo>
                <a:lnTo>
                  <a:pt x="28188" y="535557"/>
                </a:lnTo>
                <a:lnTo>
                  <a:pt x="0" y="535557"/>
                </a:lnTo>
                <a:lnTo>
                  <a:pt x="0" y="51854"/>
                </a:lnTo>
                <a:close/>
                <a:moveTo>
                  <a:pt x="84564" y="28188"/>
                </a:moveTo>
                <a:lnTo>
                  <a:pt x="422811" y="28188"/>
                </a:lnTo>
                <a:lnTo>
                  <a:pt x="422811" y="0"/>
                </a:lnTo>
                <a:lnTo>
                  <a:pt x="56376" y="0"/>
                </a:lnTo>
                <a:lnTo>
                  <a:pt x="56376" y="338244"/>
                </a:lnTo>
                <a:lnTo>
                  <a:pt x="367711" y="338244"/>
                </a:lnTo>
                <a:lnTo>
                  <a:pt x="367711" y="310062"/>
                </a:lnTo>
                <a:lnTo>
                  <a:pt x="84564" y="310062"/>
                </a:lnTo>
                <a:lnTo>
                  <a:pt x="84564" y="28188"/>
                </a:lnTo>
                <a:close/>
                <a:moveTo>
                  <a:pt x="410152" y="253686"/>
                </a:moveTo>
                <a:lnTo>
                  <a:pt x="140937" y="253686"/>
                </a:lnTo>
                <a:lnTo>
                  <a:pt x="140937" y="140940"/>
                </a:lnTo>
                <a:lnTo>
                  <a:pt x="371171" y="140940"/>
                </a:lnTo>
                <a:lnTo>
                  <a:pt x="399359" y="112752"/>
                </a:lnTo>
                <a:lnTo>
                  <a:pt x="140937" y="112752"/>
                </a:lnTo>
                <a:lnTo>
                  <a:pt x="140937" y="84564"/>
                </a:lnTo>
                <a:lnTo>
                  <a:pt x="422811" y="84564"/>
                </a:lnTo>
                <a:lnTo>
                  <a:pt x="422811" y="56376"/>
                </a:lnTo>
                <a:lnTo>
                  <a:pt x="112749" y="56376"/>
                </a:lnTo>
                <a:lnTo>
                  <a:pt x="112749" y="281874"/>
                </a:lnTo>
                <a:lnTo>
                  <a:pt x="382334" y="281874"/>
                </a:lnTo>
                <a:lnTo>
                  <a:pt x="410152" y="253686"/>
                </a:lnTo>
                <a:close/>
                <a:moveTo>
                  <a:pt x="56376" y="535557"/>
                </a:moveTo>
                <a:lnTo>
                  <a:pt x="84564" y="535557"/>
                </a:lnTo>
                <a:lnTo>
                  <a:pt x="84564" y="394620"/>
                </a:lnTo>
                <a:lnTo>
                  <a:pt x="112752" y="394620"/>
                </a:lnTo>
                <a:lnTo>
                  <a:pt x="112752" y="511890"/>
                </a:lnTo>
                <a:lnTo>
                  <a:pt x="140940" y="483705"/>
                </a:lnTo>
                <a:lnTo>
                  <a:pt x="140940" y="394620"/>
                </a:lnTo>
                <a:lnTo>
                  <a:pt x="367714" y="394620"/>
                </a:lnTo>
                <a:lnTo>
                  <a:pt x="367714" y="366435"/>
                </a:lnTo>
                <a:lnTo>
                  <a:pt x="56376" y="366435"/>
                </a:lnTo>
                <a:lnTo>
                  <a:pt x="56376" y="535557"/>
                </a:lnTo>
                <a:close/>
                <a:moveTo>
                  <a:pt x="1428724" y="0"/>
                </a:moveTo>
                <a:lnTo>
                  <a:pt x="1428724" y="324156"/>
                </a:lnTo>
                <a:cubicBezTo>
                  <a:pt x="1428724" y="399584"/>
                  <a:pt x="1395069" y="464387"/>
                  <a:pt x="1316539" y="514089"/>
                </a:cubicBezTo>
                <a:lnTo>
                  <a:pt x="1315903" y="513258"/>
                </a:lnTo>
                <a:cubicBezTo>
                  <a:pt x="1367503" y="472336"/>
                  <a:pt x="1400536" y="419773"/>
                  <a:pt x="1400536" y="351869"/>
                </a:cubicBezTo>
                <a:lnTo>
                  <a:pt x="1400536" y="3"/>
                </a:lnTo>
                <a:lnTo>
                  <a:pt x="1372348" y="3"/>
                </a:lnTo>
                <a:lnTo>
                  <a:pt x="1372348" y="351400"/>
                </a:lnTo>
                <a:cubicBezTo>
                  <a:pt x="1372348" y="452590"/>
                  <a:pt x="1290318" y="528510"/>
                  <a:pt x="1189132" y="528510"/>
                </a:cubicBezTo>
                <a:cubicBezTo>
                  <a:pt x="1087946" y="528510"/>
                  <a:pt x="1005916" y="452587"/>
                  <a:pt x="1005916" y="351400"/>
                </a:cubicBezTo>
                <a:lnTo>
                  <a:pt x="1005916" y="23666"/>
                </a:lnTo>
                <a:lnTo>
                  <a:pt x="977728" y="51854"/>
                </a:lnTo>
                <a:lnTo>
                  <a:pt x="977728" y="351869"/>
                </a:lnTo>
                <a:cubicBezTo>
                  <a:pt x="977728" y="468625"/>
                  <a:pt x="1072376" y="556226"/>
                  <a:pt x="1189132" y="556226"/>
                </a:cubicBezTo>
                <a:cubicBezTo>
                  <a:pt x="1191834" y="556226"/>
                  <a:pt x="1217320" y="556226"/>
                  <a:pt x="1217320" y="556226"/>
                </a:cubicBezTo>
                <a:cubicBezTo>
                  <a:pt x="1332291" y="556226"/>
                  <a:pt x="1456912" y="471321"/>
                  <a:pt x="1456912" y="324566"/>
                </a:cubicBezTo>
                <a:cubicBezTo>
                  <a:pt x="1456912" y="324428"/>
                  <a:pt x="1456912" y="0"/>
                  <a:pt x="1456912" y="0"/>
                </a:cubicBezTo>
                <a:lnTo>
                  <a:pt x="1428724" y="0"/>
                </a:lnTo>
                <a:close/>
                <a:moveTo>
                  <a:pt x="1189132" y="500322"/>
                </a:moveTo>
                <a:cubicBezTo>
                  <a:pt x="1274706" y="500322"/>
                  <a:pt x="1344082" y="436948"/>
                  <a:pt x="1344160" y="351400"/>
                </a:cubicBezTo>
                <a:lnTo>
                  <a:pt x="1344160" y="351400"/>
                </a:lnTo>
                <a:lnTo>
                  <a:pt x="1344160" y="23666"/>
                </a:lnTo>
                <a:lnTo>
                  <a:pt x="1315972" y="51854"/>
                </a:lnTo>
                <a:lnTo>
                  <a:pt x="1315972" y="324153"/>
                </a:lnTo>
                <a:cubicBezTo>
                  <a:pt x="1315972" y="378637"/>
                  <a:pt x="1271801" y="415761"/>
                  <a:pt x="1217317" y="415761"/>
                </a:cubicBezTo>
                <a:cubicBezTo>
                  <a:pt x="1162833" y="415761"/>
                  <a:pt x="1118662" y="378637"/>
                  <a:pt x="1118662" y="324153"/>
                </a:cubicBezTo>
                <a:lnTo>
                  <a:pt x="1118662" y="3"/>
                </a:lnTo>
                <a:lnTo>
                  <a:pt x="1090474" y="3"/>
                </a:lnTo>
                <a:lnTo>
                  <a:pt x="1090474" y="324156"/>
                </a:lnTo>
                <a:cubicBezTo>
                  <a:pt x="1090474" y="394209"/>
                  <a:pt x="1147264" y="443951"/>
                  <a:pt x="1217317" y="443951"/>
                </a:cubicBezTo>
                <a:cubicBezTo>
                  <a:pt x="1245962" y="443951"/>
                  <a:pt x="1280732" y="429800"/>
                  <a:pt x="1304349" y="404889"/>
                </a:cubicBezTo>
                <a:lnTo>
                  <a:pt x="1304982" y="405720"/>
                </a:lnTo>
                <a:cubicBezTo>
                  <a:pt x="1282838" y="446784"/>
                  <a:pt x="1241907" y="472139"/>
                  <a:pt x="1189129" y="472139"/>
                </a:cubicBezTo>
                <a:cubicBezTo>
                  <a:pt x="1119507" y="472139"/>
                  <a:pt x="1062992" y="421734"/>
                  <a:pt x="1062303" y="352344"/>
                </a:cubicBezTo>
                <a:lnTo>
                  <a:pt x="1062286" y="352344"/>
                </a:lnTo>
                <a:lnTo>
                  <a:pt x="1062286" y="3"/>
                </a:lnTo>
                <a:lnTo>
                  <a:pt x="1034098" y="3"/>
                </a:lnTo>
                <a:lnTo>
                  <a:pt x="1034098" y="352341"/>
                </a:lnTo>
                <a:lnTo>
                  <a:pt x="1034113" y="352341"/>
                </a:lnTo>
                <a:cubicBezTo>
                  <a:pt x="1034703" y="437411"/>
                  <a:pt x="1103877" y="500322"/>
                  <a:pt x="1189132" y="500322"/>
                </a:cubicBezTo>
                <a:close/>
                <a:moveTo>
                  <a:pt x="562774" y="366435"/>
                </a:moveTo>
                <a:lnTo>
                  <a:pt x="491494" y="535557"/>
                </a:lnTo>
                <a:lnTo>
                  <a:pt x="519684" y="535554"/>
                </a:lnTo>
                <a:lnTo>
                  <a:pt x="519682" y="535557"/>
                </a:lnTo>
                <a:lnTo>
                  <a:pt x="519684" y="535557"/>
                </a:lnTo>
                <a:lnTo>
                  <a:pt x="555322" y="450996"/>
                </a:lnTo>
                <a:lnTo>
                  <a:pt x="794138" y="450996"/>
                </a:lnTo>
                <a:lnTo>
                  <a:pt x="829744" y="535557"/>
                </a:lnTo>
                <a:lnTo>
                  <a:pt x="857932" y="535557"/>
                </a:lnTo>
                <a:lnTo>
                  <a:pt x="810457" y="422808"/>
                </a:lnTo>
                <a:lnTo>
                  <a:pt x="567200" y="422808"/>
                </a:lnTo>
                <a:lnTo>
                  <a:pt x="579078" y="394620"/>
                </a:lnTo>
                <a:lnTo>
                  <a:pt x="826776" y="394620"/>
                </a:lnTo>
                <a:lnTo>
                  <a:pt x="886120" y="535557"/>
                </a:lnTo>
                <a:lnTo>
                  <a:pt x="914308" y="535557"/>
                </a:lnTo>
                <a:lnTo>
                  <a:pt x="843097" y="366435"/>
                </a:lnTo>
                <a:lnTo>
                  <a:pt x="562774" y="366435"/>
                </a:lnTo>
                <a:close/>
                <a:moveTo>
                  <a:pt x="604248" y="0"/>
                </a:moveTo>
                <a:lnTo>
                  <a:pt x="397091" y="491374"/>
                </a:lnTo>
                <a:lnTo>
                  <a:pt x="415032" y="515732"/>
                </a:lnTo>
                <a:lnTo>
                  <a:pt x="632437" y="0"/>
                </a:lnTo>
                <a:lnTo>
                  <a:pt x="604248" y="0"/>
                </a:lnTo>
                <a:close/>
                <a:moveTo>
                  <a:pt x="716998" y="3"/>
                </a:moveTo>
                <a:lnTo>
                  <a:pt x="934130" y="515735"/>
                </a:lnTo>
                <a:lnTo>
                  <a:pt x="952028" y="491377"/>
                </a:lnTo>
                <a:lnTo>
                  <a:pt x="745186" y="3"/>
                </a:lnTo>
                <a:lnTo>
                  <a:pt x="716998" y="3"/>
                </a:lnTo>
                <a:close/>
                <a:moveTo>
                  <a:pt x="546409" y="338247"/>
                </a:moveTo>
                <a:lnTo>
                  <a:pt x="463042" y="535557"/>
                </a:lnTo>
                <a:lnTo>
                  <a:pt x="434854" y="535557"/>
                </a:lnTo>
                <a:lnTo>
                  <a:pt x="646528" y="33467"/>
                </a:lnTo>
                <a:lnTo>
                  <a:pt x="762988" y="310059"/>
                </a:lnTo>
                <a:lnTo>
                  <a:pt x="791176" y="310059"/>
                </a:lnTo>
                <a:lnTo>
                  <a:pt x="660624" y="3"/>
                </a:lnTo>
                <a:lnTo>
                  <a:pt x="688812" y="3"/>
                </a:lnTo>
                <a:lnTo>
                  <a:pt x="831231" y="338247"/>
                </a:lnTo>
                <a:lnTo>
                  <a:pt x="546409" y="338247"/>
                </a:lnTo>
                <a:close/>
                <a:moveTo>
                  <a:pt x="674788" y="167531"/>
                </a:moveTo>
                <a:lnTo>
                  <a:pt x="614721" y="310062"/>
                </a:lnTo>
                <a:lnTo>
                  <a:pt x="734800" y="310062"/>
                </a:lnTo>
                <a:lnTo>
                  <a:pt x="674788" y="167531"/>
                </a:lnTo>
                <a:close/>
                <a:moveTo>
                  <a:pt x="558275" y="310062"/>
                </a:moveTo>
                <a:lnTo>
                  <a:pt x="586535" y="310062"/>
                </a:lnTo>
                <a:lnTo>
                  <a:pt x="660703" y="134072"/>
                </a:lnTo>
                <a:lnTo>
                  <a:pt x="646588" y="100553"/>
                </a:lnTo>
                <a:lnTo>
                  <a:pt x="558275" y="310062"/>
                </a:lnTo>
                <a:close/>
              </a:path>
            </a:pathLst>
          </a:custGeom>
          <a:solidFill>
            <a:srgbClr val="04316A"/>
          </a:solidFill>
          <a:ln w="2892" cap="flat">
            <a:noFill/>
            <a:prstDash val="solid"/>
            <a:miter/>
          </a:ln>
        </p:spPr>
        <p:txBody>
          <a:bodyPr rtlCol="0" anchor="ctr"/>
          <a:lstStyle/>
          <a:p>
            <a:endParaRPr lang="de-DE"/>
          </a:p>
        </p:txBody>
      </p:sp>
      <p:grpSp>
        <p:nvGrpSpPr>
          <p:cNvPr id="56" name="Gruppieren 55"/>
          <p:cNvGrpSpPr/>
          <p:nvPr userDrawn="1"/>
        </p:nvGrpSpPr>
        <p:grpSpPr>
          <a:xfrm>
            <a:off x="-390525" y="160153"/>
            <a:ext cx="333375" cy="136812"/>
            <a:chOff x="-133350" y="2711163"/>
            <a:chExt cx="333375" cy="136812"/>
          </a:xfrm>
        </p:grpSpPr>
        <p:cxnSp>
          <p:nvCxnSpPr>
            <p:cNvPr id="62" name="Gerader Verbinder 61"/>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3" name="Textfeld 62"/>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64" name="Gruppieren 63"/>
          <p:cNvGrpSpPr/>
          <p:nvPr userDrawn="1"/>
        </p:nvGrpSpPr>
        <p:grpSpPr>
          <a:xfrm>
            <a:off x="-390525" y="1131703"/>
            <a:ext cx="333375" cy="136812"/>
            <a:chOff x="-133350" y="2711163"/>
            <a:chExt cx="333375" cy="136812"/>
          </a:xfrm>
        </p:grpSpPr>
        <p:cxnSp>
          <p:nvCxnSpPr>
            <p:cNvPr id="66" name="Gerader Verbinder 65"/>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7" name="Textfeld 66"/>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06,00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68" name="Gruppieren 67"/>
          <p:cNvGrpSpPr/>
          <p:nvPr userDrawn="1"/>
        </p:nvGrpSpPr>
        <p:grpSpPr>
          <a:xfrm>
            <a:off x="-390525" y="1491963"/>
            <a:ext cx="333375" cy="136812"/>
            <a:chOff x="-133350" y="2711163"/>
            <a:chExt cx="333375" cy="136812"/>
          </a:xfrm>
        </p:grpSpPr>
        <p:cxnSp>
          <p:nvCxnSpPr>
            <p:cNvPr id="69" name="Gerader Verbinder 68"/>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0" name="Textfeld 69"/>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05,00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71" name="Gruppieren 70"/>
          <p:cNvGrpSpPr/>
          <p:nvPr userDrawn="1"/>
        </p:nvGrpSpPr>
        <p:grpSpPr>
          <a:xfrm>
            <a:off x="-390525" y="3292188"/>
            <a:ext cx="333375" cy="136812"/>
            <a:chOff x="-133350" y="2711163"/>
            <a:chExt cx="333375" cy="136812"/>
          </a:xfrm>
        </p:grpSpPr>
        <p:cxnSp>
          <p:nvCxnSpPr>
            <p:cNvPr id="72" name="Gerader Verbinder 71"/>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3" name="Textfeld 72"/>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74" name="Gruppieren 73"/>
          <p:cNvGrpSpPr/>
          <p:nvPr userDrawn="1"/>
        </p:nvGrpSpPr>
        <p:grpSpPr>
          <a:xfrm>
            <a:off x="-390525" y="6063963"/>
            <a:ext cx="333375" cy="136812"/>
            <a:chOff x="-133350" y="2711163"/>
            <a:chExt cx="333375" cy="136812"/>
          </a:xfrm>
        </p:grpSpPr>
        <p:cxnSp>
          <p:nvCxnSpPr>
            <p:cNvPr id="75" name="Gerader Verbinder 74"/>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6" name="Textfeld 75"/>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07,70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77" name="Gruppieren 76"/>
          <p:cNvGrpSpPr/>
          <p:nvPr userDrawn="1"/>
        </p:nvGrpSpPr>
        <p:grpSpPr>
          <a:xfrm>
            <a:off x="-390525" y="6495763"/>
            <a:ext cx="333375" cy="136812"/>
            <a:chOff x="-133350" y="2711163"/>
            <a:chExt cx="333375" cy="136812"/>
          </a:xfrm>
        </p:grpSpPr>
        <p:cxnSp>
          <p:nvCxnSpPr>
            <p:cNvPr id="78" name="Gerader Verbinder 77"/>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9" name="Textfeld 78"/>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08,90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80" name="Gruppieren 79"/>
          <p:cNvGrpSpPr/>
          <p:nvPr userDrawn="1"/>
        </p:nvGrpSpPr>
        <p:grpSpPr>
          <a:xfrm rot="16200000">
            <a:off x="281643" y="-299136"/>
            <a:ext cx="333375" cy="136808"/>
            <a:chOff x="-133350" y="2711167"/>
            <a:chExt cx="333375" cy="136808"/>
          </a:xfrm>
        </p:grpSpPr>
        <p:cxnSp>
          <p:nvCxnSpPr>
            <p:cNvPr id="81" name="Gerader Verbinder 80"/>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2" name="Textfeld 81"/>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83" name="Gruppieren 82"/>
          <p:cNvGrpSpPr/>
          <p:nvPr userDrawn="1"/>
        </p:nvGrpSpPr>
        <p:grpSpPr>
          <a:xfrm rot="16200000">
            <a:off x="5752963" y="-299136"/>
            <a:ext cx="333375" cy="136804"/>
            <a:chOff x="-133350" y="2711171"/>
            <a:chExt cx="333375" cy="136804"/>
          </a:xfrm>
        </p:grpSpPr>
        <p:cxnSp>
          <p:nvCxnSpPr>
            <p:cNvPr id="84" name="Gerader Verbinder 83"/>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5" name="Textfeld 84"/>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86" name="Gruppieren 85"/>
          <p:cNvGrpSpPr/>
          <p:nvPr userDrawn="1"/>
        </p:nvGrpSpPr>
        <p:grpSpPr>
          <a:xfrm>
            <a:off x="6203950" y="-397424"/>
            <a:ext cx="124906" cy="333375"/>
            <a:chOff x="6416680" y="-397424"/>
            <a:chExt cx="124906" cy="333375"/>
          </a:xfrm>
        </p:grpSpPr>
        <p:cxnSp>
          <p:nvCxnSpPr>
            <p:cNvPr id="87" name="Gerader Verbinder 86"/>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8" name="Textfeld 87"/>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cxnSp>
        <p:nvCxnSpPr>
          <p:cNvPr id="89" name="Gerader Verbinder 88"/>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90" name="Gruppieren 89"/>
          <p:cNvGrpSpPr/>
          <p:nvPr userDrawn="1"/>
        </p:nvGrpSpPr>
        <p:grpSpPr>
          <a:xfrm rot="16200000">
            <a:off x="11447325" y="-299139"/>
            <a:ext cx="333375" cy="136800"/>
            <a:chOff x="-133350" y="2711175"/>
            <a:chExt cx="333375" cy="136800"/>
          </a:xfrm>
        </p:grpSpPr>
        <p:cxnSp>
          <p:nvCxnSpPr>
            <p:cNvPr id="91" name="Gerader Verbinder 90"/>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92" name="Textfeld 91"/>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93" name="Grafik 3"/>
          <p:cNvGrpSpPr/>
          <p:nvPr userDrawn="1"/>
        </p:nvGrpSpPr>
        <p:grpSpPr>
          <a:xfrm>
            <a:off x="520163" y="293688"/>
            <a:ext cx="2592820" cy="556499"/>
            <a:chOff x="1648912" y="-143138"/>
            <a:chExt cx="2305525" cy="494837"/>
          </a:xfrm>
          <a:solidFill>
            <a:srgbClr val="04316A"/>
          </a:solidFill>
        </p:grpSpPr>
        <p:sp>
          <p:nvSpPr>
            <p:cNvPr id="94" name="Freihandform: Form 93"/>
            <p:cNvSpPr/>
            <p:nvPr/>
          </p:nvSpPr>
          <p:spPr>
            <a:xfrm>
              <a:off x="1648912" y="-137135"/>
              <a:ext cx="69751" cy="110916"/>
            </a:xfrm>
            <a:custGeom>
              <a:avLst/>
              <a:gdLst>
                <a:gd name="connsiteX0" fmla="*/ 69752 w 69751"/>
                <a:gd name="connsiteY0" fmla="*/ 18296 h 110916"/>
                <a:gd name="connsiteX1" fmla="*/ 19725 w 69751"/>
                <a:gd name="connsiteY1" fmla="*/ 18296 h 110916"/>
                <a:gd name="connsiteX2" fmla="*/ 19725 w 69751"/>
                <a:gd name="connsiteY2" fmla="*/ 45739 h 110916"/>
                <a:gd name="connsiteX3" fmla="*/ 56888 w 69751"/>
                <a:gd name="connsiteY3" fmla="*/ 45739 h 110916"/>
                <a:gd name="connsiteX4" fmla="*/ 56888 w 69751"/>
                <a:gd name="connsiteY4" fmla="*/ 63749 h 110916"/>
                <a:gd name="connsiteX5" fmla="*/ 19725 w 69751"/>
                <a:gd name="connsiteY5" fmla="*/ 63749 h 110916"/>
                <a:gd name="connsiteX6" fmla="*/ 19725 w 69751"/>
                <a:gd name="connsiteY6" fmla="*/ 110917 h 110916"/>
                <a:gd name="connsiteX7" fmla="*/ 0 w 69751"/>
                <a:gd name="connsiteY7" fmla="*/ 110917 h 110916"/>
                <a:gd name="connsiteX8" fmla="*/ 0 w 69751"/>
                <a:gd name="connsiteY8" fmla="*/ 0 h 110916"/>
                <a:gd name="connsiteX9" fmla="*/ 69466 w 69751"/>
                <a:gd name="connsiteY9" fmla="*/ 0 h 110916"/>
                <a:gd name="connsiteX10" fmla="*/ 69466 w 69751"/>
                <a:gd name="connsiteY10" fmla="*/ 18296 h 110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751" h="110916">
                  <a:moveTo>
                    <a:pt x="69752" y="18296"/>
                  </a:moveTo>
                  <a:lnTo>
                    <a:pt x="19725" y="18296"/>
                  </a:lnTo>
                  <a:lnTo>
                    <a:pt x="19725" y="45739"/>
                  </a:lnTo>
                  <a:lnTo>
                    <a:pt x="56888" y="45739"/>
                  </a:lnTo>
                  <a:lnTo>
                    <a:pt x="56888" y="63749"/>
                  </a:lnTo>
                  <a:lnTo>
                    <a:pt x="19725" y="63749"/>
                  </a:lnTo>
                  <a:lnTo>
                    <a:pt x="19725" y="110917"/>
                  </a:lnTo>
                  <a:lnTo>
                    <a:pt x="0" y="110917"/>
                  </a:lnTo>
                  <a:lnTo>
                    <a:pt x="0" y="0"/>
                  </a:lnTo>
                  <a:lnTo>
                    <a:pt x="69466" y="0"/>
                  </a:lnTo>
                  <a:lnTo>
                    <a:pt x="69466" y="18296"/>
                  </a:lnTo>
                  <a:close/>
                </a:path>
              </a:pathLst>
            </a:custGeom>
            <a:grpFill/>
            <a:ln w="2856" cap="flat">
              <a:noFill/>
              <a:prstDash val="solid"/>
              <a:miter/>
            </a:ln>
          </p:spPr>
          <p:txBody>
            <a:bodyPr rtlCol="0" anchor="ctr"/>
            <a:lstStyle/>
            <a:p>
              <a:endParaRPr lang="de-DE"/>
            </a:p>
          </p:txBody>
        </p:sp>
        <p:sp>
          <p:nvSpPr>
            <p:cNvPr id="95" name="Freihandform: Form 94"/>
            <p:cNvSpPr/>
            <p:nvPr/>
          </p:nvSpPr>
          <p:spPr>
            <a:xfrm>
              <a:off x="1729527" y="-108335"/>
              <a:ext cx="48025" cy="81831"/>
            </a:xfrm>
            <a:custGeom>
              <a:avLst/>
              <a:gdLst>
                <a:gd name="connsiteX0" fmla="*/ 48026 w 48025"/>
                <a:gd name="connsiteY0" fmla="*/ 1502 h 81831"/>
                <a:gd name="connsiteX1" fmla="*/ 45167 w 48025"/>
                <a:gd name="connsiteY1" fmla="*/ 20655 h 81831"/>
                <a:gd name="connsiteX2" fmla="*/ 34876 w 48025"/>
                <a:gd name="connsiteY2" fmla="*/ 18083 h 81831"/>
                <a:gd name="connsiteX3" fmla="*/ 18581 w 48025"/>
                <a:gd name="connsiteY3" fmla="*/ 40666 h 81831"/>
                <a:gd name="connsiteX4" fmla="*/ 18581 w 48025"/>
                <a:gd name="connsiteY4" fmla="*/ 81831 h 81831"/>
                <a:gd name="connsiteX5" fmla="*/ 0 w 48025"/>
                <a:gd name="connsiteY5" fmla="*/ 81831 h 81831"/>
                <a:gd name="connsiteX6" fmla="*/ 0 w 48025"/>
                <a:gd name="connsiteY6" fmla="*/ 1788 h 81831"/>
                <a:gd name="connsiteX7" fmla="*/ 18296 w 48025"/>
                <a:gd name="connsiteY7" fmla="*/ 1788 h 81831"/>
                <a:gd name="connsiteX8" fmla="*/ 18296 w 48025"/>
                <a:gd name="connsiteY8" fmla="*/ 12079 h 81831"/>
                <a:gd name="connsiteX9" fmla="*/ 18581 w 48025"/>
                <a:gd name="connsiteY9" fmla="*/ 12079 h 81831"/>
                <a:gd name="connsiteX10" fmla="*/ 39450 w 48025"/>
                <a:gd name="connsiteY10" fmla="*/ 73 h 81831"/>
                <a:gd name="connsiteX11" fmla="*/ 48026 w 48025"/>
                <a:gd name="connsiteY11" fmla="*/ 1502 h 81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025" h="81831">
                  <a:moveTo>
                    <a:pt x="48026" y="1502"/>
                  </a:moveTo>
                  <a:lnTo>
                    <a:pt x="45167" y="20655"/>
                  </a:lnTo>
                  <a:cubicBezTo>
                    <a:pt x="42308" y="19226"/>
                    <a:pt x="38878" y="18083"/>
                    <a:pt x="34876" y="18083"/>
                  </a:cubicBezTo>
                  <a:cubicBezTo>
                    <a:pt x="22012" y="18083"/>
                    <a:pt x="18581" y="28374"/>
                    <a:pt x="18581" y="40666"/>
                  </a:cubicBezTo>
                  <a:lnTo>
                    <a:pt x="18581" y="81831"/>
                  </a:lnTo>
                  <a:lnTo>
                    <a:pt x="0" y="81831"/>
                  </a:lnTo>
                  <a:lnTo>
                    <a:pt x="0" y="1788"/>
                  </a:lnTo>
                  <a:lnTo>
                    <a:pt x="18296" y="1788"/>
                  </a:lnTo>
                  <a:lnTo>
                    <a:pt x="18296" y="12079"/>
                  </a:lnTo>
                  <a:lnTo>
                    <a:pt x="18581" y="12079"/>
                  </a:lnTo>
                  <a:cubicBezTo>
                    <a:pt x="22869" y="4647"/>
                    <a:pt x="30302" y="73"/>
                    <a:pt x="39450" y="73"/>
                  </a:cubicBezTo>
                  <a:cubicBezTo>
                    <a:pt x="42023" y="-213"/>
                    <a:pt x="45167" y="359"/>
                    <a:pt x="48026" y="1502"/>
                  </a:cubicBezTo>
                  <a:close/>
                </a:path>
              </a:pathLst>
            </a:custGeom>
            <a:grpFill/>
            <a:ln w="2856" cap="flat">
              <a:noFill/>
              <a:prstDash val="solid"/>
              <a:miter/>
            </a:ln>
          </p:spPr>
          <p:txBody>
            <a:bodyPr rtlCol="0" anchor="ctr"/>
            <a:lstStyle/>
            <a:p>
              <a:endParaRPr lang="de-DE"/>
            </a:p>
          </p:txBody>
        </p:sp>
        <p:sp>
          <p:nvSpPr>
            <p:cNvPr id="96" name="Freihandform: Form 95"/>
            <p:cNvSpPr/>
            <p:nvPr/>
          </p:nvSpPr>
          <p:spPr>
            <a:xfrm>
              <a:off x="1790989" y="-141994"/>
              <a:ext cx="23727" cy="115490"/>
            </a:xfrm>
            <a:custGeom>
              <a:avLst/>
              <a:gdLst>
                <a:gd name="connsiteX0" fmla="*/ 23727 w 23727"/>
                <a:gd name="connsiteY0" fmla="*/ 11435 h 115490"/>
                <a:gd name="connsiteX1" fmla="*/ 11721 w 23727"/>
                <a:gd name="connsiteY1" fmla="*/ 22869 h 115490"/>
                <a:gd name="connsiteX2" fmla="*/ 0 w 23727"/>
                <a:gd name="connsiteY2" fmla="*/ 11435 h 115490"/>
                <a:gd name="connsiteX3" fmla="*/ 11721 w 23727"/>
                <a:gd name="connsiteY3" fmla="*/ 0 h 115490"/>
                <a:gd name="connsiteX4" fmla="*/ 23727 w 23727"/>
                <a:gd name="connsiteY4" fmla="*/ 11435 h 115490"/>
                <a:gd name="connsiteX5" fmla="*/ 21154 w 23727"/>
                <a:gd name="connsiteY5" fmla="*/ 115491 h 115490"/>
                <a:gd name="connsiteX6" fmla="*/ 2573 w 23727"/>
                <a:gd name="connsiteY6" fmla="*/ 115491 h 115490"/>
                <a:gd name="connsiteX7" fmla="*/ 2573 w 23727"/>
                <a:gd name="connsiteY7" fmla="*/ 35448 h 115490"/>
                <a:gd name="connsiteX8" fmla="*/ 21154 w 23727"/>
                <a:gd name="connsiteY8" fmla="*/ 35448 h 115490"/>
                <a:gd name="connsiteX9" fmla="*/ 21154 w 23727"/>
                <a:gd name="connsiteY9" fmla="*/ 115491 h 115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27" h="115490">
                  <a:moveTo>
                    <a:pt x="23727" y="11435"/>
                  </a:moveTo>
                  <a:cubicBezTo>
                    <a:pt x="23727" y="18010"/>
                    <a:pt x="18296" y="22869"/>
                    <a:pt x="11721" y="22869"/>
                  </a:cubicBezTo>
                  <a:cubicBezTo>
                    <a:pt x="5146" y="22869"/>
                    <a:pt x="0" y="18296"/>
                    <a:pt x="0" y="11435"/>
                  </a:cubicBezTo>
                  <a:cubicBezTo>
                    <a:pt x="0" y="4860"/>
                    <a:pt x="5431" y="0"/>
                    <a:pt x="11721" y="0"/>
                  </a:cubicBezTo>
                  <a:cubicBezTo>
                    <a:pt x="18296" y="0"/>
                    <a:pt x="23727" y="4860"/>
                    <a:pt x="23727" y="11435"/>
                  </a:cubicBezTo>
                  <a:close/>
                  <a:moveTo>
                    <a:pt x="21154" y="115491"/>
                  </a:moveTo>
                  <a:lnTo>
                    <a:pt x="2573" y="115491"/>
                  </a:lnTo>
                  <a:lnTo>
                    <a:pt x="2573" y="35448"/>
                  </a:lnTo>
                  <a:lnTo>
                    <a:pt x="21154" y="35448"/>
                  </a:lnTo>
                  <a:lnTo>
                    <a:pt x="21154" y="115491"/>
                  </a:lnTo>
                  <a:close/>
                </a:path>
              </a:pathLst>
            </a:custGeom>
            <a:grpFill/>
            <a:ln w="2856" cap="flat">
              <a:noFill/>
              <a:prstDash val="solid"/>
              <a:miter/>
            </a:ln>
          </p:spPr>
          <p:txBody>
            <a:bodyPr rtlCol="0" anchor="ctr"/>
            <a:lstStyle/>
            <a:p>
              <a:endParaRPr lang="de-DE"/>
            </a:p>
          </p:txBody>
        </p:sp>
        <p:sp>
          <p:nvSpPr>
            <p:cNvPr id="97" name="Freihandform: Form 96"/>
            <p:cNvSpPr/>
            <p:nvPr/>
          </p:nvSpPr>
          <p:spPr>
            <a:xfrm>
              <a:off x="1831868" y="-108262"/>
              <a:ext cx="72896" cy="83759"/>
            </a:xfrm>
            <a:custGeom>
              <a:avLst/>
              <a:gdLst>
                <a:gd name="connsiteX0" fmla="*/ 39736 w 72896"/>
                <a:gd name="connsiteY0" fmla="*/ 83759 h 83759"/>
                <a:gd name="connsiteX1" fmla="*/ 0 w 72896"/>
                <a:gd name="connsiteY1" fmla="*/ 41737 h 83759"/>
                <a:gd name="connsiteX2" fmla="*/ 37449 w 72896"/>
                <a:gd name="connsiteY2" fmla="*/ 0 h 83759"/>
                <a:gd name="connsiteX3" fmla="*/ 72896 w 72896"/>
                <a:gd name="connsiteY3" fmla="*/ 40593 h 83759"/>
                <a:gd name="connsiteX4" fmla="*/ 72610 w 72896"/>
                <a:gd name="connsiteY4" fmla="*/ 48312 h 83759"/>
                <a:gd name="connsiteX5" fmla="*/ 18867 w 72896"/>
                <a:gd name="connsiteY5" fmla="*/ 48312 h 83759"/>
                <a:gd name="connsiteX6" fmla="*/ 39736 w 72896"/>
                <a:gd name="connsiteY6" fmla="*/ 67751 h 83759"/>
                <a:gd name="connsiteX7" fmla="*/ 59461 w 72896"/>
                <a:gd name="connsiteY7" fmla="*/ 58317 h 83759"/>
                <a:gd name="connsiteX8" fmla="*/ 71181 w 72896"/>
                <a:gd name="connsiteY8" fmla="*/ 70609 h 83759"/>
                <a:gd name="connsiteX9" fmla="*/ 39736 w 72896"/>
                <a:gd name="connsiteY9" fmla="*/ 83759 h 83759"/>
                <a:gd name="connsiteX10" fmla="*/ 18581 w 72896"/>
                <a:gd name="connsiteY10" fmla="*/ 34590 h 83759"/>
                <a:gd name="connsiteX11" fmla="*/ 54887 w 72896"/>
                <a:gd name="connsiteY11" fmla="*/ 34590 h 83759"/>
                <a:gd name="connsiteX12" fmla="*/ 37163 w 72896"/>
                <a:gd name="connsiteY12" fmla="*/ 15151 h 83759"/>
                <a:gd name="connsiteX13" fmla="*/ 18581 w 72896"/>
                <a:gd name="connsiteY13" fmla="*/ 34590 h 83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896" h="83759">
                  <a:moveTo>
                    <a:pt x="39736" y="83759"/>
                  </a:moveTo>
                  <a:cubicBezTo>
                    <a:pt x="16009" y="83759"/>
                    <a:pt x="0" y="66893"/>
                    <a:pt x="0" y="41737"/>
                  </a:cubicBezTo>
                  <a:cubicBezTo>
                    <a:pt x="0" y="16866"/>
                    <a:pt x="15151" y="0"/>
                    <a:pt x="37449" y="0"/>
                  </a:cubicBezTo>
                  <a:cubicBezTo>
                    <a:pt x="58889" y="0"/>
                    <a:pt x="72896" y="16009"/>
                    <a:pt x="72896" y="40593"/>
                  </a:cubicBezTo>
                  <a:cubicBezTo>
                    <a:pt x="72896" y="43166"/>
                    <a:pt x="72610" y="46025"/>
                    <a:pt x="72610" y="48312"/>
                  </a:cubicBezTo>
                  <a:lnTo>
                    <a:pt x="18867" y="48312"/>
                  </a:lnTo>
                  <a:cubicBezTo>
                    <a:pt x="20868" y="60604"/>
                    <a:pt x="28301" y="67751"/>
                    <a:pt x="39736" y="67751"/>
                  </a:cubicBezTo>
                  <a:cubicBezTo>
                    <a:pt x="47168" y="67751"/>
                    <a:pt x="53171" y="64892"/>
                    <a:pt x="59461" y="58317"/>
                  </a:cubicBezTo>
                  <a:lnTo>
                    <a:pt x="71181" y="70609"/>
                  </a:lnTo>
                  <a:cubicBezTo>
                    <a:pt x="62033" y="79471"/>
                    <a:pt x="51742" y="83759"/>
                    <a:pt x="39736" y="83759"/>
                  </a:cubicBezTo>
                  <a:close/>
                  <a:moveTo>
                    <a:pt x="18581" y="34590"/>
                  </a:moveTo>
                  <a:lnTo>
                    <a:pt x="54887" y="34590"/>
                  </a:lnTo>
                  <a:cubicBezTo>
                    <a:pt x="54029" y="22298"/>
                    <a:pt x="47740" y="15151"/>
                    <a:pt x="37163" y="15151"/>
                  </a:cubicBezTo>
                  <a:cubicBezTo>
                    <a:pt x="26872" y="15151"/>
                    <a:pt x="20297" y="22298"/>
                    <a:pt x="18581" y="34590"/>
                  </a:cubicBezTo>
                  <a:close/>
                </a:path>
              </a:pathLst>
            </a:custGeom>
            <a:grpFill/>
            <a:ln w="2856" cap="flat">
              <a:noFill/>
              <a:prstDash val="solid"/>
              <a:miter/>
            </a:ln>
          </p:spPr>
          <p:txBody>
            <a:bodyPr rtlCol="0" anchor="ctr"/>
            <a:lstStyle/>
            <a:p>
              <a:endParaRPr lang="de-DE"/>
            </a:p>
          </p:txBody>
        </p:sp>
        <p:sp>
          <p:nvSpPr>
            <p:cNvPr id="98" name="Freihandform: Form 97"/>
            <p:cNvSpPr/>
            <p:nvPr/>
          </p:nvSpPr>
          <p:spPr>
            <a:xfrm>
              <a:off x="1921344" y="-143138"/>
              <a:ext cx="74611" cy="118921"/>
            </a:xfrm>
            <a:custGeom>
              <a:avLst/>
              <a:gdLst>
                <a:gd name="connsiteX0" fmla="*/ 0 w 74611"/>
                <a:gd name="connsiteY0" fmla="*/ 76613 h 118921"/>
                <a:gd name="connsiteX1" fmla="*/ 32589 w 74611"/>
                <a:gd name="connsiteY1" fmla="*/ 34876 h 118921"/>
                <a:gd name="connsiteX2" fmla="*/ 55744 w 74611"/>
                <a:gd name="connsiteY2" fmla="*/ 45739 h 118921"/>
                <a:gd name="connsiteX3" fmla="*/ 56030 w 74611"/>
                <a:gd name="connsiteY3" fmla="*/ 45739 h 118921"/>
                <a:gd name="connsiteX4" fmla="*/ 56030 w 74611"/>
                <a:gd name="connsiteY4" fmla="*/ 4574 h 118921"/>
                <a:gd name="connsiteX5" fmla="*/ 74612 w 74611"/>
                <a:gd name="connsiteY5" fmla="*/ 0 h 118921"/>
                <a:gd name="connsiteX6" fmla="*/ 74612 w 74611"/>
                <a:gd name="connsiteY6" fmla="*/ 116920 h 118921"/>
                <a:gd name="connsiteX7" fmla="*/ 56316 w 74611"/>
                <a:gd name="connsiteY7" fmla="*/ 116920 h 118921"/>
                <a:gd name="connsiteX8" fmla="*/ 56316 w 74611"/>
                <a:gd name="connsiteY8" fmla="*/ 107486 h 118921"/>
                <a:gd name="connsiteX9" fmla="*/ 56030 w 74611"/>
                <a:gd name="connsiteY9" fmla="*/ 107486 h 118921"/>
                <a:gd name="connsiteX10" fmla="*/ 32017 w 74611"/>
                <a:gd name="connsiteY10" fmla="*/ 118921 h 118921"/>
                <a:gd name="connsiteX11" fmla="*/ 0 w 74611"/>
                <a:gd name="connsiteY11" fmla="*/ 76613 h 118921"/>
                <a:gd name="connsiteX12" fmla="*/ 18296 w 74611"/>
                <a:gd name="connsiteY12" fmla="*/ 76613 h 118921"/>
                <a:gd name="connsiteX13" fmla="*/ 36877 w 74611"/>
                <a:gd name="connsiteY13" fmla="*/ 102341 h 118921"/>
                <a:gd name="connsiteX14" fmla="*/ 56030 w 74611"/>
                <a:gd name="connsiteY14" fmla="*/ 91764 h 118921"/>
                <a:gd name="connsiteX15" fmla="*/ 56030 w 74611"/>
                <a:gd name="connsiteY15" fmla="*/ 62319 h 118921"/>
                <a:gd name="connsiteX16" fmla="*/ 36877 w 74611"/>
                <a:gd name="connsiteY16" fmla="*/ 51742 h 118921"/>
                <a:gd name="connsiteX17" fmla="*/ 18296 w 74611"/>
                <a:gd name="connsiteY17" fmla="*/ 76613 h 118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4611" h="118921">
                  <a:moveTo>
                    <a:pt x="0" y="76613"/>
                  </a:moveTo>
                  <a:cubicBezTo>
                    <a:pt x="0" y="50885"/>
                    <a:pt x="13150" y="34876"/>
                    <a:pt x="32589" y="34876"/>
                  </a:cubicBezTo>
                  <a:cubicBezTo>
                    <a:pt x="42594" y="34876"/>
                    <a:pt x="50599" y="39164"/>
                    <a:pt x="55744" y="45739"/>
                  </a:cubicBezTo>
                  <a:lnTo>
                    <a:pt x="56030" y="45739"/>
                  </a:lnTo>
                  <a:lnTo>
                    <a:pt x="56030" y="4574"/>
                  </a:lnTo>
                  <a:lnTo>
                    <a:pt x="74612" y="0"/>
                  </a:lnTo>
                  <a:lnTo>
                    <a:pt x="74612" y="116920"/>
                  </a:lnTo>
                  <a:lnTo>
                    <a:pt x="56316" y="116920"/>
                  </a:lnTo>
                  <a:lnTo>
                    <a:pt x="56316" y="107486"/>
                  </a:lnTo>
                  <a:lnTo>
                    <a:pt x="56030" y="107486"/>
                  </a:lnTo>
                  <a:cubicBezTo>
                    <a:pt x="50313" y="114633"/>
                    <a:pt x="42023" y="118921"/>
                    <a:pt x="32017" y="118921"/>
                  </a:cubicBezTo>
                  <a:cubicBezTo>
                    <a:pt x="13150" y="118635"/>
                    <a:pt x="0" y="102341"/>
                    <a:pt x="0" y="76613"/>
                  </a:cubicBezTo>
                  <a:close/>
                  <a:moveTo>
                    <a:pt x="18296" y="76613"/>
                  </a:moveTo>
                  <a:cubicBezTo>
                    <a:pt x="18296" y="92907"/>
                    <a:pt x="25156" y="102341"/>
                    <a:pt x="36877" y="102341"/>
                  </a:cubicBezTo>
                  <a:cubicBezTo>
                    <a:pt x="44024" y="102341"/>
                    <a:pt x="50027" y="98910"/>
                    <a:pt x="56030" y="91764"/>
                  </a:cubicBezTo>
                  <a:lnTo>
                    <a:pt x="56030" y="62319"/>
                  </a:lnTo>
                  <a:cubicBezTo>
                    <a:pt x="50599" y="55173"/>
                    <a:pt x="44595" y="51742"/>
                    <a:pt x="36877" y="51742"/>
                  </a:cubicBezTo>
                  <a:cubicBezTo>
                    <a:pt x="24871" y="51742"/>
                    <a:pt x="18296" y="60604"/>
                    <a:pt x="18296" y="76613"/>
                  </a:cubicBezTo>
                  <a:close/>
                </a:path>
              </a:pathLst>
            </a:custGeom>
            <a:grpFill/>
            <a:ln w="2856" cap="flat">
              <a:noFill/>
              <a:prstDash val="solid"/>
              <a:miter/>
            </a:ln>
          </p:spPr>
          <p:txBody>
            <a:bodyPr rtlCol="0" anchor="ctr"/>
            <a:lstStyle/>
            <a:p>
              <a:endParaRPr lang="de-DE"/>
            </a:p>
          </p:txBody>
        </p:sp>
        <p:sp>
          <p:nvSpPr>
            <p:cNvPr id="99" name="Freihandform: Form 98"/>
            <p:cNvSpPr/>
            <p:nvPr/>
          </p:nvSpPr>
          <p:spPr>
            <a:xfrm>
              <a:off x="2020826" y="-108335"/>
              <a:ext cx="48025" cy="81831"/>
            </a:xfrm>
            <a:custGeom>
              <a:avLst/>
              <a:gdLst>
                <a:gd name="connsiteX0" fmla="*/ 48026 w 48025"/>
                <a:gd name="connsiteY0" fmla="*/ 1502 h 81831"/>
                <a:gd name="connsiteX1" fmla="*/ 45167 w 48025"/>
                <a:gd name="connsiteY1" fmla="*/ 20655 h 81831"/>
                <a:gd name="connsiteX2" fmla="*/ 34876 w 48025"/>
                <a:gd name="connsiteY2" fmla="*/ 18083 h 81831"/>
                <a:gd name="connsiteX3" fmla="*/ 18581 w 48025"/>
                <a:gd name="connsiteY3" fmla="*/ 40666 h 81831"/>
                <a:gd name="connsiteX4" fmla="*/ 18581 w 48025"/>
                <a:gd name="connsiteY4" fmla="*/ 81831 h 81831"/>
                <a:gd name="connsiteX5" fmla="*/ 0 w 48025"/>
                <a:gd name="connsiteY5" fmla="*/ 81831 h 81831"/>
                <a:gd name="connsiteX6" fmla="*/ 0 w 48025"/>
                <a:gd name="connsiteY6" fmla="*/ 1788 h 81831"/>
                <a:gd name="connsiteX7" fmla="*/ 18296 w 48025"/>
                <a:gd name="connsiteY7" fmla="*/ 1788 h 81831"/>
                <a:gd name="connsiteX8" fmla="*/ 18296 w 48025"/>
                <a:gd name="connsiteY8" fmla="*/ 12079 h 81831"/>
                <a:gd name="connsiteX9" fmla="*/ 18581 w 48025"/>
                <a:gd name="connsiteY9" fmla="*/ 12079 h 81831"/>
                <a:gd name="connsiteX10" fmla="*/ 39450 w 48025"/>
                <a:gd name="connsiteY10" fmla="*/ 73 h 81831"/>
                <a:gd name="connsiteX11" fmla="*/ 48026 w 48025"/>
                <a:gd name="connsiteY11" fmla="*/ 1502 h 81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025" h="81831">
                  <a:moveTo>
                    <a:pt x="48026" y="1502"/>
                  </a:moveTo>
                  <a:lnTo>
                    <a:pt x="45167" y="20655"/>
                  </a:lnTo>
                  <a:cubicBezTo>
                    <a:pt x="42308" y="19226"/>
                    <a:pt x="38878" y="18083"/>
                    <a:pt x="34876" y="18083"/>
                  </a:cubicBezTo>
                  <a:cubicBezTo>
                    <a:pt x="22012" y="18083"/>
                    <a:pt x="18581" y="28374"/>
                    <a:pt x="18581" y="40666"/>
                  </a:cubicBezTo>
                  <a:lnTo>
                    <a:pt x="18581" y="81831"/>
                  </a:lnTo>
                  <a:lnTo>
                    <a:pt x="0" y="81831"/>
                  </a:lnTo>
                  <a:lnTo>
                    <a:pt x="0" y="1788"/>
                  </a:lnTo>
                  <a:lnTo>
                    <a:pt x="18296" y="1788"/>
                  </a:lnTo>
                  <a:lnTo>
                    <a:pt x="18296" y="12079"/>
                  </a:lnTo>
                  <a:lnTo>
                    <a:pt x="18581" y="12079"/>
                  </a:lnTo>
                  <a:cubicBezTo>
                    <a:pt x="22869" y="4647"/>
                    <a:pt x="30302" y="73"/>
                    <a:pt x="39450" y="73"/>
                  </a:cubicBezTo>
                  <a:cubicBezTo>
                    <a:pt x="42023" y="-213"/>
                    <a:pt x="45167" y="359"/>
                    <a:pt x="48026" y="1502"/>
                  </a:cubicBezTo>
                  <a:close/>
                </a:path>
              </a:pathLst>
            </a:custGeom>
            <a:grpFill/>
            <a:ln w="2856" cap="flat">
              <a:noFill/>
              <a:prstDash val="solid"/>
              <a:miter/>
            </a:ln>
          </p:spPr>
          <p:txBody>
            <a:bodyPr rtlCol="0" anchor="ctr"/>
            <a:lstStyle/>
            <a:p>
              <a:endParaRPr lang="de-DE"/>
            </a:p>
          </p:txBody>
        </p:sp>
        <p:sp>
          <p:nvSpPr>
            <p:cNvPr id="100" name="Freihandform: Form 99"/>
            <p:cNvSpPr/>
            <p:nvPr/>
          </p:nvSpPr>
          <p:spPr>
            <a:xfrm>
              <a:off x="2082002" y="-141994"/>
              <a:ext cx="23727" cy="115490"/>
            </a:xfrm>
            <a:custGeom>
              <a:avLst/>
              <a:gdLst>
                <a:gd name="connsiteX0" fmla="*/ 23727 w 23727"/>
                <a:gd name="connsiteY0" fmla="*/ 11435 h 115490"/>
                <a:gd name="connsiteX1" fmla="*/ 11721 w 23727"/>
                <a:gd name="connsiteY1" fmla="*/ 22869 h 115490"/>
                <a:gd name="connsiteX2" fmla="*/ 0 w 23727"/>
                <a:gd name="connsiteY2" fmla="*/ 11435 h 115490"/>
                <a:gd name="connsiteX3" fmla="*/ 11721 w 23727"/>
                <a:gd name="connsiteY3" fmla="*/ 0 h 115490"/>
                <a:gd name="connsiteX4" fmla="*/ 23727 w 23727"/>
                <a:gd name="connsiteY4" fmla="*/ 11435 h 115490"/>
                <a:gd name="connsiteX5" fmla="*/ 21440 w 23727"/>
                <a:gd name="connsiteY5" fmla="*/ 115491 h 115490"/>
                <a:gd name="connsiteX6" fmla="*/ 2859 w 23727"/>
                <a:gd name="connsiteY6" fmla="*/ 115491 h 115490"/>
                <a:gd name="connsiteX7" fmla="*/ 2859 w 23727"/>
                <a:gd name="connsiteY7" fmla="*/ 35448 h 115490"/>
                <a:gd name="connsiteX8" fmla="*/ 21440 w 23727"/>
                <a:gd name="connsiteY8" fmla="*/ 35448 h 115490"/>
                <a:gd name="connsiteX9" fmla="*/ 21440 w 23727"/>
                <a:gd name="connsiteY9" fmla="*/ 115491 h 115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27" h="115490">
                  <a:moveTo>
                    <a:pt x="23727" y="11435"/>
                  </a:moveTo>
                  <a:cubicBezTo>
                    <a:pt x="23727" y="18010"/>
                    <a:pt x="18296" y="22869"/>
                    <a:pt x="11721" y="22869"/>
                  </a:cubicBezTo>
                  <a:cubicBezTo>
                    <a:pt x="5146" y="22869"/>
                    <a:pt x="0" y="18296"/>
                    <a:pt x="0" y="11435"/>
                  </a:cubicBezTo>
                  <a:cubicBezTo>
                    <a:pt x="0" y="4860"/>
                    <a:pt x="5431" y="0"/>
                    <a:pt x="11721" y="0"/>
                  </a:cubicBezTo>
                  <a:cubicBezTo>
                    <a:pt x="18581" y="0"/>
                    <a:pt x="23727" y="4860"/>
                    <a:pt x="23727" y="11435"/>
                  </a:cubicBezTo>
                  <a:close/>
                  <a:moveTo>
                    <a:pt x="21440" y="115491"/>
                  </a:moveTo>
                  <a:lnTo>
                    <a:pt x="2859" y="115491"/>
                  </a:lnTo>
                  <a:lnTo>
                    <a:pt x="2859" y="35448"/>
                  </a:lnTo>
                  <a:lnTo>
                    <a:pt x="21440" y="35448"/>
                  </a:lnTo>
                  <a:lnTo>
                    <a:pt x="21440" y="115491"/>
                  </a:lnTo>
                  <a:close/>
                </a:path>
              </a:pathLst>
            </a:custGeom>
            <a:grpFill/>
            <a:ln w="2856" cap="flat">
              <a:noFill/>
              <a:prstDash val="solid"/>
              <a:miter/>
            </a:ln>
          </p:spPr>
          <p:txBody>
            <a:bodyPr rtlCol="0" anchor="ctr"/>
            <a:lstStyle/>
            <a:p>
              <a:endParaRPr lang="de-DE"/>
            </a:p>
          </p:txBody>
        </p:sp>
        <p:sp>
          <p:nvSpPr>
            <p:cNvPr id="101" name="Freihandform: Form 100"/>
            <p:cNvSpPr/>
            <p:nvPr/>
          </p:nvSpPr>
          <p:spPr>
            <a:xfrm>
              <a:off x="2123453" y="-108548"/>
              <a:ext cx="67464" cy="84045"/>
            </a:xfrm>
            <a:custGeom>
              <a:avLst/>
              <a:gdLst>
                <a:gd name="connsiteX0" fmla="*/ 66893 w 67464"/>
                <a:gd name="connsiteY0" fmla="*/ 71181 h 84045"/>
                <a:gd name="connsiteX1" fmla="*/ 38306 w 67464"/>
                <a:gd name="connsiteY1" fmla="*/ 84045 h 84045"/>
                <a:gd name="connsiteX2" fmla="*/ 0 w 67464"/>
                <a:gd name="connsiteY2" fmla="*/ 42308 h 84045"/>
                <a:gd name="connsiteX3" fmla="*/ 38592 w 67464"/>
                <a:gd name="connsiteY3" fmla="*/ 0 h 84045"/>
                <a:gd name="connsiteX4" fmla="*/ 67465 w 67464"/>
                <a:gd name="connsiteY4" fmla="*/ 13722 h 84045"/>
                <a:gd name="connsiteX5" fmla="*/ 54601 w 67464"/>
                <a:gd name="connsiteY5" fmla="*/ 26014 h 84045"/>
                <a:gd name="connsiteX6" fmla="*/ 38592 w 67464"/>
                <a:gd name="connsiteY6" fmla="*/ 17152 h 84045"/>
                <a:gd name="connsiteX7" fmla="*/ 18867 w 67464"/>
                <a:gd name="connsiteY7" fmla="*/ 42023 h 84045"/>
                <a:gd name="connsiteX8" fmla="*/ 38592 w 67464"/>
                <a:gd name="connsiteY8" fmla="*/ 66893 h 84045"/>
                <a:gd name="connsiteX9" fmla="*/ 55173 w 67464"/>
                <a:gd name="connsiteY9" fmla="*/ 58031 h 84045"/>
                <a:gd name="connsiteX10" fmla="*/ 66893 w 67464"/>
                <a:gd name="connsiteY10" fmla="*/ 71181 h 84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464" h="84045">
                  <a:moveTo>
                    <a:pt x="66893" y="71181"/>
                  </a:moveTo>
                  <a:cubicBezTo>
                    <a:pt x="58889" y="80043"/>
                    <a:pt x="49741" y="84045"/>
                    <a:pt x="38306" y="84045"/>
                  </a:cubicBezTo>
                  <a:cubicBezTo>
                    <a:pt x="15437" y="84045"/>
                    <a:pt x="0" y="67465"/>
                    <a:pt x="0" y="42308"/>
                  </a:cubicBezTo>
                  <a:cubicBezTo>
                    <a:pt x="0" y="17152"/>
                    <a:pt x="15437" y="0"/>
                    <a:pt x="38592" y="0"/>
                  </a:cubicBezTo>
                  <a:cubicBezTo>
                    <a:pt x="50599" y="0"/>
                    <a:pt x="60318" y="4574"/>
                    <a:pt x="67465" y="13722"/>
                  </a:cubicBezTo>
                  <a:lnTo>
                    <a:pt x="54601" y="26014"/>
                  </a:lnTo>
                  <a:cubicBezTo>
                    <a:pt x="50027" y="20011"/>
                    <a:pt x="44881" y="17152"/>
                    <a:pt x="38592" y="17152"/>
                  </a:cubicBezTo>
                  <a:cubicBezTo>
                    <a:pt x="26872" y="17152"/>
                    <a:pt x="18867" y="26872"/>
                    <a:pt x="18867" y="42023"/>
                  </a:cubicBezTo>
                  <a:cubicBezTo>
                    <a:pt x="18867" y="56888"/>
                    <a:pt x="26872" y="66893"/>
                    <a:pt x="38592" y="66893"/>
                  </a:cubicBezTo>
                  <a:cubicBezTo>
                    <a:pt x="44881" y="66893"/>
                    <a:pt x="50027" y="64034"/>
                    <a:pt x="55173" y="58031"/>
                  </a:cubicBezTo>
                  <a:lnTo>
                    <a:pt x="66893" y="71181"/>
                  </a:lnTo>
                  <a:close/>
                </a:path>
              </a:pathLst>
            </a:custGeom>
            <a:grpFill/>
            <a:ln w="2856" cap="flat">
              <a:noFill/>
              <a:prstDash val="solid"/>
              <a:miter/>
            </a:ln>
          </p:spPr>
          <p:txBody>
            <a:bodyPr rtlCol="0" anchor="ctr"/>
            <a:lstStyle/>
            <a:p>
              <a:endParaRPr lang="de-DE"/>
            </a:p>
          </p:txBody>
        </p:sp>
        <p:sp>
          <p:nvSpPr>
            <p:cNvPr id="102" name="Freihandform: Form 101"/>
            <p:cNvSpPr/>
            <p:nvPr/>
          </p:nvSpPr>
          <p:spPr>
            <a:xfrm>
              <a:off x="2206927" y="-143138"/>
              <a:ext cx="68894" cy="116920"/>
            </a:xfrm>
            <a:custGeom>
              <a:avLst/>
              <a:gdLst>
                <a:gd name="connsiteX0" fmla="*/ 68894 w 68894"/>
                <a:gd name="connsiteY0" fmla="*/ 116634 h 116920"/>
                <a:gd name="connsiteX1" fmla="*/ 50313 w 68894"/>
                <a:gd name="connsiteY1" fmla="*/ 116634 h 116920"/>
                <a:gd name="connsiteX2" fmla="*/ 50313 w 68894"/>
                <a:gd name="connsiteY2" fmla="*/ 70895 h 116920"/>
                <a:gd name="connsiteX3" fmla="*/ 35448 w 68894"/>
                <a:gd name="connsiteY3" fmla="*/ 51456 h 116920"/>
                <a:gd name="connsiteX4" fmla="*/ 18867 w 68894"/>
                <a:gd name="connsiteY4" fmla="*/ 70895 h 116920"/>
                <a:gd name="connsiteX5" fmla="*/ 18867 w 68894"/>
                <a:gd name="connsiteY5" fmla="*/ 116920 h 116920"/>
                <a:gd name="connsiteX6" fmla="*/ 0 w 68894"/>
                <a:gd name="connsiteY6" fmla="*/ 116920 h 116920"/>
                <a:gd name="connsiteX7" fmla="*/ 0 w 68894"/>
                <a:gd name="connsiteY7" fmla="*/ 4574 h 116920"/>
                <a:gd name="connsiteX8" fmla="*/ 18581 w 68894"/>
                <a:gd name="connsiteY8" fmla="*/ 0 h 116920"/>
                <a:gd name="connsiteX9" fmla="*/ 18581 w 68894"/>
                <a:gd name="connsiteY9" fmla="*/ 46597 h 116920"/>
                <a:gd name="connsiteX10" fmla="*/ 18867 w 68894"/>
                <a:gd name="connsiteY10" fmla="*/ 46597 h 116920"/>
                <a:gd name="connsiteX11" fmla="*/ 42308 w 68894"/>
                <a:gd name="connsiteY11" fmla="*/ 34876 h 116920"/>
                <a:gd name="connsiteX12" fmla="*/ 68608 w 68894"/>
                <a:gd name="connsiteY12" fmla="*/ 67179 h 116920"/>
                <a:gd name="connsiteX13" fmla="*/ 68608 w 68894"/>
                <a:gd name="connsiteY13" fmla="*/ 116634 h 116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8894" h="116920">
                  <a:moveTo>
                    <a:pt x="68894" y="116634"/>
                  </a:moveTo>
                  <a:lnTo>
                    <a:pt x="50313" y="116634"/>
                  </a:lnTo>
                  <a:lnTo>
                    <a:pt x="50313" y="70895"/>
                  </a:lnTo>
                  <a:cubicBezTo>
                    <a:pt x="50313" y="59175"/>
                    <a:pt x="46596" y="51456"/>
                    <a:pt x="35448" y="51456"/>
                  </a:cubicBezTo>
                  <a:cubicBezTo>
                    <a:pt x="22584" y="51456"/>
                    <a:pt x="18867" y="61748"/>
                    <a:pt x="18867" y="70895"/>
                  </a:cubicBezTo>
                  <a:lnTo>
                    <a:pt x="18867" y="116920"/>
                  </a:lnTo>
                  <a:lnTo>
                    <a:pt x="0" y="116920"/>
                  </a:lnTo>
                  <a:lnTo>
                    <a:pt x="0" y="4574"/>
                  </a:lnTo>
                  <a:lnTo>
                    <a:pt x="18581" y="0"/>
                  </a:lnTo>
                  <a:lnTo>
                    <a:pt x="18581" y="46597"/>
                  </a:lnTo>
                  <a:lnTo>
                    <a:pt x="18867" y="46597"/>
                  </a:lnTo>
                  <a:cubicBezTo>
                    <a:pt x="23441" y="39450"/>
                    <a:pt x="31731" y="34876"/>
                    <a:pt x="42308" y="34876"/>
                  </a:cubicBezTo>
                  <a:cubicBezTo>
                    <a:pt x="60890" y="34876"/>
                    <a:pt x="68608" y="48598"/>
                    <a:pt x="68608" y="67179"/>
                  </a:cubicBezTo>
                  <a:lnTo>
                    <a:pt x="68608" y="116634"/>
                  </a:lnTo>
                  <a:close/>
                </a:path>
              </a:pathLst>
            </a:custGeom>
            <a:grpFill/>
            <a:ln w="2856" cap="flat">
              <a:noFill/>
              <a:prstDash val="solid"/>
              <a:miter/>
            </a:ln>
          </p:spPr>
          <p:txBody>
            <a:bodyPr rtlCol="0" anchor="ctr"/>
            <a:lstStyle/>
            <a:p>
              <a:endParaRPr lang="de-DE"/>
            </a:p>
          </p:txBody>
        </p:sp>
        <p:sp>
          <p:nvSpPr>
            <p:cNvPr id="103" name="Freihandform: Form 102"/>
            <p:cNvSpPr/>
            <p:nvPr/>
          </p:nvSpPr>
          <p:spPr>
            <a:xfrm>
              <a:off x="2297261" y="-84249"/>
              <a:ext cx="39163" cy="17723"/>
            </a:xfrm>
            <a:custGeom>
              <a:avLst/>
              <a:gdLst>
                <a:gd name="connsiteX0" fmla="*/ 39164 w 39163"/>
                <a:gd name="connsiteY0" fmla="*/ 17724 h 17723"/>
                <a:gd name="connsiteX1" fmla="*/ 0 w 39163"/>
                <a:gd name="connsiteY1" fmla="*/ 17724 h 17723"/>
                <a:gd name="connsiteX2" fmla="*/ 0 w 39163"/>
                <a:gd name="connsiteY2" fmla="*/ 0 h 17723"/>
                <a:gd name="connsiteX3" fmla="*/ 39164 w 39163"/>
                <a:gd name="connsiteY3" fmla="*/ 0 h 17723"/>
                <a:gd name="connsiteX4" fmla="*/ 39164 w 39163"/>
                <a:gd name="connsiteY4" fmla="*/ 17724 h 17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63" h="17723">
                  <a:moveTo>
                    <a:pt x="39164" y="17724"/>
                  </a:moveTo>
                  <a:lnTo>
                    <a:pt x="0" y="17724"/>
                  </a:lnTo>
                  <a:lnTo>
                    <a:pt x="0" y="0"/>
                  </a:lnTo>
                  <a:lnTo>
                    <a:pt x="39164" y="0"/>
                  </a:lnTo>
                  <a:lnTo>
                    <a:pt x="39164" y="17724"/>
                  </a:lnTo>
                  <a:close/>
                </a:path>
              </a:pathLst>
            </a:custGeom>
            <a:grpFill/>
            <a:ln w="2856" cap="flat">
              <a:noFill/>
              <a:prstDash val="solid"/>
              <a:miter/>
            </a:ln>
          </p:spPr>
          <p:txBody>
            <a:bodyPr rtlCol="0" anchor="ctr"/>
            <a:lstStyle/>
            <a:p>
              <a:endParaRPr lang="de-DE"/>
            </a:p>
          </p:txBody>
        </p:sp>
        <p:sp>
          <p:nvSpPr>
            <p:cNvPr id="104" name="Freihandform: Form 103"/>
            <p:cNvSpPr/>
            <p:nvPr/>
          </p:nvSpPr>
          <p:spPr>
            <a:xfrm>
              <a:off x="2346430" y="-137135"/>
              <a:ext cx="102912" cy="110630"/>
            </a:xfrm>
            <a:custGeom>
              <a:avLst/>
              <a:gdLst>
                <a:gd name="connsiteX0" fmla="*/ 40879 w 102912"/>
                <a:gd name="connsiteY0" fmla="*/ 0 h 110630"/>
                <a:gd name="connsiteX1" fmla="*/ 61748 w 102912"/>
                <a:gd name="connsiteY1" fmla="*/ 0 h 110630"/>
                <a:gd name="connsiteX2" fmla="*/ 102912 w 102912"/>
                <a:gd name="connsiteY2" fmla="*/ 110631 h 110630"/>
                <a:gd name="connsiteX3" fmla="*/ 81472 w 102912"/>
                <a:gd name="connsiteY3" fmla="*/ 110631 h 110630"/>
                <a:gd name="connsiteX4" fmla="*/ 73468 w 102912"/>
                <a:gd name="connsiteY4" fmla="*/ 87190 h 110630"/>
                <a:gd name="connsiteX5" fmla="*/ 28873 w 102912"/>
                <a:gd name="connsiteY5" fmla="*/ 87190 h 110630"/>
                <a:gd name="connsiteX6" fmla="*/ 20868 w 102912"/>
                <a:gd name="connsiteY6" fmla="*/ 110631 h 110630"/>
                <a:gd name="connsiteX7" fmla="*/ 0 w 102912"/>
                <a:gd name="connsiteY7" fmla="*/ 110631 h 110630"/>
                <a:gd name="connsiteX8" fmla="*/ 40879 w 102912"/>
                <a:gd name="connsiteY8" fmla="*/ 0 h 110630"/>
                <a:gd name="connsiteX9" fmla="*/ 34876 w 102912"/>
                <a:gd name="connsiteY9" fmla="*/ 69466 h 110630"/>
                <a:gd name="connsiteX10" fmla="*/ 67179 w 102912"/>
                <a:gd name="connsiteY10" fmla="*/ 69466 h 110630"/>
                <a:gd name="connsiteX11" fmla="*/ 51170 w 102912"/>
                <a:gd name="connsiteY11" fmla="*/ 22584 h 110630"/>
                <a:gd name="connsiteX12" fmla="*/ 50885 w 102912"/>
                <a:gd name="connsiteY12" fmla="*/ 22584 h 110630"/>
                <a:gd name="connsiteX13" fmla="*/ 34876 w 102912"/>
                <a:gd name="connsiteY13" fmla="*/ 69466 h 1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2912" h="110630">
                  <a:moveTo>
                    <a:pt x="40879" y="0"/>
                  </a:moveTo>
                  <a:lnTo>
                    <a:pt x="61748" y="0"/>
                  </a:lnTo>
                  <a:lnTo>
                    <a:pt x="102912" y="110631"/>
                  </a:lnTo>
                  <a:lnTo>
                    <a:pt x="81472" y="110631"/>
                  </a:lnTo>
                  <a:lnTo>
                    <a:pt x="73468" y="87190"/>
                  </a:lnTo>
                  <a:lnTo>
                    <a:pt x="28873" y="87190"/>
                  </a:lnTo>
                  <a:lnTo>
                    <a:pt x="20868" y="110631"/>
                  </a:lnTo>
                  <a:lnTo>
                    <a:pt x="0" y="110631"/>
                  </a:lnTo>
                  <a:lnTo>
                    <a:pt x="40879" y="0"/>
                  </a:lnTo>
                  <a:close/>
                  <a:moveTo>
                    <a:pt x="34876" y="69466"/>
                  </a:moveTo>
                  <a:lnTo>
                    <a:pt x="67179" y="69466"/>
                  </a:lnTo>
                  <a:lnTo>
                    <a:pt x="51170" y="22584"/>
                  </a:lnTo>
                  <a:lnTo>
                    <a:pt x="50885" y="22584"/>
                  </a:lnTo>
                  <a:lnTo>
                    <a:pt x="34876" y="69466"/>
                  </a:lnTo>
                  <a:close/>
                </a:path>
              </a:pathLst>
            </a:custGeom>
            <a:grpFill/>
            <a:ln w="2856" cap="flat">
              <a:noFill/>
              <a:prstDash val="solid"/>
              <a:miter/>
            </a:ln>
          </p:spPr>
          <p:txBody>
            <a:bodyPr rtlCol="0" anchor="ctr"/>
            <a:lstStyle/>
            <a:p>
              <a:endParaRPr lang="de-DE"/>
            </a:p>
          </p:txBody>
        </p:sp>
        <p:sp>
          <p:nvSpPr>
            <p:cNvPr id="105" name="Freihandform: Form 104"/>
            <p:cNvSpPr/>
            <p:nvPr/>
          </p:nvSpPr>
          <p:spPr>
            <a:xfrm>
              <a:off x="2465923" y="-143138"/>
              <a:ext cx="18581" cy="116634"/>
            </a:xfrm>
            <a:custGeom>
              <a:avLst/>
              <a:gdLst>
                <a:gd name="connsiteX0" fmla="*/ 18581 w 18581"/>
                <a:gd name="connsiteY0" fmla="*/ 116634 h 116634"/>
                <a:gd name="connsiteX1" fmla="*/ 0 w 18581"/>
                <a:gd name="connsiteY1" fmla="*/ 116634 h 116634"/>
                <a:gd name="connsiteX2" fmla="*/ 0 w 18581"/>
                <a:gd name="connsiteY2" fmla="*/ 4288 h 116634"/>
                <a:gd name="connsiteX3" fmla="*/ 18581 w 18581"/>
                <a:gd name="connsiteY3" fmla="*/ 0 h 116634"/>
                <a:gd name="connsiteX4" fmla="*/ 18581 w 18581"/>
                <a:gd name="connsiteY4" fmla="*/ 116634 h 11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81" h="116634">
                  <a:moveTo>
                    <a:pt x="18581" y="116634"/>
                  </a:moveTo>
                  <a:lnTo>
                    <a:pt x="0" y="116634"/>
                  </a:lnTo>
                  <a:lnTo>
                    <a:pt x="0" y="4288"/>
                  </a:lnTo>
                  <a:lnTo>
                    <a:pt x="18581" y="0"/>
                  </a:lnTo>
                  <a:lnTo>
                    <a:pt x="18581" y="116634"/>
                  </a:lnTo>
                  <a:close/>
                </a:path>
              </a:pathLst>
            </a:custGeom>
            <a:grpFill/>
            <a:ln w="2856" cap="flat">
              <a:noFill/>
              <a:prstDash val="solid"/>
              <a:miter/>
            </a:ln>
          </p:spPr>
          <p:txBody>
            <a:bodyPr rtlCol="0" anchor="ctr"/>
            <a:lstStyle/>
            <a:p>
              <a:endParaRPr lang="de-DE"/>
            </a:p>
          </p:txBody>
        </p:sp>
        <p:sp>
          <p:nvSpPr>
            <p:cNvPr id="106" name="Freihandform: Form 105"/>
            <p:cNvSpPr/>
            <p:nvPr/>
          </p:nvSpPr>
          <p:spPr>
            <a:xfrm>
              <a:off x="2504515" y="-108262"/>
              <a:ext cx="72896" cy="83759"/>
            </a:xfrm>
            <a:custGeom>
              <a:avLst/>
              <a:gdLst>
                <a:gd name="connsiteX0" fmla="*/ 39736 w 72896"/>
                <a:gd name="connsiteY0" fmla="*/ 83759 h 83759"/>
                <a:gd name="connsiteX1" fmla="*/ 0 w 72896"/>
                <a:gd name="connsiteY1" fmla="*/ 41737 h 83759"/>
                <a:gd name="connsiteX2" fmla="*/ 37449 w 72896"/>
                <a:gd name="connsiteY2" fmla="*/ 0 h 83759"/>
                <a:gd name="connsiteX3" fmla="*/ 72896 w 72896"/>
                <a:gd name="connsiteY3" fmla="*/ 40593 h 83759"/>
                <a:gd name="connsiteX4" fmla="*/ 72610 w 72896"/>
                <a:gd name="connsiteY4" fmla="*/ 48312 h 83759"/>
                <a:gd name="connsiteX5" fmla="*/ 18867 w 72896"/>
                <a:gd name="connsiteY5" fmla="*/ 48312 h 83759"/>
                <a:gd name="connsiteX6" fmla="*/ 39736 w 72896"/>
                <a:gd name="connsiteY6" fmla="*/ 67751 h 83759"/>
                <a:gd name="connsiteX7" fmla="*/ 59461 w 72896"/>
                <a:gd name="connsiteY7" fmla="*/ 58317 h 83759"/>
                <a:gd name="connsiteX8" fmla="*/ 71181 w 72896"/>
                <a:gd name="connsiteY8" fmla="*/ 70609 h 83759"/>
                <a:gd name="connsiteX9" fmla="*/ 39736 w 72896"/>
                <a:gd name="connsiteY9" fmla="*/ 83759 h 83759"/>
                <a:gd name="connsiteX10" fmla="*/ 18867 w 72896"/>
                <a:gd name="connsiteY10" fmla="*/ 34590 h 83759"/>
                <a:gd name="connsiteX11" fmla="*/ 55172 w 72896"/>
                <a:gd name="connsiteY11" fmla="*/ 34590 h 83759"/>
                <a:gd name="connsiteX12" fmla="*/ 37449 w 72896"/>
                <a:gd name="connsiteY12" fmla="*/ 15151 h 83759"/>
                <a:gd name="connsiteX13" fmla="*/ 18867 w 72896"/>
                <a:gd name="connsiteY13" fmla="*/ 34590 h 83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896" h="83759">
                  <a:moveTo>
                    <a:pt x="39736" y="83759"/>
                  </a:moveTo>
                  <a:cubicBezTo>
                    <a:pt x="16009" y="83759"/>
                    <a:pt x="0" y="66893"/>
                    <a:pt x="0" y="41737"/>
                  </a:cubicBezTo>
                  <a:cubicBezTo>
                    <a:pt x="0" y="16866"/>
                    <a:pt x="15151" y="0"/>
                    <a:pt x="37449" y="0"/>
                  </a:cubicBezTo>
                  <a:cubicBezTo>
                    <a:pt x="58889" y="0"/>
                    <a:pt x="72896" y="16009"/>
                    <a:pt x="72896" y="40593"/>
                  </a:cubicBezTo>
                  <a:cubicBezTo>
                    <a:pt x="72896" y="43166"/>
                    <a:pt x="72610" y="46025"/>
                    <a:pt x="72610" y="48312"/>
                  </a:cubicBezTo>
                  <a:lnTo>
                    <a:pt x="18867" y="48312"/>
                  </a:lnTo>
                  <a:cubicBezTo>
                    <a:pt x="20868" y="60604"/>
                    <a:pt x="28301" y="67751"/>
                    <a:pt x="39736" y="67751"/>
                  </a:cubicBezTo>
                  <a:cubicBezTo>
                    <a:pt x="47168" y="67751"/>
                    <a:pt x="53171" y="64892"/>
                    <a:pt x="59461" y="58317"/>
                  </a:cubicBezTo>
                  <a:lnTo>
                    <a:pt x="71181" y="70609"/>
                  </a:lnTo>
                  <a:cubicBezTo>
                    <a:pt x="62033" y="79471"/>
                    <a:pt x="52028" y="83759"/>
                    <a:pt x="39736" y="83759"/>
                  </a:cubicBezTo>
                  <a:close/>
                  <a:moveTo>
                    <a:pt x="18867" y="34590"/>
                  </a:moveTo>
                  <a:lnTo>
                    <a:pt x="55172" y="34590"/>
                  </a:lnTo>
                  <a:cubicBezTo>
                    <a:pt x="54315" y="22298"/>
                    <a:pt x="48026" y="15151"/>
                    <a:pt x="37449" y="15151"/>
                  </a:cubicBezTo>
                  <a:cubicBezTo>
                    <a:pt x="27157" y="15151"/>
                    <a:pt x="20582" y="22298"/>
                    <a:pt x="18867" y="34590"/>
                  </a:cubicBezTo>
                  <a:close/>
                </a:path>
              </a:pathLst>
            </a:custGeom>
            <a:grpFill/>
            <a:ln w="2856" cap="flat">
              <a:noFill/>
              <a:prstDash val="solid"/>
              <a:miter/>
            </a:ln>
          </p:spPr>
          <p:txBody>
            <a:bodyPr rtlCol="0" anchor="ctr"/>
            <a:lstStyle/>
            <a:p>
              <a:endParaRPr lang="de-DE"/>
            </a:p>
          </p:txBody>
        </p:sp>
        <p:sp>
          <p:nvSpPr>
            <p:cNvPr id="107" name="Freihandform: Form 106"/>
            <p:cNvSpPr/>
            <p:nvPr/>
          </p:nvSpPr>
          <p:spPr>
            <a:xfrm>
              <a:off x="2587703" y="-106547"/>
              <a:ext cx="76612" cy="80043"/>
            </a:xfrm>
            <a:custGeom>
              <a:avLst/>
              <a:gdLst>
                <a:gd name="connsiteX0" fmla="*/ 76613 w 76612"/>
                <a:gd name="connsiteY0" fmla="*/ 80043 h 80043"/>
                <a:gd name="connsiteX1" fmla="*/ 55172 w 76612"/>
                <a:gd name="connsiteY1" fmla="*/ 80043 h 80043"/>
                <a:gd name="connsiteX2" fmla="*/ 38020 w 76612"/>
                <a:gd name="connsiteY2" fmla="*/ 52314 h 80043"/>
                <a:gd name="connsiteX3" fmla="*/ 37735 w 76612"/>
                <a:gd name="connsiteY3" fmla="*/ 52314 h 80043"/>
                <a:gd name="connsiteX4" fmla="*/ 21154 w 76612"/>
                <a:gd name="connsiteY4" fmla="*/ 80043 h 80043"/>
                <a:gd name="connsiteX5" fmla="*/ 0 w 76612"/>
                <a:gd name="connsiteY5" fmla="*/ 80043 h 80043"/>
                <a:gd name="connsiteX6" fmla="*/ 27443 w 76612"/>
                <a:gd name="connsiteY6" fmla="*/ 38592 h 80043"/>
                <a:gd name="connsiteX7" fmla="*/ 2001 w 76612"/>
                <a:gd name="connsiteY7" fmla="*/ 0 h 80043"/>
                <a:gd name="connsiteX8" fmla="*/ 23155 w 76612"/>
                <a:gd name="connsiteY8" fmla="*/ 0 h 80043"/>
                <a:gd name="connsiteX9" fmla="*/ 38306 w 76612"/>
                <a:gd name="connsiteY9" fmla="*/ 24585 h 80043"/>
                <a:gd name="connsiteX10" fmla="*/ 38592 w 76612"/>
                <a:gd name="connsiteY10" fmla="*/ 24585 h 80043"/>
                <a:gd name="connsiteX11" fmla="*/ 53457 w 76612"/>
                <a:gd name="connsiteY11" fmla="*/ 0 h 80043"/>
                <a:gd name="connsiteX12" fmla="*/ 74326 w 76612"/>
                <a:gd name="connsiteY12" fmla="*/ 0 h 80043"/>
                <a:gd name="connsiteX13" fmla="*/ 49169 w 76612"/>
                <a:gd name="connsiteY13" fmla="*/ 38306 h 80043"/>
                <a:gd name="connsiteX14" fmla="*/ 76613 w 76612"/>
                <a:gd name="connsiteY14" fmla="*/ 80043 h 80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6612" h="80043">
                  <a:moveTo>
                    <a:pt x="76613" y="80043"/>
                  </a:moveTo>
                  <a:lnTo>
                    <a:pt x="55172" y="80043"/>
                  </a:lnTo>
                  <a:lnTo>
                    <a:pt x="38020" y="52314"/>
                  </a:lnTo>
                  <a:lnTo>
                    <a:pt x="37735" y="52314"/>
                  </a:lnTo>
                  <a:lnTo>
                    <a:pt x="21154" y="80043"/>
                  </a:lnTo>
                  <a:lnTo>
                    <a:pt x="0" y="80043"/>
                  </a:lnTo>
                  <a:lnTo>
                    <a:pt x="27443" y="38592"/>
                  </a:lnTo>
                  <a:lnTo>
                    <a:pt x="2001" y="0"/>
                  </a:lnTo>
                  <a:lnTo>
                    <a:pt x="23155" y="0"/>
                  </a:lnTo>
                  <a:lnTo>
                    <a:pt x="38306" y="24585"/>
                  </a:lnTo>
                  <a:lnTo>
                    <a:pt x="38592" y="24585"/>
                  </a:lnTo>
                  <a:lnTo>
                    <a:pt x="53457" y="0"/>
                  </a:lnTo>
                  <a:lnTo>
                    <a:pt x="74326" y="0"/>
                  </a:lnTo>
                  <a:lnTo>
                    <a:pt x="49169" y="38306"/>
                  </a:lnTo>
                  <a:lnTo>
                    <a:pt x="76613" y="80043"/>
                  </a:lnTo>
                  <a:close/>
                </a:path>
              </a:pathLst>
            </a:custGeom>
            <a:grpFill/>
            <a:ln w="2856" cap="flat">
              <a:noFill/>
              <a:prstDash val="solid"/>
              <a:miter/>
            </a:ln>
          </p:spPr>
          <p:txBody>
            <a:bodyPr rtlCol="0" anchor="ctr"/>
            <a:lstStyle/>
            <a:p>
              <a:endParaRPr lang="de-DE"/>
            </a:p>
          </p:txBody>
        </p:sp>
        <p:sp>
          <p:nvSpPr>
            <p:cNvPr id="108" name="Freihandform: Form 107"/>
            <p:cNvSpPr/>
            <p:nvPr/>
          </p:nvSpPr>
          <p:spPr>
            <a:xfrm>
              <a:off x="2674316" y="-108262"/>
              <a:ext cx="67755" cy="83759"/>
            </a:xfrm>
            <a:custGeom>
              <a:avLst/>
              <a:gdLst>
                <a:gd name="connsiteX0" fmla="*/ 34309 w 67755"/>
                <a:gd name="connsiteY0" fmla="*/ 32303 h 83759"/>
                <a:gd name="connsiteX1" fmla="*/ 49460 w 67755"/>
                <a:gd name="connsiteY1" fmla="*/ 34018 h 83759"/>
                <a:gd name="connsiteX2" fmla="*/ 49460 w 67755"/>
                <a:gd name="connsiteY2" fmla="*/ 31160 h 83759"/>
                <a:gd name="connsiteX3" fmla="*/ 31736 w 67755"/>
                <a:gd name="connsiteY3" fmla="*/ 15723 h 83759"/>
                <a:gd name="connsiteX4" fmla="*/ 11440 w 67755"/>
                <a:gd name="connsiteY4" fmla="*/ 20297 h 83759"/>
                <a:gd name="connsiteX5" fmla="*/ 7438 w 67755"/>
                <a:gd name="connsiteY5" fmla="*/ 4574 h 83759"/>
                <a:gd name="connsiteX6" fmla="*/ 33737 w 67755"/>
                <a:gd name="connsiteY6" fmla="*/ 0 h 83759"/>
                <a:gd name="connsiteX7" fmla="*/ 67756 w 67755"/>
                <a:gd name="connsiteY7" fmla="*/ 30874 h 83759"/>
                <a:gd name="connsiteX8" fmla="*/ 67756 w 67755"/>
                <a:gd name="connsiteY8" fmla="*/ 82044 h 83759"/>
                <a:gd name="connsiteX9" fmla="*/ 50032 w 67755"/>
                <a:gd name="connsiteY9" fmla="*/ 82044 h 83759"/>
                <a:gd name="connsiteX10" fmla="*/ 50032 w 67755"/>
                <a:gd name="connsiteY10" fmla="*/ 73468 h 83759"/>
                <a:gd name="connsiteX11" fmla="*/ 49746 w 67755"/>
                <a:gd name="connsiteY11" fmla="*/ 73468 h 83759"/>
                <a:gd name="connsiteX12" fmla="*/ 26305 w 67755"/>
                <a:gd name="connsiteY12" fmla="*/ 83759 h 83759"/>
                <a:gd name="connsiteX13" fmla="*/ 5 w 67755"/>
                <a:gd name="connsiteY13" fmla="*/ 58317 h 83759"/>
                <a:gd name="connsiteX14" fmla="*/ 34309 w 67755"/>
                <a:gd name="connsiteY14" fmla="*/ 32303 h 83759"/>
                <a:gd name="connsiteX15" fmla="*/ 31165 w 67755"/>
                <a:gd name="connsiteY15" fmla="*/ 69752 h 83759"/>
                <a:gd name="connsiteX16" fmla="*/ 49460 w 67755"/>
                <a:gd name="connsiteY16" fmla="*/ 60032 h 83759"/>
                <a:gd name="connsiteX17" fmla="*/ 49460 w 67755"/>
                <a:gd name="connsiteY17" fmla="*/ 46311 h 83759"/>
                <a:gd name="connsiteX18" fmla="*/ 36310 w 67755"/>
                <a:gd name="connsiteY18" fmla="*/ 44881 h 83759"/>
                <a:gd name="connsiteX19" fmla="*/ 17729 w 67755"/>
                <a:gd name="connsiteY19" fmla="*/ 58031 h 83759"/>
                <a:gd name="connsiteX20" fmla="*/ 31165 w 67755"/>
                <a:gd name="connsiteY20" fmla="*/ 69752 h 83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7755" h="83759">
                  <a:moveTo>
                    <a:pt x="34309" y="32303"/>
                  </a:moveTo>
                  <a:cubicBezTo>
                    <a:pt x="39455" y="32303"/>
                    <a:pt x="44315" y="32589"/>
                    <a:pt x="49460" y="34018"/>
                  </a:cubicBezTo>
                  <a:lnTo>
                    <a:pt x="49460" y="31160"/>
                  </a:lnTo>
                  <a:cubicBezTo>
                    <a:pt x="49460" y="20868"/>
                    <a:pt x="43457" y="15723"/>
                    <a:pt x="31736" y="15723"/>
                  </a:cubicBezTo>
                  <a:cubicBezTo>
                    <a:pt x="25161" y="15723"/>
                    <a:pt x="18015" y="17152"/>
                    <a:pt x="11440" y="20297"/>
                  </a:cubicBezTo>
                  <a:lnTo>
                    <a:pt x="7438" y="4574"/>
                  </a:lnTo>
                  <a:cubicBezTo>
                    <a:pt x="14870" y="1715"/>
                    <a:pt x="24590" y="0"/>
                    <a:pt x="33737" y="0"/>
                  </a:cubicBezTo>
                  <a:cubicBezTo>
                    <a:pt x="56321" y="0"/>
                    <a:pt x="67756" y="10577"/>
                    <a:pt x="67756" y="30874"/>
                  </a:cubicBezTo>
                  <a:lnTo>
                    <a:pt x="67756" y="82044"/>
                  </a:lnTo>
                  <a:lnTo>
                    <a:pt x="50032" y="82044"/>
                  </a:lnTo>
                  <a:lnTo>
                    <a:pt x="50032" y="73468"/>
                  </a:lnTo>
                  <a:lnTo>
                    <a:pt x="49746" y="73468"/>
                  </a:lnTo>
                  <a:cubicBezTo>
                    <a:pt x="42885" y="80615"/>
                    <a:pt x="35738" y="83759"/>
                    <a:pt x="26305" y="83759"/>
                  </a:cubicBezTo>
                  <a:cubicBezTo>
                    <a:pt x="10296" y="83759"/>
                    <a:pt x="5" y="73754"/>
                    <a:pt x="5" y="58317"/>
                  </a:cubicBezTo>
                  <a:cubicBezTo>
                    <a:pt x="-281" y="41451"/>
                    <a:pt x="11726" y="32303"/>
                    <a:pt x="34309" y="32303"/>
                  </a:cubicBezTo>
                  <a:close/>
                  <a:moveTo>
                    <a:pt x="31165" y="69752"/>
                  </a:moveTo>
                  <a:cubicBezTo>
                    <a:pt x="38025" y="69752"/>
                    <a:pt x="44315" y="66321"/>
                    <a:pt x="49460" y="60032"/>
                  </a:cubicBezTo>
                  <a:lnTo>
                    <a:pt x="49460" y="46311"/>
                  </a:lnTo>
                  <a:cubicBezTo>
                    <a:pt x="45172" y="45167"/>
                    <a:pt x="40598" y="44881"/>
                    <a:pt x="36310" y="44881"/>
                  </a:cubicBezTo>
                  <a:cubicBezTo>
                    <a:pt x="24590" y="44881"/>
                    <a:pt x="17729" y="49455"/>
                    <a:pt x="17729" y="58031"/>
                  </a:cubicBezTo>
                  <a:cubicBezTo>
                    <a:pt x="17729" y="65178"/>
                    <a:pt x="22874" y="69752"/>
                    <a:pt x="31165" y="69752"/>
                  </a:cubicBezTo>
                  <a:close/>
                </a:path>
              </a:pathLst>
            </a:custGeom>
            <a:grpFill/>
            <a:ln w="2856" cap="flat">
              <a:noFill/>
              <a:prstDash val="solid"/>
              <a:miter/>
            </a:ln>
          </p:spPr>
          <p:txBody>
            <a:bodyPr rtlCol="0" anchor="ctr"/>
            <a:lstStyle/>
            <a:p>
              <a:endParaRPr lang="de-DE"/>
            </a:p>
          </p:txBody>
        </p:sp>
        <p:sp>
          <p:nvSpPr>
            <p:cNvPr id="109" name="Freihandform: Form 108"/>
            <p:cNvSpPr/>
            <p:nvPr/>
          </p:nvSpPr>
          <p:spPr>
            <a:xfrm>
              <a:off x="2765799" y="-108262"/>
              <a:ext cx="68894" cy="82044"/>
            </a:xfrm>
            <a:custGeom>
              <a:avLst/>
              <a:gdLst>
                <a:gd name="connsiteX0" fmla="*/ 68894 w 68894"/>
                <a:gd name="connsiteY0" fmla="*/ 81758 h 82044"/>
                <a:gd name="connsiteX1" fmla="*/ 50027 w 68894"/>
                <a:gd name="connsiteY1" fmla="*/ 81758 h 82044"/>
                <a:gd name="connsiteX2" fmla="*/ 50027 w 68894"/>
                <a:gd name="connsiteY2" fmla="*/ 36019 h 82044"/>
                <a:gd name="connsiteX3" fmla="*/ 35162 w 68894"/>
                <a:gd name="connsiteY3" fmla="*/ 16580 h 82044"/>
                <a:gd name="connsiteX4" fmla="*/ 18581 w 68894"/>
                <a:gd name="connsiteY4" fmla="*/ 36019 h 82044"/>
                <a:gd name="connsiteX5" fmla="*/ 18581 w 68894"/>
                <a:gd name="connsiteY5" fmla="*/ 82044 h 82044"/>
                <a:gd name="connsiteX6" fmla="*/ 0 w 68894"/>
                <a:gd name="connsiteY6" fmla="*/ 82044 h 82044"/>
                <a:gd name="connsiteX7" fmla="*/ 0 w 68894"/>
                <a:gd name="connsiteY7" fmla="*/ 2001 h 82044"/>
                <a:gd name="connsiteX8" fmla="*/ 18581 w 68894"/>
                <a:gd name="connsiteY8" fmla="*/ 2001 h 82044"/>
                <a:gd name="connsiteX9" fmla="*/ 18581 w 68894"/>
                <a:gd name="connsiteY9" fmla="*/ 11721 h 82044"/>
                <a:gd name="connsiteX10" fmla="*/ 18867 w 68894"/>
                <a:gd name="connsiteY10" fmla="*/ 11721 h 82044"/>
                <a:gd name="connsiteX11" fmla="*/ 42308 w 68894"/>
                <a:gd name="connsiteY11" fmla="*/ 0 h 82044"/>
                <a:gd name="connsiteX12" fmla="*/ 68608 w 68894"/>
                <a:gd name="connsiteY12" fmla="*/ 32303 h 82044"/>
                <a:gd name="connsiteX13" fmla="*/ 68608 w 68894"/>
                <a:gd name="connsiteY13" fmla="*/ 81758 h 82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8894" h="82044">
                  <a:moveTo>
                    <a:pt x="68894" y="81758"/>
                  </a:moveTo>
                  <a:lnTo>
                    <a:pt x="50027" y="81758"/>
                  </a:lnTo>
                  <a:lnTo>
                    <a:pt x="50027" y="36019"/>
                  </a:lnTo>
                  <a:cubicBezTo>
                    <a:pt x="50027" y="24299"/>
                    <a:pt x="46596" y="16580"/>
                    <a:pt x="35162" y="16580"/>
                  </a:cubicBezTo>
                  <a:cubicBezTo>
                    <a:pt x="22012" y="16580"/>
                    <a:pt x="18581" y="27157"/>
                    <a:pt x="18581" y="36019"/>
                  </a:cubicBezTo>
                  <a:lnTo>
                    <a:pt x="18581" y="82044"/>
                  </a:lnTo>
                  <a:lnTo>
                    <a:pt x="0" y="82044"/>
                  </a:lnTo>
                  <a:lnTo>
                    <a:pt x="0" y="2001"/>
                  </a:lnTo>
                  <a:lnTo>
                    <a:pt x="18581" y="2001"/>
                  </a:lnTo>
                  <a:lnTo>
                    <a:pt x="18581" y="11721"/>
                  </a:lnTo>
                  <a:lnTo>
                    <a:pt x="18867" y="11721"/>
                  </a:lnTo>
                  <a:cubicBezTo>
                    <a:pt x="23727" y="4574"/>
                    <a:pt x="32017" y="0"/>
                    <a:pt x="42308" y="0"/>
                  </a:cubicBezTo>
                  <a:cubicBezTo>
                    <a:pt x="60604" y="0"/>
                    <a:pt x="68608" y="13436"/>
                    <a:pt x="68608" y="32303"/>
                  </a:cubicBezTo>
                  <a:lnTo>
                    <a:pt x="68608" y="81758"/>
                  </a:lnTo>
                  <a:close/>
                </a:path>
              </a:pathLst>
            </a:custGeom>
            <a:grpFill/>
            <a:ln w="2856" cap="flat">
              <a:noFill/>
              <a:prstDash val="solid"/>
              <a:miter/>
            </a:ln>
          </p:spPr>
          <p:txBody>
            <a:bodyPr rtlCol="0" anchor="ctr"/>
            <a:lstStyle/>
            <a:p>
              <a:endParaRPr lang="de-DE"/>
            </a:p>
          </p:txBody>
        </p:sp>
        <p:sp>
          <p:nvSpPr>
            <p:cNvPr id="110" name="Freihandform: Form 109"/>
            <p:cNvSpPr/>
            <p:nvPr/>
          </p:nvSpPr>
          <p:spPr>
            <a:xfrm>
              <a:off x="2854418" y="-143138"/>
              <a:ext cx="74611" cy="118921"/>
            </a:xfrm>
            <a:custGeom>
              <a:avLst/>
              <a:gdLst>
                <a:gd name="connsiteX0" fmla="*/ 0 w 74611"/>
                <a:gd name="connsiteY0" fmla="*/ 76613 h 118921"/>
                <a:gd name="connsiteX1" fmla="*/ 32589 w 74611"/>
                <a:gd name="connsiteY1" fmla="*/ 34876 h 118921"/>
                <a:gd name="connsiteX2" fmla="*/ 55744 w 74611"/>
                <a:gd name="connsiteY2" fmla="*/ 45739 h 118921"/>
                <a:gd name="connsiteX3" fmla="*/ 56030 w 74611"/>
                <a:gd name="connsiteY3" fmla="*/ 45739 h 118921"/>
                <a:gd name="connsiteX4" fmla="*/ 56030 w 74611"/>
                <a:gd name="connsiteY4" fmla="*/ 4574 h 118921"/>
                <a:gd name="connsiteX5" fmla="*/ 74612 w 74611"/>
                <a:gd name="connsiteY5" fmla="*/ 0 h 118921"/>
                <a:gd name="connsiteX6" fmla="*/ 74612 w 74611"/>
                <a:gd name="connsiteY6" fmla="*/ 116920 h 118921"/>
                <a:gd name="connsiteX7" fmla="*/ 56316 w 74611"/>
                <a:gd name="connsiteY7" fmla="*/ 116920 h 118921"/>
                <a:gd name="connsiteX8" fmla="*/ 56316 w 74611"/>
                <a:gd name="connsiteY8" fmla="*/ 107486 h 118921"/>
                <a:gd name="connsiteX9" fmla="*/ 56030 w 74611"/>
                <a:gd name="connsiteY9" fmla="*/ 107486 h 118921"/>
                <a:gd name="connsiteX10" fmla="*/ 32017 w 74611"/>
                <a:gd name="connsiteY10" fmla="*/ 118921 h 118921"/>
                <a:gd name="connsiteX11" fmla="*/ 0 w 74611"/>
                <a:gd name="connsiteY11" fmla="*/ 76613 h 118921"/>
                <a:gd name="connsiteX12" fmla="*/ 18581 w 74611"/>
                <a:gd name="connsiteY12" fmla="*/ 76613 h 118921"/>
                <a:gd name="connsiteX13" fmla="*/ 37163 w 74611"/>
                <a:gd name="connsiteY13" fmla="*/ 102341 h 118921"/>
                <a:gd name="connsiteX14" fmla="*/ 56316 w 74611"/>
                <a:gd name="connsiteY14" fmla="*/ 91764 h 118921"/>
                <a:gd name="connsiteX15" fmla="*/ 56316 w 74611"/>
                <a:gd name="connsiteY15" fmla="*/ 62319 h 118921"/>
                <a:gd name="connsiteX16" fmla="*/ 37163 w 74611"/>
                <a:gd name="connsiteY16" fmla="*/ 51742 h 118921"/>
                <a:gd name="connsiteX17" fmla="*/ 18581 w 74611"/>
                <a:gd name="connsiteY17" fmla="*/ 76613 h 118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4611" h="118921">
                  <a:moveTo>
                    <a:pt x="0" y="76613"/>
                  </a:moveTo>
                  <a:cubicBezTo>
                    <a:pt x="0" y="50885"/>
                    <a:pt x="13150" y="34876"/>
                    <a:pt x="32589" y="34876"/>
                  </a:cubicBezTo>
                  <a:cubicBezTo>
                    <a:pt x="42594" y="34876"/>
                    <a:pt x="50599" y="39164"/>
                    <a:pt x="55744" y="45739"/>
                  </a:cubicBezTo>
                  <a:lnTo>
                    <a:pt x="56030" y="45739"/>
                  </a:lnTo>
                  <a:lnTo>
                    <a:pt x="56030" y="4574"/>
                  </a:lnTo>
                  <a:lnTo>
                    <a:pt x="74612" y="0"/>
                  </a:lnTo>
                  <a:lnTo>
                    <a:pt x="74612" y="116920"/>
                  </a:lnTo>
                  <a:lnTo>
                    <a:pt x="56316" y="116920"/>
                  </a:lnTo>
                  <a:lnTo>
                    <a:pt x="56316" y="107486"/>
                  </a:lnTo>
                  <a:lnTo>
                    <a:pt x="56030" y="107486"/>
                  </a:lnTo>
                  <a:cubicBezTo>
                    <a:pt x="50313" y="114633"/>
                    <a:pt x="42023" y="118921"/>
                    <a:pt x="32017" y="118921"/>
                  </a:cubicBezTo>
                  <a:cubicBezTo>
                    <a:pt x="13150" y="118635"/>
                    <a:pt x="0" y="102341"/>
                    <a:pt x="0" y="76613"/>
                  </a:cubicBezTo>
                  <a:close/>
                  <a:moveTo>
                    <a:pt x="18581" y="76613"/>
                  </a:moveTo>
                  <a:cubicBezTo>
                    <a:pt x="18581" y="92907"/>
                    <a:pt x="25442" y="102341"/>
                    <a:pt x="37163" y="102341"/>
                  </a:cubicBezTo>
                  <a:cubicBezTo>
                    <a:pt x="44310" y="102341"/>
                    <a:pt x="50313" y="98910"/>
                    <a:pt x="56316" y="91764"/>
                  </a:cubicBezTo>
                  <a:lnTo>
                    <a:pt x="56316" y="62319"/>
                  </a:lnTo>
                  <a:cubicBezTo>
                    <a:pt x="50884" y="55173"/>
                    <a:pt x="44881" y="51742"/>
                    <a:pt x="37163" y="51742"/>
                  </a:cubicBezTo>
                  <a:cubicBezTo>
                    <a:pt x="24871" y="51742"/>
                    <a:pt x="18581" y="60604"/>
                    <a:pt x="18581" y="76613"/>
                  </a:cubicBezTo>
                  <a:close/>
                </a:path>
              </a:pathLst>
            </a:custGeom>
            <a:grpFill/>
            <a:ln w="2856" cap="flat">
              <a:noFill/>
              <a:prstDash val="solid"/>
              <a:miter/>
            </a:ln>
          </p:spPr>
          <p:txBody>
            <a:bodyPr rtlCol="0" anchor="ctr"/>
            <a:lstStyle/>
            <a:p>
              <a:endParaRPr lang="de-DE"/>
            </a:p>
          </p:txBody>
        </p:sp>
        <p:sp>
          <p:nvSpPr>
            <p:cNvPr id="111" name="Freihandform: Form 110"/>
            <p:cNvSpPr/>
            <p:nvPr/>
          </p:nvSpPr>
          <p:spPr>
            <a:xfrm>
              <a:off x="2949326" y="-108262"/>
              <a:ext cx="72896" cy="83759"/>
            </a:xfrm>
            <a:custGeom>
              <a:avLst/>
              <a:gdLst>
                <a:gd name="connsiteX0" fmla="*/ 39736 w 72896"/>
                <a:gd name="connsiteY0" fmla="*/ 83759 h 83759"/>
                <a:gd name="connsiteX1" fmla="*/ 0 w 72896"/>
                <a:gd name="connsiteY1" fmla="*/ 41737 h 83759"/>
                <a:gd name="connsiteX2" fmla="*/ 37449 w 72896"/>
                <a:gd name="connsiteY2" fmla="*/ 0 h 83759"/>
                <a:gd name="connsiteX3" fmla="*/ 72896 w 72896"/>
                <a:gd name="connsiteY3" fmla="*/ 40593 h 83759"/>
                <a:gd name="connsiteX4" fmla="*/ 72610 w 72896"/>
                <a:gd name="connsiteY4" fmla="*/ 48312 h 83759"/>
                <a:gd name="connsiteX5" fmla="*/ 18867 w 72896"/>
                <a:gd name="connsiteY5" fmla="*/ 48312 h 83759"/>
                <a:gd name="connsiteX6" fmla="*/ 39736 w 72896"/>
                <a:gd name="connsiteY6" fmla="*/ 67751 h 83759"/>
                <a:gd name="connsiteX7" fmla="*/ 59461 w 72896"/>
                <a:gd name="connsiteY7" fmla="*/ 58317 h 83759"/>
                <a:gd name="connsiteX8" fmla="*/ 71181 w 72896"/>
                <a:gd name="connsiteY8" fmla="*/ 70609 h 83759"/>
                <a:gd name="connsiteX9" fmla="*/ 39736 w 72896"/>
                <a:gd name="connsiteY9" fmla="*/ 83759 h 83759"/>
                <a:gd name="connsiteX10" fmla="*/ 18867 w 72896"/>
                <a:gd name="connsiteY10" fmla="*/ 34590 h 83759"/>
                <a:gd name="connsiteX11" fmla="*/ 55172 w 72896"/>
                <a:gd name="connsiteY11" fmla="*/ 34590 h 83759"/>
                <a:gd name="connsiteX12" fmla="*/ 37449 w 72896"/>
                <a:gd name="connsiteY12" fmla="*/ 15151 h 83759"/>
                <a:gd name="connsiteX13" fmla="*/ 18867 w 72896"/>
                <a:gd name="connsiteY13" fmla="*/ 34590 h 83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896" h="83759">
                  <a:moveTo>
                    <a:pt x="39736" y="83759"/>
                  </a:moveTo>
                  <a:cubicBezTo>
                    <a:pt x="16009" y="83759"/>
                    <a:pt x="0" y="66893"/>
                    <a:pt x="0" y="41737"/>
                  </a:cubicBezTo>
                  <a:cubicBezTo>
                    <a:pt x="0" y="16866"/>
                    <a:pt x="15151" y="0"/>
                    <a:pt x="37449" y="0"/>
                  </a:cubicBezTo>
                  <a:cubicBezTo>
                    <a:pt x="58889" y="0"/>
                    <a:pt x="72896" y="16009"/>
                    <a:pt x="72896" y="40593"/>
                  </a:cubicBezTo>
                  <a:cubicBezTo>
                    <a:pt x="72896" y="43166"/>
                    <a:pt x="72610" y="46025"/>
                    <a:pt x="72610" y="48312"/>
                  </a:cubicBezTo>
                  <a:lnTo>
                    <a:pt x="18867" y="48312"/>
                  </a:lnTo>
                  <a:cubicBezTo>
                    <a:pt x="20868" y="60604"/>
                    <a:pt x="28301" y="67751"/>
                    <a:pt x="39736" y="67751"/>
                  </a:cubicBezTo>
                  <a:cubicBezTo>
                    <a:pt x="47168" y="67751"/>
                    <a:pt x="53171" y="64892"/>
                    <a:pt x="59461" y="58317"/>
                  </a:cubicBezTo>
                  <a:lnTo>
                    <a:pt x="71181" y="70609"/>
                  </a:lnTo>
                  <a:cubicBezTo>
                    <a:pt x="62033" y="79471"/>
                    <a:pt x="51742" y="83759"/>
                    <a:pt x="39736" y="83759"/>
                  </a:cubicBezTo>
                  <a:close/>
                  <a:moveTo>
                    <a:pt x="18867" y="34590"/>
                  </a:moveTo>
                  <a:lnTo>
                    <a:pt x="55172" y="34590"/>
                  </a:lnTo>
                  <a:cubicBezTo>
                    <a:pt x="54315" y="22298"/>
                    <a:pt x="48026" y="15151"/>
                    <a:pt x="37449" y="15151"/>
                  </a:cubicBezTo>
                  <a:cubicBezTo>
                    <a:pt x="27157" y="15151"/>
                    <a:pt x="20297" y="22298"/>
                    <a:pt x="18867" y="34590"/>
                  </a:cubicBezTo>
                  <a:close/>
                </a:path>
              </a:pathLst>
            </a:custGeom>
            <a:grpFill/>
            <a:ln w="2856" cap="flat">
              <a:noFill/>
              <a:prstDash val="solid"/>
              <a:miter/>
            </a:ln>
          </p:spPr>
          <p:txBody>
            <a:bodyPr rtlCol="0" anchor="ctr"/>
            <a:lstStyle/>
            <a:p>
              <a:endParaRPr lang="de-DE"/>
            </a:p>
          </p:txBody>
        </p:sp>
        <p:sp>
          <p:nvSpPr>
            <p:cNvPr id="112" name="Freihandform: Form 111"/>
            <p:cNvSpPr/>
            <p:nvPr/>
          </p:nvSpPr>
          <p:spPr>
            <a:xfrm>
              <a:off x="3043376" y="-108335"/>
              <a:ext cx="48025" cy="81831"/>
            </a:xfrm>
            <a:custGeom>
              <a:avLst/>
              <a:gdLst>
                <a:gd name="connsiteX0" fmla="*/ 48026 w 48025"/>
                <a:gd name="connsiteY0" fmla="*/ 1502 h 81831"/>
                <a:gd name="connsiteX1" fmla="*/ 45167 w 48025"/>
                <a:gd name="connsiteY1" fmla="*/ 20655 h 81831"/>
                <a:gd name="connsiteX2" fmla="*/ 34876 w 48025"/>
                <a:gd name="connsiteY2" fmla="*/ 18083 h 81831"/>
                <a:gd name="connsiteX3" fmla="*/ 18581 w 48025"/>
                <a:gd name="connsiteY3" fmla="*/ 40666 h 81831"/>
                <a:gd name="connsiteX4" fmla="*/ 18581 w 48025"/>
                <a:gd name="connsiteY4" fmla="*/ 81831 h 81831"/>
                <a:gd name="connsiteX5" fmla="*/ 0 w 48025"/>
                <a:gd name="connsiteY5" fmla="*/ 81831 h 81831"/>
                <a:gd name="connsiteX6" fmla="*/ 0 w 48025"/>
                <a:gd name="connsiteY6" fmla="*/ 1788 h 81831"/>
                <a:gd name="connsiteX7" fmla="*/ 18296 w 48025"/>
                <a:gd name="connsiteY7" fmla="*/ 1788 h 81831"/>
                <a:gd name="connsiteX8" fmla="*/ 18296 w 48025"/>
                <a:gd name="connsiteY8" fmla="*/ 12079 h 81831"/>
                <a:gd name="connsiteX9" fmla="*/ 18581 w 48025"/>
                <a:gd name="connsiteY9" fmla="*/ 12079 h 81831"/>
                <a:gd name="connsiteX10" fmla="*/ 39450 w 48025"/>
                <a:gd name="connsiteY10" fmla="*/ 73 h 81831"/>
                <a:gd name="connsiteX11" fmla="*/ 48026 w 48025"/>
                <a:gd name="connsiteY11" fmla="*/ 1502 h 81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025" h="81831">
                  <a:moveTo>
                    <a:pt x="48026" y="1502"/>
                  </a:moveTo>
                  <a:lnTo>
                    <a:pt x="45167" y="20655"/>
                  </a:lnTo>
                  <a:cubicBezTo>
                    <a:pt x="42309" y="19226"/>
                    <a:pt x="38878" y="18083"/>
                    <a:pt x="34876" y="18083"/>
                  </a:cubicBezTo>
                  <a:cubicBezTo>
                    <a:pt x="22012" y="18083"/>
                    <a:pt x="18581" y="28374"/>
                    <a:pt x="18581" y="40666"/>
                  </a:cubicBezTo>
                  <a:lnTo>
                    <a:pt x="18581" y="81831"/>
                  </a:lnTo>
                  <a:lnTo>
                    <a:pt x="0" y="81831"/>
                  </a:lnTo>
                  <a:lnTo>
                    <a:pt x="0" y="1788"/>
                  </a:lnTo>
                  <a:lnTo>
                    <a:pt x="18296" y="1788"/>
                  </a:lnTo>
                  <a:lnTo>
                    <a:pt x="18296" y="12079"/>
                  </a:lnTo>
                  <a:lnTo>
                    <a:pt x="18581" y="12079"/>
                  </a:lnTo>
                  <a:cubicBezTo>
                    <a:pt x="22869" y="4647"/>
                    <a:pt x="30302" y="73"/>
                    <a:pt x="39450" y="73"/>
                  </a:cubicBezTo>
                  <a:cubicBezTo>
                    <a:pt x="42023" y="-213"/>
                    <a:pt x="45167" y="359"/>
                    <a:pt x="48026" y="1502"/>
                  </a:cubicBezTo>
                  <a:close/>
                </a:path>
              </a:pathLst>
            </a:custGeom>
            <a:grpFill/>
            <a:ln w="2856" cap="flat">
              <a:noFill/>
              <a:prstDash val="solid"/>
              <a:miter/>
            </a:ln>
          </p:spPr>
          <p:txBody>
            <a:bodyPr rtlCol="0" anchor="ctr"/>
            <a:lstStyle/>
            <a:p>
              <a:endParaRPr lang="de-DE"/>
            </a:p>
          </p:txBody>
        </p:sp>
        <p:sp>
          <p:nvSpPr>
            <p:cNvPr id="113" name="Freihandform: Form 112"/>
            <p:cNvSpPr/>
            <p:nvPr/>
          </p:nvSpPr>
          <p:spPr>
            <a:xfrm>
              <a:off x="3103123" y="-84249"/>
              <a:ext cx="39163" cy="17723"/>
            </a:xfrm>
            <a:custGeom>
              <a:avLst/>
              <a:gdLst>
                <a:gd name="connsiteX0" fmla="*/ 39164 w 39163"/>
                <a:gd name="connsiteY0" fmla="*/ 17724 h 17723"/>
                <a:gd name="connsiteX1" fmla="*/ 0 w 39163"/>
                <a:gd name="connsiteY1" fmla="*/ 17724 h 17723"/>
                <a:gd name="connsiteX2" fmla="*/ 0 w 39163"/>
                <a:gd name="connsiteY2" fmla="*/ 0 h 17723"/>
                <a:gd name="connsiteX3" fmla="*/ 39164 w 39163"/>
                <a:gd name="connsiteY3" fmla="*/ 0 h 17723"/>
                <a:gd name="connsiteX4" fmla="*/ 39164 w 39163"/>
                <a:gd name="connsiteY4" fmla="*/ 17724 h 17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63" h="17723">
                  <a:moveTo>
                    <a:pt x="39164" y="17724"/>
                  </a:moveTo>
                  <a:lnTo>
                    <a:pt x="0" y="17724"/>
                  </a:lnTo>
                  <a:lnTo>
                    <a:pt x="0" y="0"/>
                  </a:lnTo>
                  <a:lnTo>
                    <a:pt x="39164" y="0"/>
                  </a:lnTo>
                  <a:lnTo>
                    <a:pt x="39164" y="17724"/>
                  </a:lnTo>
                  <a:close/>
                </a:path>
              </a:pathLst>
            </a:custGeom>
            <a:grpFill/>
            <a:ln w="2856" cap="flat">
              <a:noFill/>
              <a:prstDash val="solid"/>
              <a:miter/>
            </a:ln>
          </p:spPr>
          <p:txBody>
            <a:bodyPr rtlCol="0" anchor="ctr"/>
            <a:lstStyle/>
            <a:p>
              <a:endParaRPr lang="de-DE"/>
            </a:p>
          </p:txBody>
        </p:sp>
        <p:sp>
          <p:nvSpPr>
            <p:cNvPr id="162" name="Freihandform: Form 161"/>
            <p:cNvSpPr/>
            <p:nvPr/>
          </p:nvSpPr>
          <p:spPr>
            <a:xfrm>
              <a:off x="3166014" y="-137135"/>
              <a:ext cx="86617" cy="112632"/>
            </a:xfrm>
            <a:custGeom>
              <a:avLst/>
              <a:gdLst>
                <a:gd name="connsiteX0" fmla="*/ 86618 w 86617"/>
                <a:gd name="connsiteY0" fmla="*/ 66893 h 112632"/>
                <a:gd name="connsiteX1" fmla="*/ 43166 w 86617"/>
                <a:gd name="connsiteY1" fmla="*/ 112632 h 112632"/>
                <a:gd name="connsiteX2" fmla="*/ 0 w 86617"/>
                <a:gd name="connsiteY2" fmla="*/ 66893 h 112632"/>
                <a:gd name="connsiteX3" fmla="*/ 0 w 86617"/>
                <a:gd name="connsiteY3" fmla="*/ 0 h 112632"/>
                <a:gd name="connsiteX4" fmla="*/ 20011 w 86617"/>
                <a:gd name="connsiteY4" fmla="*/ 0 h 112632"/>
                <a:gd name="connsiteX5" fmla="*/ 20011 w 86617"/>
                <a:gd name="connsiteY5" fmla="*/ 65750 h 112632"/>
                <a:gd name="connsiteX6" fmla="*/ 43452 w 86617"/>
                <a:gd name="connsiteY6" fmla="*/ 93765 h 112632"/>
                <a:gd name="connsiteX7" fmla="*/ 66321 w 86617"/>
                <a:gd name="connsiteY7" fmla="*/ 65750 h 112632"/>
                <a:gd name="connsiteX8" fmla="*/ 66321 w 86617"/>
                <a:gd name="connsiteY8" fmla="*/ 0 h 112632"/>
                <a:gd name="connsiteX9" fmla="*/ 86332 w 86617"/>
                <a:gd name="connsiteY9" fmla="*/ 0 h 112632"/>
                <a:gd name="connsiteX10" fmla="*/ 86332 w 86617"/>
                <a:gd name="connsiteY10" fmla="*/ 66893 h 112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617" h="112632">
                  <a:moveTo>
                    <a:pt x="86618" y="66893"/>
                  </a:moveTo>
                  <a:cubicBezTo>
                    <a:pt x="86618" y="93479"/>
                    <a:pt x="72896" y="112632"/>
                    <a:pt x="43166" y="112632"/>
                  </a:cubicBezTo>
                  <a:cubicBezTo>
                    <a:pt x="13722" y="112632"/>
                    <a:pt x="0" y="93765"/>
                    <a:pt x="0" y="66893"/>
                  </a:cubicBezTo>
                  <a:lnTo>
                    <a:pt x="0" y="0"/>
                  </a:lnTo>
                  <a:lnTo>
                    <a:pt x="20011" y="0"/>
                  </a:lnTo>
                  <a:lnTo>
                    <a:pt x="20011" y="65750"/>
                  </a:lnTo>
                  <a:cubicBezTo>
                    <a:pt x="20011" y="82330"/>
                    <a:pt x="27157" y="93765"/>
                    <a:pt x="43452" y="93765"/>
                  </a:cubicBezTo>
                  <a:cubicBezTo>
                    <a:pt x="59746" y="93765"/>
                    <a:pt x="66321" y="82616"/>
                    <a:pt x="66321" y="65750"/>
                  </a:cubicBezTo>
                  <a:lnTo>
                    <a:pt x="66321" y="0"/>
                  </a:lnTo>
                  <a:lnTo>
                    <a:pt x="86332" y="0"/>
                  </a:lnTo>
                  <a:lnTo>
                    <a:pt x="86332" y="66893"/>
                  </a:lnTo>
                  <a:close/>
                </a:path>
              </a:pathLst>
            </a:custGeom>
            <a:grpFill/>
            <a:ln w="2856" cap="flat">
              <a:noFill/>
              <a:prstDash val="solid"/>
              <a:miter/>
            </a:ln>
          </p:spPr>
          <p:txBody>
            <a:bodyPr rtlCol="0" anchor="ctr"/>
            <a:lstStyle/>
            <a:p>
              <a:endParaRPr lang="de-DE"/>
            </a:p>
          </p:txBody>
        </p:sp>
        <p:sp>
          <p:nvSpPr>
            <p:cNvPr id="163" name="Freihandform: Form 162"/>
            <p:cNvSpPr/>
            <p:nvPr/>
          </p:nvSpPr>
          <p:spPr>
            <a:xfrm>
              <a:off x="3277788" y="-108262"/>
              <a:ext cx="68608" cy="82044"/>
            </a:xfrm>
            <a:custGeom>
              <a:avLst/>
              <a:gdLst>
                <a:gd name="connsiteX0" fmla="*/ 68608 w 68608"/>
                <a:gd name="connsiteY0" fmla="*/ 81758 h 82044"/>
                <a:gd name="connsiteX1" fmla="*/ 50027 w 68608"/>
                <a:gd name="connsiteY1" fmla="*/ 81758 h 82044"/>
                <a:gd name="connsiteX2" fmla="*/ 50027 w 68608"/>
                <a:gd name="connsiteY2" fmla="*/ 36019 h 82044"/>
                <a:gd name="connsiteX3" fmla="*/ 35162 w 68608"/>
                <a:gd name="connsiteY3" fmla="*/ 16580 h 82044"/>
                <a:gd name="connsiteX4" fmla="*/ 18581 w 68608"/>
                <a:gd name="connsiteY4" fmla="*/ 36019 h 82044"/>
                <a:gd name="connsiteX5" fmla="*/ 18581 w 68608"/>
                <a:gd name="connsiteY5" fmla="*/ 82044 h 82044"/>
                <a:gd name="connsiteX6" fmla="*/ 0 w 68608"/>
                <a:gd name="connsiteY6" fmla="*/ 82044 h 82044"/>
                <a:gd name="connsiteX7" fmla="*/ 0 w 68608"/>
                <a:gd name="connsiteY7" fmla="*/ 2001 h 82044"/>
                <a:gd name="connsiteX8" fmla="*/ 18581 w 68608"/>
                <a:gd name="connsiteY8" fmla="*/ 2001 h 82044"/>
                <a:gd name="connsiteX9" fmla="*/ 18581 w 68608"/>
                <a:gd name="connsiteY9" fmla="*/ 11721 h 82044"/>
                <a:gd name="connsiteX10" fmla="*/ 18867 w 68608"/>
                <a:gd name="connsiteY10" fmla="*/ 11721 h 82044"/>
                <a:gd name="connsiteX11" fmla="*/ 42309 w 68608"/>
                <a:gd name="connsiteY11" fmla="*/ 0 h 82044"/>
                <a:gd name="connsiteX12" fmla="*/ 68608 w 68608"/>
                <a:gd name="connsiteY12" fmla="*/ 32303 h 82044"/>
                <a:gd name="connsiteX13" fmla="*/ 68608 w 68608"/>
                <a:gd name="connsiteY13" fmla="*/ 81758 h 82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8608" h="82044">
                  <a:moveTo>
                    <a:pt x="68608" y="81758"/>
                  </a:moveTo>
                  <a:lnTo>
                    <a:pt x="50027" y="81758"/>
                  </a:lnTo>
                  <a:lnTo>
                    <a:pt x="50027" y="36019"/>
                  </a:lnTo>
                  <a:cubicBezTo>
                    <a:pt x="50027" y="24299"/>
                    <a:pt x="46597" y="16580"/>
                    <a:pt x="35162" y="16580"/>
                  </a:cubicBezTo>
                  <a:cubicBezTo>
                    <a:pt x="22012" y="16580"/>
                    <a:pt x="18581" y="27157"/>
                    <a:pt x="18581" y="36019"/>
                  </a:cubicBezTo>
                  <a:lnTo>
                    <a:pt x="18581" y="82044"/>
                  </a:lnTo>
                  <a:lnTo>
                    <a:pt x="0" y="82044"/>
                  </a:lnTo>
                  <a:lnTo>
                    <a:pt x="0" y="2001"/>
                  </a:lnTo>
                  <a:lnTo>
                    <a:pt x="18581" y="2001"/>
                  </a:lnTo>
                  <a:lnTo>
                    <a:pt x="18581" y="11721"/>
                  </a:lnTo>
                  <a:lnTo>
                    <a:pt x="18867" y="11721"/>
                  </a:lnTo>
                  <a:cubicBezTo>
                    <a:pt x="23727" y="4574"/>
                    <a:pt x="32017" y="0"/>
                    <a:pt x="42309" y="0"/>
                  </a:cubicBezTo>
                  <a:cubicBezTo>
                    <a:pt x="60604" y="0"/>
                    <a:pt x="68608" y="13436"/>
                    <a:pt x="68608" y="32303"/>
                  </a:cubicBezTo>
                  <a:lnTo>
                    <a:pt x="68608" y="81758"/>
                  </a:lnTo>
                  <a:close/>
                </a:path>
              </a:pathLst>
            </a:custGeom>
            <a:grpFill/>
            <a:ln w="2856" cap="flat">
              <a:noFill/>
              <a:prstDash val="solid"/>
              <a:miter/>
            </a:ln>
          </p:spPr>
          <p:txBody>
            <a:bodyPr rtlCol="0" anchor="ctr"/>
            <a:lstStyle/>
            <a:p>
              <a:endParaRPr lang="de-DE"/>
            </a:p>
          </p:txBody>
        </p:sp>
        <p:sp>
          <p:nvSpPr>
            <p:cNvPr id="164" name="Freihandform: Form 163"/>
            <p:cNvSpPr/>
            <p:nvPr/>
          </p:nvSpPr>
          <p:spPr>
            <a:xfrm>
              <a:off x="3367551" y="-141994"/>
              <a:ext cx="23727" cy="115490"/>
            </a:xfrm>
            <a:custGeom>
              <a:avLst/>
              <a:gdLst>
                <a:gd name="connsiteX0" fmla="*/ 23727 w 23727"/>
                <a:gd name="connsiteY0" fmla="*/ 11435 h 115490"/>
                <a:gd name="connsiteX1" fmla="*/ 11721 w 23727"/>
                <a:gd name="connsiteY1" fmla="*/ 22869 h 115490"/>
                <a:gd name="connsiteX2" fmla="*/ 0 w 23727"/>
                <a:gd name="connsiteY2" fmla="*/ 11435 h 115490"/>
                <a:gd name="connsiteX3" fmla="*/ 11721 w 23727"/>
                <a:gd name="connsiteY3" fmla="*/ 0 h 115490"/>
                <a:gd name="connsiteX4" fmla="*/ 23727 w 23727"/>
                <a:gd name="connsiteY4" fmla="*/ 11435 h 115490"/>
                <a:gd name="connsiteX5" fmla="*/ 21154 w 23727"/>
                <a:gd name="connsiteY5" fmla="*/ 115491 h 115490"/>
                <a:gd name="connsiteX6" fmla="*/ 2573 w 23727"/>
                <a:gd name="connsiteY6" fmla="*/ 115491 h 115490"/>
                <a:gd name="connsiteX7" fmla="*/ 2573 w 23727"/>
                <a:gd name="connsiteY7" fmla="*/ 35448 h 115490"/>
                <a:gd name="connsiteX8" fmla="*/ 21154 w 23727"/>
                <a:gd name="connsiteY8" fmla="*/ 35448 h 115490"/>
                <a:gd name="connsiteX9" fmla="*/ 21154 w 23727"/>
                <a:gd name="connsiteY9" fmla="*/ 115491 h 115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27" h="115490">
                  <a:moveTo>
                    <a:pt x="23727" y="11435"/>
                  </a:moveTo>
                  <a:cubicBezTo>
                    <a:pt x="23727" y="18010"/>
                    <a:pt x="18296" y="22869"/>
                    <a:pt x="11721" y="22869"/>
                  </a:cubicBezTo>
                  <a:cubicBezTo>
                    <a:pt x="5146" y="22869"/>
                    <a:pt x="0" y="18296"/>
                    <a:pt x="0" y="11435"/>
                  </a:cubicBezTo>
                  <a:cubicBezTo>
                    <a:pt x="0" y="4860"/>
                    <a:pt x="5432" y="0"/>
                    <a:pt x="11721" y="0"/>
                  </a:cubicBezTo>
                  <a:cubicBezTo>
                    <a:pt x="18296" y="0"/>
                    <a:pt x="23727" y="4860"/>
                    <a:pt x="23727" y="11435"/>
                  </a:cubicBezTo>
                  <a:close/>
                  <a:moveTo>
                    <a:pt x="21154" y="115491"/>
                  </a:moveTo>
                  <a:lnTo>
                    <a:pt x="2573" y="115491"/>
                  </a:lnTo>
                  <a:lnTo>
                    <a:pt x="2573" y="35448"/>
                  </a:lnTo>
                  <a:lnTo>
                    <a:pt x="21154" y="35448"/>
                  </a:lnTo>
                  <a:lnTo>
                    <a:pt x="21154" y="115491"/>
                  </a:lnTo>
                  <a:close/>
                </a:path>
              </a:pathLst>
            </a:custGeom>
            <a:grpFill/>
            <a:ln w="2856" cap="flat">
              <a:noFill/>
              <a:prstDash val="solid"/>
              <a:miter/>
            </a:ln>
          </p:spPr>
          <p:txBody>
            <a:bodyPr rtlCol="0" anchor="ctr"/>
            <a:lstStyle/>
            <a:p>
              <a:endParaRPr lang="de-DE"/>
            </a:p>
          </p:txBody>
        </p:sp>
        <p:sp>
          <p:nvSpPr>
            <p:cNvPr id="165" name="Freihandform: Form 164"/>
            <p:cNvSpPr/>
            <p:nvPr/>
          </p:nvSpPr>
          <p:spPr>
            <a:xfrm>
              <a:off x="3404428" y="-106261"/>
              <a:ext cx="77755" cy="80043"/>
            </a:xfrm>
            <a:custGeom>
              <a:avLst/>
              <a:gdLst>
                <a:gd name="connsiteX0" fmla="*/ 77756 w 77755"/>
                <a:gd name="connsiteY0" fmla="*/ 0 h 80043"/>
                <a:gd name="connsiteX1" fmla="*/ 48598 w 77755"/>
                <a:gd name="connsiteY1" fmla="*/ 80043 h 80043"/>
                <a:gd name="connsiteX2" fmla="*/ 29158 w 77755"/>
                <a:gd name="connsiteY2" fmla="*/ 80043 h 80043"/>
                <a:gd name="connsiteX3" fmla="*/ 0 w 77755"/>
                <a:gd name="connsiteY3" fmla="*/ 0 h 80043"/>
                <a:gd name="connsiteX4" fmla="*/ 20582 w 77755"/>
                <a:gd name="connsiteY4" fmla="*/ 0 h 80043"/>
                <a:gd name="connsiteX5" fmla="*/ 38878 w 77755"/>
                <a:gd name="connsiteY5" fmla="*/ 58031 h 80043"/>
                <a:gd name="connsiteX6" fmla="*/ 39164 w 77755"/>
                <a:gd name="connsiteY6" fmla="*/ 58031 h 80043"/>
                <a:gd name="connsiteX7" fmla="*/ 57459 w 77755"/>
                <a:gd name="connsiteY7" fmla="*/ 0 h 80043"/>
                <a:gd name="connsiteX8" fmla="*/ 77756 w 77755"/>
                <a:gd name="connsiteY8" fmla="*/ 0 h 80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755" h="80043">
                  <a:moveTo>
                    <a:pt x="77756" y="0"/>
                  </a:moveTo>
                  <a:lnTo>
                    <a:pt x="48598" y="80043"/>
                  </a:lnTo>
                  <a:lnTo>
                    <a:pt x="29158" y="80043"/>
                  </a:lnTo>
                  <a:lnTo>
                    <a:pt x="0" y="0"/>
                  </a:lnTo>
                  <a:lnTo>
                    <a:pt x="20582" y="0"/>
                  </a:lnTo>
                  <a:lnTo>
                    <a:pt x="38878" y="58031"/>
                  </a:lnTo>
                  <a:lnTo>
                    <a:pt x="39164" y="58031"/>
                  </a:lnTo>
                  <a:lnTo>
                    <a:pt x="57459" y="0"/>
                  </a:lnTo>
                  <a:lnTo>
                    <a:pt x="77756" y="0"/>
                  </a:lnTo>
                  <a:close/>
                </a:path>
              </a:pathLst>
            </a:custGeom>
            <a:grpFill/>
            <a:ln w="2856" cap="flat">
              <a:noFill/>
              <a:prstDash val="solid"/>
              <a:miter/>
            </a:ln>
          </p:spPr>
          <p:txBody>
            <a:bodyPr rtlCol="0" anchor="ctr"/>
            <a:lstStyle/>
            <a:p>
              <a:endParaRPr lang="de-DE"/>
            </a:p>
          </p:txBody>
        </p:sp>
        <p:sp>
          <p:nvSpPr>
            <p:cNvPr id="166" name="Freihandform: Form 165"/>
            <p:cNvSpPr/>
            <p:nvPr/>
          </p:nvSpPr>
          <p:spPr>
            <a:xfrm>
              <a:off x="3490760" y="-108262"/>
              <a:ext cx="72896" cy="83759"/>
            </a:xfrm>
            <a:custGeom>
              <a:avLst/>
              <a:gdLst>
                <a:gd name="connsiteX0" fmla="*/ 39736 w 72896"/>
                <a:gd name="connsiteY0" fmla="*/ 83759 h 83759"/>
                <a:gd name="connsiteX1" fmla="*/ 0 w 72896"/>
                <a:gd name="connsiteY1" fmla="*/ 41737 h 83759"/>
                <a:gd name="connsiteX2" fmla="*/ 37449 w 72896"/>
                <a:gd name="connsiteY2" fmla="*/ 0 h 83759"/>
                <a:gd name="connsiteX3" fmla="*/ 72896 w 72896"/>
                <a:gd name="connsiteY3" fmla="*/ 40593 h 83759"/>
                <a:gd name="connsiteX4" fmla="*/ 72611 w 72896"/>
                <a:gd name="connsiteY4" fmla="*/ 48312 h 83759"/>
                <a:gd name="connsiteX5" fmla="*/ 18867 w 72896"/>
                <a:gd name="connsiteY5" fmla="*/ 48312 h 83759"/>
                <a:gd name="connsiteX6" fmla="*/ 39736 w 72896"/>
                <a:gd name="connsiteY6" fmla="*/ 67751 h 83759"/>
                <a:gd name="connsiteX7" fmla="*/ 59461 w 72896"/>
                <a:gd name="connsiteY7" fmla="*/ 58317 h 83759"/>
                <a:gd name="connsiteX8" fmla="*/ 71181 w 72896"/>
                <a:gd name="connsiteY8" fmla="*/ 70609 h 83759"/>
                <a:gd name="connsiteX9" fmla="*/ 39736 w 72896"/>
                <a:gd name="connsiteY9" fmla="*/ 83759 h 83759"/>
                <a:gd name="connsiteX10" fmla="*/ 18867 w 72896"/>
                <a:gd name="connsiteY10" fmla="*/ 34590 h 83759"/>
                <a:gd name="connsiteX11" fmla="*/ 55173 w 72896"/>
                <a:gd name="connsiteY11" fmla="*/ 34590 h 83759"/>
                <a:gd name="connsiteX12" fmla="*/ 37449 w 72896"/>
                <a:gd name="connsiteY12" fmla="*/ 15151 h 83759"/>
                <a:gd name="connsiteX13" fmla="*/ 18867 w 72896"/>
                <a:gd name="connsiteY13" fmla="*/ 34590 h 83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896" h="83759">
                  <a:moveTo>
                    <a:pt x="39736" y="83759"/>
                  </a:moveTo>
                  <a:cubicBezTo>
                    <a:pt x="16009" y="83759"/>
                    <a:pt x="0" y="66893"/>
                    <a:pt x="0" y="41737"/>
                  </a:cubicBezTo>
                  <a:cubicBezTo>
                    <a:pt x="0" y="16866"/>
                    <a:pt x="15151" y="0"/>
                    <a:pt x="37449" y="0"/>
                  </a:cubicBezTo>
                  <a:cubicBezTo>
                    <a:pt x="58889" y="0"/>
                    <a:pt x="72896" y="16009"/>
                    <a:pt x="72896" y="40593"/>
                  </a:cubicBezTo>
                  <a:cubicBezTo>
                    <a:pt x="72896" y="43166"/>
                    <a:pt x="72611" y="46025"/>
                    <a:pt x="72611" y="48312"/>
                  </a:cubicBezTo>
                  <a:lnTo>
                    <a:pt x="18867" y="48312"/>
                  </a:lnTo>
                  <a:cubicBezTo>
                    <a:pt x="20869" y="60604"/>
                    <a:pt x="28301" y="67751"/>
                    <a:pt x="39736" y="67751"/>
                  </a:cubicBezTo>
                  <a:cubicBezTo>
                    <a:pt x="47168" y="67751"/>
                    <a:pt x="53172" y="64892"/>
                    <a:pt x="59461" y="58317"/>
                  </a:cubicBezTo>
                  <a:lnTo>
                    <a:pt x="71181" y="70609"/>
                  </a:lnTo>
                  <a:cubicBezTo>
                    <a:pt x="62033" y="79471"/>
                    <a:pt x="52028" y="83759"/>
                    <a:pt x="39736" y="83759"/>
                  </a:cubicBezTo>
                  <a:close/>
                  <a:moveTo>
                    <a:pt x="18867" y="34590"/>
                  </a:moveTo>
                  <a:lnTo>
                    <a:pt x="55173" y="34590"/>
                  </a:lnTo>
                  <a:cubicBezTo>
                    <a:pt x="54315" y="22298"/>
                    <a:pt x="48026" y="15151"/>
                    <a:pt x="37449" y="15151"/>
                  </a:cubicBezTo>
                  <a:cubicBezTo>
                    <a:pt x="27157" y="15151"/>
                    <a:pt x="20583" y="22298"/>
                    <a:pt x="18867" y="34590"/>
                  </a:cubicBezTo>
                  <a:close/>
                </a:path>
              </a:pathLst>
            </a:custGeom>
            <a:grpFill/>
            <a:ln w="2856" cap="flat">
              <a:noFill/>
              <a:prstDash val="solid"/>
              <a:miter/>
            </a:ln>
          </p:spPr>
          <p:txBody>
            <a:bodyPr rtlCol="0" anchor="ctr"/>
            <a:lstStyle/>
            <a:p>
              <a:endParaRPr lang="de-DE"/>
            </a:p>
          </p:txBody>
        </p:sp>
        <p:sp>
          <p:nvSpPr>
            <p:cNvPr id="167" name="Freihandform: Form 166"/>
            <p:cNvSpPr/>
            <p:nvPr/>
          </p:nvSpPr>
          <p:spPr>
            <a:xfrm>
              <a:off x="3584810" y="-108335"/>
              <a:ext cx="48025" cy="81831"/>
            </a:xfrm>
            <a:custGeom>
              <a:avLst/>
              <a:gdLst>
                <a:gd name="connsiteX0" fmla="*/ 48026 w 48025"/>
                <a:gd name="connsiteY0" fmla="*/ 1502 h 81831"/>
                <a:gd name="connsiteX1" fmla="*/ 45167 w 48025"/>
                <a:gd name="connsiteY1" fmla="*/ 20655 h 81831"/>
                <a:gd name="connsiteX2" fmla="*/ 34876 w 48025"/>
                <a:gd name="connsiteY2" fmla="*/ 18083 h 81831"/>
                <a:gd name="connsiteX3" fmla="*/ 18581 w 48025"/>
                <a:gd name="connsiteY3" fmla="*/ 40666 h 81831"/>
                <a:gd name="connsiteX4" fmla="*/ 18581 w 48025"/>
                <a:gd name="connsiteY4" fmla="*/ 81831 h 81831"/>
                <a:gd name="connsiteX5" fmla="*/ 0 w 48025"/>
                <a:gd name="connsiteY5" fmla="*/ 81831 h 81831"/>
                <a:gd name="connsiteX6" fmla="*/ 0 w 48025"/>
                <a:gd name="connsiteY6" fmla="*/ 1788 h 81831"/>
                <a:gd name="connsiteX7" fmla="*/ 18296 w 48025"/>
                <a:gd name="connsiteY7" fmla="*/ 1788 h 81831"/>
                <a:gd name="connsiteX8" fmla="*/ 18296 w 48025"/>
                <a:gd name="connsiteY8" fmla="*/ 12079 h 81831"/>
                <a:gd name="connsiteX9" fmla="*/ 18581 w 48025"/>
                <a:gd name="connsiteY9" fmla="*/ 12079 h 81831"/>
                <a:gd name="connsiteX10" fmla="*/ 39450 w 48025"/>
                <a:gd name="connsiteY10" fmla="*/ 73 h 81831"/>
                <a:gd name="connsiteX11" fmla="*/ 48026 w 48025"/>
                <a:gd name="connsiteY11" fmla="*/ 1502 h 81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025" h="81831">
                  <a:moveTo>
                    <a:pt x="48026" y="1502"/>
                  </a:moveTo>
                  <a:lnTo>
                    <a:pt x="45167" y="20655"/>
                  </a:lnTo>
                  <a:cubicBezTo>
                    <a:pt x="42308" y="19226"/>
                    <a:pt x="38878" y="18083"/>
                    <a:pt x="34876" y="18083"/>
                  </a:cubicBezTo>
                  <a:cubicBezTo>
                    <a:pt x="22012" y="18083"/>
                    <a:pt x="18581" y="28374"/>
                    <a:pt x="18581" y="40666"/>
                  </a:cubicBezTo>
                  <a:lnTo>
                    <a:pt x="18581" y="81831"/>
                  </a:lnTo>
                  <a:lnTo>
                    <a:pt x="0" y="81831"/>
                  </a:lnTo>
                  <a:lnTo>
                    <a:pt x="0" y="1788"/>
                  </a:lnTo>
                  <a:lnTo>
                    <a:pt x="18296" y="1788"/>
                  </a:lnTo>
                  <a:lnTo>
                    <a:pt x="18296" y="12079"/>
                  </a:lnTo>
                  <a:lnTo>
                    <a:pt x="18581" y="12079"/>
                  </a:lnTo>
                  <a:cubicBezTo>
                    <a:pt x="22869" y="4647"/>
                    <a:pt x="30302" y="73"/>
                    <a:pt x="39450" y="73"/>
                  </a:cubicBezTo>
                  <a:cubicBezTo>
                    <a:pt x="42023" y="-213"/>
                    <a:pt x="45167" y="359"/>
                    <a:pt x="48026" y="1502"/>
                  </a:cubicBezTo>
                  <a:close/>
                </a:path>
              </a:pathLst>
            </a:custGeom>
            <a:grpFill/>
            <a:ln w="2856" cap="flat">
              <a:noFill/>
              <a:prstDash val="solid"/>
              <a:miter/>
            </a:ln>
          </p:spPr>
          <p:txBody>
            <a:bodyPr rtlCol="0" anchor="ctr"/>
            <a:lstStyle/>
            <a:p>
              <a:endParaRPr lang="de-DE"/>
            </a:p>
          </p:txBody>
        </p:sp>
        <p:sp>
          <p:nvSpPr>
            <p:cNvPr id="168" name="Freihandform: Form 167"/>
            <p:cNvSpPr/>
            <p:nvPr/>
          </p:nvSpPr>
          <p:spPr>
            <a:xfrm>
              <a:off x="3641698" y="-108548"/>
              <a:ext cx="61747" cy="84045"/>
            </a:xfrm>
            <a:custGeom>
              <a:avLst/>
              <a:gdLst>
                <a:gd name="connsiteX0" fmla="*/ 8862 w 61747"/>
                <a:gd name="connsiteY0" fmla="*/ 59461 h 84045"/>
                <a:gd name="connsiteX1" fmla="*/ 31445 w 61747"/>
                <a:gd name="connsiteY1" fmla="*/ 68322 h 84045"/>
                <a:gd name="connsiteX2" fmla="*/ 43166 w 61747"/>
                <a:gd name="connsiteY2" fmla="*/ 60318 h 84045"/>
                <a:gd name="connsiteX3" fmla="*/ 3144 w 61747"/>
                <a:gd name="connsiteY3" fmla="*/ 24871 h 84045"/>
                <a:gd name="connsiteX4" fmla="*/ 33446 w 61747"/>
                <a:gd name="connsiteY4" fmla="*/ 0 h 84045"/>
                <a:gd name="connsiteX5" fmla="*/ 61176 w 61747"/>
                <a:gd name="connsiteY5" fmla="*/ 8290 h 84045"/>
                <a:gd name="connsiteX6" fmla="*/ 52314 w 61747"/>
                <a:gd name="connsiteY6" fmla="*/ 22869 h 84045"/>
                <a:gd name="connsiteX7" fmla="*/ 33161 w 61747"/>
                <a:gd name="connsiteY7" fmla="*/ 15723 h 84045"/>
                <a:gd name="connsiteX8" fmla="*/ 21726 w 61747"/>
                <a:gd name="connsiteY8" fmla="*/ 23155 h 84045"/>
                <a:gd name="connsiteX9" fmla="*/ 61747 w 61747"/>
                <a:gd name="connsiteY9" fmla="*/ 58603 h 84045"/>
                <a:gd name="connsiteX10" fmla="*/ 30874 w 61747"/>
                <a:gd name="connsiteY10" fmla="*/ 84045 h 84045"/>
                <a:gd name="connsiteX11" fmla="*/ 0 w 61747"/>
                <a:gd name="connsiteY11" fmla="*/ 74326 h 84045"/>
                <a:gd name="connsiteX12" fmla="*/ 8862 w 61747"/>
                <a:gd name="connsiteY12" fmla="*/ 59461 h 84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747" h="84045">
                  <a:moveTo>
                    <a:pt x="8862" y="59461"/>
                  </a:moveTo>
                  <a:cubicBezTo>
                    <a:pt x="16866" y="65464"/>
                    <a:pt x="24299" y="68322"/>
                    <a:pt x="31445" y="68322"/>
                  </a:cubicBezTo>
                  <a:cubicBezTo>
                    <a:pt x="38306" y="68322"/>
                    <a:pt x="43166" y="65178"/>
                    <a:pt x="43166" y="60318"/>
                  </a:cubicBezTo>
                  <a:cubicBezTo>
                    <a:pt x="43166" y="46597"/>
                    <a:pt x="3144" y="51456"/>
                    <a:pt x="3144" y="24871"/>
                  </a:cubicBezTo>
                  <a:cubicBezTo>
                    <a:pt x="3144" y="10005"/>
                    <a:pt x="15437" y="0"/>
                    <a:pt x="33446" y="0"/>
                  </a:cubicBezTo>
                  <a:cubicBezTo>
                    <a:pt x="43166" y="0"/>
                    <a:pt x="52600" y="2859"/>
                    <a:pt x="61176" y="8290"/>
                  </a:cubicBezTo>
                  <a:lnTo>
                    <a:pt x="52314" y="22869"/>
                  </a:lnTo>
                  <a:cubicBezTo>
                    <a:pt x="45453" y="18296"/>
                    <a:pt x="39164" y="15723"/>
                    <a:pt x="33161" y="15723"/>
                  </a:cubicBezTo>
                  <a:cubicBezTo>
                    <a:pt x="26300" y="15723"/>
                    <a:pt x="21726" y="18581"/>
                    <a:pt x="21726" y="23155"/>
                  </a:cubicBezTo>
                  <a:cubicBezTo>
                    <a:pt x="21726" y="36305"/>
                    <a:pt x="61747" y="31731"/>
                    <a:pt x="61747" y="58603"/>
                  </a:cubicBezTo>
                  <a:cubicBezTo>
                    <a:pt x="61747" y="73754"/>
                    <a:pt x="49455" y="84045"/>
                    <a:pt x="30874" y="84045"/>
                  </a:cubicBezTo>
                  <a:cubicBezTo>
                    <a:pt x="20297" y="84045"/>
                    <a:pt x="9434" y="80615"/>
                    <a:pt x="0" y="74326"/>
                  </a:cubicBezTo>
                  <a:lnTo>
                    <a:pt x="8862" y="59461"/>
                  </a:lnTo>
                  <a:close/>
                </a:path>
              </a:pathLst>
            </a:custGeom>
            <a:grpFill/>
            <a:ln w="2856" cap="flat">
              <a:noFill/>
              <a:prstDash val="solid"/>
              <a:miter/>
            </a:ln>
          </p:spPr>
          <p:txBody>
            <a:bodyPr rtlCol="0" anchor="ctr"/>
            <a:lstStyle/>
            <a:p>
              <a:endParaRPr lang="de-DE"/>
            </a:p>
          </p:txBody>
        </p:sp>
        <p:sp>
          <p:nvSpPr>
            <p:cNvPr id="169" name="Freihandform: Form 168"/>
            <p:cNvSpPr/>
            <p:nvPr/>
          </p:nvSpPr>
          <p:spPr>
            <a:xfrm>
              <a:off x="3720884" y="-141994"/>
              <a:ext cx="23727" cy="115490"/>
            </a:xfrm>
            <a:custGeom>
              <a:avLst/>
              <a:gdLst>
                <a:gd name="connsiteX0" fmla="*/ 23727 w 23727"/>
                <a:gd name="connsiteY0" fmla="*/ 11435 h 115490"/>
                <a:gd name="connsiteX1" fmla="*/ 11721 w 23727"/>
                <a:gd name="connsiteY1" fmla="*/ 22869 h 115490"/>
                <a:gd name="connsiteX2" fmla="*/ 0 w 23727"/>
                <a:gd name="connsiteY2" fmla="*/ 11435 h 115490"/>
                <a:gd name="connsiteX3" fmla="*/ 11721 w 23727"/>
                <a:gd name="connsiteY3" fmla="*/ 0 h 115490"/>
                <a:gd name="connsiteX4" fmla="*/ 23727 w 23727"/>
                <a:gd name="connsiteY4" fmla="*/ 11435 h 115490"/>
                <a:gd name="connsiteX5" fmla="*/ 21154 w 23727"/>
                <a:gd name="connsiteY5" fmla="*/ 115491 h 115490"/>
                <a:gd name="connsiteX6" fmla="*/ 2573 w 23727"/>
                <a:gd name="connsiteY6" fmla="*/ 115491 h 115490"/>
                <a:gd name="connsiteX7" fmla="*/ 2573 w 23727"/>
                <a:gd name="connsiteY7" fmla="*/ 35448 h 115490"/>
                <a:gd name="connsiteX8" fmla="*/ 21154 w 23727"/>
                <a:gd name="connsiteY8" fmla="*/ 35448 h 115490"/>
                <a:gd name="connsiteX9" fmla="*/ 21154 w 23727"/>
                <a:gd name="connsiteY9" fmla="*/ 115491 h 115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27" h="115490">
                  <a:moveTo>
                    <a:pt x="23727" y="11435"/>
                  </a:moveTo>
                  <a:cubicBezTo>
                    <a:pt x="23727" y="18010"/>
                    <a:pt x="18296" y="22869"/>
                    <a:pt x="11721" y="22869"/>
                  </a:cubicBezTo>
                  <a:cubicBezTo>
                    <a:pt x="5146" y="22869"/>
                    <a:pt x="0" y="18296"/>
                    <a:pt x="0" y="11435"/>
                  </a:cubicBezTo>
                  <a:cubicBezTo>
                    <a:pt x="0" y="4860"/>
                    <a:pt x="5432" y="0"/>
                    <a:pt x="11721" y="0"/>
                  </a:cubicBezTo>
                  <a:cubicBezTo>
                    <a:pt x="18296" y="0"/>
                    <a:pt x="23727" y="4860"/>
                    <a:pt x="23727" y="11435"/>
                  </a:cubicBezTo>
                  <a:close/>
                  <a:moveTo>
                    <a:pt x="21154" y="115491"/>
                  </a:moveTo>
                  <a:lnTo>
                    <a:pt x="2573" y="115491"/>
                  </a:lnTo>
                  <a:lnTo>
                    <a:pt x="2573" y="35448"/>
                  </a:lnTo>
                  <a:lnTo>
                    <a:pt x="21154" y="35448"/>
                  </a:lnTo>
                  <a:lnTo>
                    <a:pt x="21154" y="115491"/>
                  </a:lnTo>
                  <a:close/>
                </a:path>
              </a:pathLst>
            </a:custGeom>
            <a:grpFill/>
            <a:ln w="2856" cap="flat">
              <a:noFill/>
              <a:prstDash val="solid"/>
              <a:miter/>
            </a:ln>
          </p:spPr>
          <p:txBody>
            <a:bodyPr rtlCol="0" anchor="ctr"/>
            <a:lstStyle/>
            <a:p>
              <a:endParaRPr lang="de-DE"/>
            </a:p>
          </p:txBody>
        </p:sp>
        <p:sp>
          <p:nvSpPr>
            <p:cNvPr id="170" name="Freihandform: Form 169"/>
            <p:cNvSpPr/>
            <p:nvPr/>
          </p:nvSpPr>
          <p:spPr>
            <a:xfrm>
              <a:off x="3758046" y="-131989"/>
              <a:ext cx="49741" cy="107486"/>
            </a:xfrm>
            <a:custGeom>
              <a:avLst/>
              <a:gdLst>
                <a:gd name="connsiteX0" fmla="*/ 49741 w 49741"/>
                <a:gd name="connsiteY0" fmla="*/ 88619 h 107486"/>
                <a:gd name="connsiteX1" fmla="*/ 49741 w 49741"/>
                <a:gd name="connsiteY1" fmla="*/ 104628 h 107486"/>
                <a:gd name="connsiteX2" fmla="*/ 34018 w 49741"/>
                <a:gd name="connsiteY2" fmla="*/ 107486 h 107486"/>
                <a:gd name="connsiteX3" fmla="*/ 12292 w 49741"/>
                <a:gd name="connsiteY3" fmla="*/ 84903 h 107486"/>
                <a:gd name="connsiteX4" fmla="*/ 12292 w 49741"/>
                <a:gd name="connsiteY4" fmla="*/ 41165 h 107486"/>
                <a:gd name="connsiteX5" fmla="*/ 0 w 49741"/>
                <a:gd name="connsiteY5" fmla="*/ 41165 h 107486"/>
                <a:gd name="connsiteX6" fmla="*/ 0 w 49741"/>
                <a:gd name="connsiteY6" fmla="*/ 25728 h 107486"/>
                <a:gd name="connsiteX7" fmla="*/ 12006 w 49741"/>
                <a:gd name="connsiteY7" fmla="*/ 25728 h 107486"/>
                <a:gd name="connsiteX8" fmla="*/ 12006 w 49741"/>
                <a:gd name="connsiteY8" fmla="*/ 4002 h 107486"/>
                <a:gd name="connsiteX9" fmla="*/ 30588 w 49741"/>
                <a:gd name="connsiteY9" fmla="*/ 0 h 107486"/>
                <a:gd name="connsiteX10" fmla="*/ 30588 w 49741"/>
                <a:gd name="connsiteY10" fmla="*/ 26014 h 107486"/>
                <a:gd name="connsiteX11" fmla="*/ 49741 w 49741"/>
                <a:gd name="connsiteY11" fmla="*/ 26014 h 107486"/>
                <a:gd name="connsiteX12" fmla="*/ 49741 w 49741"/>
                <a:gd name="connsiteY12" fmla="*/ 41451 h 107486"/>
                <a:gd name="connsiteX13" fmla="*/ 30588 w 49741"/>
                <a:gd name="connsiteY13" fmla="*/ 41451 h 107486"/>
                <a:gd name="connsiteX14" fmla="*/ 30588 w 49741"/>
                <a:gd name="connsiteY14" fmla="*/ 80901 h 107486"/>
                <a:gd name="connsiteX15" fmla="*/ 39164 w 49741"/>
                <a:gd name="connsiteY15" fmla="*/ 91478 h 107486"/>
                <a:gd name="connsiteX16" fmla="*/ 49741 w 49741"/>
                <a:gd name="connsiteY16" fmla="*/ 88619 h 107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9741" h="107486">
                  <a:moveTo>
                    <a:pt x="49741" y="88619"/>
                  </a:moveTo>
                  <a:lnTo>
                    <a:pt x="49741" y="104628"/>
                  </a:lnTo>
                  <a:cubicBezTo>
                    <a:pt x="45739" y="106629"/>
                    <a:pt x="39450" y="107486"/>
                    <a:pt x="34018" y="107486"/>
                  </a:cubicBezTo>
                  <a:cubicBezTo>
                    <a:pt x="20011" y="107486"/>
                    <a:pt x="12292" y="99482"/>
                    <a:pt x="12292" y="84903"/>
                  </a:cubicBezTo>
                  <a:lnTo>
                    <a:pt x="12292" y="41165"/>
                  </a:lnTo>
                  <a:lnTo>
                    <a:pt x="0" y="41165"/>
                  </a:lnTo>
                  <a:lnTo>
                    <a:pt x="0" y="25728"/>
                  </a:lnTo>
                  <a:lnTo>
                    <a:pt x="12006" y="25728"/>
                  </a:lnTo>
                  <a:lnTo>
                    <a:pt x="12006" y="4002"/>
                  </a:lnTo>
                  <a:lnTo>
                    <a:pt x="30588" y="0"/>
                  </a:lnTo>
                  <a:lnTo>
                    <a:pt x="30588" y="26014"/>
                  </a:lnTo>
                  <a:lnTo>
                    <a:pt x="49741" y="26014"/>
                  </a:lnTo>
                  <a:lnTo>
                    <a:pt x="49741" y="41451"/>
                  </a:lnTo>
                  <a:lnTo>
                    <a:pt x="30588" y="41451"/>
                  </a:lnTo>
                  <a:lnTo>
                    <a:pt x="30588" y="80901"/>
                  </a:lnTo>
                  <a:cubicBezTo>
                    <a:pt x="30588" y="88333"/>
                    <a:pt x="33161" y="91478"/>
                    <a:pt x="39164" y="91478"/>
                  </a:cubicBezTo>
                  <a:cubicBezTo>
                    <a:pt x="42594" y="91192"/>
                    <a:pt x="46597" y="90048"/>
                    <a:pt x="49741" y="88619"/>
                  </a:cubicBezTo>
                  <a:close/>
                </a:path>
              </a:pathLst>
            </a:custGeom>
            <a:grpFill/>
            <a:ln w="2856" cap="flat">
              <a:noFill/>
              <a:prstDash val="solid"/>
              <a:miter/>
            </a:ln>
          </p:spPr>
          <p:txBody>
            <a:bodyPr rtlCol="0" anchor="ctr"/>
            <a:lstStyle/>
            <a:p>
              <a:endParaRPr lang="de-DE"/>
            </a:p>
          </p:txBody>
        </p:sp>
        <p:sp>
          <p:nvSpPr>
            <p:cNvPr id="171" name="Freihandform: Form 170"/>
            <p:cNvSpPr/>
            <p:nvPr/>
          </p:nvSpPr>
          <p:spPr>
            <a:xfrm>
              <a:off x="3822367" y="-140565"/>
              <a:ext cx="67750" cy="116062"/>
            </a:xfrm>
            <a:custGeom>
              <a:avLst/>
              <a:gdLst>
                <a:gd name="connsiteX0" fmla="*/ 34304 w 67750"/>
                <a:gd name="connsiteY0" fmla="*/ 64606 h 116062"/>
                <a:gd name="connsiteX1" fmla="*/ 49455 w 67750"/>
                <a:gd name="connsiteY1" fmla="*/ 66321 h 116062"/>
                <a:gd name="connsiteX2" fmla="*/ 49455 w 67750"/>
                <a:gd name="connsiteY2" fmla="*/ 63463 h 116062"/>
                <a:gd name="connsiteX3" fmla="*/ 31731 w 67750"/>
                <a:gd name="connsiteY3" fmla="*/ 48026 h 116062"/>
                <a:gd name="connsiteX4" fmla="*/ 11435 w 67750"/>
                <a:gd name="connsiteY4" fmla="*/ 52600 h 116062"/>
                <a:gd name="connsiteX5" fmla="*/ 7433 w 67750"/>
                <a:gd name="connsiteY5" fmla="*/ 36877 h 116062"/>
                <a:gd name="connsiteX6" fmla="*/ 33733 w 67750"/>
                <a:gd name="connsiteY6" fmla="*/ 32303 h 116062"/>
                <a:gd name="connsiteX7" fmla="*/ 67751 w 67750"/>
                <a:gd name="connsiteY7" fmla="*/ 63177 h 116062"/>
                <a:gd name="connsiteX8" fmla="*/ 67751 w 67750"/>
                <a:gd name="connsiteY8" fmla="*/ 114347 h 116062"/>
                <a:gd name="connsiteX9" fmla="*/ 50027 w 67750"/>
                <a:gd name="connsiteY9" fmla="*/ 114347 h 116062"/>
                <a:gd name="connsiteX10" fmla="*/ 50027 w 67750"/>
                <a:gd name="connsiteY10" fmla="*/ 105771 h 116062"/>
                <a:gd name="connsiteX11" fmla="*/ 49741 w 67750"/>
                <a:gd name="connsiteY11" fmla="*/ 105771 h 116062"/>
                <a:gd name="connsiteX12" fmla="*/ 26300 w 67750"/>
                <a:gd name="connsiteY12" fmla="*/ 116062 h 116062"/>
                <a:gd name="connsiteX13" fmla="*/ 0 w 67750"/>
                <a:gd name="connsiteY13" fmla="*/ 90620 h 116062"/>
                <a:gd name="connsiteX14" fmla="*/ 34304 w 67750"/>
                <a:gd name="connsiteY14" fmla="*/ 64606 h 116062"/>
                <a:gd name="connsiteX15" fmla="*/ 19153 w 67750"/>
                <a:gd name="connsiteY15" fmla="*/ 21726 h 116062"/>
                <a:gd name="connsiteX16" fmla="*/ 8004 w 67750"/>
                <a:gd name="connsiteY16" fmla="*/ 10863 h 116062"/>
                <a:gd name="connsiteX17" fmla="*/ 19153 w 67750"/>
                <a:gd name="connsiteY17" fmla="*/ 0 h 116062"/>
                <a:gd name="connsiteX18" fmla="*/ 30302 w 67750"/>
                <a:gd name="connsiteY18" fmla="*/ 10863 h 116062"/>
                <a:gd name="connsiteX19" fmla="*/ 19153 w 67750"/>
                <a:gd name="connsiteY19" fmla="*/ 21726 h 116062"/>
                <a:gd name="connsiteX20" fmla="*/ 31160 w 67750"/>
                <a:gd name="connsiteY20" fmla="*/ 102055 h 116062"/>
                <a:gd name="connsiteX21" fmla="*/ 49455 w 67750"/>
                <a:gd name="connsiteY21" fmla="*/ 92335 h 116062"/>
                <a:gd name="connsiteX22" fmla="*/ 49455 w 67750"/>
                <a:gd name="connsiteY22" fmla="*/ 78614 h 116062"/>
                <a:gd name="connsiteX23" fmla="*/ 36305 w 67750"/>
                <a:gd name="connsiteY23" fmla="*/ 77184 h 116062"/>
                <a:gd name="connsiteX24" fmla="*/ 17724 w 67750"/>
                <a:gd name="connsiteY24" fmla="*/ 90334 h 116062"/>
                <a:gd name="connsiteX25" fmla="*/ 31160 w 67750"/>
                <a:gd name="connsiteY25" fmla="*/ 102055 h 116062"/>
                <a:gd name="connsiteX26" fmla="*/ 51742 w 67750"/>
                <a:gd name="connsiteY26" fmla="*/ 21726 h 116062"/>
                <a:gd name="connsiteX27" fmla="*/ 40593 w 67750"/>
                <a:gd name="connsiteY27" fmla="*/ 10863 h 116062"/>
                <a:gd name="connsiteX28" fmla="*/ 51742 w 67750"/>
                <a:gd name="connsiteY28" fmla="*/ 0 h 116062"/>
                <a:gd name="connsiteX29" fmla="*/ 62891 w 67750"/>
                <a:gd name="connsiteY29" fmla="*/ 10863 h 116062"/>
                <a:gd name="connsiteX30" fmla="*/ 51742 w 67750"/>
                <a:gd name="connsiteY30" fmla="*/ 21726 h 116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7750" h="116062">
                  <a:moveTo>
                    <a:pt x="34304" y="64606"/>
                  </a:moveTo>
                  <a:cubicBezTo>
                    <a:pt x="39450" y="64606"/>
                    <a:pt x="44310" y="64892"/>
                    <a:pt x="49455" y="66321"/>
                  </a:cubicBezTo>
                  <a:lnTo>
                    <a:pt x="49455" y="63463"/>
                  </a:lnTo>
                  <a:cubicBezTo>
                    <a:pt x="49455" y="53171"/>
                    <a:pt x="43452" y="48026"/>
                    <a:pt x="31731" y="48026"/>
                  </a:cubicBezTo>
                  <a:cubicBezTo>
                    <a:pt x="25157" y="48026"/>
                    <a:pt x="18010" y="49455"/>
                    <a:pt x="11435" y="52600"/>
                  </a:cubicBezTo>
                  <a:lnTo>
                    <a:pt x="7433" y="36877"/>
                  </a:lnTo>
                  <a:cubicBezTo>
                    <a:pt x="14865" y="34018"/>
                    <a:pt x="24585" y="32303"/>
                    <a:pt x="33733" y="32303"/>
                  </a:cubicBezTo>
                  <a:cubicBezTo>
                    <a:pt x="56316" y="32303"/>
                    <a:pt x="67751" y="42880"/>
                    <a:pt x="67751" y="63177"/>
                  </a:cubicBezTo>
                  <a:lnTo>
                    <a:pt x="67751" y="114347"/>
                  </a:lnTo>
                  <a:lnTo>
                    <a:pt x="50027" y="114347"/>
                  </a:lnTo>
                  <a:lnTo>
                    <a:pt x="50027" y="105771"/>
                  </a:lnTo>
                  <a:lnTo>
                    <a:pt x="49741" y="105771"/>
                  </a:lnTo>
                  <a:cubicBezTo>
                    <a:pt x="42880" y="112918"/>
                    <a:pt x="35734" y="116062"/>
                    <a:pt x="26300" y="116062"/>
                  </a:cubicBezTo>
                  <a:cubicBezTo>
                    <a:pt x="10291" y="116062"/>
                    <a:pt x="0" y="106057"/>
                    <a:pt x="0" y="90620"/>
                  </a:cubicBezTo>
                  <a:cubicBezTo>
                    <a:pt x="0" y="73754"/>
                    <a:pt x="12006" y="64606"/>
                    <a:pt x="34304" y="64606"/>
                  </a:cubicBezTo>
                  <a:close/>
                  <a:moveTo>
                    <a:pt x="19153" y="21726"/>
                  </a:moveTo>
                  <a:cubicBezTo>
                    <a:pt x="13150" y="21726"/>
                    <a:pt x="8004" y="16580"/>
                    <a:pt x="8004" y="10863"/>
                  </a:cubicBezTo>
                  <a:cubicBezTo>
                    <a:pt x="8004" y="5146"/>
                    <a:pt x="13150" y="0"/>
                    <a:pt x="19153" y="0"/>
                  </a:cubicBezTo>
                  <a:cubicBezTo>
                    <a:pt x="25157" y="0"/>
                    <a:pt x="30302" y="5146"/>
                    <a:pt x="30302" y="10863"/>
                  </a:cubicBezTo>
                  <a:cubicBezTo>
                    <a:pt x="30302" y="16866"/>
                    <a:pt x="25157" y="21726"/>
                    <a:pt x="19153" y="21726"/>
                  </a:cubicBezTo>
                  <a:close/>
                  <a:moveTo>
                    <a:pt x="31160" y="102055"/>
                  </a:moveTo>
                  <a:cubicBezTo>
                    <a:pt x="38021" y="102055"/>
                    <a:pt x="44310" y="98625"/>
                    <a:pt x="49455" y="92335"/>
                  </a:cubicBezTo>
                  <a:lnTo>
                    <a:pt x="49455" y="78614"/>
                  </a:lnTo>
                  <a:cubicBezTo>
                    <a:pt x="45167" y="77470"/>
                    <a:pt x="40593" y="77184"/>
                    <a:pt x="36305" y="77184"/>
                  </a:cubicBezTo>
                  <a:cubicBezTo>
                    <a:pt x="24585" y="77184"/>
                    <a:pt x="17724" y="81758"/>
                    <a:pt x="17724" y="90334"/>
                  </a:cubicBezTo>
                  <a:cubicBezTo>
                    <a:pt x="17724" y="97481"/>
                    <a:pt x="22869" y="102055"/>
                    <a:pt x="31160" y="102055"/>
                  </a:cubicBezTo>
                  <a:close/>
                  <a:moveTo>
                    <a:pt x="51742" y="21726"/>
                  </a:moveTo>
                  <a:cubicBezTo>
                    <a:pt x="45739" y="21726"/>
                    <a:pt x="40593" y="16580"/>
                    <a:pt x="40593" y="10863"/>
                  </a:cubicBezTo>
                  <a:cubicBezTo>
                    <a:pt x="40593" y="5146"/>
                    <a:pt x="45739" y="0"/>
                    <a:pt x="51742" y="0"/>
                  </a:cubicBezTo>
                  <a:cubicBezTo>
                    <a:pt x="57745" y="0"/>
                    <a:pt x="62891" y="5146"/>
                    <a:pt x="62891" y="10863"/>
                  </a:cubicBezTo>
                  <a:cubicBezTo>
                    <a:pt x="62891" y="16866"/>
                    <a:pt x="57745" y="21726"/>
                    <a:pt x="51742" y="21726"/>
                  </a:cubicBezTo>
                  <a:close/>
                </a:path>
              </a:pathLst>
            </a:custGeom>
            <a:grpFill/>
            <a:ln w="2856" cap="flat">
              <a:noFill/>
              <a:prstDash val="solid"/>
              <a:miter/>
            </a:ln>
          </p:spPr>
          <p:txBody>
            <a:bodyPr rtlCol="0" anchor="ctr"/>
            <a:lstStyle/>
            <a:p>
              <a:endParaRPr lang="de-DE"/>
            </a:p>
          </p:txBody>
        </p:sp>
        <p:sp>
          <p:nvSpPr>
            <p:cNvPr id="172" name="Freihandform: Form 171"/>
            <p:cNvSpPr/>
            <p:nvPr/>
          </p:nvSpPr>
          <p:spPr>
            <a:xfrm>
              <a:off x="3904697" y="-131989"/>
              <a:ext cx="49740" cy="107486"/>
            </a:xfrm>
            <a:custGeom>
              <a:avLst/>
              <a:gdLst>
                <a:gd name="connsiteX0" fmla="*/ 49741 w 49740"/>
                <a:gd name="connsiteY0" fmla="*/ 88619 h 107486"/>
                <a:gd name="connsiteX1" fmla="*/ 49741 w 49740"/>
                <a:gd name="connsiteY1" fmla="*/ 104628 h 107486"/>
                <a:gd name="connsiteX2" fmla="*/ 34018 w 49740"/>
                <a:gd name="connsiteY2" fmla="*/ 107486 h 107486"/>
                <a:gd name="connsiteX3" fmla="*/ 12292 w 49740"/>
                <a:gd name="connsiteY3" fmla="*/ 84903 h 107486"/>
                <a:gd name="connsiteX4" fmla="*/ 12292 w 49740"/>
                <a:gd name="connsiteY4" fmla="*/ 41165 h 107486"/>
                <a:gd name="connsiteX5" fmla="*/ 0 w 49740"/>
                <a:gd name="connsiteY5" fmla="*/ 41165 h 107486"/>
                <a:gd name="connsiteX6" fmla="*/ 0 w 49740"/>
                <a:gd name="connsiteY6" fmla="*/ 25728 h 107486"/>
                <a:gd name="connsiteX7" fmla="*/ 12006 w 49740"/>
                <a:gd name="connsiteY7" fmla="*/ 25728 h 107486"/>
                <a:gd name="connsiteX8" fmla="*/ 12006 w 49740"/>
                <a:gd name="connsiteY8" fmla="*/ 4002 h 107486"/>
                <a:gd name="connsiteX9" fmla="*/ 30588 w 49740"/>
                <a:gd name="connsiteY9" fmla="*/ 0 h 107486"/>
                <a:gd name="connsiteX10" fmla="*/ 30588 w 49740"/>
                <a:gd name="connsiteY10" fmla="*/ 26014 h 107486"/>
                <a:gd name="connsiteX11" fmla="*/ 49741 w 49740"/>
                <a:gd name="connsiteY11" fmla="*/ 26014 h 107486"/>
                <a:gd name="connsiteX12" fmla="*/ 49741 w 49740"/>
                <a:gd name="connsiteY12" fmla="*/ 41451 h 107486"/>
                <a:gd name="connsiteX13" fmla="*/ 30588 w 49740"/>
                <a:gd name="connsiteY13" fmla="*/ 41451 h 107486"/>
                <a:gd name="connsiteX14" fmla="*/ 30588 w 49740"/>
                <a:gd name="connsiteY14" fmla="*/ 80901 h 107486"/>
                <a:gd name="connsiteX15" fmla="*/ 39164 w 49740"/>
                <a:gd name="connsiteY15" fmla="*/ 91478 h 107486"/>
                <a:gd name="connsiteX16" fmla="*/ 49741 w 49740"/>
                <a:gd name="connsiteY16" fmla="*/ 88619 h 107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9740" h="107486">
                  <a:moveTo>
                    <a:pt x="49741" y="88619"/>
                  </a:moveTo>
                  <a:lnTo>
                    <a:pt x="49741" y="104628"/>
                  </a:lnTo>
                  <a:cubicBezTo>
                    <a:pt x="45739" y="106629"/>
                    <a:pt x="39450" y="107486"/>
                    <a:pt x="34018" y="107486"/>
                  </a:cubicBezTo>
                  <a:cubicBezTo>
                    <a:pt x="20011" y="107486"/>
                    <a:pt x="12292" y="99482"/>
                    <a:pt x="12292" y="84903"/>
                  </a:cubicBezTo>
                  <a:lnTo>
                    <a:pt x="12292" y="41165"/>
                  </a:lnTo>
                  <a:lnTo>
                    <a:pt x="0" y="41165"/>
                  </a:lnTo>
                  <a:lnTo>
                    <a:pt x="0" y="25728"/>
                  </a:lnTo>
                  <a:lnTo>
                    <a:pt x="12006" y="25728"/>
                  </a:lnTo>
                  <a:lnTo>
                    <a:pt x="12006" y="4002"/>
                  </a:lnTo>
                  <a:lnTo>
                    <a:pt x="30588" y="0"/>
                  </a:lnTo>
                  <a:lnTo>
                    <a:pt x="30588" y="26014"/>
                  </a:lnTo>
                  <a:lnTo>
                    <a:pt x="49741" y="26014"/>
                  </a:lnTo>
                  <a:lnTo>
                    <a:pt x="49741" y="41451"/>
                  </a:lnTo>
                  <a:lnTo>
                    <a:pt x="30588" y="41451"/>
                  </a:lnTo>
                  <a:lnTo>
                    <a:pt x="30588" y="80901"/>
                  </a:lnTo>
                  <a:cubicBezTo>
                    <a:pt x="30588" y="88333"/>
                    <a:pt x="33161" y="91478"/>
                    <a:pt x="39164" y="91478"/>
                  </a:cubicBezTo>
                  <a:cubicBezTo>
                    <a:pt x="42880" y="91192"/>
                    <a:pt x="46596" y="90048"/>
                    <a:pt x="49741" y="88619"/>
                  </a:cubicBezTo>
                  <a:close/>
                </a:path>
              </a:pathLst>
            </a:custGeom>
            <a:grpFill/>
            <a:ln w="2856" cap="flat">
              <a:noFill/>
              <a:prstDash val="solid"/>
              <a:miter/>
            </a:ln>
          </p:spPr>
          <p:txBody>
            <a:bodyPr rtlCol="0" anchor="ctr"/>
            <a:lstStyle/>
            <a:p>
              <a:endParaRPr lang="de-DE"/>
            </a:p>
          </p:txBody>
        </p:sp>
        <p:sp>
          <p:nvSpPr>
            <p:cNvPr id="173" name="Freihandform: Form 172"/>
            <p:cNvSpPr/>
            <p:nvPr/>
          </p:nvSpPr>
          <p:spPr>
            <a:xfrm>
              <a:off x="1649198" y="35815"/>
              <a:ext cx="77756" cy="110630"/>
            </a:xfrm>
            <a:custGeom>
              <a:avLst/>
              <a:gdLst>
                <a:gd name="connsiteX0" fmla="*/ 77756 w 77756"/>
                <a:gd name="connsiteY0" fmla="*/ 33447 h 110630"/>
                <a:gd name="connsiteX1" fmla="*/ 38020 w 77756"/>
                <a:gd name="connsiteY1" fmla="*/ 68323 h 110630"/>
                <a:gd name="connsiteX2" fmla="*/ 19725 w 77756"/>
                <a:gd name="connsiteY2" fmla="*/ 68323 h 110630"/>
                <a:gd name="connsiteX3" fmla="*/ 19725 w 77756"/>
                <a:gd name="connsiteY3" fmla="*/ 110631 h 110630"/>
                <a:gd name="connsiteX4" fmla="*/ 0 w 77756"/>
                <a:gd name="connsiteY4" fmla="*/ 110631 h 110630"/>
                <a:gd name="connsiteX5" fmla="*/ 0 w 77756"/>
                <a:gd name="connsiteY5" fmla="*/ 0 h 110630"/>
                <a:gd name="connsiteX6" fmla="*/ 39164 w 77756"/>
                <a:gd name="connsiteY6" fmla="*/ 0 h 110630"/>
                <a:gd name="connsiteX7" fmla="*/ 77756 w 77756"/>
                <a:gd name="connsiteY7" fmla="*/ 33447 h 110630"/>
                <a:gd name="connsiteX8" fmla="*/ 58031 w 77756"/>
                <a:gd name="connsiteY8" fmla="*/ 34304 h 110630"/>
                <a:gd name="connsiteX9" fmla="*/ 38306 w 77756"/>
                <a:gd name="connsiteY9" fmla="*/ 17438 h 110630"/>
                <a:gd name="connsiteX10" fmla="*/ 19725 w 77756"/>
                <a:gd name="connsiteY10" fmla="*/ 17438 h 110630"/>
                <a:gd name="connsiteX11" fmla="*/ 19725 w 77756"/>
                <a:gd name="connsiteY11" fmla="*/ 51170 h 110630"/>
                <a:gd name="connsiteX12" fmla="*/ 37735 w 77756"/>
                <a:gd name="connsiteY12" fmla="*/ 51170 h 110630"/>
                <a:gd name="connsiteX13" fmla="*/ 58031 w 77756"/>
                <a:gd name="connsiteY13" fmla="*/ 34304 h 1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7756" h="110630">
                  <a:moveTo>
                    <a:pt x="77756" y="33447"/>
                  </a:moveTo>
                  <a:cubicBezTo>
                    <a:pt x="77756" y="57460"/>
                    <a:pt x="61176" y="68323"/>
                    <a:pt x="38020" y="68323"/>
                  </a:cubicBezTo>
                  <a:lnTo>
                    <a:pt x="19725" y="68323"/>
                  </a:lnTo>
                  <a:lnTo>
                    <a:pt x="19725" y="110631"/>
                  </a:lnTo>
                  <a:lnTo>
                    <a:pt x="0" y="110631"/>
                  </a:lnTo>
                  <a:lnTo>
                    <a:pt x="0" y="0"/>
                  </a:lnTo>
                  <a:lnTo>
                    <a:pt x="39164" y="0"/>
                  </a:lnTo>
                  <a:cubicBezTo>
                    <a:pt x="61462" y="0"/>
                    <a:pt x="77756" y="9720"/>
                    <a:pt x="77756" y="33447"/>
                  </a:cubicBezTo>
                  <a:close/>
                  <a:moveTo>
                    <a:pt x="58031" y="34304"/>
                  </a:moveTo>
                  <a:cubicBezTo>
                    <a:pt x="58031" y="22869"/>
                    <a:pt x="50884" y="17438"/>
                    <a:pt x="38306" y="17438"/>
                  </a:cubicBezTo>
                  <a:lnTo>
                    <a:pt x="19725" y="17438"/>
                  </a:lnTo>
                  <a:lnTo>
                    <a:pt x="19725" y="51170"/>
                  </a:lnTo>
                  <a:lnTo>
                    <a:pt x="37735" y="51170"/>
                  </a:lnTo>
                  <a:cubicBezTo>
                    <a:pt x="50884" y="51170"/>
                    <a:pt x="58031" y="45453"/>
                    <a:pt x="58031" y="34304"/>
                  </a:cubicBezTo>
                  <a:close/>
                </a:path>
              </a:pathLst>
            </a:custGeom>
            <a:grpFill/>
            <a:ln w="2856" cap="flat">
              <a:noFill/>
              <a:prstDash val="solid"/>
              <a:miter/>
            </a:ln>
          </p:spPr>
          <p:txBody>
            <a:bodyPr rtlCol="0" anchor="ctr"/>
            <a:lstStyle/>
            <a:p>
              <a:endParaRPr lang="de-DE"/>
            </a:p>
          </p:txBody>
        </p:sp>
        <p:sp>
          <p:nvSpPr>
            <p:cNvPr id="174" name="Freihandform: Form 173"/>
            <p:cNvSpPr/>
            <p:nvPr/>
          </p:nvSpPr>
          <p:spPr>
            <a:xfrm>
              <a:off x="1744678" y="29811"/>
              <a:ext cx="68608" cy="116920"/>
            </a:xfrm>
            <a:custGeom>
              <a:avLst/>
              <a:gdLst>
                <a:gd name="connsiteX0" fmla="*/ 68608 w 68608"/>
                <a:gd name="connsiteY0" fmla="*/ 116634 h 116920"/>
                <a:gd name="connsiteX1" fmla="*/ 50027 w 68608"/>
                <a:gd name="connsiteY1" fmla="*/ 116634 h 116920"/>
                <a:gd name="connsiteX2" fmla="*/ 50027 w 68608"/>
                <a:gd name="connsiteY2" fmla="*/ 70895 h 116920"/>
                <a:gd name="connsiteX3" fmla="*/ 35162 w 68608"/>
                <a:gd name="connsiteY3" fmla="*/ 51456 h 116920"/>
                <a:gd name="connsiteX4" fmla="*/ 18581 w 68608"/>
                <a:gd name="connsiteY4" fmla="*/ 70895 h 116920"/>
                <a:gd name="connsiteX5" fmla="*/ 18581 w 68608"/>
                <a:gd name="connsiteY5" fmla="*/ 116920 h 116920"/>
                <a:gd name="connsiteX6" fmla="*/ 0 w 68608"/>
                <a:gd name="connsiteY6" fmla="*/ 116920 h 116920"/>
                <a:gd name="connsiteX7" fmla="*/ 0 w 68608"/>
                <a:gd name="connsiteY7" fmla="*/ 4574 h 116920"/>
                <a:gd name="connsiteX8" fmla="*/ 18581 w 68608"/>
                <a:gd name="connsiteY8" fmla="*/ 0 h 116920"/>
                <a:gd name="connsiteX9" fmla="*/ 18581 w 68608"/>
                <a:gd name="connsiteY9" fmla="*/ 46597 h 116920"/>
                <a:gd name="connsiteX10" fmla="*/ 18867 w 68608"/>
                <a:gd name="connsiteY10" fmla="*/ 46597 h 116920"/>
                <a:gd name="connsiteX11" fmla="*/ 42308 w 68608"/>
                <a:gd name="connsiteY11" fmla="*/ 34876 h 116920"/>
                <a:gd name="connsiteX12" fmla="*/ 68608 w 68608"/>
                <a:gd name="connsiteY12" fmla="*/ 67179 h 116920"/>
                <a:gd name="connsiteX13" fmla="*/ 68608 w 68608"/>
                <a:gd name="connsiteY13" fmla="*/ 116634 h 116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8608" h="116920">
                  <a:moveTo>
                    <a:pt x="68608" y="116634"/>
                  </a:moveTo>
                  <a:lnTo>
                    <a:pt x="50027" y="116634"/>
                  </a:lnTo>
                  <a:lnTo>
                    <a:pt x="50027" y="70895"/>
                  </a:lnTo>
                  <a:cubicBezTo>
                    <a:pt x="50027" y="59175"/>
                    <a:pt x="46311" y="51456"/>
                    <a:pt x="35162" y="51456"/>
                  </a:cubicBezTo>
                  <a:cubicBezTo>
                    <a:pt x="22298" y="51456"/>
                    <a:pt x="18581" y="61748"/>
                    <a:pt x="18581" y="70895"/>
                  </a:cubicBezTo>
                  <a:lnTo>
                    <a:pt x="18581" y="116920"/>
                  </a:lnTo>
                  <a:lnTo>
                    <a:pt x="0" y="116920"/>
                  </a:lnTo>
                  <a:lnTo>
                    <a:pt x="0" y="4574"/>
                  </a:lnTo>
                  <a:lnTo>
                    <a:pt x="18581" y="0"/>
                  </a:lnTo>
                  <a:lnTo>
                    <a:pt x="18581" y="46597"/>
                  </a:lnTo>
                  <a:lnTo>
                    <a:pt x="18867" y="46597"/>
                  </a:lnTo>
                  <a:cubicBezTo>
                    <a:pt x="23441" y="39450"/>
                    <a:pt x="31731" y="34876"/>
                    <a:pt x="42308" y="34876"/>
                  </a:cubicBezTo>
                  <a:cubicBezTo>
                    <a:pt x="60890" y="34876"/>
                    <a:pt x="68608" y="48598"/>
                    <a:pt x="68608" y="67179"/>
                  </a:cubicBezTo>
                  <a:lnTo>
                    <a:pt x="68608" y="116634"/>
                  </a:lnTo>
                  <a:close/>
                </a:path>
              </a:pathLst>
            </a:custGeom>
            <a:grpFill/>
            <a:ln w="2856" cap="flat">
              <a:noFill/>
              <a:prstDash val="solid"/>
              <a:miter/>
            </a:ln>
          </p:spPr>
          <p:txBody>
            <a:bodyPr rtlCol="0" anchor="ctr"/>
            <a:lstStyle/>
            <a:p>
              <a:endParaRPr lang="de-DE"/>
            </a:p>
          </p:txBody>
        </p:sp>
        <p:sp>
          <p:nvSpPr>
            <p:cNvPr id="175" name="Freihandform: Form 174"/>
            <p:cNvSpPr/>
            <p:nvPr/>
          </p:nvSpPr>
          <p:spPr>
            <a:xfrm>
              <a:off x="1834440" y="30955"/>
              <a:ext cx="23727" cy="115490"/>
            </a:xfrm>
            <a:custGeom>
              <a:avLst/>
              <a:gdLst>
                <a:gd name="connsiteX0" fmla="*/ 23727 w 23727"/>
                <a:gd name="connsiteY0" fmla="*/ 11435 h 115490"/>
                <a:gd name="connsiteX1" fmla="*/ 11721 w 23727"/>
                <a:gd name="connsiteY1" fmla="*/ 22869 h 115490"/>
                <a:gd name="connsiteX2" fmla="*/ 0 w 23727"/>
                <a:gd name="connsiteY2" fmla="*/ 11435 h 115490"/>
                <a:gd name="connsiteX3" fmla="*/ 11721 w 23727"/>
                <a:gd name="connsiteY3" fmla="*/ 0 h 115490"/>
                <a:gd name="connsiteX4" fmla="*/ 23727 w 23727"/>
                <a:gd name="connsiteY4" fmla="*/ 11435 h 115490"/>
                <a:gd name="connsiteX5" fmla="*/ 21154 w 23727"/>
                <a:gd name="connsiteY5" fmla="*/ 115491 h 115490"/>
                <a:gd name="connsiteX6" fmla="*/ 2573 w 23727"/>
                <a:gd name="connsiteY6" fmla="*/ 115491 h 115490"/>
                <a:gd name="connsiteX7" fmla="*/ 2573 w 23727"/>
                <a:gd name="connsiteY7" fmla="*/ 35448 h 115490"/>
                <a:gd name="connsiteX8" fmla="*/ 21154 w 23727"/>
                <a:gd name="connsiteY8" fmla="*/ 35448 h 115490"/>
                <a:gd name="connsiteX9" fmla="*/ 21154 w 23727"/>
                <a:gd name="connsiteY9" fmla="*/ 115491 h 115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27" h="115490">
                  <a:moveTo>
                    <a:pt x="23727" y="11435"/>
                  </a:moveTo>
                  <a:cubicBezTo>
                    <a:pt x="23727" y="18010"/>
                    <a:pt x="18296" y="22869"/>
                    <a:pt x="11721" y="22869"/>
                  </a:cubicBezTo>
                  <a:cubicBezTo>
                    <a:pt x="5146" y="22869"/>
                    <a:pt x="0" y="18010"/>
                    <a:pt x="0" y="11435"/>
                  </a:cubicBezTo>
                  <a:cubicBezTo>
                    <a:pt x="0" y="4860"/>
                    <a:pt x="5431" y="0"/>
                    <a:pt x="11721" y="0"/>
                  </a:cubicBezTo>
                  <a:cubicBezTo>
                    <a:pt x="18296" y="0"/>
                    <a:pt x="23727" y="4860"/>
                    <a:pt x="23727" y="11435"/>
                  </a:cubicBezTo>
                  <a:close/>
                  <a:moveTo>
                    <a:pt x="21154" y="115491"/>
                  </a:moveTo>
                  <a:lnTo>
                    <a:pt x="2573" y="115491"/>
                  </a:lnTo>
                  <a:lnTo>
                    <a:pt x="2573" y="35448"/>
                  </a:lnTo>
                  <a:lnTo>
                    <a:pt x="21154" y="35448"/>
                  </a:lnTo>
                  <a:lnTo>
                    <a:pt x="21154" y="115491"/>
                  </a:lnTo>
                  <a:close/>
                </a:path>
              </a:pathLst>
            </a:custGeom>
            <a:grpFill/>
            <a:ln w="2856" cap="flat">
              <a:noFill/>
              <a:prstDash val="solid"/>
              <a:miter/>
            </a:ln>
          </p:spPr>
          <p:txBody>
            <a:bodyPr rtlCol="0" anchor="ctr"/>
            <a:lstStyle/>
            <a:p>
              <a:endParaRPr lang="de-DE"/>
            </a:p>
          </p:txBody>
        </p:sp>
        <p:sp>
          <p:nvSpPr>
            <p:cNvPr id="176" name="Freihandform: Form 175"/>
            <p:cNvSpPr/>
            <p:nvPr/>
          </p:nvSpPr>
          <p:spPr>
            <a:xfrm>
              <a:off x="1880465" y="29525"/>
              <a:ext cx="18581" cy="116920"/>
            </a:xfrm>
            <a:custGeom>
              <a:avLst/>
              <a:gdLst>
                <a:gd name="connsiteX0" fmla="*/ 18581 w 18581"/>
                <a:gd name="connsiteY0" fmla="*/ 116920 h 116920"/>
                <a:gd name="connsiteX1" fmla="*/ 0 w 18581"/>
                <a:gd name="connsiteY1" fmla="*/ 116920 h 116920"/>
                <a:gd name="connsiteX2" fmla="*/ 0 w 18581"/>
                <a:gd name="connsiteY2" fmla="*/ 4288 h 116920"/>
                <a:gd name="connsiteX3" fmla="*/ 18581 w 18581"/>
                <a:gd name="connsiteY3" fmla="*/ 0 h 116920"/>
                <a:gd name="connsiteX4" fmla="*/ 18581 w 18581"/>
                <a:gd name="connsiteY4" fmla="*/ 116920 h 116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81" h="116920">
                  <a:moveTo>
                    <a:pt x="18581" y="116920"/>
                  </a:moveTo>
                  <a:lnTo>
                    <a:pt x="0" y="116920"/>
                  </a:lnTo>
                  <a:lnTo>
                    <a:pt x="0" y="4288"/>
                  </a:lnTo>
                  <a:lnTo>
                    <a:pt x="18581" y="0"/>
                  </a:lnTo>
                  <a:lnTo>
                    <a:pt x="18581" y="116920"/>
                  </a:lnTo>
                  <a:close/>
                </a:path>
              </a:pathLst>
            </a:custGeom>
            <a:grpFill/>
            <a:ln w="2856" cap="flat">
              <a:noFill/>
              <a:prstDash val="solid"/>
              <a:miter/>
            </a:ln>
          </p:spPr>
          <p:txBody>
            <a:bodyPr rtlCol="0" anchor="ctr"/>
            <a:lstStyle/>
            <a:p>
              <a:endParaRPr lang="de-DE"/>
            </a:p>
          </p:txBody>
        </p:sp>
        <p:sp>
          <p:nvSpPr>
            <p:cNvPr id="177" name="Freihandform: Form 176"/>
            <p:cNvSpPr/>
            <p:nvPr/>
          </p:nvSpPr>
          <p:spPr>
            <a:xfrm>
              <a:off x="1919343" y="64401"/>
              <a:ext cx="77184" cy="84045"/>
            </a:xfrm>
            <a:custGeom>
              <a:avLst/>
              <a:gdLst>
                <a:gd name="connsiteX0" fmla="*/ 0 w 77184"/>
                <a:gd name="connsiteY0" fmla="*/ 42023 h 84045"/>
                <a:gd name="connsiteX1" fmla="*/ 38878 w 77184"/>
                <a:gd name="connsiteY1" fmla="*/ 0 h 84045"/>
                <a:gd name="connsiteX2" fmla="*/ 77184 w 77184"/>
                <a:gd name="connsiteY2" fmla="*/ 42023 h 84045"/>
                <a:gd name="connsiteX3" fmla="*/ 38878 w 77184"/>
                <a:gd name="connsiteY3" fmla="*/ 84045 h 84045"/>
                <a:gd name="connsiteX4" fmla="*/ 0 w 77184"/>
                <a:gd name="connsiteY4" fmla="*/ 42023 h 84045"/>
                <a:gd name="connsiteX5" fmla="*/ 58317 w 77184"/>
                <a:gd name="connsiteY5" fmla="*/ 42309 h 84045"/>
                <a:gd name="connsiteX6" fmla="*/ 38306 w 77184"/>
                <a:gd name="connsiteY6" fmla="*/ 17152 h 84045"/>
                <a:gd name="connsiteX7" fmla="*/ 18296 w 77184"/>
                <a:gd name="connsiteY7" fmla="*/ 42023 h 84045"/>
                <a:gd name="connsiteX8" fmla="*/ 38306 w 77184"/>
                <a:gd name="connsiteY8" fmla="*/ 67465 h 84045"/>
                <a:gd name="connsiteX9" fmla="*/ 58317 w 77184"/>
                <a:gd name="connsiteY9" fmla="*/ 42309 h 84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184" h="84045">
                  <a:moveTo>
                    <a:pt x="0" y="42023"/>
                  </a:moveTo>
                  <a:cubicBezTo>
                    <a:pt x="0" y="16866"/>
                    <a:pt x="15437" y="0"/>
                    <a:pt x="38878" y="0"/>
                  </a:cubicBezTo>
                  <a:cubicBezTo>
                    <a:pt x="62033" y="0"/>
                    <a:pt x="77184" y="16580"/>
                    <a:pt x="77184" y="42023"/>
                  </a:cubicBezTo>
                  <a:cubicBezTo>
                    <a:pt x="77184" y="67179"/>
                    <a:pt x="62319" y="84045"/>
                    <a:pt x="38878" y="84045"/>
                  </a:cubicBezTo>
                  <a:cubicBezTo>
                    <a:pt x="15723" y="84045"/>
                    <a:pt x="0" y="67465"/>
                    <a:pt x="0" y="42023"/>
                  </a:cubicBezTo>
                  <a:close/>
                  <a:moveTo>
                    <a:pt x="58317" y="42309"/>
                  </a:moveTo>
                  <a:cubicBezTo>
                    <a:pt x="58317" y="26872"/>
                    <a:pt x="50599" y="17152"/>
                    <a:pt x="38306" y="17152"/>
                  </a:cubicBezTo>
                  <a:cubicBezTo>
                    <a:pt x="26014" y="17152"/>
                    <a:pt x="18296" y="26872"/>
                    <a:pt x="18296" y="42023"/>
                  </a:cubicBezTo>
                  <a:cubicBezTo>
                    <a:pt x="18296" y="57460"/>
                    <a:pt x="26014" y="67465"/>
                    <a:pt x="38306" y="67465"/>
                  </a:cubicBezTo>
                  <a:cubicBezTo>
                    <a:pt x="50885" y="67179"/>
                    <a:pt x="58317" y="57745"/>
                    <a:pt x="58317" y="42309"/>
                  </a:cubicBezTo>
                  <a:close/>
                </a:path>
              </a:pathLst>
            </a:custGeom>
            <a:grpFill/>
            <a:ln w="2856" cap="flat">
              <a:noFill/>
              <a:prstDash val="solid"/>
              <a:miter/>
            </a:ln>
          </p:spPr>
          <p:txBody>
            <a:bodyPr rtlCol="0" anchor="ctr"/>
            <a:lstStyle/>
            <a:p>
              <a:endParaRPr lang="de-DE"/>
            </a:p>
          </p:txBody>
        </p:sp>
        <p:sp>
          <p:nvSpPr>
            <p:cNvPr id="178" name="Freihandform: Form 177"/>
            <p:cNvSpPr/>
            <p:nvPr/>
          </p:nvSpPr>
          <p:spPr>
            <a:xfrm>
              <a:off x="2008534" y="64401"/>
              <a:ext cx="61747" cy="84045"/>
            </a:xfrm>
            <a:custGeom>
              <a:avLst/>
              <a:gdLst>
                <a:gd name="connsiteX0" fmla="*/ 8862 w 61747"/>
                <a:gd name="connsiteY0" fmla="*/ 59461 h 84045"/>
                <a:gd name="connsiteX1" fmla="*/ 31445 w 61747"/>
                <a:gd name="connsiteY1" fmla="*/ 68323 h 84045"/>
                <a:gd name="connsiteX2" fmla="*/ 43166 w 61747"/>
                <a:gd name="connsiteY2" fmla="*/ 60318 h 84045"/>
                <a:gd name="connsiteX3" fmla="*/ 3145 w 61747"/>
                <a:gd name="connsiteY3" fmla="*/ 24871 h 84045"/>
                <a:gd name="connsiteX4" fmla="*/ 33447 w 61747"/>
                <a:gd name="connsiteY4" fmla="*/ 0 h 84045"/>
                <a:gd name="connsiteX5" fmla="*/ 61176 w 61747"/>
                <a:gd name="connsiteY5" fmla="*/ 8290 h 84045"/>
                <a:gd name="connsiteX6" fmla="*/ 52314 w 61747"/>
                <a:gd name="connsiteY6" fmla="*/ 22869 h 84045"/>
                <a:gd name="connsiteX7" fmla="*/ 33161 w 61747"/>
                <a:gd name="connsiteY7" fmla="*/ 15723 h 84045"/>
                <a:gd name="connsiteX8" fmla="*/ 21726 w 61747"/>
                <a:gd name="connsiteY8" fmla="*/ 23155 h 84045"/>
                <a:gd name="connsiteX9" fmla="*/ 61747 w 61747"/>
                <a:gd name="connsiteY9" fmla="*/ 58603 h 84045"/>
                <a:gd name="connsiteX10" fmla="*/ 30874 w 61747"/>
                <a:gd name="connsiteY10" fmla="*/ 84045 h 84045"/>
                <a:gd name="connsiteX11" fmla="*/ 0 w 61747"/>
                <a:gd name="connsiteY11" fmla="*/ 74326 h 84045"/>
                <a:gd name="connsiteX12" fmla="*/ 8862 w 61747"/>
                <a:gd name="connsiteY12" fmla="*/ 59461 h 84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747" h="84045">
                  <a:moveTo>
                    <a:pt x="8862" y="59461"/>
                  </a:moveTo>
                  <a:cubicBezTo>
                    <a:pt x="16580" y="65464"/>
                    <a:pt x="24299" y="68323"/>
                    <a:pt x="31445" y="68323"/>
                  </a:cubicBezTo>
                  <a:cubicBezTo>
                    <a:pt x="38306" y="68323"/>
                    <a:pt x="43166" y="65178"/>
                    <a:pt x="43166" y="60318"/>
                  </a:cubicBezTo>
                  <a:cubicBezTo>
                    <a:pt x="43166" y="46597"/>
                    <a:pt x="3145" y="51456"/>
                    <a:pt x="3145" y="24871"/>
                  </a:cubicBezTo>
                  <a:cubicBezTo>
                    <a:pt x="3145" y="10005"/>
                    <a:pt x="15437" y="0"/>
                    <a:pt x="33447" y="0"/>
                  </a:cubicBezTo>
                  <a:cubicBezTo>
                    <a:pt x="43166" y="0"/>
                    <a:pt x="52600" y="2859"/>
                    <a:pt x="61176" y="8290"/>
                  </a:cubicBezTo>
                  <a:lnTo>
                    <a:pt x="52314" y="22869"/>
                  </a:lnTo>
                  <a:cubicBezTo>
                    <a:pt x="45453" y="18296"/>
                    <a:pt x="39164" y="15723"/>
                    <a:pt x="33161" y="15723"/>
                  </a:cubicBezTo>
                  <a:cubicBezTo>
                    <a:pt x="26300" y="15723"/>
                    <a:pt x="21726" y="18581"/>
                    <a:pt x="21726" y="23155"/>
                  </a:cubicBezTo>
                  <a:cubicBezTo>
                    <a:pt x="21726" y="36305"/>
                    <a:pt x="61747" y="31731"/>
                    <a:pt x="61747" y="58603"/>
                  </a:cubicBezTo>
                  <a:cubicBezTo>
                    <a:pt x="61747" y="73754"/>
                    <a:pt x="49455" y="84045"/>
                    <a:pt x="30874" y="84045"/>
                  </a:cubicBezTo>
                  <a:cubicBezTo>
                    <a:pt x="20297" y="84045"/>
                    <a:pt x="9434" y="80615"/>
                    <a:pt x="0" y="74326"/>
                  </a:cubicBezTo>
                  <a:lnTo>
                    <a:pt x="8862" y="59461"/>
                  </a:lnTo>
                  <a:close/>
                </a:path>
              </a:pathLst>
            </a:custGeom>
            <a:grpFill/>
            <a:ln w="2856" cap="flat">
              <a:noFill/>
              <a:prstDash val="solid"/>
              <a:miter/>
            </a:ln>
          </p:spPr>
          <p:txBody>
            <a:bodyPr rtlCol="0" anchor="ctr"/>
            <a:lstStyle/>
            <a:p>
              <a:endParaRPr lang="de-DE"/>
            </a:p>
          </p:txBody>
        </p:sp>
        <p:sp>
          <p:nvSpPr>
            <p:cNvPr id="179" name="Freihandform: Form 178"/>
            <p:cNvSpPr/>
            <p:nvPr/>
          </p:nvSpPr>
          <p:spPr>
            <a:xfrm>
              <a:off x="2085433" y="64401"/>
              <a:ext cx="77184" cy="84045"/>
            </a:xfrm>
            <a:custGeom>
              <a:avLst/>
              <a:gdLst>
                <a:gd name="connsiteX0" fmla="*/ 0 w 77184"/>
                <a:gd name="connsiteY0" fmla="*/ 42023 h 84045"/>
                <a:gd name="connsiteX1" fmla="*/ 38878 w 77184"/>
                <a:gd name="connsiteY1" fmla="*/ 0 h 84045"/>
                <a:gd name="connsiteX2" fmla="*/ 77184 w 77184"/>
                <a:gd name="connsiteY2" fmla="*/ 42023 h 84045"/>
                <a:gd name="connsiteX3" fmla="*/ 38878 w 77184"/>
                <a:gd name="connsiteY3" fmla="*/ 84045 h 84045"/>
                <a:gd name="connsiteX4" fmla="*/ 0 w 77184"/>
                <a:gd name="connsiteY4" fmla="*/ 42023 h 84045"/>
                <a:gd name="connsiteX5" fmla="*/ 58317 w 77184"/>
                <a:gd name="connsiteY5" fmla="*/ 42309 h 84045"/>
                <a:gd name="connsiteX6" fmla="*/ 38306 w 77184"/>
                <a:gd name="connsiteY6" fmla="*/ 17152 h 84045"/>
                <a:gd name="connsiteX7" fmla="*/ 18296 w 77184"/>
                <a:gd name="connsiteY7" fmla="*/ 42023 h 84045"/>
                <a:gd name="connsiteX8" fmla="*/ 38306 w 77184"/>
                <a:gd name="connsiteY8" fmla="*/ 67465 h 84045"/>
                <a:gd name="connsiteX9" fmla="*/ 58317 w 77184"/>
                <a:gd name="connsiteY9" fmla="*/ 42309 h 84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184" h="84045">
                  <a:moveTo>
                    <a:pt x="0" y="42023"/>
                  </a:moveTo>
                  <a:cubicBezTo>
                    <a:pt x="0" y="16866"/>
                    <a:pt x="15437" y="0"/>
                    <a:pt x="38878" y="0"/>
                  </a:cubicBezTo>
                  <a:cubicBezTo>
                    <a:pt x="62033" y="0"/>
                    <a:pt x="77184" y="16580"/>
                    <a:pt x="77184" y="42023"/>
                  </a:cubicBezTo>
                  <a:cubicBezTo>
                    <a:pt x="77184" y="67179"/>
                    <a:pt x="62319" y="84045"/>
                    <a:pt x="38878" y="84045"/>
                  </a:cubicBezTo>
                  <a:cubicBezTo>
                    <a:pt x="15723" y="84045"/>
                    <a:pt x="0" y="67465"/>
                    <a:pt x="0" y="42023"/>
                  </a:cubicBezTo>
                  <a:close/>
                  <a:moveTo>
                    <a:pt x="58317" y="42309"/>
                  </a:moveTo>
                  <a:cubicBezTo>
                    <a:pt x="58317" y="26872"/>
                    <a:pt x="50599" y="17152"/>
                    <a:pt x="38306" y="17152"/>
                  </a:cubicBezTo>
                  <a:cubicBezTo>
                    <a:pt x="26014" y="17152"/>
                    <a:pt x="18296" y="26872"/>
                    <a:pt x="18296" y="42023"/>
                  </a:cubicBezTo>
                  <a:cubicBezTo>
                    <a:pt x="18296" y="57460"/>
                    <a:pt x="26014" y="67465"/>
                    <a:pt x="38306" y="67465"/>
                  </a:cubicBezTo>
                  <a:cubicBezTo>
                    <a:pt x="50885" y="67179"/>
                    <a:pt x="58317" y="57745"/>
                    <a:pt x="58317" y="42309"/>
                  </a:cubicBezTo>
                  <a:close/>
                </a:path>
              </a:pathLst>
            </a:custGeom>
            <a:grpFill/>
            <a:ln w="2856" cap="flat">
              <a:noFill/>
              <a:prstDash val="solid"/>
              <a:miter/>
            </a:ln>
          </p:spPr>
          <p:txBody>
            <a:bodyPr rtlCol="0" anchor="ctr"/>
            <a:lstStyle/>
            <a:p>
              <a:endParaRPr lang="de-DE"/>
            </a:p>
          </p:txBody>
        </p:sp>
        <p:sp>
          <p:nvSpPr>
            <p:cNvPr id="180" name="Freihandform: Form 179"/>
            <p:cNvSpPr/>
            <p:nvPr/>
          </p:nvSpPr>
          <p:spPr>
            <a:xfrm>
              <a:off x="2182914" y="64683"/>
              <a:ext cx="74611" cy="114065"/>
            </a:xfrm>
            <a:custGeom>
              <a:avLst/>
              <a:gdLst>
                <a:gd name="connsiteX0" fmla="*/ 74612 w 74611"/>
                <a:gd name="connsiteY0" fmla="*/ 41455 h 114065"/>
                <a:gd name="connsiteX1" fmla="*/ 42023 w 74611"/>
                <a:gd name="connsiteY1" fmla="*/ 83763 h 114065"/>
                <a:gd name="connsiteX2" fmla="*/ 18867 w 74611"/>
                <a:gd name="connsiteY2" fmla="*/ 73186 h 114065"/>
                <a:gd name="connsiteX3" fmla="*/ 18581 w 74611"/>
                <a:gd name="connsiteY3" fmla="*/ 73186 h 114065"/>
                <a:gd name="connsiteX4" fmla="*/ 18581 w 74611"/>
                <a:gd name="connsiteY4" fmla="*/ 109491 h 114065"/>
                <a:gd name="connsiteX5" fmla="*/ 0 w 74611"/>
                <a:gd name="connsiteY5" fmla="*/ 114065 h 114065"/>
                <a:gd name="connsiteX6" fmla="*/ 0 w 74611"/>
                <a:gd name="connsiteY6" fmla="*/ 2005 h 114065"/>
                <a:gd name="connsiteX7" fmla="*/ 18296 w 74611"/>
                <a:gd name="connsiteY7" fmla="*/ 2005 h 114065"/>
                <a:gd name="connsiteX8" fmla="*/ 18296 w 74611"/>
                <a:gd name="connsiteY8" fmla="*/ 11724 h 114065"/>
                <a:gd name="connsiteX9" fmla="*/ 18581 w 74611"/>
                <a:gd name="connsiteY9" fmla="*/ 11724 h 114065"/>
                <a:gd name="connsiteX10" fmla="*/ 42880 w 74611"/>
                <a:gd name="connsiteY10" fmla="*/ 4 h 114065"/>
                <a:gd name="connsiteX11" fmla="*/ 74612 w 74611"/>
                <a:gd name="connsiteY11" fmla="*/ 41455 h 114065"/>
                <a:gd name="connsiteX12" fmla="*/ 56030 w 74611"/>
                <a:gd name="connsiteY12" fmla="*/ 42026 h 114065"/>
                <a:gd name="connsiteX13" fmla="*/ 37449 w 74611"/>
                <a:gd name="connsiteY13" fmla="*/ 16584 h 114065"/>
                <a:gd name="connsiteX14" fmla="*/ 18581 w 74611"/>
                <a:gd name="connsiteY14" fmla="*/ 26875 h 114065"/>
                <a:gd name="connsiteX15" fmla="*/ 18581 w 74611"/>
                <a:gd name="connsiteY15" fmla="*/ 56320 h 114065"/>
                <a:gd name="connsiteX16" fmla="*/ 37735 w 74611"/>
                <a:gd name="connsiteY16" fmla="*/ 67183 h 114065"/>
                <a:gd name="connsiteX17" fmla="*/ 56030 w 74611"/>
                <a:gd name="connsiteY17" fmla="*/ 42026 h 114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4611" h="114065">
                  <a:moveTo>
                    <a:pt x="74612" y="41455"/>
                  </a:moveTo>
                  <a:cubicBezTo>
                    <a:pt x="74612" y="67469"/>
                    <a:pt x="61462" y="83763"/>
                    <a:pt x="42023" y="83763"/>
                  </a:cubicBezTo>
                  <a:cubicBezTo>
                    <a:pt x="32303" y="83763"/>
                    <a:pt x="24013" y="79475"/>
                    <a:pt x="18867" y="73186"/>
                  </a:cubicBezTo>
                  <a:lnTo>
                    <a:pt x="18581" y="73186"/>
                  </a:lnTo>
                  <a:lnTo>
                    <a:pt x="18581" y="109491"/>
                  </a:lnTo>
                  <a:lnTo>
                    <a:pt x="0" y="114065"/>
                  </a:lnTo>
                  <a:lnTo>
                    <a:pt x="0" y="2005"/>
                  </a:lnTo>
                  <a:lnTo>
                    <a:pt x="18296" y="2005"/>
                  </a:lnTo>
                  <a:lnTo>
                    <a:pt x="18296" y="11724"/>
                  </a:lnTo>
                  <a:lnTo>
                    <a:pt x="18581" y="11724"/>
                  </a:lnTo>
                  <a:cubicBezTo>
                    <a:pt x="24299" y="4578"/>
                    <a:pt x="32875" y="4"/>
                    <a:pt x="42880" y="4"/>
                  </a:cubicBezTo>
                  <a:cubicBezTo>
                    <a:pt x="61462" y="-282"/>
                    <a:pt x="74612" y="15441"/>
                    <a:pt x="74612" y="41455"/>
                  </a:cubicBezTo>
                  <a:close/>
                  <a:moveTo>
                    <a:pt x="56030" y="42026"/>
                  </a:moveTo>
                  <a:cubicBezTo>
                    <a:pt x="56030" y="25446"/>
                    <a:pt x="49455" y="16584"/>
                    <a:pt x="37449" y="16584"/>
                  </a:cubicBezTo>
                  <a:cubicBezTo>
                    <a:pt x="30302" y="16584"/>
                    <a:pt x="24585" y="19729"/>
                    <a:pt x="18581" y="26875"/>
                  </a:cubicBezTo>
                  <a:lnTo>
                    <a:pt x="18581" y="56320"/>
                  </a:lnTo>
                  <a:cubicBezTo>
                    <a:pt x="24013" y="63467"/>
                    <a:pt x="30016" y="67183"/>
                    <a:pt x="37735" y="67183"/>
                  </a:cubicBezTo>
                  <a:cubicBezTo>
                    <a:pt x="49741" y="67183"/>
                    <a:pt x="56030" y="57749"/>
                    <a:pt x="56030" y="42026"/>
                  </a:cubicBezTo>
                  <a:close/>
                </a:path>
              </a:pathLst>
            </a:custGeom>
            <a:grpFill/>
            <a:ln w="2856" cap="flat">
              <a:noFill/>
              <a:prstDash val="solid"/>
              <a:miter/>
            </a:ln>
          </p:spPr>
          <p:txBody>
            <a:bodyPr rtlCol="0" anchor="ctr"/>
            <a:lstStyle/>
            <a:p>
              <a:endParaRPr lang="de-DE"/>
            </a:p>
          </p:txBody>
        </p:sp>
        <p:sp>
          <p:nvSpPr>
            <p:cNvPr id="181" name="Freihandform: Form 180"/>
            <p:cNvSpPr/>
            <p:nvPr/>
          </p:nvSpPr>
          <p:spPr>
            <a:xfrm>
              <a:off x="2278394" y="29811"/>
              <a:ext cx="68608" cy="116920"/>
            </a:xfrm>
            <a:custGeom>
              <a:avLst/>
              <a:gdLst>
                <a:gd name="connsiteX0" fmla="*/ 68608 w 68608"/>
                <a:gd name="connsiteY0" fmla="*/ 116634 h 116920"/>
                <a:gd name="connsiteX1" fmla="*/ 50027 w 68608"/>
                <a:gd name="connsiteY1" fmla="*/ 116634 h 116920"/>
                <a:gd name="connsiteX2" fmla="*/ 50027 w 68608"/>
                <a:gd name="connsiteY2" fmla="*/ 70895 h 116920"/>
                <a:gd name="connsiteX3" fmla="*/ 35162 w 68608"/>
                <a:gd name="connsiteY3" fmla="*/ 51456 h 116920"/>
                <a:gd name="connsiteX4" fmla="*/ 18581 w 68608"/>
                <a:gd name="connsiteY4" fmla="*/ 70895 h 116920"/>
                <a:gd name="connsiteX5" fmla="*/ 18581 w 68608"/>
                <a:gd name="connsiteY5" fmla="*/ 116920 h 116920"/>
                <a:gd name="connsiteX6" fmla="*/ 0 w 68608"/>
                <a:gd name="connsiteY6" fmla="*/ 116920 h 116920"/>
                <a:gd name="connsiteX7" fmla="*/ 0 w 68608"/>
                <a:gd name="connsiteY7" fmla="*/ 4574 h 116920"/>
                <a:gd name="connsiteX8" fmla="*/ 18581 w 68608"/>
                <a:gd name="connsiteY8" fmla="*/ 0 h 116920"/>
                <a:gd name="connsiteX9" fmla="*/ 18581 w 68608"/>
                <a:gd name="connsiteY9" fmla="*/ 46597 h 116920"/>
                <a:gd name="connsiteX10" fmla="*/ 18867 w 68608"/>
                <a:gd name="connsiteY10" fmla="*/ 46597 h 116920"/>
                <a:gd name="connsiteX11" fmla="*/ 42308 w 68608"/>
                <a:gd name="connsiteY11" fmla="*/ 34876 h 116920"/>
                <a:gd name="connsiteX12" fmla="*/ 68608 w 68608"/>
                <a:gd name="connsiteY12" fmla="*/ 67179 h 116920"/>
                <a:gd name="connsiteX13" fmla="*/ 68608 w 68608"/>
                <a:gd name="connsiteY13" fmla="*/ 116634 h 116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8608" h="116920">
                  <a:moveTo>
                    <a:pt x="68608" y="116634"/>
                  </a:moveTo>
                  <a:lnTo>
                    <a:pt x="50027" y="116634"/>
                  </a:lnTo>
                  <a:lnTo>
                    <a:pt x="50027" y="70895"/>
                  </a:lnTo>
                  <a:cubicBezTo>
                    <a:pt x="50027" y="59175"/>
                    <a:pt x="46311" y="51456"/>
                    <a:pt x="35162" y="51456"/>
                  </a:cubicBezTo>
                  <a:cubicBezTo>
                    <a:pt x="22298" y="51456"/>
                    <a:pt x="18581" y="61748"/>
                    <a:pt x="18581" y="70895"/>
                  </a:cubicBezTo>
                  <a:lnTo>
                    <a:pt x="18581" y="116920"/>
                  </a:lnTo>
                  <a:lnTo>
                    <a:pt x="0" y="116920"/>
                  </a:lnTo>
                  <a:lnTo>
                    <a:pt x="0" y="4574"/>
                  </a:lnTo>
                  <a:lnTo>
                    <a:pt x="18581" y="0"/>
                  </a:lnTo>
                  <a:lnTo>
                    <a:pt x="18581" y="46597"/>
                  </a:lnTo>
                  <a:lnTo>
                    <a:pt x="18867" y="46597"/>
                  </a:lnTo>
                  <a:cubicBezTo>
                    <a:pt x="23441" y="39450"/>
                    <a:pt x="31731" y="34876"/>
                    <a:pt x="42308" y="34876"/>
                  </a:cubicBezTo>
                  <a:cubicBezTo>
                    <a:pt x="60890" y="34876"/>
                    <a:pt x="68608" y="48598"/>
                    <a:pt x="68608" y="67179"/>
                  </a:cubicBezTo>
                  <a:lnTo>
                    <a:pt x="68608" y="116634"/>
                  </a:lnTo>
                  <a:close/>
                </a:path>
              </a:pathLst>
            </a:custGeom>
            <a:grpFill/>
            <a:ln w="2856" cap="flat">
              <a:noFill/>
              <a:prstDash val="solid"/>
              <a:miter/>
            </a:ln>
          </p:spPr>
          <p:txBody>
            <a:bodyPr rtlCol="0" anchor="ctr"/>
            <a:lstStyle/>
            <a:p>
              <a:endParaRPr lang="de-DE"/>
            </a:p>
          </p:txBody>
        </p:sp>
        <p:sp>
          <p:nvSpPr>
            <p:cNvPr id="182" name="Freihandform: Form 181"/>
            <p:cNvSpPr/>
            <p:nvPr/>
          </p:nvSpPr>
          <p:spPr>
            <a:xfrm>
              <a:off x="2368156" y="30955"/>
              <a:ext cx="23727" cy="115490"/>
            </a:xfrm>
            <a:custGeom>
              <a:avLst/>
              <a:gdLst>
                <a:gd name="connsiteX0" fmla="*/ 23727 w 23727"/>
                <a:gd name="connsiteY0" fmla="*/ 11435 h 115490"/>
                <a:gd name="connsiteX1" fmla="*/ 11721 w 23727"/>
                <a:gd name="connsiteY1" fmla="*/ 22869 h 115490"/>
                <a:gd name="connsiteX2" fmla="*/ 0 w 23727"/>
                <a:gd name="connsiteY2" fmla="*/ 11435 h 115490"/>
                <a:gd name="connsiteX3" fmla="*/ 11721 w 23727"/>
                <a:gd name="connsiteY3" fmla="*/ 0 h 115490"/>
                <a:gd name="connsiteX4" fmla="*/ 23727 w 23727"/>
                <a:gd name="connsiteY4" fmla="*/ 11435 h 115490"/>
                <a:gd name="connsiteX5" fmla="*/ 21154 w 23727"/>
                <a:gd name="connsiteY5" fmla="*/ 115491 h 115490"/>
                <a:gd name="connsiteX6" fmla="*/ 2573 w 23727"/>
                <a:gd name="connsiteY6" fmla="*/ 115491 h 115490"/>
                <a:gd name="connsiteX7" fmla="*/ 2573 w 23727"/>
                <a:gd name="connsiteY7" fmla="*/ 35448 h 115490"/>
                <a:gd name="connsiteX8" fmla="*/ 21154 w 23727"/>
                <a:gd name="connsiteY8" fmla="*/ 35448 h 115490"/>
                <a:gd name="connsiteX9" fmla="*/ 21154 w 23727"/>
                <a:gd name="connsiteY9" fmla="*/ 115491 h 115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27" h="115490">
                  <a:moveTo>
                    <a:pt x="23727" y="11435"/>
                  </a:moveTo>
                  <a:cubicBezTo>
                    <a:pt x="23727" y="18010"/>
                    <a:pt x="18296" y="22869"/>
                    <a:pt x="11721" y="22869"/>
                  </a:cubicBezTo>
                  <a:cubicBezTo>
                    <a:pt x="5146" y="22869"/>
                    <a:pt x="0" y="18010"/>
                    <a:pt x="0" y="11435"/>
                  </a:cubicBezTo>
                  <a:cubicBezTo>
                    <a:pt x="0" y="4860"/>
                    <a:pt x="5431" y="0"/>
                    <a:pt x="11721" y="0"/>
                  </a:cubicBezTo>
                  <a:cubicBezTo>
                    <a:pt x="18296" y="0"/>
                    <a:pt x="23727" y="4860"/>
                    <a:pt x="23727" y="11435"/>
                  </a:cubicBezTo>
                  <a:close/>
                  <a:moveTo>
                    <a:pt x="21154" y="115491"/>
                  </a:moveTo>
                  <a:lnTo>
                    <a:pt x="2573" y="115491"/>
                  </a:lnTo>
                  <a:lnTo>
                    <a:pt x="2573" y="35448"/>
                  </a:lnTo>
                  <a:lnTo>
                    <a:pt x="21154" y="35448"/>
                  </a:lnTo>
                  <a:lnTo>
                    <a:pt x="21154" y="115491"/>
                  </a:lnTo>
                  <a:close/>
                </a:path>
              </a:pathLst>
            </a:custGeom>
            <a:grpFill/>
            <a:ln w="2856" cap="flat">
              <a:noFill/>
              <a:prstDash val="solid"/>
              <a:miter/>
            </a:ln>
          </p:spPr>
          <p:txBody>
            <a:bodyPr rtlCol="0" anchor="ctr"/>
            <a:lstStyle/>
            <a:p>
              <a:endParaRPr lang="de-DE"/>
            </a:p>
          </p:txBody>
        </p:sp>
        <p:sp>
          <p:nvSpPr>
            <p:cNvPr id="183" name="Freihandform: Form 182"/>
            <p:cNvSpPr/>
            <p:nvPr/>
          </p:nvSpPr>
          <p:spPr>
            <a:xfrm>
              <a:off x="2406748" y="64401"/>
              <a:ext cx="61747" cy="84045"/>
            </a:xfrm>
            <a:custGeom>
              <a:avLst/>
              <a:gdLst>
                <a:gd name="connsiteX0" fmla="*/ 8862 w 61747"/>
                <a:gd name="connsiteY0" fmla="*/ 59461 h 84045"/>
                <a:gd name="connsiteX1" fmla="*/ 31445 w 61747"/>
                <a:gd name="connsiteY1" fmla="*/ 68323 h 84045"/>
                <a:gd name="connsiteX2" fmla="*/ 43166 w 61747"/>
                <a:gd name="connsiteY2" fmla="*/ 60318 h 84045"/>
                <a:gd name="connsiteX3" fmla="*/ 3145 w 61747"/>
                <a:gd name="connsiteY3" fmla="*/ 24871 h 84045"/>
                <a:gd name="connsiteX4" fmla="*/ 33447 w 61747"/>
                <a:gd name="connsiteY4" fmla="*/ 0 h 84045"/>
                <a:gd name="connsiteX5" fmla="*/ 61176 w 61747"/>
                <a:gd name="connsiteY5" fmla="*/ 8290 h 84045"/>
                <a:gd name="connsiteX6" fmla="*/ 52314 w 61747"/>
                <a:gd name="connsiteY6" fmla="*/ 22869 h 84045"/>
                <a:gd name="connsiteX7" fmla="*/ 33161 w 61747"/>
                <a:gd name="connsiteY7" fmla="*/ 15723 h 84045"/>
                <a:gd name="connsiteX8" fmla="*/ 21726 w 61747"/>
                <a:gd name="connsiteY8" fmla="*/ 23155 h 84045"/>
                <a:gd name="connsiteX9" fmla="*/ 61748 w 61747"/>
                <a:gd name="connsiteY9" fmla="*/ 58603 h 84045"/>
                <a:gd name="connsiteX10" fmla="*/ 30874 w 61747"/>
                <a:gd name="connsiteY10" fmla="*/ 84045 h 84045"/>
                <a:gd name="connsiteX11" fmla="*/ 0 w 61747"/>
                <a:gd name="connsiteY11" fmla="*/ 74326 h 84045"/>
                <a:gd name="connsiteX12" fmla="*/ 8862 w 61747"/>
                <a:gd name="connsiteY12" fmla="*/ 59461 h 84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747" h="84045">
                  <a:moveTo>
                    <a:pt x="8862" y="59461"/>
                  </a:moveTo>
                  <a:cubicBezTo>
                    <a:pt x="16866" y="65464"/>
                    <a:pt x="24299" y="68323"/>
                    <a:pt x="31445" y="68323"/>
                  </a:cubicBezTo>
                  <a:cubicBezTo>
                    <a:pt x="38306" y="68323"/>
                    <a:pt x="43166" y="65178"/>
                    <a:pt x="43166" y="60318"/>
                  </a:cubicBezTo>
                  <a:cubicBezTo>
                    <a:pt x="43166" y="46597"/>
                    <a:pt x="3145" y="51456"/>
                    <a:pt x="3145" y="24871"/>
                  </a:cubicBezTo>
                  <a:cubicBezTo>
                    <a:pt x="3145" y="10005"/>
                    <a:pt x="15437" y="0"/>
                    <a:pt x="33447" y="0"/>
                  </a:cubicBezTo>
                  <a:cubicBezTo>
                    <a:pt x="43166" y="0"/>
                    <a:pt x="52600" y="2859"/>
                    <a:pt x="61176" y="8290"/>
                  </a:cubicBezTo>
                  <a:lnTo>
                    <a:pt x="52314" y="22869"/>
                  </a:lnTo>
                  <a:cubicBezTo>
                    <a:pt x="45453" y="18296"/>
                    <a:pt x="39164" y="15723"/>
                    <a:pt x="33161" y="15723"/>
                  </a:cubicBezTo>
                  <a:cubicBezTo>
                    <a:pt x="26300" y="15723"/>
                    <a:pt x="21726" y="18581"/>
                    <a:pt x="21726" y="23155"/>
                  </a:cubicBezTo>
                  <a:cubicBezTo>
                    <a:pt x="21726" y="36305"/>
                    <a:pt x="61748" y="31731"/>
                    <a:pt x="61748" y="58603"/>
                  </a:cubicBezTo>
                  <a:cubicBezTo>
                    <a:pt x="61748" y="73754"/>
                    <a:pt x="49455" y="84045"/>
                    <a:pt x="30874" y="84045"/>
                  </a:cubicBezTo>
                  <a:cubicBezTo>
                    <a:pt x="20297" y="84045"/>
                    <a:pt x="9434" y="80615"/>
                    <a:pt x="0" y="74326"/>
                  </a:cubicBezTo>
                  <a:lnTo>
                    <a:pt x="8862" y="59461"/>
                  </a:lnTo>
                  <a:close/>
                </a:path>
              </a:pathLst>
            </a:custGeom>
            <a:grpFill/>
            <a:ln w="2856" cap="flat">
              <a:noFill/>
              <a:prstDash val="solid"/>
              <a:miter/>
            </a:ln>
          </p:spPr>
          <p:txBody>
            <a:bodyPr rtlCol="0" anchor="ctr"/>
            <a:lstStyle/>
            <a:p>
              <a:endParaRPr lang="de-DE"/>
            </a:p>
          </p:txBody>
        </p:sp>
        <p:sp>
          <p:nvSpPr>
            <p:cNvPr id="184" name="Freihandform: Form 183"/>
            <p:cNvSpPr/>
            <p:nvPr/>
          </p:nvSpPr>
          <p:spPr>
            <a:xfrm>
              <a:off x="2483647" y="64401"/>
              <a:ext cx="67464" cy="84045"/>
            </a:xfrm>
            <a:custGeom>
              <a:avLst/>
              <a:gdLst>
                <a:gd name="connsiteX0" fmla="*/ 66893 w 67464"/>
                <a:gd name="connsiteY0" fmla="*/ 71181 h 84045"/>
                <a:gd name="connsiteX1" fmla="*/ 38306 w 67464"/>
                <a:gd name="connsiteY1" fmla="*/ 84045 h 84045"/>
                <a:gd name="connsiteX2" fmla="*/ 0 w 67464"/>
                <a:gd name="connsiteY2" fmla="*/ 42309 h 84045"/>
                <a:gd name="connsiteX3" fmla="*/ 38592 w 67464"/>
                <a:gd name="connsiteY3" fmla="*/ 0 h 84045"/>
                <a:gd name="connsiteX4" fmla="*/ 67465 w 67464"/>
                <a:gd name="connsiteY4" fmla="*/ 13722 h 84045"/>
                <a:gd name="connsiteX5" fmla="*/ 54601 w 67464"/>
                <a:gd name="connsiteY5" fmla="*/ 26014 h 84045"/>
                <a:gd name="connsiteX6" fmla="*/ 38592 w 67464"/>
                <a:gd name="connsiteY6" fmla="*/ 17152 h 84045"/>
                <a:gd name="connsiteX7" fmla="*/ 18867 w 67464"/>
                <a:gd name="connsiteY7" fmla="*/ 42023 h 84045"/>
                <a:gd name="connsiteX8" fmla="*/ 38592 w 67464"/>
                <a:gd name="connsiteY8" fmla="*/ 66893 h 84045"/>
                <a:gd name="connsiteX9" fmla="*/ 55173 w 67464"/>
                <a:gd name="connsiteY9" fmla="*/ 58031 h 84045"/>
                <a:gd name="connsiteX10" fmla="*/ 66893 w 67464"/>
                <a:gd name="connsiteY10" fmla="*/ 71181 h 84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464" h="84045">
                  <a:moveTo>
                    <a:pt x="66893" y="71181"/>
                  </a:moveTo>
                  <a:cubicBezTo>
                    <a:pt x="58889" y="80043"/>
                    <a:pt x="49741" y="84045"/>
                    <a:pt x="38306" y="84045"/>
                  </a:cubicBezTo>
                  <a:cubicBezTo>
                    <a:pt x="15437" y="84045"/>
                    <a:pt x="0" y="67465"/>
                    <a:pt x="0" y="42309"/>
                  </a:cubicBezTo>
                  <a:cubicBezTo>
                    <a:pt x="0" y="17152"/>
                    <a:pt x="15437" y="0"/>
                    <a:pt x="38592" y="0"/>
                  </a:cubicBezTo>
                  <a:cubicBezTo>
                    <a:pt x="50599" y="0"/>
                    <a:pt x="60318" y="4574"/>
                    <a:pt x="67465" y="13722"/>
                  </a:cubicBezTo>
                  <a:lnTo>
                    <a:pt x="54601" y="26014"/>
                  </a:lnTo>
                  <a:cubicBezTo>
                    <a:pt x="50027" y="20011"/>
                    <a:pt x="44881" y="17152"/>
                    <a:pt x="38592" y="17152"/>
                  </a:cubicBezTo>
                  <a:cubicBezTo>
                    <a:pt x="26872" y="17152"/>
                    <a:pt x="18867" y="26872"/>
                    <a:pt x="18867" y="42023"/>
                  </a:cubicBezTo>
                  <a:cubicBezTo>
                    <a:pt x="18867" y="56888"/>
                    <a:pt x="26872" y="66893"/>
                    <a:pt x="38592" y="66893"/>
                  </a:cubicBezTo>
                  <a:cubicBezTo>
                    <a:pt x="44881" y="66893"/>
                    <a:pt x="50027" y="64035"/>
                    <a:pt x="55173" y="58031"/>
                  </a:cubicBezTo>
                  <a:lnTo>
                    <a:pt x="66893" y="71181"/>
                  </a:lnTo>
                  <a:close/>
                </a:path>
              </a:pathLst>
            </a:custGeom>
            <a:grpFill/>
            <a:ln w="2856" cap="flat">
              <a:noFill/>
              <a:prstDash val="solid"/>
              <a:miter/>
            </a:ln>
          </p:spPr>
          <p:txBody>
            <a:bodyPr rtlCol="0" anchor="ctr"/>
            <a:lstStyle/>
            <a:p>
              <a:endParaRPr lang="de-DE"/>
            </a:p>
          </p:txBody>
        </p:sp>
        <p:sp>
          <p:nvSpPr>
            <p:cNvPr id="185" name="Freihandform: Form 184"/>
            <p:cNvSpPr/>
            <p:nvPr/>
          </p:nvSpPr>
          <p:spPr>
            <a:xfrm>
              <a:off x="2567120" y="29811"/>
              <a:ext cx="68608" cy="116920"/>
            </a:xfrm>
            <a:custGeom>
              <a:avLst/>
              <a:gdLst>
                <a:gd name="connsiteX0" fmla="*/ 68608 w 68608"/>
                <a:gd name="connsiteY0" fmla="*/ 116634 h 116920"/>
                <a:gd name="connsiteX1" fmla="*/ 50027 w 68608"/>
                <a:gd name="connsiteY1" fmla="*/ 116634 h 116920"/>
                <a:gd name="connsiteX2" fmla="*/ 50027 w 68608"/>
                <a:gd name="connsiteY2" fmla="*/ 70895 h 116920"/>
                <a:gd name="connsiteX3" fmla="*/ 35162 w 68608"/>
                <a:gd name="connsiteY3" fmla="*/ 51456 h 116920"/>
                <a:gd name="connsiteX4" fmla="*/ 18581 w 68608"/>
                <a:gd name="connsiteY4" fmla="*/ 70895 h 116920"/>
                <a:gd name="connsiteX5" fmla="*/ 18581 w 68608"/>
                <a:gd name="connsiteY5" fmla="*/ 116920 h 116920"/>
                <a:gd name="connsiteX6" fmla="*/ 0 w 68608"/>
                <a:gd name="connsiteY6" fmla="*/ 116920 h 116920"/>
                <a:gd name="connsiteX7" fmla="*/ 0 w 68608"/>
                <a:gd name="connsiteY7" fmla="*/ 4574 h 116920"/>
                <a:gd name="connsiteX8" fmla="*/ 18581 w 68608"/>
                <a:gd name="connsiteY8" fmla="*/ 0 h 116920"/>
                <a:gd name="connsiteX9" fmla="*/ 18581 w 68608"/>
                <a:gd name="connsiteY9" fmla="*/ 46597 h 116920"/>
                <a:gd name="connsiteX10" fmla="*/ 18867 w 68608"/>
                <a:gd name="connsiteY10" fmla="*/ 46597 h 116920"/>
                <a:gd name="connsiteX11" fmla="*/ 42308 w 68608"/>
                <a:gd name="connsiteY11" fmla="*/ 34876 h 116920"/>
                <a:gd name="connsiteX12" fmla="*/ 68608 w 68608"/>
                <a:gd name="connsiteY12" fmla="*/ 67179 h 116920"/>
                <a:gd name="connsiteX13" fmla="*/ 68608 w 68608"/>
                <a:gd name="connsiteY13" fmla="*/ 116634 h 116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8608" h="116920">
                  <a:moveTo>
                    <a:pt x="68608" y="116634"/>
                  </a:moveTo>
                  <a:lnTo>
                    <a:pt x="50027" y="116634"/>
                  </a:lnTo>
                  <a:lnTo>
                    <a:pt x="50027" y="70895"/>
                  </a:lnTo>
                  <a:cubicBezTo>
                    <a:pt x="50027" y="59175"/>
                    <a:pt x="46311" y="51456"/>
                    <a:pt x="35162" y="51456"/>
                  </a:cubicBezTo>
                  <a:cubicBezTo>
                    <a:pt x="22298" y="51456"/>
                    <a:pt x="18581" y="61748"/>
                    <a:pt x="18581" y="70895"/>
                  </a:cubicBezTo>
                  <a:lnTo>
                    <a:pt x="18581" y="116920"/>
                  </a:lnTo>
                  <a:lnTo>
                    <a:pt x="0" y="116920"/>
                  </a:lnTo>
                  <a:lnTo>
                    <a:pt x="0" y="4574"/>
                  </a:lnTo>
                  <a:lnTo>
                    <a:pt x="18581" y="0"/>
                  </a:lnTo>
                  <a:lnTo>
                    <a:pt x="18581" y="46597"/>
                  </a:lnTo>
                  <a:lnTo>
                    <a:pt x="18867" y="46597"/>
                  </a:lnTo>
                  <a:cubicBezTo>
                    <a:pt x="23441" y="39450"/>
                    <a:pt x="31731" y="34876"/>
                    <a:pt x="42308" y="34876"/>
                  </a:cubicBezTo>
                  <a:cubicBezTo>
                    <a:pt x="60890" y="34876"/>
                    <a:pt x="68608" y="48598"/>
                    <a:pt x="68608" y="67179"/>
                  </a:cubicBezTo>
                  <a:lnTo>
                    <a:pt x="68608" y="116634"/>
                  </a:lnTo>
                  <a:close/>
                </a:path>
              </a:pathLst>
            </a:custGeom>
            <a:grpFill/>
            <a:ln w="2856" cap="flat">
              <a:noFill/>
              <a:prstDash val="solid"/>
              <a:miter/>
            </a:ln>
          </p:spPr>
          <p:txBody>
            <a:bodyPr rtlCol="0" anchor="ctr"/>
            <a:lstStyle/>
            <a:p>
              <a:endParaRPr lang="de-DE"/>
            </a:p>
          </p:txBody>
        </p:sp>
        <p:sp>
          <p:nvSpPr>
            <p:cNvPr id="186" name="Freihandform: Form 185"/>
            <p:cNvSpPr/>
            <p:nvPr/>
          </p:nvSpPr>
          <p:spPr>
            <a:xfrm>
              <a:off x="2655168" y="64687"/>
              <a:ext cx="72896" cy="83759"/>
            </a:xfrm>
            <a:custGeom>
              <a:avLst/>
              <a:gdLst>
                <a:gd name="connsiteX0" fmla="*/ 39736 w 72896"/>
                <a:gd name="connsiteY0" fmla="*/ 83759 h 83759"/>
                <a:gd name="connsiteX1" fmla="*/ 0 w 72896"/>
                <a:gd name="connsiteY1" fmla="*/ 41737 h 83759"/>
                <a:gd name="connsiteX2" fmla="*/ 37449 w 72896"/>
                <a:gd name="connsiteY2" fmla="*/ 0 h 83759"/>
                <a:gd name="connsiteX3" fmla="*/ 72896 w 72896"/>
                <a:gd name="connsiteY3" fmla="*/ 40593 h 83759"/>
                <a:gd name="connsiteX4" fmla="*/ 72611 w 72896"/>
                <a:gd name="connsiteY4" fmla="*/ 48312 h 83759"/>
                <a:gd name="connsiteX5" fmla="*/ 18867 w 72896"/>
                <a:gd name="connsiteY5" fmla="*/ 48312 h 83759"/>
                <a:gd name="connsiteX6" fmla="*/ 39736 w 72896"/>
                <a:gd name="connsiteY6" fmla="*/ 67751 h 83759"/>
                <a:gd name="connsiteX7" fmla="*/ 59461 w 72896"/>
                <a:gd name="connsiteY7" fmla="*/ 58317 h 83759"/>
                <a:gd name="connsiteX8" fmla="*/ 71181 w 72896"/>
                <a:gd name="connsiteY8" fmla="*/ 70609 h 83759"/>
                <a:gd name="connsiteX9" fmla="*/ 39736 w 72896"/>
                <a:gd name="connsiteY9" fmla="*/ 83759 h 83759"/>
                <a:gd name="connsiteX10" fmla="*/ 18867 w 72896"/>
                <a:gd name="connsiteY10" fmla="*/ 34590 h 83759"/>
                <a:gd name="connsiteX11" fmla="*/ 55173 w 72896"/>
                <a:gd name="connsiteY11" fmla="*/ 34590 h 83759"/>
                <a:gd name="connsiteX12" fmla="*/ 37449 w 72896"/>
                <a:gd name="connsiteY12" fmla="*/ 15151 h 83759"/>
                <a:gd name="connsiteX13" fmla="*/ 18867 w 72896"/>
                <a:gd name="connsiteY13" fmla="*/ 34590 h 83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896" h="83759">
                  <a:moveTo>
                    <a:pt x="39736" y="83759"/>
                  </a:moveTo>
                  <a:cubicBezTo>
                    <a:pt x="16009" y="83759"/>
                    <a:pt x="0" y="66893"/>
                    <a:pt x="0" y="41737"/>
                  </a:cubicBezTo>
                  <a:cubicBezTo>
                    <a:pt x="0" y="16866"/>
                    <a:pt x="15151" y="0"/>
                    <a:pt x="37449" y="0"/>
                  </a:cubicBezTo>
                  <a:cubicBezTo>
                    <a:pt x="58889" y="0"/>
                    <a:pt x="72896" y="16009"/>
                    <a:pt x="72896" y="40593"/>
                  </a:cubicBezTo>
                  <a:cubicBezTo>
                    <a:pt x="72896" y="43166"/>
                    <a:pt x="72611" y="46025"/>
                    <a:pt x="72611" y="48312"/>
                  </a:cubicBezTo>
                  <a:lnTo>
                    <a:pt x="18867" y="48312"/>
                  </a:lnTo>
                  <a:cubicBezTo>
                    <a:pt x="20868" y="60604"/>
                    <a:pt x="28301" y="67751"/>
                    <a:pt x="39736" y="67751"/>
                  </a:cubicBezTo>
                  <a:cubicBezTo>
                    <a:pt x="47168" y="67751"/>
                    <a:pt x="53171" y="64892"/>
                    <a:pt x="59461" y="58317"/>
                  </a:cubicBezTo>
                  <a:lnTo>
                    <a:pt x="71181" y="70609"/>
                  </a:lnTo>
                  <a:cubicBezTo>
                    <a:pt x="62033" y="79471"/>
                    <a:pt x="52028" y="83759"/>
                    <a:pt x="39736" y="83759"/>
                  </a:cubicBezTo>
                  <a:close/>
                  <a:moveTo>
                    <a:pt x="18867" y="34590"/>
                  </a:moveTo>
                  <a:lnTo>
                    <a:pt x="55173" y="34590"/>
                  </a:lnTo>
                  <a:cubicBezTo>
                    <a:pt x="54315" y="22298"/>
                    <a:pt x="48026" y="15151"/>
                    <a:pt x="37449" y="15151"/>
                  </a:cubicBezTo>
                  <a:cubicBezTo>
                    <a:pt x="27157" y="15151"/>
                    <a:pt x="20583" y="22298"/>
                    <a:pt x="18867" y="34590"/>
                  </a:cubicBezTo>
                  <a:close/>
                </a:path>
              </a:pathLst>
            </a:custGeom>
            <a:grpFill/>
            <a:ln w="2856" cap="flat">
              <a:noFill/>
              <a:prstDash val="solid"/>
              <a:miter/>
            </a:ln>
          </p:spPr>
          <p:txBody>
            <a:bodyPr rtlCol="0" anchor="ctr"/>
            <a:lstStyle/>
            <a:p>
              <a:endParaRPr lang="de-DE"/>
            </a:p>
          </p:txBody>
        </p:sp>
        <p:sp>
          <p:nvSpPr>
            <p:cNvPr id="187" name="Freihandform: Form 186"/>
            <p:cNvSpPr/>
            <p:nvPr/>
          </p:nvSpPr>
          <p:spPr>
            <a:xfrm>
              <a:off x="2796386" y="36100"/>
              <a:ext cx="69465" cy="110630"/>
            </a:xfrm>
            <a:custGeom>
              <a:avLst/>
              <a:gdLst>
                <a:gd name="connsiteX0" fmla="*/ 69466 w 69465"/>
                <a:gd name="connsiteY0" fmla="*/ 18010 h 110630"/>
                <a:gd name="connsiteX1" fmla="*/ 19725 w 69465"/>
                <a:gd name="connsiteY1" fmla="*/ 18010 h 110630"/>
                <a:gd name="connsiteX2" fmla="*/ 19725 w 69465"/>
                <a:gd name="connsiteY2" fmla="*/ 45453 h 110630"/>
                <a:gd name="connsiteX3" fmla="*/ 56888 w 69465"/>
                <a:gd name="connsiteY3" fmla="*/ 45453 h 110630"/>
                <a:gd name="connsiteX4" fmla="*/ 56888 w 69465"/>
                <a:gd name="connsiteY4" fmla="*/ 63463 h 110630"/>
                <a:gd name="connsiteX5" fmla="*/ 19725 w 69465"/>
                <a:gd name="connsiteY5" fmla="*/ 63463 h 110630"/>
                <a:gd name="connsiteX6" fmla="*/ 19725 w 69465"/>
                <a:gd name="connsiteY6" fmla="*/ 110631 h 110630"/>
                <a:gd name="connsiteX7" fmla="*/ 0 w 69465"/>
                <a:gd name="connsiteY7" fmla="*/ 110631 h 110630"/>
                <a:gd name="connsiteX8" fmla="*/ 0 w 69465"/>
                <a:gd name="connsiteY8" fmla="*/ 0 h 110630"/>
                <a:gd name="connsiteX9" fmla="*/ 69466 w 69465"/>
                <a:gd name="connsiteY9" fmla="*/ 0 h 110630"/>
                <a:gd name="connsiteX10" fmla="*/ 69466 w 69465"/>
                <a:gd name="connsiteY10" fmla="*/ 18010 h 1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465" h="110630">
                  <a:moveTo>
                    <a:pt x="69466" y="18010"/>
                  </a:moveTo>
                  <a:lnTo>
                    <a:pt x="19725" y="18010"/>
                  </a:lnTo>
                  <a:lnTo>
                    <a:pt x="19725" y="45453"/>
                  </a:lnTo>
                  <a:lnTo>
                    <a:pt x="56888" y="45453"/>
                  </a:lnTo>
                  <a:lnTo>
                    <a:pt x="56888" y="63463"/>
                  </a:lnTo>
                  <a:lnTo>
                    <a:pt x="19725" y="63463"/>
                  </a:lnTo>
                  <a:lnTo>
                    <a:pt x="19725" y="110631"/>
                  </a:lnTo>
                  <a:lnTo>
                    <a:pt x="0" y="110631"/>
                  </a:lnTo>
                  <a:lnTo>
                    <a:pt x="0" y="0"/>
                  </a:lnTo>
                  <a:lnTo>
                    <a:pt x="69466" y="0"/>
                  </a:lnTo>
                  <a:lnTo>
                    <a:pt x="69466" y="18010"/>
                  </a:lnTo>
                  <a:close/>
                </a:path>
              </a:pathLst>
            </a:custGeom>
            <a:grpFill/>
            <a:ln w="2856" cap="flat">
              <a:noFill/>
              <a:prstDash val="solid"/>
              <a:miter/>
            </a:ln>
          </p:spPr>
          <p:txBody>
            <a:bodyPr rtlCol="0" anchor="ctr"/>
            <a:lstStyle/>
            <a:p>
              <a:endParaRPr lang="de-DE"/>
            </a:p>
          </p:txBody>
        </p:sp>
        <p:sp>
          <p:nvSpPr>
            <p:cNvPr id="188" name="Freihandform: Form 187"/>
            <p:cNvSpPr/>
            <p:nvPr/>
          </p:nvSpPr>
          <p:spPr>
            <a:xfrm>
              <a:off x="2869569" y="64687"/>
              <a:ext cx="67750" cy="83759"/>
            </a:xfrm>
            <a:custGeom>
              <a:avLst/>
              <a:gdLst>
                <a:gd name="connsiteX0" fmla="*/ 34304 w 67750"/>
                <a:gd name="connsiteY0" fmla="*/ 32303 h 83759"/>
                <a:gd name="connsiteX1" fmla="*/ 49455 w 67750"/>
                <a:gd name="connsiteY1" fmla="*/ 34018 h 83759"/>
                <a:gd name="connsiteX2" fmla="*/ 49455 w 67750"/>
                <a:gd name="connsiteY2" fmla="*/ 31160 h 83759"/>
                <a:gd name="connsiteX3" fmla="*/ 31731 w 67750"/>
                <a:gd name="connsiteY3" fmla="*/ 15723 h 83759"/>
                <a:gd name="connsiteX4" fmla="*/ 11435 w 67750"/>
                <a:gd name="connsiteY4" fmla="*/ 20297 h 83759"/>
                <a:gd name="connsiteX5" fmla="*/ 7433 w 67750"/>
                <a:gd name="connsiteY5" fmla="*/ 4574 h 83759"/>
                <a:gd name="connsiteX6" fmla="*/ 33732 w 67750"/>
                <a:gd name="connsiteY6" fmla="*/ 0 h 83759"/>
                <a:gd name="connsiteX7" fmla="*/ 67751 w 67750"/>
                <a:gd name="connsiteY7" fmla="*/ 30874 h 83759"/>
                <a:gd name="connsiteX8" fmla="*/ 67751 w 67750"/>
                <a:gd name="connsiteY8" fmla="*/ 82044 h 83759"/>
                <a:gd name="connsiteX9" fmla="*/ 50027 w 67750"/>
                <a:gd name="connsiteY9" fmla="*/ 82044 h 83759"/>
                <a:gd name="connsiteX10" fmla="*/ 50027 w 67750"/>
                <a:gd name="connsiteY10" fmla="*/ 73468 h 83759"/>
                <a:gd name="connsiteX11" fmla="*/ 49741 w 67750"/>
                <a:gd name="connsiteY11" fmla="*/ 73468 h 83759"/>
                <a:gd name="connsiteX12" fmla="*/ 26300 w 67750"/>
                <a:gd name="connsiteY12" fmla="*/ 83759 h 83759"/>
                <a:gd name="connsiteX13" fmla="*/ 0 w 67750"/>
                <a:gd name="connsiteY13" fmla="*/ 58317 h 83759"/>
                <a:gd name="connsiteX14" fmla="*/ 34304 w 67750"/>
                <a:gd name="connsiteY14" fmla="*/ 32303 h 83759"/>
                <a:gd name="connsiteX15" fmla="*/ 31160 w 67750"/>
                <a:gd name="connsiteY15" fmla="*/ 69752 h 83759"/>
                <a:gd name="connsiteX16" fmla="*/ 49455 w 67750"/>
                <a:gd name="connsiteY16" fmla="*/ 60032 h 83759"/>
                <a:gd name="connsiteX17" fmla="*/ 49455 w 67750"/>
                <a:gd name="connsiteY17" fmla="*/ 46025 h 83759"/>
                <a:gd name="connsiteX18" fmla="*/ 36305 w 67750"/>
                <a:gd name="connsiteY18" fmla="*/ 44595 h 83759"/>
                <a:gd name="connsiteX19" fmla="*/ 17724 w 67750"/>
                <a:gd name="connsiteY19" fmla="*/ 57745 h 83759"/>
                <a:gd name="connsiteX20" fmla="*/ 31160 w 67750"/>
                <a:gd name="connsiteY20" fmla="*/ 69752 h 83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7750" h="83759">
                  <a:moveTo>
                    <a:pt x="34304" y="32303"/>
                  </a:moveTo>
                  <a:cubicBezTo>
                    <a:pt x="39450" y="32303"/>
                    <a:pt x="44310" y="32589"/>
                    <a:pt x="49455" y="34018"/>
                  </a:cubicBezTo>
                  <a:lnTo>
                    <a:pt x="49455" y="31160"/>
                  </a:lnTo>
                  <a:cubicBezTo>
                    <a:pt x="49455" y="20868"/>
                    <a:pt x="43452" y="15723"/>
                    <a:pt x="31731" y="15723"/>
                  </a:cubicBezTo>
                  <a:cubicBezTo>
                    <a:pt x="25156" y="15723"/>
                    <a:pt x="18010" y="17152"/>
                    <a:pt x="11435" y="20297"/>
                  </a:cubicBezTo>
                  <a:lnTo>
                    <a:pt x="7433" y="4574"/>
                  </a:lnTo>
                  <a:cubicBezTo>
                    <a:pt x="14865" y="1715"/>
                    <a:pt x="24585" y="0"/>
                    <a:pt x="33732" y="0"/>
                  </a:cubicBezTo>
                  <a:cubicBezTo>
                    <a:pt x="56316" y="0"/>
                    <a:pt x="67751" y="10577"/>
                    <a:pt x="67751" y="30874"/>
                  </a:cubicBezTo>
                  <a:lnTo>
                    <a:pt x="67751" y="82044"/>
                  </a:lnTo>
                  <a:lnTo>
                    <a:pt x="50027" y="82044"/>
                  </a:lnTo>
                  <a:lnTo>
                    <a:pt x="50027" y="73468"/>
                  </a:lnTo>
                  <a:lnTo>
                    <a:pt x="49741" y="73468"/>
                  </a:lnTo>
                  <a:cubicBezTo>
                    <a:pt x="42880" y="80615"/>
                    <a:pt x="35734" y="83759"/>
                    <a:pt x="26300" y="83759"/>
                  </a:cubicBezTo>
                  <a:cubicBezTo>
                    <a:pt x="10291" y="83759"/>
                    <a:pt x="0" y="73754"/>
                    <a:pt x="0" y="58317"/>
                  </a:cubicBezTo>
                  <a:cubicBezTo>
                    <a:pt x="0" y="41451"/>
                    <a:pt x="12006" y="32303"/>
                    <a:pt x="34304" y="32303"/>
                  </a:cubicBezTo>
                  <a:close/>
                  <a:moveTo>
                    <a:pt x="31160" y="69752"/>
                  </a:moveTo>
                  <a:cubicBezTo>
                    <a:pt x="38021" y="69752"/>
                    <a:pt x="44310" y="66321"/>
                    <a:pt x="49455" y="60032"/>
                  </a:cubicBezTo>
                  <a:lnTo>
                    <a:pt x="49455" y="46025"/>
                  </a:lnTo>
                  <a:cubicBezTo>
                    <a:pt x="45167" y="44881"/>
                    <a:pt x="40593" y="44595"/>
                    <a:pt x="36305" y="44595"/>
                  </a:cubicBezTo>
                  <a:cubicBezTo>
                    <a:pt x="24585" y="44595"/>
                    <a:pt x="17724" y="49169"/>
                    <a:pt x="17724" y="57745"/>
                  </a:cubicBezTo>
                  <a:cubicBezTo>
                    <a:pt x="17724" y="65178"/>
                    <a:pt x="22869" y="69752"/>
                    <a:pt x="31160" y="69752"/>
                  </a:cubicBezTo>
                  <a:close/>
                </a:path>
              </a:pathLst>
            </a:custGeom>
            <a:grpFill/>
            <a:ln w="2856" cap="flat">
              <a:noFill/>
              <a:prstDash val="solid"/>
              <a:miter/>
            </a:ln>
          </p:spPr>
          <p:txBody>
            <a:bodyPr rtlCol="0" anchor="ctr"/>
            <a:lstStyle/>
            <a:p>
              <a:endParaRPr lang="de-DE"/>
            </a:p>
          </p:txBody>
        </p:sp>
        <p:sp>
          <p:nvSpPr>
            <p:cNvPr id="189" name="Freihandform: Form 188"/>
            <p:cNvSpPr/>
            <p:nvPr/>
          </p:nvSpPr>
          <p:spPr>
            <a:xfrm>
              <a:off x="2961046" y="29811"/>
              <a:ext cx="70323" cy="116920"/>
            </a:xfrm>
            <a:custGeom>
              <a:avLst/>
              <a:gdLst>
                <a:gd name="connsiteX0" fmla="*/ 0 w 70323"/>
                <a:gd name="connsiteY0" fmla="*/ 4574 h 116920"/>
                <a:gd name="connsiteX1" fmla="*/ 18581 w 70323"/>
                <a:gd name="connsiteY1" fmla="*/ 0 h 116920"/>
                <a:gd name="connsiteX2" fmla="*/ 18581 w 70323"/>
                <a:gd name="connsiteY2" fmla="*/ 70324 h 116920"/>
                <a:gd name="connsiteX3" fmla="*/ 18867 w 70323"/>
                <a:gd name="connsiteY3" fmla="*/ 70324 h 116920"/>
                <a:gd name="connsiteX4" fmla="*/ 45167 w 70323"/>
                <a:gd name="connsiteY4" fmla="*/ 36877 h 116920"/>
                <a:gd name="connsiteX5" fmla="*/ 67465 w 70323"/>
                <a:gd name="connsiteY5" fmla="*/ 36877 h 116920"/>
                <a:gd name="connsiteX6" fmla="*/ 41165 w 70323"/>
                <a:gd name="connsiteY6" fmla="*/ 68323 h 116920"/>
                <a:gd name="connsiteX7" fmla="*/ 70324 w 70323"/>
                <a:gd name="connsiteY7" fmla="*/ 116920 h 116920"/>
                <a:gd name="connsiteX8" fmla="*/ 48026 w 70323"/>
                <a:gd name="connsiteY8" fmla="*/ 116920 h 116920"/>
                <a:gd name="connsiteX9" fmla="*/ 28015 w 70323"/>
                <a:gd name="connsiteY9" fmla="*/ 82330 h 116920"/>
                <a:gd name="connsiteX10" fmla="*/ 18867 w 70323"/>
                <a:gd name="connsiteY10" fmla="*/ 92621 h 116920"/>
                <a:gd name="connsiteX11" fmla="*/ 18867 w 70323"/>
                <a:gd name="connsiteY11" fmla="*/ 116920 h 116920"/>
                <a:gd name="connsiteX12" fmla="*/ 286 w 70323"/>
                <a:gd name="connsiteY12" fmla="*/ 116920 h 116920"/>
                <a:gd name="connsiteX13" fmla="*/ 286 w 70323"/>
                <a:gd name="connsiteY13" fmla="*/ 4574 h 116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0323" h="116920">
                  <a:moveTo>
                    <a:pt x="0" y="4574"/>
                  </a:moveTo>
                  <a:lnTo>
                    <a:pt x="18581" y="0"/>
                  </a:lnTo>
                  <a:lnTo>
                    <a:pt x="18581" y="70324"/>
                  </a:lnTo>
                  <a:lnTo>
                    <a:pt x="18867" y="70324"/>
                  </a:lnTo>
                  <a:lnTo>
                    <a:pt x="45167" y="36877"/>
                  </a:lnTo>
                  <a:lnTo>
                    <a:pt x="67465" y="36877"/>
                  </a:lnTo>
                  <a:lnTo>
                    <a:pt x="41165" y="68323"/>
                  </a:lnTo>
                  <a:lnTo>
                    <a:pt x="70324" y="116920"/>
                  </a:lnTo>
                  <a:lnTo>
                    <a:pt x="48026" y="116920"/>
                  </a:lnTo>
                  <a:lnTo>
                    <a:pt x="28015" y="82330"/>
                  </a:lnTo>
                  <a:lnTo>
                    <a:pt x="18867" y="92621"/>
                  </a:lnTo>
                  <a:lnTo>
                    <a:pt x="18867" y="116920"/>
                  </a:lnTo>
                  <a:lnTo>
                    <a:pt x="286" y="116920"/>
                  </a:lnTo>
                  <a:lnTo>
                    <a:pt x="286" y="4574"/>
                  </a:lnTo>
                  <a:close/>
                </a:path>
              </a:pathLst>
            </a:custGeom>
            <a:grpFill/>
            <a:ln w="2856" cap="flat">
              <a:noFill/>
              <a:prstDash val="solid"/>
              <a:miter/>
            </a:ln>
          </p:spPr>
          <p:txBody>
            <a:bodyPr rtlCol="0" anchor="ctr"/>
            <a:lstStyle/>
            <a:p>
              <a:endParaRPr lang="de-DE"/>
            </a:p>
          </p:txBody>
        </p:sp>
        <p:sp>
          <p:nvSpPr>
            <p:cNvPr id="190" name="Freihandform: Form 189"/>
            <p:cNvSpPr/>
            <p:nvPr/>
          </p:nvSpPr>
          <p:spPr>
            <a:xfrm>
              <a:off x="3045092" y="66688"/>
              <a:ext cx="68894" cy="82044"/>
            </a:xfrm>
            <a:custGeom>
              <a:avLst/>
              <a:gdLst>
                <a:gd name="connsiteX0" fmla="*/ 18867 w 68894"/>
                <a:gd name="connsiteY0" fmla="*/ 48026 h 82044"/>
                <a:gd name="connsiteX1" fmla="*/ 34876 w 68894"/>
                <a:gd name="connsiteY1" fmla="*/ 64892 h 82044"/>
                <a:gd name="connsiteX2" fmla="*/ 50313 w 68894"/>
                <a:gd name="connsiteY2" fmla="*/ 48026 h 82044"/>
                <a:gd name="connsiteX3" fmla="*/ 50313 w 68894"/>
                <a:gd name="connsiteY3" fmla="*/ 0 h 82044"/>
                <a:gd name="connsiteX4" fmla="*/ 68894 w 68894"/>
                <a:gd name="connsiteY4" fmla="*/ 0 h 82044"/>
                <a:gd name="connsiteX5" fmla="*/ 68894 w 68894"/>
                <a:gd name="connsiteY5" fmla="*/ 48598 h 82044"/>
                <a:gd name="connsiteX6" fmla="*/ 35162 w 68894"/>
                <a:gd name="connsiteY6" fmla="*/ 82044 h 82044"/>
                <a:gd name="connsiteX7" fmla="*/ 0 w 68894"/>
                <a:gd name="connsiteY7" fmla="*/ 48883 h 82044"/>
                <a:gd name="connsiteX8" fmla="*/ 0 w 68894"/>
                <a:gd name="connsiteY8" fmla="*/ 286 h 82044"/>
                <a:gd name="connsiteX9" fmla="*/ 18581 w 68894"/>
                <a:gd name="connsiteY9" fmla="*/ 286 h 82044"/>
                <a:gd name="connsiteX10" fmla="*/ 18581 w 68894"/>
                <a:gd name="connsiteY10" fmla="*/ 48026 h 82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894" h="82044">
                  <a:moveTo>
                    <a:pt x="18867" y="48026"/>
                  </a:moveTo>
                  <a:cubicBezTo>
                    <a:pt x="18867" y="58889"/>
                    <a:pt x="24299" y="64892"/>
                    <a:pt x="34876" y="64892"/>
                  </a:cubicBezTo>
                  <a:cubicBezTo>
                    <a:pt x="45167" y="64892"/>
                    <a:pt x="50313" y="59175"/>
                    <a:pt x="50313" y="48026"/>
                  </a:cubicBezTo>
                  <a:lnTo>
                    <a:pt x="50313" y="0"/>
                  </a:lnTo>
                  <a:lnTo>
                    <a:pt x="68894" y="0"/>
                  </a:lnTo>
                  <a:lnTo>
                    <a:pt x="68894" y="48598"/>
                  </a:lnTo>
                  <a:cubicBezTo>
                    <a:pt x="68894" y="69752"/>
                    <a:pt x="57174" y="82044"/>
                    <a:pt x="35162" y="82044"/>
                  </a:cubicBezTo>
                  <a:cubicBezTo>
                    <a:pt x="13436" y="82044"/>
                    <a:pt x="0" y="69752"/>
                    <a:pt x="0" y="48883"/>
                  </a:cubicBezTo>
                  <a:lnTo>
                    <a:pt x="0" y="286"/>
                  </a:lnTo>
                  <a:lnTo>
                    <a:pt x="18581" y="286"/>
                  </a:lnTo>
                  <a:lnTo>
                    <a:pt x="18581" y="48026"/>
                  </a:lnTo>
                  <a:close/>
                </a:path>
              </a:pathLst>
            </a:custGeom>
            <a:grpFill/>
            <a:ln w="2856" cap="flat">
              <a:noFill/>
              <a:prstDash val="solid"/>
              <a:miter/>
            </a:ln>
          </p:spPr>
          <p:txBody>
            <a:bodyPr rtlCol="0" anchor="ctr"/>
            <a:lstStyle/>
            <a:p>
              <a:endParaRPr lang="de-DE"/>
            </a:p>
          </p:txBody>
        </p:sp>
        <p:sp>
          <p:nvSpPr>
            <p:cNvPr id="191" name="Freihandform: Form 190"/>
            <p:cNvSpPr/>
            <p:nvPr/>
          </p:nvSpPr>
          <p:spPr>
            <a:xfrm>
              <a:off x="3138285" y="29525"/>
              <a:ext cx="18581" cy="116920"/>
            </a:xfrm>
            <a:custGeom>
              <a:avLst/>
              <a:gdLst>
                <a:gd name="connsiteX0" fmla="*/ 18581 w 18581"/>
                <a:gd name="connsiteY0" fmla="*/ 116920 h 116920"/>
                <a:gd name="connsiteX1" fmla="*/ 0 w 18581"/>
                <a:gd name="connsiteY1" fmla="*/ 116920 h 116920"/>
                <a:gd name="connsiteX2" fmla="*/ 0 w 18581"/>
                <a:gd name="connsiteY2" fmla="*/ 4288 h 116920"/>
                <a:gd name="connsiteX3" fmla="*/ 18581 w 18581"/>
                <a:gd name="connsiteY3" fmla="*/ 0 h 116920"/>
                <a:gd name="connsiteX4" fmla="*/ 18581 w 18581"/>
                <a:gd name="connsiteY4" fmla="*/ 116920 h 116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81" h="116920">
                  <a:moveTo>
                    <a:pt x="18581" y="116920"/>
                  </a:moveTo>
                  <a:lnTo>
                    <a:pt x="0" y="116920"/>
                  </a:lnTo>
                  <a:lnTo>
                    <a:pt x="0" y="4288"/>
                  </a:lnTo>
                  <a:lnTo>
                    <a:pt x="18581" y="0"/>
                  </a:lnTo>
                  <a:lnTo>
                    <a:pt x="18581" y="116920"/>
                  </a:lnTo>
                  <a:close/>
                </a:path>
              </a:pathLst>
            </a:custGeom>
            <a:grpFill/>
            <a:ln w="2856" cap="flat">
              <a:noFill/>
              <a:prstDash val="solid"/>
              <a:miter/>
            </a:ln>
          </p:spPr>
          <p:txBody>
            <a:bodyPr rtlCol="0" anchor="ctr"/>
            <a:lstStyle/>
            <a:p>
              <a:endParaRPr lang="de-DE"/>
            </a:p>
          </p:txBody>
        </p:sp>
        <p:sp>
          <p:nvSpPr>
            <p:cNvPr id="192" name="Freihandform: Form 191"/>
            <p:cNvSpPr/>
            <p:nvPr/>
          </p:nvSpPr>
          <p:spPr>
            <a:xfrm>
              <a:off x="3173160" y="40960"/>
              <a:ext cx="49741" cy="107486"/>
            </a:xfrm>
            <a:custGeom>
              <a:avLst/>
              <a:gdLst>
                <a:gd name="connsiteX0" fmla="*/ 49741 w 49741"/>
                <a:gd name="connsiteY0" fmla="*/ 88619 h 107486"/>
                <a:gd name="connsiteX1" fmla="*/ 49741 w 49741"/>
                <a:gd name="connsiteY1" fmla="*/ 104628 h 107486"/>
                <a:gd name="connsiteX2" fmla="*/ 34018 w 49741"/>
                <a:gd name="connsiteY2" fmla="*/ 107486 h 107486"/>
                <a:gd name="connsiteX3" fmla="*/ 12292 w 49741"/>
                <a:gd name="connsiteY3" fmla="*/ 84903 h 107486"/>
                <a:gd name="connsiteX4" fmla="*/ 12292 w 49741"/>
                <a:gd name="connsiteY4" fmla="*/ 41165 h 107486"/>
                <a:gd name="connsiteX5" fmla="*/ 0 w 49741"/>
                <a:gd name="connsiteY5" fmla="*/ 41165 h 107486"/>
                <a:gd name="connsiteX6" fmla="*/ 0 w 49741"/>
                <a:gd name="connsiteY6" fmla="*/ 25728 h 107486"/>
                <a:gd name="connsiteX7" fmla="*/ 12006 w 49741"/>
                <a:gd name="connsiteY7" fmla="*/ 25728 h 107486"/>
                <a:gd name="connsiteX8" fmla="*/ 12006 w 49741"/>
                <a:gd name="connsiteY8" fmla="*/ 4002 h 107486"/>
                <a:gd name="connsiteX9" fmla="*/ 30588 w 49741"/>
                <a:gd name="connsiteY9" fmla="*/ 0 h 107486"/>
                <a:gd name="connsiteX10" fmla="*/ 30588 w 49741"/>
                <a:gd name="connsiteY10" fmla="*/ 26014 h 107486"/>
                <a:gd name="connsiteX11" fmla="*/ 49741 w 49741"/>
                <a:gd name="connsiteY11" fmla="*/ 26014 h 107486"/>
                <a:gd name="connsiteX12" fmla="*/ 49741 w 49741"/>
                <a:gd name="connsiteY12" fmla="*/ 41451 h 107486"/>
                <a:gd name="connsiteX13" fmla="*/ 30588 w 49741"/>
                <a:gd name="connsiteY13" fmla="*/ 41451 h 107486"/>
                <a:gd name="connsiteX14" fmla="*/ 30588 w 49741"/>
                <a:gd name="connsiteY14" fmla="*/ 80901 h 107486"/>
                <a:gd name="connsiteX15" fmla="*/ 39164 w 49741"/>
                <a:gd name="connsiteY15" fmla="*/ 91478 h 107486"/>
                <a:gd name="connsiteX16" fmla="*/ 49741 w 49741"/>
                <a:gd name="connsiteY16" fmla="*/ 88619 h 107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9741" h="107486">
                  <a:moveTo>
                    <a:pt x="49741" y="88619"/>
                  </a:moveTo>
                  <a:lnTo>
                    <a:pt x="49741" y="104628"/>
                  </a:lnTo>
                  <a:cubicBezTo>
                    <a:pt x="45739" y="106629"/>
                    <a:pt x="39450" y="107486"/>
                    <a:pt x="34018" y="107486"/>
                  </a:cubicBezTo>
                  <a:cubicBezTo>
                    <a:pt x="20011" y="107486"/>
                    <a:pt x="12292" y="99482"/>
                    <a:pt x="12292" y="84903"/>
                  </a:cubicBezTo>
                  <a:lnTo>
                    <a:pt x="12292" y="41165"/>
                  </a:lnTo>
                  <a:lnTo>
                    <a:pt x="0" y="41165"/>
                  </a:lnTo>
                  <a:lnTo>
                    <a:pt x="0" y="25728"/>
                  </a:lnTo>
                  <a:lnTo>
                    <a:pt x="12006" y="25728"/>
                  </a:lnTo>
                  <a:lnTo>
                    <a:pt x="12006" y="4002"/>
                  </a:lnTo>
                  <a:lnTo>
                    <a:pt x="30588" y="0"/>
                  </a:lnTo>
                  <a:lnTo>
                    <a:pt x="30588" y="26014"/>
                  </a:lnTo>
                  <a:lnTo>
                    <a:pt x="49741" y="26014"/>
                  </a:lnTo>
                  <a:lnTo>
                    <a:pt x="49741" y="41451"/>
                  </a:lnTo>
                  <a:lnTo>
                    <a:pt x="30588" y="41451"/>
                  </a:lnTo>
                  <a:lnTo>
                    <a:pt x="30588" y="80901"/>
                  </a:lnTo>
                  <a:cubicBezTo>
                    <a:pt x="30588" y="88333"/>
                    <a:pt x="33161" y="91478"/>
                    <a:pt x="39164" y="91478"/>
                  </a:cubicBezTo>
                  <a:cubicBezTo>
                    <a:pt x="42880" y="91192"/>
                    <a:pt x="46596" y="90048"/>
                    <a:pt x="49741" y="88619"/>
                  </a:cubicBezTo>
                  <a:close/>
                </a:path>
              </a:pathLst>
            </a:custGeom>
            <a:grpFill/>
            <a:ln w="2856" cap="flat">
              <a:noFill/>
              <a:prstDash val="solid"/>
              <a:miter/>
            </a:ln>
          </p:spPr>
          <p:txBody>
            <a:bodyPr rtlCol="0" anchor="ctr"/>
            <a:lstStyle/>
            <a:p>
              <a:endParaRPr lang="de-DE"/>
            </a:p>
          </p:txBody>
        </p:sp>
        <p:sp>
          <p:nvSpPr>
            <p:cNvPr id="193" name="Freihandform: Form 192"/>
            <p:cNvSpPr/>
            <p:nvPr/>
          </p:nvSpPr>
          <p:spPr>
            <a:xfrm>
              <a:off x="3237481" y="32384"/>
              <a:ext cx="67750" cy="116062"/>
            </a:xfrm>
            <a:custGeom>
              <a:avLst/>
              <a:gdLst>
                <a:gd name="connsiteX0" fmla="*/ 34304 w 67750"/>
                <a:gd name="connsiteY0" fmla="*/ 64606 h 116062"/>
                <a:gd name="connsiteX1" fmla="*/ 49455 w 67750"/>
                <a:gd name="connsiteY1" fmla="*/ 66321 h 116062"/>
                <a:gd name="connsiteX2" fmla="*/ 49455 w 67750"/>
                <a:gd name="connsiteY2" fmla="*/ 63463 h 116062"/>
                <a:gd name="connsiteX3" fmla="*/ 31731 w 67750"/>
                <a:gd name="connsiteY3" fmla="*/ 48026 h 116062"/>
                <a:gd name="connsiteX4" fmla="*/ 11435 w 67750"/>
                <a:gd name="connsiteY4" fmla="*/ 52600 h 116062"/>
                <a:gd name="connsiteX5" fmla="*/ 7432 w 67750"/>
                <a:gd name="connsiteY5" fmla="*/ 36877 h 116062"/>
                <a:gd name="connsiteX6" fmla="*/ 33732 w 67750"/>
                <a:gd name="connsiteY6" fmla="*/ 32303 h 116062"/>
                <a:gd name="connsiteX7" fmla="*/ 67751 w 67750"/>
                <a:gd name="connsiteY7" fmla="*/ 63177 h 116062"/>
                <a:gd name="connsiteX8" fmla="*/ 67751 w 67750"/>
                <a:gd name="connsiteY8" fmla="*/ 114347 h 116062"/>
                <a:gd name="connsiteX9" fmla="*/ 50027 w 67750"/>
                <a:gd name="connsiteY9" fmla="*/ 114347 h 116062"/>
                <a:gd name="connsiteX10" fmla="*/ 50027 w 67750"/>
                <a:gd name="connsiteY10" fmla="*/ 105771 h 116062"/>
                <a:gd name="connsiteX11" fmla="*/ 49741 w 67750"/>
                <a:gd name="connsiteY11" fmla="*/ 105771 h 116062"/>
                <a:gd name="connsiteX12" fmla="*/ 26300 w 67750"/>
                <a:gd name="connsiteY12" fmla="*/ 116063 h 116062"/>
                <a:gd name="connsiteX13" fmla="*/ 0 w 67750"/>
                <a:gd name="connsiteY13" fmla="*/ 90620 h 116062"/>
                <a:gd name="connsiteX14" fmla="*/ 34304 w 67750"/>
                <a:gd name="connsiteY14" fmla="*/ 64606 h 116062"/>
                <a:gd name="connsiteX15" fmla="*/ 19153 w 67750"/>
                <a:gd name="connsiteY15" fmla="*/ 21726 h 116062"/>
                <a:gd name="connsiteX16" fmla="*/ 8004 w 67750"/>
                <a:gd name="connsiteY16" fmla="*/ 10863 h 116062"/>
                <a:gd name="connsiteX17" fmla="*/ 19153 w 67750"/>
                <a:gd name="connsiteY17" fmla="*/ 0 h 116062"/>
                <a:gd name="connsiteX18" fmla="*/ 30302 w 67750"/>
                <a:gd name="connsiteY18" fmla="*/ 10863 h 116062"/>
                <a:gd name="connsiteX19" fmla="*/ 19153 w 67750"/>
                <a:gd name="connsiteY19" fmla="*/ 21726 h 116062"/>
                <a:gd name="connsiteX20" fmla="*/ 31160 w 67750"/>
                <a:gd name="connsiteY20" fmla="*/ 102055 h 116062"/>
                <a:gd name="connsiteX21" fmla="*/ 49455 w 67750"/>
                <a:gd name="connsiteY21" fmla="*/ 92335 h 116062"/>
                <a:gd name="connsiteX22" fmla="*/ 49455 w 67750"/>
                <a:gd name="connsiteY22" fmla="*/ 78328 h 116062"/>
                <a:gd name="connsiteX23" fmla="*/ 36305 w 67750"/>
                <a:gd name="connsiteY23" fmla="*/ 76899 h 116062"/>
                <a:gd name="connsiteX24" fmla="*/ 17724 w 67750"/>
                <a:gd name="connsiteY24" fmla="*/ 90048 h 116062"/>
                <a:gd name="connsiteX25" fmla="*/ 31160 w 67750"/>
                <a:gd name="connsiteY25" fmla="*/ 102055 h 116062"/>
                <a:gd name="connsiteX26" fmla="*/ 52028 w 67750"/>
                <a:gd name="connsiteY26" fmla="*/ 21726 h 116062"/>
                <a:gd name="connsiteX27" fmla="*/ 40879 w 67750"/>
                <a:gd name="connsiteY27" fmla="*/ 10863 h 116062"/>
                <a:gd name="connsiteX28" fmla="*/ 52028 w 67750"/>
                <a:gd name="connsiteY28" fmla="*/ 0 h 116062"/>
                <a:gd name="connsiteX29" fmla="*/ 63177 w 67750"/>
                <a:gd name="connsiteY29" fmla="*/ 10863 h 116062"/>
                <a:gd name="connsiteX30" fmla="*/ 52028 w 67750"/>
                <a:gd name="connsiteY30" fmla="*/ 21726 h 116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7750" h="116062">
                  <a:moveTo>
                    <a:pt x="34304" y="64606"/>
                  </a:moveTo>
                  <a:cubicBezTo>
                    <a:pt x="39450" y="64606"/>
                    <a:pt x="44310" y="64892"/>
                    <a:pt x="49455" y="66321"/>
                  </a:cubicBezTo>
                  <a:lnTo>
                    <a:pt x="49455" y="63463"/>
                  </a:lnTo>
                  <a:cubicBezTo>
                    <a:pt x="49455" y="53171"/>
                    <a:pt x="43452" y="48026"/>
                    <a:pt x="31731" y="48026"/>
                  </a:cubicBezTo>
                  <a:cubicBezTo>
                    <a:pt x="25156" y="48026"/>
                    <a:pt x="18010" y="49455"/>
                    <a:pt x="11435" y="52600"/>
                  </a:cubicBezTo>
                  <a:lnTo>
                    <a:pt x="7432" y="36877"/>
                  </a:lnTo>
                  <a:cubicBezTo>
                    <a:pt x="14865" y="34018"/>
                    <a:pt x="24585" y="32303"/>
                    <a:pt x="33732" y="32303"/>
                  </a:cubicBezTo>
                  <a:cubicBezTo>
                    <a:pt x="56316" y="32303"/>
                    <a:pt x="67751" y="42880"/>
                    <a:pt x="67751" y="63177"/>
                  </a:cubicBezTo>
                  <a:lnTo>
                    <a:pt x="67751" y="114347"/>
                  </a:lnTo>
                  <a:lnTo>
                    <a:pt x="50027" y="114347"/>
                  </a:lnTo>
                  <a:lnTo>
                    <a:pt x="50027" y="105771"/>
                  </a:lnTo>
                  <a:lnTo>
                    <a:pt x="49741" y="105771"/>
                  </a:lnTo>
                  <a:cubicBezTo>
                    <a:pt x="42880" y="112918"/>
                    <a:pt x="35734" y="116063"/>
                    <a:pt x="26300" y="116063"/>
                  </a:cubicBezTo>
                  <a:cubicBezTo>
                    <a:pt x="10291" y="116063"/>
                    <a:pt x="0" y="106057"/>
                    <a:pt x="0" y="90620"/>
                  </a:cubicBezTo>
                  <a:cubicBezTo>
                    <a:pt x="0" y="73754"/>
                    <a:pt x="12006" y="64606"/>
                    <a:pt x="34304" y="64606"/>
                  </a:cubicBezTo>
                  <a:close/>
                  <a:moveTo>
                    <a:pt x="19153" y="21726"/>
                  </a:moveTo>
                  <a:cubicBezTo>
                    <a:pt x="13150" y="21726"/>
                    <a:pt x="8004" y="16580"/>
                    <a:pt x="8004" y="10863"/>
                  </a:cubicBezTo>
                  <a:cubicBezTo>
                    <a:pt x="8004" y="5146"/>
                    <a:pt x="13150" y="0"/>
                    <a:pt x="19153" y="0"/>
                  </a:cubicBezTo>
                  <a:cubicBezTo>
                    <a:pt x="25156" y="0"/>
                    <a:pt x="30302" y="5146"/>
                    <a:pt x="30302" y="10863"/>
                  </a:cubicBezTo>
                  <a:cubicBezTo>
                    <a:pt x="30302" y="16866"/>
                    <a:pt x="25156" y="21726"/>
                    <a:pt x="19153" y="21726"/>
                  </a:cubicBezTo>
                  <a:close/>
                  <a:moveTo>
                    <a:pt x="31160" y="102055"/>
                  </a:moveTo>
                  <a:cubicBezTo>
                    <a:pt x="38020" y="102055"/>
                    <a:pt x="44310" y="98625"/>
                    <a:pt x="49455" y="92335"/>
                  </a:cubicBezTo>
                  <a:lnTo>
                    <a:pt x="49455" y="78328"/>
                  </a:lnTo>
                  <a:cubicBezTo>
                    <a:pt x="45167" y="77184"/>
                    <a:pt x="40593" y="76899"/>
                    <a:pt x="36305" y="76899"/>
                  </a:cubicBezTo>
                  <a:cubicBezTo>
                    <a:pt x="24585" y="76899"/>
                    <a:pt x="17724" y="81472"/>
                    <a:pt x="17724" y="90048"/>
                  </a:cubicBezTo>
                  <a:cubicBezTo>
                    <a:pt x="18010" y="97481"/>
                    <a:pt x="23155" y="102055"/>
                    <a:pt x="31160" y="102055"/>
                  </a:cubicBezTo>
                  <a:close/>
                  <a:moveTo>
                    <a:pt x="52028" y="21726"/>
                  </a:moveTo>
                  <a:cubicBezTo>
                    <a:pt x="46025" y="21726"/>
                    <a:pt x="40879" y="16580"/>
                    <a:pt x="40879" y="10863"/>
                  </a:cubicBezTo>
                  <a:cubicBezTo>
                    <a:pt x="40879" y="5146"/>
                    <a:pt x="46025" y="0"/>
                    <a:pt x="52028" y="0"/>
                  </a:cubicBezTo>
                  <a:cubicBezTo>
                    <a:pt x="58031" y="0"/>
                    <a:pt x="63177" y="5146"/>
                    <a:pt x="63177" y="10863"/>
                  </a:cubicBezTo>
                  <a:cubicBezTo>
                    <a:pt x="63177" y="16866"/>
                    <a:pt x="57745" y="21726"/>
                    <a:pt x="52028" y="21726"/>
                  </a:cubicBezTo>
                  <a:close/>
                </a:path>
              </a:pathLst>
            </a:custGeom>
            <a:grpFill/>
            <a:ln w="2856" cap="flat">
              <a:noFill/>
              <a:prstDash val="solid"/>
              <a:miter/>
            </a:ln>
          </p:spPr>
          <p:txBody>
            <a:bodyPr rtlCol="0" anchor="ctr"/>
            <a:lstStyle/>
            <a:p>
              <a:endParaRPr lang="de-DE"/>
            </a:p>
          </p:txBody>
        </p:sp>
        <p:sp>
          <p:nvSpPr>
            <p:cNvPr id="194" name="Freihandform: Form 193"/>
            <p:cNvSpPr/>
            <p:nvPr/>
          </p:nvSpPr>
          <p:spPr>
            <a:xfrm>
              <a:off x="3320097" y="40960"/>
              <a:ext cx="49740" cy="107486"/>
            </a:xfrm>
            <a:custGeom>
              <a:avLst/>
              <a:gdLst>
                <a:gd name="connsiteX0" fmla="*/ 49741 w 49740"/>
                <a:gd name="connsiteY0" fmla="*/ 88619 h 107486"/>
                <a:gd name="connsiteX1" fmla="*/ 49741 w 49740"/>
                <a:gd name="connsiteY1" fmla="*/ 104628 h 107486"/>
                <a:gd name="connsiteX2" fmla="*/ 34018 w 49740"/>
                <a:gd name="connsiteY2" fmla="*/ 107486 h 107486"/>
                <a:gd name="connsiteX3" fmla="*/ 12292 w 49740"/>
                <a:gd name="connsiteY3" fmla="*/ 84903 h 107486"/>
                <a:gd name="connsiteX4" fmla="*/ 12292 w 49740"/>
                <a:gd name="connsiteY4" fmla="*/ 41165 h 107486"/>
                <a:gd name="connsiteX5" fmla="*/ 0 w 49740"/>
                <a:gd name="connsiteY5" fmla="*/ 41165 h 107486"/>
                <a:gd name="connsiteX6" fmla="*/ 0 w 49740"/>
                <a:gd name="connsiteY6" fmla="*/ 25728 h 107486"/>
                <a:gd name="connsiteX7" fmla="*/ 12006 w 49740"/>
                <a:gd name="connsiteY7" fmla="*/ 25728 h 107486"/>
                <a:gd name="connsiteX8" fmla="*/ 12006 w 49740"/>
                <a:gd name="connsiteY8" fmla="*/ 4002 h 107486"/>
                <a:gd name="connsiteX9" fmla="*/ 30588 w 49740"/>
                <a:gd name="connsiteY9" fmla="*/ 0 h 107486"/>
                <a:gd name="connsiteX10" fmla="*/ 30588 w 49740"/>
                <a:gd name="connsiteY10" fmla="*/ 26014 h 107486"/>
                <a:gd name="connsiteX11" fmla="*/ 49741 w 49740"/>
                <a:gd name="connsiteY11" fmla="*/ 26014 h 107486"/>
                <a:gd name="connsiteX12" fmla="*/ 49741 w 49740"/>
                <a:gd name="connsiteY12" fmla="*/ 41451 h 107486"/>
                <a:gd name="connsiteX13" fmla="*/ 30588 w 49740"/>
                <a:gd name="connsiteY13" fmla="*/ 41451 h 107486"/>
                <a:gd name="connsiteX14" fmla="*/ 30588 w 49740"/>
                <a:gd name="connsiteY14" fmla="*/ 80901 h 107486"/>
                <a:gd name="connsiteX15" fmla="*/ 39164 w 49740"/>
                <a:gd name="connsiteY15" fmla="*/ 91478 h 107486"/>
                <a:gd name="connsiteX16" fmla="*/ 49741 w 49740"/>
                <a:gd name="connsiteY16" fmla="*/ 88619 h 107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9740" h="107486">
                  <a:moveTo>
                    <a:pt x="49741" y="88619"/>
                  </a:moveTo>
                  <a:lnTo>
                    <a:pt x="49741" y="104628"/>
                  </a:lnTo>
                  <a:cubicBezTo>
                    <a:pt x="45739" y="106629"/>
                    <a:pt x="39450" y="107486"/>
                    <a:pt x="34018" y="107486"/>
                  </a:cubicBezTo>
                  <a:cubicBezTo>
                    <a:pt x="20011" y="107486"/>
                    <a:pt x="12292" y="99482"/>
                    <a:pt x="12292" y="84903"/>
                  </a:cubicBezTo>
                  <a:lnTo>
                    <a:pt x="12292" y="41165"/>
                  </a:lnTo>
                  <a:lnTo>
                    <a:pt x="0" y="41165"/>
                  </a:lnTo>
                  <a:lnTo>
                    <a:pt x="0" y="25728"/>
                  </a:lnTo>
                  <a:lnTo>
                    <a:pt x="12006" y="25728"/>
                  </a:lnTo>
                  <a:lnTo>
                    <a:pt x="12006" y="4002"/>
                  </a:lnTo>
                  <a:lnTo>
                    <a:pt x="30588" y="0"/>
                  </a:lnTo>
                  <a:lnTo>
                    <a:pt x="30588" y="26014"/>
                  </a:lnTo>
                  <a:lnTo>
                    <a:pt x="49741" y="26014"/>
                  </a:lnTo>
                  <a:lnTo>
                    <a:pt x="49741" y="41451"/>
                  </a:lnTo>
                  <a:lnTo>
                    <a:pt x="30588" y="41451"/>
                  </a:lnTo>
                  <a:lnTo>
                    <a:pt x="30588" y="80901"/>
                  </a:lnTo>
                  <a:cubicBezTo>
                    <a:pt x="30588" y="88333"/>
                    <a:pt x="33161" y="91478"/>
                    <a:pt x="39164" y="91478"/>
                  </a:cubicBezTo>
                  <a:cubicBezTo>
                    <a:pt x="42880" y="91192"/>
                    <a:pt x="46596" y="90048"/>
                    <a:pt x="49741" y="88619"/>
                  </a:cubicBezTo>
                  <a:close/>
                </a:path>
              </a:pathLst>
            </a:custGeom>
            <a:grpFill/>
            <a:ln w="2856" cap="flat">
              <a:noFill/>
              <a:prstDash val="solid"/>
              <a:miter/>
            </a:ln>
          </p:spPr>
          <p:txBody>
            <a:bodyPr rtlCol="0" anchor="ctr"/>
            <a:lstStyle/>
            <a:p>
              <a:endParaRPr lang="de-DE"/>
            </a:p>
          </p:txBody>
        </p:sp>
        <p:sp>
          <p:nvSpPr>
            <p:cNvPr id="195" name="Freihandform: Form 194"/>
            <p:cNvSpPr/>
            <p:nvPr/>
          </p:nvSpPr>
          <p:spPr>
            <a:xfrm>
              <a:off x="3433872" y="66688"/>
              <a:ext cx="68894" cy="82044"/>
            </a:xfrm>
            <a:custGeom>
              <a:avLst/>
              <a:gdLst>
                <a:gd name="connsiteX0" fmla="*/ 18867 w 68894"/>
                <a:gd name="connsiteY0" fmla="*/ 48026 h 82044"/>
                <a:gd name="connsiteX1" fmla="*/ 34876 w 68894"/>
                <a:gd name="connsiteY1" fmla="*/ 64892 h 82044"/>
                <a:gd name="connsiteX2" fmla="*/ 50313 w 68894"/>
                <a:gd name="connsiteY2" fmla="*/ 48026 h 82044"/>
                <a:gd name="connsiteX3" fmla="*/ 50313 w 68894"/>
                <a:gd name="connsiteY3" fmla="*/ 0 h 82044"/>
                <a:gd name="connsiteX4" fmla="*/ 68894 w 68894"/>
                <a:gd name="connsiteY4" fmla="*/ 0 h 82044"/>
                <a:gd name="connsiteX5" fmla="*/ 68894 w 68894"/>
                <a:gd name="connsiteY5" fmla="*/ 48598 h 82044"/>
                <a:gd name="connsiteX6" fmla="*/ 35162 w 68894"/>
                <a:gd name="connsiteY6" fmla="*/ 82044 h 82044"/>
                <a:gd name="connsiteX7" fmla="*/ 0 w 68894"/>
                <a:gd name="connsiteY7" fmla="*/ 48883 h 82044"/>
                <a:gd name="connsiteX8" fmla="*/ 0 w 68894"/>
                <a:gd name="connsiteY8" fmla="*/ 286 h 82044"/>
                <a:gd name="connsiteX9" fmla="*/ 18581 w 68894"/>
                <a:gd name="connsiteY9" fmla="*/ 286 h 82044"/>
                <a:gd name="connsiteX10" fmla="*/ 18581 w 68894"/>
                <a:gd name="connsiteY10" fmla="*/ 48026 h 82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894" h="82044">
                  <a:moveTo>
                    <a:pt x="18867" y="48026"/>
                  </a:moveTo>
                  <a:cubicBezTo>
                    <a:pt x="18867" y="58889"/>
                    <a:pt x="24299" y="64892"/>
                    <a:pt x="34876" y="64892"/>
                  </a:cubicBezTo>
                  <a:cubicBezTo>
                    <a:pt x="45167" y="64892"/>
                    <a:pt x="50313" y="59175"/>
                    <a:pt x="50313" y="48026"/>
                  </a:cubicBezTo>
                  <a:lnTo>
                    <a:pt x="50313" y="0"/>
                  </a:lnTo>
                  <a:lnTo>
                    <a:pt x="68894" y="0"/>
                  </a:lnTo>
                  <a:lnTo>
                    <a:pt x="68894" y="48598"/>
                  </a:lnTo>
                  <a:cubicBezTo>
                    <a:pt x="68894" y="69752"/>
                    <a:pt x="57174" y="82044"/>
                    <a:pt x="35162" y="82044"/>
                  </a:cubicBezTo>
                  <a:cubicBezTo>
                    <a:pt x="13436" y="82044"/>
                    <a:pt x="0" y="69752"/>
                    <a:pt x="0" y="48883"/>
                  </a:cubicBezTo>
                  <a:lnTo>
                    <a:pt x="0" y="286"/>
                  </a:lnTo>
                  <a:lnTo>
                    <a:pt x="18581" y="286"/>
                  </a:lnTo>
                  <a:lnTo>
                    <a:pt x="18581" y="48026"/>
                  </a:lnTo>
                  <a:close/>
                </a:path>
              </a:pathLst>
            </a:custGeom>
            <a:grpFill/>
            <a:ln w="2856" cap="flat">
              <a:noFill/>
              <a:prstDash val="solid"/>
              <a:miter/>
            </a:ln>
          </p:spPr>
          <p:txBody>
            <a:bodyPr rtlCol="0" anchor="ctr"/>
            <a:lstStyle/>
            <a:p>
              <a:endParaRPr lang="de-DE"/>
            </a:p>
          </p:txBody>
        </p:sp>
        <p:sp>
          <p:nvSpPr>
            <p:cNvPr id="196" name="Freihandform: Form 195"/>
            <p:cNvSpPr/>
            <p:nvPr/>
          </p:nvSpPr>
          <p:spPr>
            <a:xfrm>
              <a:off x="3526779" y="64687"/>
              <a:ext cx="68608" cy="82044"/>
            </a:xfrm>
            <a:custGeom>
              <a:avLst/>
              <a:gdLst>
                <a:gd name="connsiteX0" fmla="*/ 68608 w 68608"/>
                <a:gd name="connsiteY0" fmla="*/ 81758 h 82044"/>
                <a:gd name="connsiteX1" fmla="*/ 50027 w 68608"/>
                <a:gd name="connsiteY1" fmla="*/ 81758 h 82044"/>
                <a:gd name="connsiteX2" fmla="*/ 50027 w 68608"/>
                <a:gd name="connsiteY2" fmla="*/ 36019 h 82044"/>
                <a:gd name="connsiteX3" fmla="*/ 35162 w 68608"/>
                <a:gd name="connsiteY3" fmla="*/ 16580 h 82044"/>
                <a:gd name="connsiteX4" fmla="*/ 18581 w 68608"/>
                <a:gd name="connsiteY4" fmla="*/ 36019 h 82044"/>
                <a:gd name="connsiteX5" fmla="*/ 18581 w 68608"/>
                <a:gd name="connsiteY5" fmla="*/ 82044 h 82044"/>
                <a:gd name="connsiteX6" fmla="*/ 0 w 68608"/>
                <a:gd name="connsiteY6" fmla="*/ 82044 h 82044"/>
                <a:gd name="connsiteX7" fmla="*/ 0 w 68608"/>
                <a:gd name="connsiteY7" fmla="*/ 2001 h 82044"/>
                <a:gd name="connsiteX8" fmla="*/ 18581 w 68608"/>
                <a:gd name="connsiteY8" fmla="*/ 2001 h 82044"/>
                <a:gd name="connsiteX9" fmla="*/ 18581 w 68608"/>
                <a:gd name="connsiteY9" fmla="*/ 11721 h 82044"/>
                <a:gd name="connsiteX10" fmla="*/ 18867 w 68608"/>
                <a:gd name="connsiteY10" fmla="*/ 11721 h 82044"/>
                <a:gd name="connsiteX11" fmla="*/ 42308 w 68608"/>
                <a:gd name="connsiteY11" fmla="*/ 0 h 82044"/>
                <a:gd name="connsiteX12" fmla="*/ 68608 w 68608"/>
                <a:gd name="connsiteY12" fmla="*/ 32303 h 82044"/>
                <a:gd name="connsiteX13" fmla="*/ 68608 w 68608"/>
                <a:gd name="connsiteY13" fmla="*/ 81758 h 82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8608" h="82044">
                  <a:moveTo>
                    <a:pt x="68608" y="81758"/>
                  </a:moveTo>
                  <a:lnTo>
                    <a:pt x="50027" y="81758"/>
                  </a:lnTo>
                  <a:lnTo>
                    <a:pt x="50027" y="36019"/>
                  </a:lnTo>
                  <a:cubicBezTo>
                    <a:pt x="50027" y="24299"/>
                    <a:pt x="46596" y="16580"/>
                    <a:pt x="35162" y="16580"/>
                  </a:cubicBezTo>
                  <a:cubicBezTo>
                    <a:pt x="22012" y="16580"/>
                    <a:pt x="18581" y="27157"/>
                    <a:pt x="18581" y="36019"/>
                  </a:cubicBezTo>
                  <a:lnTo>
                    <a:pt x="18581" y="82044"/>
                  </a:lnTo>
                  <a:lnTo>
                    <a:pt x="0" y="82044"/>
                  </a:lnTo>
                  <a:lnTo>
                    <a:pt x="0" y="2001"/>
                  </a:lnTo>
                  <a:lnTo>
                    <a:pt x="18581" y="2001"/>
                  </a:lnTo>
                  <a:lnTo>
                    <a:pt x="18581" y="11721"/>
                  </a:lnTo>
                  <a:lnTo>
                    <a:pt x="18867" y="11721"/>
                  </a:lnTo>
                  <a:cubicBezTo>
                    <a:pt x="23727" y="4574"/>
                    <a:pt x="32017" y="0"/>
                    <a:pt x="42308" y="0"/>
                  </a:cubicBezTo>
                  <a:cubicBezTo>
                    <a:pt x="60604" y="0"/>
                    <a:pt x="68608" y="13436"/>
                    <a:pt x="68608" y="32303"/>
                  </a:cubicBezTo>
                  <a:lnTo>
                    <a:pt x="68608" y="81758"/>
                  </a:lnTo>
                  <a:close/>
                </a:path>
              </a:pathLst>
            </a:custGeom>
            <a:grpFill/>
            <a:ln w="2856" cap="flat">
              <a:noFill/>
              <a:prstDash val="solid"/>
              <a:miter/>
            </a:ln>
          </p:spPr>
          <p:txBody>
            <a:bodyPr rtlCol="0" anchor="ctr"/>
            <a:lstStyle/>
            <a:p>
              <a:endParaRPr lang="de-DE"/>
            </a:p>
          </p:txBody>
        </p:sp>
        <p:sp>
          <p:nvSpPr>
            <p:cNvPr id="197" name="Freihandform: Form 196"/>
            <p:cNvSpPr/>
            <p:nvPr/>
          </p:nvSpPr>
          <p:spPr>
            <a:xfrm>
              <a:off x="3615112" y="29811"/>
              <a:ext cx="74611" cy="118921"/>
            </a:xfrm>
            <a:custGeom>
              <a:avLst/>
              <a:gdLst>
                <a:gd name="connsiteX0" fmla="*/ 0 w 74611"/>
                <a:gd name="connsiteY0" fmla="*/ 76613 h 118921"/>
                <a:gd name="connsiteX1" fmla="*/ 32589 w 74611"/>
                <a:gd name="connsiteY1" fmla="*/ 34876 h 118921"/>
                <a:gd name="connsiteX2" fmla="*/ 55744 w 74611"/>
                <a:gd name="connsiteY2" fmla="*/ 45739 h 118921"/>
                <a:gd name="connsiteX3" fmla="*/ 56030 w 74611"/>
                <a:gd name="connsiteY3" fmla="*/ 45739 h 118921"/>
                <a:gd name="connsiteX4" fmla="*/ 56030 w 74611"/>
                <a:gd name="connsiteY4" fmla="*/ 4574 h 118921"/>
                <a:gd name="connsiteX5" fmla="*/ 74612 w 74611"/>
                <a:gd name="connsiteY5" fmla="*/ 0 h 118921"/>
                <a:gd name="connsiteX6" fmla="*/ 74612 w 74611"/>
                <a:gd name="connsiteY6" fmla="*/ 116920 h 118921"/>
                <a:gd name="connsiteX7" fmla="*/ 56316 w 74611"/>
                <a:gd name="connsiteY7" fmla="*/ 116920 h 118921"/>
                <a:gd name="connsiteX8" fmla="*/ 56316 w 74611"/>
                <a:gd name="connsiteY8" fmla="*/ 107486 h 118921"/>
                <a:gd name="connsiteX9" fmla="*/ 56030 w 74611"/>
                <a:gd name="connsiteY9" fmla="*/ 107486 h 118921"/>
                <a:gd name="connsiteX10" fmla="*/ 32017 w 74611"/>
                <a:gd name="connsiteY10" fmla="*/ 118921 h 118921"/>
                <a:gd name="connsiteX11" fmla="*/ 0 w 74611"/>
                <a:gd name="connsiteY11" fmla="*/ 76613 h 118921"/>
                <a:gd name="connsiteX12" fmla="*/ 18581 w 74611"/>
                <a:gd name="connsiteY12" fmla="*/ 76613 h 118921"/>
                <a:gd name="connsiteX13" fmla="*/ 37163 w 74611"/>
                <a:gd name="connsiteY13" fmla="*/ 102341 h 118921"/>
                <a:gd name="connsiteX14" fmla="*/ 56316 w 74611"/>
                <a:gd name="connsiteY14" fmla="*/ 91764 h 118921"/>
                <a:gd name="connsiteX15" fmla="*/ 56316 w 74611"/>
                <a:gd name="connsiteY15" fmla="*/ 62605 h 118921"/>
                <a:gd name="connsiteX16" fmla="*/ 37163 w 74611"/>
                <a:gd name="connsiteY16" fmla="*/ 52028 h 118921"/>
                <a:gd name="connsiteX17" fmla="*/ 18581 w 74611"/>
                <a:gd name="connsiteY17" fmla="*/ 76613 h 118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4611" h="118921">
                  <a:moveTo>
                    <a:pt x="0" y="76613"/>
                  </a:moveTo>
                  <a:cubicBezTo>
                    <a:pt x="0" y="50885"/>
                    <a:pt x="13150" y="34876"/>
                    <a:pt x="32589" y="34876"/>
                  </a:cubicBezTo>
                  <a:cubicBezTo>
                    <a:pt x="42594" y="34876"/>
                    <a:pt x="50599" y="39164"/>
                    <a:pt x="55744" y="45739"/>
                  </a:cubicBezTo>
                  <a:lnTo>
                    <a:pt x="56030" y="45739"/>
                  </a:lnTo>
                  <a:lnTo>
                    <a:pt x="56030" y="4574"/>
                  </a:lnTo>
                  <a:lnTo>
                    <a:pt x="74612" y="0"/>
                  </a:lnTo>
                  <a:lnTo>
                    <a:pt x="74612" y="116920"/>
                  </a:lnTo>
                  <a:lnTo>
                    <a:pt x="56316" y="116920"/>
                  </a:lnTo>
                  <a:lnTo>
                    <a:pt x="56316" y="107486"/>
                  </a:lnTo>
                  <a:lnTo>
                    <a:pt x="56030" y="107486"/>
                  </a:lnTo>
                  <a:cubicBezTo>
                    <a:pt x="50313" y="114633"/>
                    <a:pt x="42023" y="118921"/>
                    <a:pt x="32017" y="118921"/>
                  </a:cubicBezTo>
                  <a:cubicBezTo>
                    <a:pt x="13150" y="118635"/>
                    <a:pt x="0" y="102341"/>
                    <a:pt x="0" y="76613"/>
                  </a:cubicBezTo>
                  <a:close/>
                  <a:moveTo>
                    <a:pt x="18581" y="76613"/>
                  </a:moveTo>
                  <a:cubicBezTo>
                    <a:pt x="18581" y="92907"/>
                    <a:pt x="25442" y="102341"/>
                    <a:pt x="37163" y="102341"/>
                  </a:cubicBezTo>
                  <a:cubicBezTo>
                    <a:pt x="44310" y="102341"/>
                    <a:pt x="50313" y="98910"/>
                    <a:pt x="56316" y="91764"/>
                  </a:cubicBezTo>
                  <a:lnTo>
                    <a:pt x="56316" y="62605"/>
                  </a:lnTo>
                  <a:cubicBezTo>
                    <a:pt x="50885" y="55458"/>
                    <a:pt x="44881" y="52028"/>
                    <a:pt x="37163" y="52028"/>
                  </a:cubicBezTo>
                  <a:cubicBezTo>
                    <a:pt x="25157" y="51742"/>
                    <a:pt x="18581" y="60604"/>
                    <a:pt x="18581" y="76613"/>
                  </a:cubicBezTo>
                  <a:close/>
                </a:path>
              </a:pathLst>
            </a:custGeom>
            <a:grpFill/>
            <a:ln w="2856" cap="flat">
              <a:noFill/>
              <a:prstDash val="solid"/>
              <a:miter/>
            </a:ln>
          </p:spPr>
          <p:txBody>
            <a:bodyPr rtlCol="0" anchor="ctr"/>
            <a:lstStyle/>
            <a:p>
              <a:endParaRPr lang="de-DE"/>
            </a:p>
          </p:txBody>
        </p:sp>
        <p:sp>
          <p:nvSpPr>
            <p:cNvPr id="198" name="Freihandform: Form 197"/>
            <p:cNvSpPr/>
            <p:nvPr/>
          </p:nvSpPr>
          <p:spPr>
            <a:xfrm>
              <a:off x="1648912" y="209051"/>
              <a:ext cx="69751" cy="110630"/>
            </a:xfrm>
            <a:custGeom>
              <a:avLst/>
              <a:gdLst>
                <a:gd name="connsiteX0" fmla="*/ 69752 w 69751"/>
                <a:gd name="connsiteY0" fmla="*/ 18010 h 110630"/>
                <a:gd name="connsiteX1" fmla="*/ 19725 w 69751"/>
                <a:gd name="connsiteY1" fmla="*/ 18010 h 110630"/>
                <a:gd name="connsiteX2" fmla="*/ 19725 w 69751"/>
                <a:gd name="connsiteY2" fmla="*/ 45453 h 110630"/>
                <a:gd name="connsiteX3" fmla="*/ 56888 w 69751"/>
                <a:gd name="connsiteY3" fmla="*/ 45453 h 110630"/>
                <a:gd name="connsiteX4" fmla="*/ 56888 w 69751"/>
                <a:gd name="connsiteY4" fmla="*/ 63463 h 110630"/>
                <a:gd name="connsiteX5" fmla="*/ 19725 w 69751"/>
                <a:gd name="connsiteY5" fmla="*/ 63463 h 110630"/>
                <a:gd name="connsiteX6" fmla="*/ 19725 w 69751"/>
                <a:gd name="connsiteY6" fmla="*/ 110631 h 110630"/>
                <a:gd name="connsiteX7" fmla="*/ 0 w 69751"/>
                <a:gd name="connsiteY7" fmla="*/ 110631 h 110630"/>
                <a:gd name="connsiteX8" fmla="*/ 0 w 69751"/>
                <a:gd name="connsiteY8" fmla="*/ 0 h 110630"/>
                <a:gd name="connsiteX9" fmla="*/ 69466 w 69751"/>
                <a:gd name="connsiteY9" fmla="*/ 0 h 110630"/>
                <a:gd name="connsiteX10" fmla="*/ 69466 w 69751"/>
                <a:gd name="connsiteY10" fmla="*/ 18010 h 1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751" h="110630">
                  <a:moveTo>
                    <a:pt x="69752" y="18010"/>
                  </a:moveTo>
                  <a:lnTo>
                    <a:pt x="19725" y="18010"/>
                  </a:lnTo>
                  <a:lnTo>
                    <a:pt x="19725" y="45453"/>
                  </a:lnTo>
                  <a:lnTo>
                    <a:pt x="56888" y="45453"/>
                  </a:lnTo>
                  <a:lnTo>
                    <a:pt x="56888" y="63463"/>
                  </a:lnTo>
                  <a:lnTo>
                    <a:pt x="19725" y="63463"/>
                  </a:lnTo>
                  <a:lnTo>
                    <a:pt x="19725" y="110631"/>
                  </a:lnTo>
                  <a:lnTo>
                    <a:pt x="0" y="110631"/>
                  </a:lnTo>
                  <a:lnTo>
                    <a:pt x="0" y="0"/>
                  </a:lnTo>
                  <a:lnTo>
                    <a:pt x="69466" y="0"/>
                  </a:lnTo>
                  <a:lnTo>
                    <a:pt x="69466" y="18010"/>
                  </a:lnTo>
                  <a:close/>
                </a:path>
              </a:pathLst>
            </a:custGeom>
            <a:grpFill/>
            <a:ln w="2856" cap="flat">
              <a:noFill/>
              <a:prstDash val="solid"/>
              <a:miter/>
            </a:ln>
          </p:spPr>
          <p:txBody>
            <a:bodyPr rtlCol="0" anchor="ctr"/>
            <a:lstStyle/>
            <a:p>
              <a:endParaRPr lang="de-DE"/>
            </a:p>
          </p:txBody>
        </p:sp>
        <p:sp>
          <p:nvSpPr>
            <p:cNvPr id="199" name="Freihandform: Form 198"/>
            <p:cNvSpPr/>
            <p:nvPr/>
          </p:nvSpPr>
          <p:spPr>
            <a:xfrm>
              <a:off x="1722094" y="237638"/>
              <a:ext cx="67750" cy="83759"/>
            </a:xfrm>
            <a:custGeom>
              <a:avLst/>
              <a:gdLst>
                <a:gd name="connsiteX0" fmla="*/ 34304 w 67750"/>
                <a:gd name="connsiteY0" fmla="*/ 32303 h 83759"/>
                <a:gd name="connsiteX1" fmla="*/ 49455 w 67750"/>
                <a:gd name="connsiteY1" fmla="*/ 34018 h 83759"/>
                <a:gd name="connsiteX2" fmla="*/ 49455 w 67750"/>
                <a:gd name="connsiteY2" fmla="*/ 31160 h 83759"/>
                <a:gd name="connsiteX3" fmla="*/ 31731 w 67750"/>
                <a:gd name="connsiteY3" fmla="*/ 15723 h 83759"/>
                <a:gd name="connsiteX4" fmla="*/ 11435 w 67750"/>
                <a:gd name="connsiteY4" fmla="*/ 20297 h 83759"/>
                <a:gd name="connsiteX5" fmla="*/ 7433 w 67750"/>
                <a:gd name="connsiteY5" fmla="*/ 4574 h 83759"/>
                <a:gd name="connsiteX6" fmla="*/ 33732 w 67750"/>
                <a:gd name="connsiteY6" fmla="*/ 0 h 83759"/>
                <a:gd name="connsiteX7" fmla="*/ 67751 w 67750"/>
                <a:gd name="connsiteY7" fmla="*/ 30874 h 83759"/>
                <a:gd name="connsiteX8" fmla="*/ 67751 w 67750"/>
                <a:gd name="connsiteY8" fmla="*/ 82044 h 83759"/>
                <a:gd name="connsiteX9" fmla="*/ 50027 w 67750"/>
                <a:gd name="connsiteY9" fmla="*/ 82044 h 83759"/>
                <a:gd name="connsiteX10" fmla="*/ 50027 w 67750"/>
                <a:gd name="connsiteY10" fmla="*/ 73468 h 83759"/>
                <a:gd name="connsiteX11" fmla="*/ 49741 w 67750"/>
                <a:gd name="connsiteY11" fmla="*/ 73468 h 83759"/>
                <a:gd name="connsiteX12" fmla="*/ 26300 w 67750"/>
                <a:gd name="connsiteY12" fmla="*/ 83759 h 83759"/>
                <a:gd name="connsiteX13" fmla="*/ 0 w 67750"/>
                <a:gd name="connsiteY13" fmla="*/ 58317 h 83759"/>
                <a:gd name="connsiteX14" fmla="*/ 34304 w 67750"/>
                <a:gd name="connsiteY14" fmla="*/ 32303 h 83759"/>
                <a:gd name="connsiteX15" fmla="*/ 31160 w 67750"/>
                <a:gd name="connsiteY15" fmla="*/ 69752 h 83759"/>
                <a:gd name="connsiteX16" fmla="*/ 49455 w 67750"/>
                <a:gd name="connsiteY16" fmla="*/ 60032 h 83759"/>
                <a:gd name="connsiteX17" fmla="*/ 49455 w 67750"/>
                <a:gd name="connsiteY17" fmla="*/ 46311 h 83759"/>
                <a:gd name="connsiteX18" fmla="*/ 36305 w 67750"/>
                <a:gd name="connsiteY18" fmla="*/ 44881 h 83759"/>
                <a:gd name="connsiteX19" fmla="*/ 17724 w 67750"/>
                <a:gd name="connsiteY19" fmla="*/ 58031 h 83759"/>
                <a:gd name="connsiteX20" fmla="*/ 31160 w 67750"/>
                <a:gd name="connsiteY20" fmla="*/ 69752 h 83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7750" h="83759">
                  <a:moveTo>
                    <a:pt x="34304" y="32303"/>
                  </a:moveTo>
                  <a:cubicBezTo>
                    <a:pt x="39450" y="32303"/>
                    <a:pt x="44310" y="32589"/>
                    <a:pt x="49455" y="34018"/>
                  </a:cubicBezTo>
                  <a:lnTo>
                    <a:pt x="49455" y="31160"/>
                  </a:lnTo>
                  <a:cubicBezTo>
                    <a:pt x="49455" y="20868"/>
                    <a:pt x="43452" y="15723"/>
                    <a:pt x="31731" y="15723"/>
                  </a:cubicBezTo>
                  <a:cubicBezTo>
                    <a:pt x="25156" y="15723"/>
                    <a:pt x="18010" y="17152"/>
                    <a:pt x="11435" y="20297"/>
                  </a:cubicBezTo>
                  <a:lnTo>
                    <a:pt x="7433" y="4574"/>
                  </a:lnTo>
                  <a:cubicBezTo>
                    <a:pt x="14865" y="1715"/>
                    <a:pt x="24585" y="0"/>
                    <a:pt x="33732" y="0"/>
                  </a:cubicBezTo>
                  <a:cubicBezTo>
                    <a:pt x="56316" y="0"/>
                    <a:pt x="67751" y="10577"/>
                    <a:pt x="67751" y="30874"/>
                  </a:cubicBezTo>
                  <a:lnTo>
                    <a:pt x="67751" y="82044"/>
                  </a:lnTo>
                  <a:lnTo>
                    <a:pt x="50027" y="82044"/>
                  </a:lnTo>
                  <a:lnTo>
                    <a:pt x="50027" y="73468"/>
                  </a:lnTo>
                  <a:lnTo>
                    <a:pt x="49741" y="73468"/>
                  </a:lnTo>
                  <a:cubicBezTo>
                    <a:pt x="42880" y="80615"/>
                    <a:pt x="35734" y="83759"/>
                    <a:pt x="26300" y="83759"/>
                  </a:cubicBezTo>
                  <a:cubicBezTo>
                    <a:pt x="10291" y="83759"/>
                    <a:pt x="0" y="73754"/>
                    <a:pt x="0" y="58317"/>
                  </a:cubicBezTo>
                  <a:cubicBezTo>
                    <a:pt x="0" y="41451"/>
                    <a:pt x="12006" y="32303"/>
                    <a:pt x="34304" y="32303"/>
                  </a:cubicBezTo>
                  <a:close/>
                  <a:moveTo>
                    <a:pt x="31160" y="69752"/>
                  </a:moveTo>
                  <a:cubicBezTo>
                    <a:pt x="38020" y="69752"/>
                    <a:pt x="44310" y="66321"/>
                    <a:pt x="49455" y="60032"/>
                  </a:cubicBezTo>
                  <a:lnTo>
                    <a:pt x="49455" y="46311"/>
                  </a:lnTo>
                  <a:cubicBezTo>
                    <a:pt x="45167" y="45167"/>
                    <a:pt x="40593" y="44881"/>
                    <a:pt x="36305" y="44881"/>
                  </a:cubicBezTo>
                  <a:cubicBezTo>
                    <a:pt x="24585" y="44881"/>
                    <a:pt x="17724" y="49455"/>
                    <a:pt x="17724" y="58031"/>
                  </a:cubicBezTo>
                  <a:cubicBezTo>
                    <a:pt x="18010" y="65178"/>
                    <a:pt x="23155" y="69752"/>
                    <a:pt x="31160" y="69752"/>
                  </a:cubicBezTo>
                  <a:close/>
                </a:path>
              </a:pathLst>
            </a:custGeom>
            <a:grpFill/>
            <a:ln w="2856" cap="flat">
              <a:noFill/>
              <a:prstDash val="solid"/>
              <a:miter/>
            </a:ln>
          </p:spPr>
          <p:txBody>
            <a:bodyPr rtlCol="0" anchor="ctr"/>
            <a:lstStyle/>
            <a:p>
              <a:endParaRPr lang="de-DE"/>
            </a:p>
          </p:txBody>
        </p:sp>
        <p:sp>
          <p:nvSpPr>
            <p:cNvPr id="200" name="Freihandform: Form 199"/>
            <p:cNvSpPr/>
            <p:nvPr/>
          </p:nvSpPr>
          <p:spPr>
            <a:xfrm>
              <a:off x="1809570" y="237352"/>
              <a:ext cx="67464" cy="84045"/>
            </a:xfrm>
            <a:custGeom>
              <a:avLst/>
              <a:gdLst>
                <a:gd name="connsiteX0" fmla="*/ 66893 w 67464"/>
                <a:gd name="connsiteY0" fmla="*/ 71181 h 84045"/>
                <a:gd name="connsiteX1" fmla="*/ 38306 w 67464"/>
                <a:gd name="connsiteY1" fmla="*/ 84045 h 84045"/>
                <a:gd name="connsiteX2" fmla="*/ 0 w 67464"/>
                <a:gd name="connsiteY2" fmla="*/ 42309 h 84045"/>
                <a:gd name="connsiteX3" fmla="*/ 38592 w 67464"/>
                <a:gd name="connsiteY3" fmla="*/ 0 h 84045"/>
                <a:gd name="connsiteX4" fmla="*/ 67465 w 67464"/>
                <a:gd name="connsiteY4" fmla="*/ 13722 h 84045"/>
                <a:gd name="connsiteX5" fmla="*/ 54601 w 67464"/>
                <a:gd name="connsiteY5" fmla="*/ 26014 h 84045"/>
                <a:gd name="connsiteX6" fmla="*/ 38592 w 67464"/>
                <a:gd name="connsiteY6" fmla="*/ 17152 h 84045"/>
                <a:gd name="connsiteX7" fmla="*/ 18867 w 67464"/>
                <a:gd name="connsiteY7" fmla="*/ 42023 h 84045"/>
                <a:gd name="connsiteX8" fmla="*/ 38592 w 67464"/>
                <a:gd name="connsiteY8" fmla="*/ 66893 h 84045"/>
                <a:gd name="connsiteX9" fmla="*/ 55173 w 67464"/>
                <a:gd name="connsiteY9" fmla="*/ 58031 h 84045"/>
                <a:gd name="connsiteX10" fmla="*/ 66893 w 67464"/>
                <a:gd name="connsiteY10" fmla="*/ 71181 h 84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464" h="84045">
                  <a:moveTo>
                    <a:pt x="66893" y="71181"/>
                  </a:moveTo>
                  <a:cubicBezTo>
                    <a:pt x="58889" y="80043"/>
                    <a:pt x="49741" y="84045"/>
                    <a:pt x="38306" y="84045"/>
                  </a:cubicBezTo>
                  <a:cubicBezTo>
                    <a:pt x="15437" y="84045"/>
                    <a:pt x="0" y="67465"/>
                    <a:pt x="0" y="42309"/>
                  </a:cubicBezTo>
                  <a:cubicBezTo>
                    <a:pt x="0" y="17152"/>
                    <a:pt x="15437" y="0"/>
                    <a:pt x="38592" y="0"/>
                  </a:cubicBezTo>
                  <a:cubicBezTo>
                    <a:pt x="50599" y="0"/>
                    <a:pt x="60318" y="4574"/>
                    <a:pt x="67465" y="13722"/>
                  </a:cubicBezTo>
                  <a:lnTo>
                    <a:pt x="54601" y="26014"/>
                  </a:lnTo>
                  <a:cubicBezTo>
                    <a:pt x="50027" y="20011"/>
                    <a:pt x="44881" y="17152"/>
                    <a:pt x="38592" y="17152"/>
                  </a:cubicBezTo>
                  <a:cubicBezTo>
                    <a:pt x="26872" y="17152"/>
                    <a:pt x="18867" y="26872"/>
                    <a:pt x="18867" y="42023"/>
                  </a:cubicBezTo>
                  <a:cubicBezTo>
                    <a:pt x="18867" y="56888"/>
                    <a:pt x="26872" y="66893"/>
                    <a:pt x="38592" y="66893"/>
                  </a:cubicBezTo>
                  <a:cubicBezTo>
                    <a:pt x="44881" y="66893"/>
                    <a:pt x="50027" y="64035"/>
                    <a:pt x="55173" y="58031"/>
                  </a:cubicBezTo>
                  <a:lnTo>
                    <a:pt x="66893" y="71181"/>
                  </a:lnTo>
                  <a:close/>
                </a:path>
              </a:pathLst>
            </a:custGeom>
            <a:grpFill/>
            <a:ln w="2856" cap="flat">
              <a:noFill/>
              <a:prstDash val="solid"/>
              <a:miter/>
            </a:ln>
          </p:spPr>
          <p:txBody>
            <a:bodyPr rtlCol="0" anchor="ctr"/>
            <a:lstStyle/>
            <a:p>
              <a:endParaRPr lang="de-DE"/>
            </a:p>
          </p:txBody>
        </p:sp>
        <p:sp>
          <p:nvSpPr>
            <p:cNvPr id="201" name="Freihandform: Form 200"/>
            <p:cNvSpPr/>
            <p:nvPr/>
          </p:nvSpPr>
          <p:spPr>
            <a:xfrm>
              <a:off x="1893329" y="202762"/>
              <a:ext cx="68608" cy="116920"/>
            </a:xfrm>
            <a:custGeom>
              <a:avLst/>
              <a:gdLst>
                <a:gd name="connsiteX0" fmla="*/ 68608 w 68608"/>
                <a:gd name="connsiteY0" fmla="*/ 116634 h 116920"/>
                <a:gd name="connsiteX1" fmla="*/ 50027 w 68608"/>
                <a:gd name="connsiteY1" fmla="*/ 116634 h 116920"/>
                <a:gd name="connsiteX2" fmla="*/ 50027 w 68608"/>
                <a:gd name="connsiteY2" fmla="*/ 70895 h 116920"/>
                <a:gd name="connsiteX3" fmla="*/ 35162 w 68608"/>
                <a:gd name="connsiteY3" fmla="*/ 51456 h 116920"/>
                <a:gd name="connsiteX4" fmla="*/ 18581 w 68608"/>
                <a:gd name="connsiteY4" fmla="*/ 70895 h 116920"/>
                <a:gd name="connsiteX5" fmla="*/ 18581 w 68608"/>
                <a:gd name="connsiteY5" fmla="*/ 116920 h 116920"/>
                <a:gd name="connsiteX6" fmla="*/ 0 w 68608"/>
                <a:gd name="connsiteY6" fmla="*/ 116920 h 116920"/>
                <a:gd name="connsiteX7" fmla="*/ 0 w 68608"/>
                <a:gd name="connsiteY7" fmla="*/ 4574 h 116920"/>
                <a:gd name="connsiteX8" fmla="*/ 18581 w 68608"/>
                <a:gd name="connsiteY8" fmla="*/ 0 h 116920"/>
                <a:gd name="connsiteX9" fmla="*/ 18581 w 68608"/>
                <a:gd name="connsiteY9" fmla="*/ 46596 h 116920"/>
                <a:gd name="connsiteX10" fmla="*/ 18867 w 68608"/>
                <a:gd name="connsiteY10" fmla="*/ 46596 h 116920"/>
                <a:gd name="connsiteX11" fmla="*/ 42308 w 68608"/>
                <a:gd name="connsiteY11" fmla="*/ 34876 h 116920"/>
                <a:gd name="connsiteX12" fmla="*/ 68608 w 68608"/>
                <a:gd name="connsiteY12" fmla="*/ 67179 h 116920"/>
                <a:gd name="connsiteX13" fmla="*/ 68608 w 68608"/>
                <a:gd name="connsiteY13" fmla="*/ 116634 h 116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8608" h="116920">
                  <a:moveTo>
                    <a:pt x="68608" y="116634"/>
                  </a:moveTo>
                  <a:lnTo>
                    <a:pt x="50027" y="116634"/>
                  </a:lnTo>
                  <a:lnTo>
                    <a:pt x="50027" y="70895"/>
                  </a:lnTo>
                  <a:cubicBezTo>
                    <a:pt x="50027" y="59175"/>
                    <a:pt x="46311" y="51456"/>
                    <a:pt x="35162" y="51456"/>
                  </a:cubicBezTo>
                  <a:cubicBezTo>
                    <a:pt x="22298" y="51456"/>
                    <a:pt x="18581" y="61748"/>
                    <a:pt x="18581" y="70895"/>
                  </a:cubicBezTo>
                  <a:lnTo>
                    <a:pt x="18581" y="116920"/>
                  </a:lnTo>
                  <a:lnTo>
                    <a:pt x="0" y="116920"/>
                  </a:lnTo>
                  <a:lnTo>
                    <a:pt x="0" y="4574"/>
                  </a:lnTo>
                  <a:lnTo>
                    <a:pt x="18581" y="0"/>
                  </a:lnTo>
                  <a:lnTo>
                    <a:pt x="18581" y="46596"/>
                  </a:lnTo>
                  <a:lnTo>
                    <a:pt x="18867" y="46596"/>
                  </a:lnTo>
                  <a:cubicBezTo>
                    <a:pt x="23441" y="39450"/>
                    <a:pt x="31731" y="34876"/>
                    <a:pt x="42308" y="34876"/>
                  </a:cubicBezTo>
                  <a:cubicBezTo>
                    <a:pt x="60890" y="34876"/>
                    <a:pt x="68608" y="48598"/>
                    <a:pt x="68608" y="67179"/>
                  </a:cubicBezTo>
                  <a:lnTo>
                    <a:pt x="68608" y="116634"/>
                  </a:lnTo>
                  <a:close/>
                </a:path>
              </a:pathLst>
            </a:custGeom>
            <a:grpFill/>
            <a:ln w="2856" cap="flat">
              <a:noFill/>
              <a:prstDash val="solid"/>
              <a:miter/>
            </a:ln>
          </p:spPr>
          <p:txBody>
            <a:bodyPr rtlCol="0" anchor="ctr"/>
            <a:lstStyle/>
            <a:p>
              <a:endParaRPr lang="de-DE"/>
            </a:p>
          </p:txBody>
        </p:sp>
        <p:sp>
          <p:nvSpPr>
            <p:cNvPr id="202" name="Freihandform: Form 201"/>
            <p:cNvSpPr/>
            <p:nvPr/>
          </p:nvSpPr>
          <p:spPr>
            <a:xfrm>
              <a:off x="1985665" y="202476"/>
              <a:ext cx="74611" cy="118921"/>
            </a:xfrm>
            <a:custGeom>
              <a:avLst/>
              <a:gdLst>
                <a:gd name="connsiteX0" fmla="*/ 74612 w 74611"/>
                <a:gd name="connsiteY0" fmla="*/ 76613 h 118921"/>
                <a:gd name="connsiteX1" fmla="*/ 42023 w 74611"/>
                <a:gd name="connsiteY1" fmla="*/ 118921 h 118921"/>
                <a:gd name="connsiteX2" fmla="*/ 18296 w 74611"/>
                <a:gd name="connsiteY2" fmla="*/ 107772 h 118921"/>
                <a:gd name="connsiteX3" fmla="*/ 18010 w 74611"/>
                <a:gd name="connsiteY3" fmla="*/ 107772 h 118921"/>
                <a:gd name="connsiteX4" fmla="*/ 18010 w 74611"/>
                <a:gd name="connsiteY4" fmla="*/ 116920 h 118921"/>
                <a:gd name="connsiteX5" fmla="*/ 0 w 74611"/>
                <a:gd name="connsiteY5" fmla="*/ 116920 h 118921"/>
                <a:gd name="connsiteX6" fmla="*/ 0 w 74611"/>
                <a:gd name="connsiteY6" fmla="*/ 4574 h 118921"/>
                <a:gd name="connsiteX7" fmla="*/ 18581 w 74611"/>
                <a:gd name="connsiteY7" fmla="*/ 0 h 118921"/>
                <a:gd name="connsiteX8" fmla="*/ 18581 w 74611"/>
                <a:gd name="connsiteY8" fmla="*/ 46311 h 118921"/>
                <a:gd name="connsiteX9" fmla="*/ 18867 w 74611"/>
                <a:gd name="connsiteY9" fmla="*/ 46311 h 118921"/>
                <a:gd name="connsiteX10" fmla="*/ 42308 w 74611"/>
                <a:gd name="connsiteY10" fmla="*/ 34876 h 118921"/>
                <a:gd name="connsiteX11" fmla="*/ 74612 w 74611"/>
                <a:gd name="connsiteY11" fmla="*/ 76613 h 118921"/>
                <a:gd name="connsiteX12" fmla="*/ 56316 w 74611"/>
                <a:gd name="connsiteY12" fmla="*/ 76899 h 118921"/>
                <a:gd name="connsiteX13" fmla="*/ 37735 w 74611"/>
                <a:gd name="connsiteY13" fmla="*/ 51742 h 118921"/>
                <a:gd name="connsiteX14" fmla="*/ 18867 w 74611"/>
                <a:gd name="connsiteY14" fmla="*/ 62033 h 118921"/>
                <a:gd name="connsiteX15" fmla="*/ 18867 w 74611"/>
                <a:gd name="connsiteY15" fmla="*/ 91192 h 118921"/>
                <a:gd name="connsiteX16" fmla="*/ 38020 w 74611"/>
                <a:gd name="connsiteY16" fmla="*/ 102055 h 118921"/>
                <a:gd name="connsiteX17" fmla="*/ 56316 w 74611"/>
                <a:gd name="connsiteY17" fmla="*/ 76899 h 118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4611" h="118921">
                  <a:moveTo>
                    <a:pt x="74612" y="76613"/>
                  </a:moveTo>
                  <a:cubicBezTo>
                    <a:pt x="74612" y="102341"/>
                    <a:pt x="61462" y="118921"/>
                    <a:pt x="42023" y="118921"/>
                  </a:cubicBezTo>
                  <a:cubicBezTo>
                    <a:pt x="32017" y="118921"/>
                    <a:pt x="23727" y="114633"/>
                    <a:pt x="18296" y="107772"/>
                  </a:cubicBezTo>
                  <a:lnTo>
                    <a:pt x="18010" y="107772"/>
                  </a:lnTo>
                  <a:lnTo>
                    <a:pt x="18010" y="116920"/>
                  </a:lnTo>
                  <a:lnTo>
                    <a:pt x="0" y="116920"/>
                  </a:lnTo>
                  <a:lnTo>
                    <a:pt x="0" y="4574"/>
                  </a:lnTo>
                  <a:lnTo>
                    <a:pt x="18581" y="0"/>
                  </a:lnTo>
                  <a:lnTo>
                    <a:pt x="18581" y="46311"/>
                  </a:lnTo>
                  <a:lnTo>
                    <a:pt x="18867" y="46311"/>
                  </a:lnTo>
                  <a:cubicBezTo>
                    <a:pt x="24299" y="39164"/>
                    <a:pt x="32303" y="34876"/>
                    <a:pt x="42308" y="34876"/>
                  </a:cubicBezTo>
                  <a:cubicBezTo>
                    <a:pt x="61747" y="34876"/>
                    <a:pt x="74612" y="50599"/>
                    <a:pt x="74612" y="76613"/>
                  </a:cubicBezTo>
                  <a:close/>
                  <a:moveTo>
                    <a:pt x="56316" y="76899"/>
                  </a:moveTo>
                  <a:cubicBezTo>
                    <a:pt x="56316" y="60318"/>
                    <a:pt x="49455" y="51742"/>
                    <a:pt x="37735" y="51742"/>
                  </a:cubicBezTo>
                  <a:cubicBezTo>
                    <a:pt x="30588" y="51742"/>
                    <a:pt x="24585" y="54887"/>
                    <a:pt x="18867" y="62033"/>
                  </a:cubicBezTo>
                  <a:lnTo>
                    <a:pt x="18867" y="91192"/>
                  </a:lnTo>
                  <a:cubicBezTo>
                    <a:pt x="24299" y="98339"/>
                    <a:pt x="30302" y="102055"/>
                    <a:pt x="38020" y="102055"/>
                  </a:cubicBezTo>
                  <a:cubicBezTo>
                    <a:pt x="49741" y="102341"/>
                    <a:pt x="56316" y="92907"/>
                    <a:pt x="56316" y="76899"/>
                  </a:cubicBezTo>
                  <a:close/>
                </a:path>
              </a:pathLst>
            </a:custGeom>
            <a:grpFill/>
            <a:ln w="2856" cap="flat">
              <a:noFill/>
              <a:prstDash val="solid"/>
              <a:miter/>
            </a:ln>
          </p:spPr>
          <p:txBody>
            <a:bodyPr rtlCol="0" anchor="ctr"/>
            <a:lstStyle/>
            <a:p>
              <a:endParaRPr lang="de-DE"/>
            </a:p>
          </p:txBody>
        </p:sp>
        <p:sp>
          <p:nvSpPr>
            <p:cNvPr id="203" name="Freihandform: Form 202"/>
            <p:cNvSpPr/>
            <p:nvPr/>
          </p:nvSpPr>
          <p:spPr>
            <a:xfrm>
              <a:off x="2076571" y="237638"/>
              <a:ext cx="72896" cy="83759"/>
            </a:xfrm>
            <a:custGeom>
              <a:avLst/>
              <a:gdLst>
                <a:gd name="connsiteX0" fmla="*/ 39736 w 72896"/>
                <a:gd name="connsiteY0" fmla="*/ 83759 h 83759"/>
                <a:gd name="connsiteX1" fmla="*/ 0 w 72896"/>
                <a:gd name="connsiteY1" fmla="*/ 41737 h 83759"/>
                <a:gd name="connsiteX2" fmla="*/ 37449 w 72896"/>
                <a:gd name="connsiteY2" fmla="*/ 0 h 83759"/>
                <a:gd name="connsiteX3" fmla="*/ 72896 w 72896"/>
                <a:gd name="connsiteY3" fmla="*/ 40593 h 83759"/>
                <a:gd name="connsiteX4" fmla="*/ 72611 w 72896"/>
                <a:gd name="connsiteY4" fmla="*/ 48312 h 83759"/>
                <a:gd name="connsiteX5" fmla="*/ 18867 w 72896"/>
                <a:gd name="connsiteY5" fmla="*/ 48312 h 83759"/>
                <a:gd name="connsiteX6" fmla="*/ 39736 w 72896"/>
                <a:gd name="connsiteY6" fmla="*/ 67751 h 83759"/>
                <a:gd name="connsiteX7" fmla="*/ 59461 w 72896"/>
                <a:gd name="connsiteY7" fmla="*/ 58317 h 83759"/>
                <a:gd name="connsiteX8" fmla="*/ 71181 w 72896"/>
                <a:gd name="connsiteY8" fmla="*/ 70609 h 83759"/>
                <a:gd name="connsiteX9" fmla="*/ 39736 w 72896"/>
                <a:gd name="connsiteY9" fmla="*/ 83759 h 83759"/>
                <a:gd name="connsiteX10" fmla="*/ 18867 w 72896"/>
                <a:gd name="connsiteY10" fmla="*/ 34590 h 83759"/>
                <a:gd name="connsiteX11" fmla="*/ 55173 w 72896"/>
                <a:gd name="connsiteY11" fmla="*/ 34590 h 83759"/>
                <a:gd name="connsiteX12" fmla="*/ 37449 w 72896"/>
                <a:gd name="connsiteY12" fmla="*/ 15151 h 83759"/>
                <a:gd name="connsiteX13" fmla="*/ 18867 w 72896"/>
                <a:gd name="connsiteY13" fmla="*/ 34590 h 83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896" h="83759">
                  <a:moveTo>
                    <a:pt x="39736" y="83759"/>
                  </a:moveTo>
                  <a:cubicBezTo>
                    <a:pt x="16009" y="83759"/>
                    <a:pt x="0" y="66893"/>
                    <a:pt x="0" y="41737"/>
                  </a:cubicBezTo>
                  <a:cubicBezTo>
                    <a:pt x="0" y="16866"/>
                    <a:pt x="15151" y="0"/>
                    <a:pt x="37449" y="0"/>
                  </a:cubicBezTo>
                  <a:cubicBezTo>
                    <a:pt x="58889" y="0"/>
                    <a:pt x="72896" y="16009"/>
                    <a:pt x="72896" y="40593"/>
                  </a:cubicBezTo>
                  <a:cubicBezTo>
                    <a:pt x="72896" y="43166"/>
                    <a:pt x="72611" y="46025"/>
                    <a:pt x="72611" y="48312"/>
                  </a:cubicBezTo>
                  <a:lnTo>
                    <a:pt x="18867" y="48312"/>
                  </a:lnTo>
                  <a:cubicBezTo>
                    <a:pt x="20868" y="60604"/>
                    <a:pt x="28301" y="67751"/>
                    <a:pt x="39736" y="67751"/>
                  </a:cubicBezTo>
                  <a:cubicBezTo>
                    <a:pt x="47168" y="67751"/>
                    <a:pt x="53171" y="64892"/>
                    <a:pt x="59461" y="58317"/>
                  </a:cubicBezTo>
                  <a:lnTo>
                    <a:pt x="71181" y="70609"/>
                  </a:lnTo>
                  <a:cubicBezTo>
                    <a:pt x="62033" y="79471"/>
                    <a:pt x="52028" y="83759"/>
                    <a:pt x="39736" y="83759"/>
                  </a:cubicBezTo>
                  <a:close/>
                  <a:moveTo>
                    <a:pt x="18867" y="34590"/>
                  </a:moveTo>
                  <a:lnTo>
                    <a:pt x="55173" y="34590"/>
                  </a:lnTo>
                  <a:cubicBezTo>
                    <a:pt x="54315" y="22298"/>
                    <a:pt x="48026" y="15151"/>
                    <a:pt x="37449" y="15151"/>
                  </a:cubicBezTo>
                  <a:cubicBezTo>
                    <a:pt x="27157" y="15151"/>
                    <a:pt x="20583" y="22298"/>
                    <a:pt x="18867" y="34590"/>
                  </a:cubicBezTo>
                  <a:close/>
                </a:path>
              </a:pathLst>
            </a:custGeom>
            <a:grpFill/>
            <a:ln w="2856" cap="flat">
              <a:noFill/>
              <a:prstDash val="solid"/>
              <a:miter/>
            </a:ln>
          </p:spPr>
          <p:txBody>
            <a:bodyPr rtlCol="0" anchor="ctr"/>
            <a:lstStyle/>
            <a:p>
              <a:endParaRPr lang="de-DE"/>
            </a:p>
          </p:txBody>
        </p:sp>
        <p:sp>
          <p:nvSpPr>
            <p:cNvPr id="204" name="Freihandform: Form 203"/>
            <p:cNvSpPr/>
            <p:nvPr/>
          </p:nvSpPr>
          <p:spPr>
            <a:xfrm>
              <a:off x="2170621" y="237352"/>
              <a:ext cx="48025" cy="82044"/>
            </a:xfrm>
            <a:custGeom>
              <a:avLst/>
              <a:gdLst>
                <a:gd name="connsiteX0" fmla="*/ 48026 w 48025"/>
                <a:gd name="connsiteY0" fmla="*/ 1715 h 82044"/>
                <a:gd name="connsiteX1" fmla="*/ 45167 w 48025"/>
                <a:gd name="connsiteY1" fmla="*/ 20868 h 82044"/>
                <a:gd name="connsiteX2" fmla="*/ 34876 w 48025"/>
                <a:gd name="connsiteY2" fmla="*/ 18296 h 82044"/>
                <a:gd name="connsiteX3" fmla="*/ 18581 w 48025"/>
                <a:gd name="connsiteY3" fmla="*/ 40879 h 82044"/>
                <a:gd name="connsiteX4" fmla="*/ 18581 w 48025"/>
                <a:gd name="connsiteY4" fmla="*/ 82044 h 82044"/>
                <a:gd name="connsiteX5" fmla="*/ 0 w 48025"/>
                <a:gd name="connsiteY5" fmla="*/ 82044 h 82044"/>
                <a:gd name="connsiteX6" fmla="*/ 0 w 48025"/>
                <a:gd name="connsiteY6" fmla="*/ 2001 h 82044"/>
                <a:gd name="connsiteX7" fmla="*/ 18296 w 48025"/>
                <a:gd name="connsiteY7" fmla="*/ 2001 h 82044"/>
                <a:gd name="connsiteX8" fmla="*/ 18296 w 48025"/>
                <a:gd name="connsiteY8" fmla="*/ 12006 h 82044"/>
                <a:gd name="connsiteX9" fmla="*/ 18581 w 48025"/>
                <a:gd name="connsiteY9" fmla="*/ 12006 h 82044"/>
                <a:gd name="connsiteX10" fmla="*/ 39450 w 48025"/>
                <a:gd name="connsiteY10" fmla="*/ 0 h 82044"/>
                <a:gd name="connsiteX11" fmla="*/ 48026 w 48025"/>
                <a:gd name="connsiteY11" fmla="*/ 1715 h 82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025" h="82044">
                  <a:moveTo>
                    <a:pt x="48026" y="1715"/>
                  </a:moveTo>
                  <a:lnTo>
                    <a:pt x="45167" y="20868"/>
                  </a:lnTo>
                  <a:cubicBezTo>
                    <a:pt x="42308" y="19439"/>
                    <a:pt x="38878" y="18296"/>
                    <a:pt x="34876" y="18296"/>
                  </a:cubicBezTo>
                  <a:cubicBezTo>
                    <a:pt x="22012" y="18296"/>
                    <a:pt x="18581" y="28587"/>
                    <a:pt x="18581" y="40879"/>
                  </a:cubicBezTo>
                  <a:lnTo>
                    <a:pt x="18581" y="82044"/>
                  </a:lnTo>
                  <a:lnTo>
                    <a:pt x="0" y="82044"/>
                  </a:lnTo>
                  <a:lnTo>
                    <a:pt x="0" y="2001"/>
                  </a:lnTo>
                  <a:lnTo>
                    <a:pt x="18296" y="2001"/>
                  </a:lnTo>
                  <a:lnTo>
                    <a:pt x="18296" y="12006"/>
                  </a:lnTo>
                  <a:lnTo>
                    <a:pt x="18581" y="12006"/>
                  </a:lnTo>
                  <a:cubicBezTo>
                    <a:pt x="22869" y="4574"/>
                    <a:pt x="30302" y="0"/>
                    <a:pt x="39450" y="0"/>
                  </a:cubicBezTo>
                  <a:cubicBezTo>
                    <a:pt x="42023" y="0"/>
                    <a:pt x="45167" y="572"/>
                    <a:pt x="48026" y="1715"/>
                  </a:cubicBezTo>
                  <a:close/>
                </a:path>
              </a:pathLst>
            </a:custGeom>
            <a:grpFill/>
            <a:ln w="2856" cap="flat">
              <a:noFill/>
              <a:prstDash val="solid"/>
              <a:miter/>
            </a:ln>
          </p:spPr>
          <p:txBody>
            <a:bodyPr rtlCol="0" anchor="ctr"/>
            <a:lstStyle/>
            <a:p>
              <a:endParaRPr lang="de-DE"/>
            </a:p>
          </p:txBody>
        </p:sp>
        <p:sp>
          <p:nvSpPr>
            <p:cNvPr id="205" name="Freihandform: Form 204"/>
            <p:cNvSpPr/>
            <p:nvPr/>
          </p:nvSpPr>
          <p:spPr>
            <a:xfrm>
              <a:off x="2228938" y="237638"/>
              <a:ext cx="72896" cy="83759"/>
            </a:xfrm>
            <a:custGeom>
              <a:avLst/>
              <a:gdLst>
                <a:gd name="connsiteX0" fmla="*/ 39736 w 72896"/>
                <a:gd name="connsiteY0" fmla="*/ 83759 h 83759"/>
                <a:gd name="connsiteX1" fmla="*/ 0 w 72896"/>
                <a:gd name="connsiteY1" fmla="*/ 41737 h 83759"/>
                <a:gd name="connsiteX2" fmla="*/ 37449 w 72896"/>
                <a:gd name="connsiteY2" fmla="*/ 0 h 83759"/>
                <a:gd name="connsiteX3" fmla="*/ 72896 w 72896"/>
                <a:gd name="connsiteY3" fmla="*/ 40593 h 83759"/>
                <a:gd name="connsiteX4" fmla="*/ 72611 w 72896"/>
                <a:gd name="connsiteY4" fmla="*/ 48312 h 83759"/>
                <a:gd name="connsiteX5" fmla="*/ 18867 w 72896"/>
                <a:gd name="connsiteY5" fmla="*/ 48312 h 83759"/>
                <a:gd name="connsiteX6" fmla="*/ 39736 w 72896"/>
                <a:gd name="connsiteY6" fmla="*/ 67751 h 83759"/>
                <a:gd name="connsiteX7" fmla="*/ 59461 w 72896"/>
                <a:gd name="connsiteY7" fmla="*/ 58317 h 83759"/>
                <a:gd name="connsiteX8" fmla="*/ 71181 w 72896"/>
                <a:gd name="connsiteY8" fmla="*/ 70609 h 83759"/>
                <a:gd name="connsiteX9" fmla="*/ 39736 w 72896"/>
                <a:gd name="connsiteY9" fmla="*/ 83759 h 83759"/>
                <a:gd name="connsiteX10" fmla="*/ 18867 w 72896"/>
                <a:gd name="connsiteY10" fmla="*/ 34590 h 83759"/>
                <a:gd name="connsiteX11" fmla="*/ 55173 w 72896"/>
                <a:gd name="connsiteY11" fmla="*/ 34590 h 83759"/>
                <a:gd name="connsiteX12" fmla="*/ 37449 w 72896"/>
                <a:gd name="connsiteY12" fmla="*/ 15151 h 83759"/>
                <a:gd name="connsiteX13" fmla="*/ 18867 w 72896"/>
                <a:gd name="connsiteY13" fmla="*/ 34590 h 83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896" h="83759">
                  <a:moveTo>
                    <a:pt x="39736" y="83759"/>
                  </a:moveTo>
                  <a:cubicBezTo>
                    <a:pt x="16009" y="83759"/>
                    <a:pt x="0" y="66893"/>
                    <a:pt x="0" y="41737"/>
                  </a:cubicBezTo>
                  <a:cubicBezTo>
                    <a:pt x="0" y="16866"/>
                    <a:pt x="15151" y="0"/>
                    <a:pt x="37449" y="0"/>
                  </a:cubicBezTo>
                  <a:cubicBezTo>
                    <a:pt x="58889" y="0"/>
                    <a:pt x="72896" y="16009"/>
                    <a:pt x="72896" y="40593"/>
                  </a:cubicBezTo>
                  <a:cubicBezTo>
                    <a:pt x="72896" y="43166"/>
                    <a:pt x="72611" y="46025"/>
                    <a:pt x="72611" y="48312"/>
                  </a:cubicBezTo>
                  <a:lnTo>
                    <a:pt x="18867" y="48312"/>
                  </a:lnTo>
                  <a:cubicBezTo>
                    <a:pt x="20868" y="60604"/>
                    <a:pt x="28301" y="67751"/>
                    <a:pt x="39736" y="67751"/>
                  </a:cubicBezTo>
                  <a:cubicBezTo>
                    <a:pt x="47168" y="67751"/>
                    <a:pt x="53171" y="64892"/>
                    <a:pt x="59461" y="58317"/>
                  </a:cubicBezTo>
                  <a:lnTo>
                    <a:pt x="71181" y="70609"/>
                  </a:lnTo>
                  <a:cubicBezTo>
                    <a:pt x="62033" y="79471"/>
                    <a:pt x="51742" y="83759"/>
                    <a:pt x="39736" y="83759"/>
                  </a:cubicBezTo>
                  <a:close/>
                  <a:moveTo>
                    <a:pt x="18867" y="34590"/>
                  </a:moveTo>
                  <a:lnTo>
                    <a:pt x="55173" y="34590"/>
                  </a:lnTo>
                  <a:cubicBezTo>
                    <a:pt x="54315" y="22298"/>
                    <a:pt x="48026" y="15151"/>
                    <a:pt x="37449" y="15151"/>
                  </a:cubicBezTo>
                  <a:cubicBezTo>
                    <a:pt x="27158" y="15151"/>
                    <a:pt x="20297" y="22298"/>
                    <a:pt x="18867" y="34590"/>
                  </a:cubicBezTo>
                  <a:close/>
                </a:path>
              </a:pathLst>
            </a:custGeom>
            <a:grpFill/>
            <a:ln w="2856" cap="flat">
              <a:noFill/>
              <a:prstDash val="solid"/>
              <a:miter/>
            </a:ln>
          </p:spPr>
          <p:txBody>
            <a:bodyPr rtlCol="0" anchor="ctr"/>
            <a:lstStyle/>
            <a:p>
              <a:endParaRPr lang="de-DE"/>
            </a:p>
          </p:txBody>
        </p:sp>
        <p:sp>
          <p:nvSpPr>
            <p:cNvPr id="206" name="Freihandform: Form 205"/>
            <p:cNvSpPr/>
            <p:nvPr/>
          </p:nvSpPr>
          <p:spPr>
            <a:xfrm>
              <a:off x="2319844" y="203905"/>
              <a:ext cx="23727" cy="115490"/>
            </a:xfrm>
            <a:custGeom>
              <a:avLst/>
              <a:gdLst>
                <a:gd name="connsiteX0" fmla="*/ 23727 w 23727"/>
                <a:gd name="connsiteY0" fmla="*/ 11435 h 115490"/>
                <a:gd name="connsiteX1" fmla="*/ 11721 w 23727"/>
                <a:gd name="connsiteY1" fmla="*/ 22869 h 115490"/>
                <a:gd name="connsiteX2" fmla="*/ 0 w 23727"/>
                <a:gd name="connsiteY2" fmla="*/ 11435 h 115490"/>
                <a:gd name="connsiteX3" fmla="*/ 11721 w 23727"/>
                <a:gd name="connsiteY3" fmla="*/ 0 h 115490"/>
                <a:gd name="connsiteX4" fmla="*/ 23727 w 23727"/>
                <a:gd name="connsiteY4" fmla="*/ 11435 h 115490"/>
                <a:gd name="connsiteX5" fmla="*/ 21154 w 23727"/>
                <a:gd name="connsiteY5" fmla="*/ 115491 h 115490"/>
                <a:gd name="connsiteX6" fmla="*/ 2573 w 23727"/>
                <a:gd name="connsiteY6" fmla="*/ 115491 h 115490"/>
                <a:gd name="connsiteX7" fmla="*/ 2573 w 23727"/>
                <a:gd name="connsiteY7" fmla="*/ 35448 h 115490"/>
                <a:gd name="connsiteX8" fmla="*/ 21154 w 23727"/>
                <a:gd name="connsiteY8" fmla="*/ 35448 h 115490"/>
                <a:gd name="connsiteX9" fmla="*/ 21154 w 23727"/>
                <a:gd name="connsiteY9" fmla="*/ 115491 h 115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27" h="115490">
                  <a:moveTo>
                    <a:pt x="23727" y="11435"/>
                  </a:moveTo>
                  <a:cubicBezTo>
                    <a:pt x="23727" y="18010"/>
                    <a:pt x="18296" y="22869"/>
                    <a:pt x="11721" y="22869"/>
                  </a:cubicBezTo>
                  <a:cubicBezTo>
                    <a:pt x="5146" y="22869"/>
                    <a:pt x="0" y="18010"/>
                    <a:pt x="0" y="11435"/>
                  </a:cubicBezTo>
                  <a:cubicBezTo>
                    <a:pt x="0" y="4860"/>
                    <a:pt x="5431" y="0"/>
                    <a:pt x="11721" y="0"/>
                  </a:cubicBezTo>
                  <a:cubicBezTo>
                    <a:pt x="18296" y="0"/>
                    <a:pt x="23727" y="4860"/>
                    <a:pt x="23727" y="11435"/>
                  </a:cubicBezTo>
                  <a:close/>
                  <a:moveTo>
                    <a:pt x="21154" y="115491"/>
                  </a:moveTo>
                  <a:lnTo>
                    <a:pt x="2573" y="115491"/>
                  </a:lnTo>
                  <a:lnTo>
                    <a:pt x="2573" y="35448"/>
                  </a:lnTo>
                  <a:lnTo>
                    <a:pt x="21154" y="35448"/>
                  </a:lnTo>
                  <a:lnTo>
                    <a:pt x="21154" y="115491"/>
                  </a:lnTo>
                  <a:close/>
                </a:path>
              </a:pathLst>
            </a:custGeom>
            <a:grpFill/>
            <a:ln w="2856" cap="flat">
              <a:noFill/>
              <a:prstDash val="solid"/>
              <a:miter/>
            </a:ln>
          </p:spPr>
          <p:txBody>
            <a:bodyPr rtlCol="0" anchor="ctr"/>
            <a:lstStyle/>
            <a:p>
              <a:endParaRPr lang="de-DE"/>
            </a:p>
          </p:txBody>
        </p:sp>
        <p:sp>
          <p:nvSpPr>
            <p:cNvPr id="207" name="Freihandform: Form 206"/>
            <p:cNvSpPr/>
            <p:nvPr/>
          </p:nvSpPr>
          <p:spPr>
            <a:xfrm>
              <a:off x="2361295" y="237352"/>
              <a:ext cx="67464" cy="84045"/>
            </a:xfrm>
            <a:custGeom>
              <a:avLst/>
              <a:gdLst>
                <a:gd name="connsiteX0" fmla="*/ 66893 w 67464"/>
                <a:gd name="connsiteY0" fmla="*/ 71181 h 84045"/>
                <a:gd name="connsiteX1" fmla="*/ 38306 w 67464"/>
                <a:gd name="connsiteY1" fmla="*/ 84045 h 84045"/>
                <a:gd name="connsiteX2" fmla="*/ 0 w 67464"/>
                <a:gd name="connsiteY2" fmla="*/ 42309 h 84045"/>
                <a:gd name="connsiteX3" fmla="*/ 38592 w 67464"/>
                <a:gd name="connsiteY3" fmla="*/ 0 h 84045"/>
                <a:gd name="connsiteX4" fmla="*/ 67465 w 67464"/>
                <a:gd name="connsiteY4" fmla="*/ 13722 h 84045"/>
                <a:gd name="connsiteX5" fmla="*/ 54601 w 67464"/>
                <a:gd name="connsiteY5" fmla="*/ 26014 h 84045"/>
                <a:gd name="connsiteX6" fmla="*/ 38592 w 67464"/>
                <a:gd name="connsiteY6" fmla="*/ 17152 h 84045"/>
                <a:gd name="connsiteX7" fmla="*/ 18867 w 67464"/>
                <a:gd name="connsiteY7" fmla="*/ 42023 h 84045"/>
                <a:gd name="connsiteX8" fmla="*/ 38592 w 67464"/>
                <a:gd name="connsiteY8" fmla="*/ 66893 h 84045"/>
                <a:gd name="connsiteX9" fmla="*/ 55172 w 67464"/>
                <a:gd name="connsiteY9" fmla="*/ 58031 h 84045"/>
                <a:gd name="connsiteX10" fmla="*/ 66893 w 67464"/>
                <a:gd name="connsiteY10" fmla="*/ 71181 h 84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464" h="84045">
                  <a:moveTo>
                    <a:pt x="66893" y="71181"/>
                  </a:moveTo>
                  <a:cubicBezTo>
                    <a:pt x="58889" y="80043"/>
                    <a:pt x="49741" y="84045"/>
                    <a:pt x="38306" y="84045"/>
                  </a:cubicBezTo>
                  <a:cubicBezTo>
                    <a:pt x="15437" y="84045"/>
                    <a:pt x="0" y="67465"/>
                    <a:pt x="0" y="42309"/>
                  </a:cubicBezTo>
                  <a:cubicBezTo>
                    <a:pt x="0" y="17152"/>
                    <a:pt x="15437" y="0"/>
                    <a:pt x="38592" y="0"/>
                  </a:cubicBezTo>
                  <a:cubicBezTo>
                    <a:pt x="50599" y="0"/>
                    <a:pt x="60318" y="4574"/>
                    <a:pt x="67465" y="13722"/>
                  </a:cubicBezTo>
                  <a:lnTo>
                    <a:pt x="54601" y="26014"/>
                  </a:lnTo>
                  <a:cubicBezTo>
                    <a:pt x="50027" y="20011"/>
                    <a:pt x="44881" y="17152"/>
                    <a:pt x="38592" y="17152"/>
                  </a:cubicBezTo>
                  <a:cubicBezTo>
                    <a:pt x="26872" y="17152"/>
                    <a:pt x="18867" y="26872"/>
                    <a:pt x="18867" y="42023"/>
                  </a:cubicBezTo>
                  <a:cubicBezTo>
                    <a:pt x="18867" y="56888"/>
                    <a:pt x="26872" y="66893"/>
                    <a:pt x="38592" y="66893"/>
                  </a:cubicBezTo>
                  <a:cubicBezTo>
                    <a:pt x="44881" y="66893"/>
                    <a:pt x="50027" y="64035"/>
                    <a:pt x="55172" y="58031"/>
                  </a:cubicBezTo>
                  <a:lnTo>
                    <a:pt x="66893" y="71181"/>
                  </a:lnTo>
                  <a:close/>
                </a:path>
              </a:pathLst>
            </a:custGeom>
            <a:grpFill/>
            <a:ln w="2856" cap="flat">
              <a:noFill/>
              <a:prstDash val="solid"/>
              <a:miter/>
            </a:ln>
          </p:spPr>
          <p:txBody>
            <a:bodyPr rtlCol="0" anchor="ctr"/>
            <a:lstStyle/>
            <a:p>
              <a:endParaRPr lang="de-DE"/>
            </a:p>
          </p:txBody>
        </p:sp>
        <p:sp>
          <p:nvSpPr>
            <p:cNvPr id="208" name="Freihandform: Form 207"/>
            <p:cNvSpPr/>
            <p:nvPr/>
          </p:nvSpPr>
          <p:spPr>
            <a:xfrm>
              <a:off x="2444769" y="202762"/>
              <a:ext cx="68608" cy="116920"/>
            </a:xfrm>
            <a:custGeom>
              <a:avLst/>
              <a:gdLst>
                <a:gd name="connsiteX0" fmla="*/ 68608 w 68608"/>
                <a:gd name="connsiteY0" fmla="*/ 116634 h 116920"/>
                <a:gd name="connsiteX1" fmla="*/ 50027 w 68608"/>
                <a:gd name="connsiteY1" fmla="*/ 116634 h 116920"/>
                <a:gd name="connsiteX2" fmla="*/ 50027 w 68608"/>
                <a:gd name="connsiteY2" fmla="*/ 70895 h 116920"/>
                <a:gd name="connsiteX3" fmla="*/ 35162 w 68608"/>
                <a:gd name="connsiteY3" fmla="*/ 51456 h 116920"/>
                <a:gd name="connsiteX4" fmla="*/ 18581 w 68608"/>
                <a:gd name="connsiteY4" fmla="*/ 70895 h 116920"/>
                <a:gd name="connsiteX5" fmla="*/ 18581 w 68608"/>
                <a:gd name="connsiteY5" fmla="*/ 116920 h 116920"/>
                <a:gd name="connsiteX6" fmla="*/ 0 w 68608"/>
                <a:gd name="connsiteY6" fmla="*/ 116920 h 116920"/>
                <a:gd name="connsiteX7" fmla="*/ 0 w 68608"/>
                <a:gd name="connsiteY7" fmla="*/ 4574 h 116920"/>
                <a:gd name="connsiteX8" fmla="*/ 18581 w 68608"/>
                <a:gd name="connsiteY8" fmla="*/ 0 h 116920"/>
                <a:gd name="connsiteX9" fmla="*/ 18581 w 68608"/>
                <a:gd name="connsiteY9" fmla="*/ 46596 h 116920"/>
                <a:gd name="connsiteX10" fmla="*/ 18867 w 68608"/>
                <a:gd name="connsiteY10" fmla="*/ 46596 h 116920"/>
                <a:gd name="connsiteX11" fmla="*/ 42308 w 68608"/>
                <a:gd name="connsiteY11" fmla="*/ 34876 h 116920"/>
                <a:gd name="connsiteX12" fmla="*/ 68608 w 68608"/>
                <a:gd name="connsiteY12" fmla="*/ 67179 h 116920"/>
                <a:gd name="connsiteX13" fmla="*/ 68608 w 68608"/>
                <a:gd name="connsiteY13" fmla="*/ 116634 h 116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8608" h="116920">
                  <a:moveTo>
                    <a:pt x="68608" y="116634"/>
                  </a:moveTo>
                  <a:lnTo>
                    <a:pt x="50027" y="116634"/>
                  </a:lnTo>
                  <a:lnTo>
                    <a:pt x="50027" y="70895"/>
                  </a:lnTo>
                  <a:cubicBezTo>
                    <a:pt x="50027" y="59175"/>
                    <a:pt x="46311" y="51456"/>
                    <a:pt x="35162" y="51456"/>
                  </a:cubicBezTo>
                  <a:cubicBezTo>
                    <a:pt x="22298" y="51456"/>
                    <a:pt x="18581" y="61748"/>
                    <a:pt x="18581" y="70895"/>
                  </a:cubicBezTo>
                  <a:lnTo>
                    <a:pt x="18581" y="116920"/>
                  </a:lnTo>
                  <a:lnTo>
                    <a:pt x="0" y="116920"/>
                  </a:lnTo>
                  <a:lnTo>
                    <a:pt x="0" y="4574"/>
                  </a:lnTo>
                  <a:lnTo>
                    <a:pt x="18581" y="0"/>
                  </a:lnTo>
                  <a:lnTo>
                    <a:pt x="18581" y="46596"/>
                  </a:lnTo>
                  <a:lnTo>
                    <a:pt x="18867" y="46596"/>
                  </a:lnTo>
                  <a:cubicBezTo>
                    <a:pt x="23441" y="39450"/>
                    <a:pt x="31731" y="34876"/>
                    <a:pt x="42308" y="34876"/>
                  </a:cubicBezTo>
                  <a:cubicBezTo>
                    <a:pt x="60890" y="34876"/>
                    <a:pt x="68608" y="48598"/>
                    <a:pt x="68608" y="67179"/>
                  </a:cubicBezTo>
                  <a:lnTo>
                    <a:pt x="68608" y="116634"/>
                  </a:lnTo>
                  <a:close/>
                </a:path>
              </a:pathLst>
            </a:custGeom>
            <a:grpFill/>
            <a:ln w="2856" cap="flat">
              <a:noFill/>
              <a:prstDash val="solid"/>
              <a:miter/>
            </a:ln>
          </p:spPr>
          <p:txBody>
            <a:bodyPr rtlCol="0" anchor="ctr"/>
            <a:lstStyle/>
            <a:p>
              <a:endParaRPr lang="de-DE"/>
            </a:p>
          </p:txBody>
        </p:sp>
        <p:sp>
          <p:nvSpPr>
            <p:cNvPr id="209" name="Freihandform: Form 208"/>
            <p:cNvSpPr/>
            <p:nvPr/>
          </p:nvSpPr>
          <p:spPr>
            <a:xfrm>
              <a:off x="2576268" y="209051"/>
              <a:ext cx="82901" cy="110630"/>
            </a:xfrm>
            <a:custGeom>
              <a:avLst/>
              <a:gdLst>
                <a:gd name="connsiteX0" fmla="*/ 82902 w 82901"/>
                <a:gd name="connsiteY0" fmla="*/ 18296 h 110630"/>
                <a:gd name="connsiteX1" fmla="*/ 51456 w 82901"/>
                <a:gd name="connsiteY1" fmla="*/ 18296 h 110630"/>
                <a:gd name="connsiteX2" fmla="*/ 51456 w 82901"/>
                <a:gd name="connsiteY2" fmla="*/ 110631 h 110630"/>
                <a:gd name="connsiteX3" fmla="*/ 31731 w 82901"/>
                <a:gd name="connsiteY3" fmla="*/ 110631 h 110630"/>
                <a:gd name="connsiteX4" fmla="*/ 31731 w 82901"/>
                <a:gd name="connsiteY4" fmla="*/ 18296 h 110630"/>
                <a:gd name="connsiteX5" fmla="*/ 0 w 82901"/>
                <a:gd name="connsiteY5" fmla="*/ 18296 h 110630"/>
                <a:gd name="connsiteX6" fmla="*/ 0 w 82901"/>
                <a:gd name="connsiteY6" fmla="*/ 0 h 110630"/>
                <a:gd name="connsiteX7" fmla="*/ 82616 w 82901"/>
                <a:gd name="connsiteY7" fmla="*/ 0 h 110630"/>
                <a:gd name="connsiteX8" fmla="*/ 82616 w 82901"/>
                <a:gd name="connsiteY8" fmla="*/ 18296 h 1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901" h="110630">
                  <a:moveTo>
                    <a:pt x="82902" y="18296"/>
                  </a:moveTo>
                  <a:lnTo>
                    <a:pt x="51456" y="18296"/>
                  </a:lnTo>
                  <a:lnTo>
                    <a:pt x="51456" y="110631"/>
                  </a:lnTo>
                  <a:lnTo>
                    <a:pt x="31731" y="110631"/>
                  </a:lnTo>
                  <a:lnTo>
                    <a:pt x="31731" y="18296"/>
                  </a:lnTo>
                  <a:lnTo>
                    <a:pt x="0" y="18296"/>
                  </a:lnTo>
                  <a:lnTo>
                    <a:pt x="0" y="0"/>
                  </a:lnTo>
                  <a:lnTo>
                    <a:pt x="82616" y="0"/>
                  </a:lnTo>
                  <a:lnTo>
                    <a:pt x="82616" y="18296"/>
                  </a:lnTo>
                  <a:close/>
                </a:path>
              </a:pathLst>
            </a:custGeom>
            <a:grpFill/>
            <a:ln w="2856" cap="flat">
              <a:noFill/>
              <a:prstDash val="solid"/>
              <a:miter/>
            </a:ln>
          </p:spPr>
          <p:txBody>
            <a:bodyPr rtlCol="0" anchor="ctr"/>
            <a:lstStyle/>
            <a:p>
              <a:endParaRPr lang="de-DE"/>
            </a:p>
          </p:txBody>
        </p:sp>
        <p:sp>
          <p:nvSpPr>
            <p:cNvPr id="210" name="Freihandform: Form 209"/>
            <p:cNvSpPr/>
            <p:nvPr/>
          </p:nvSpPr>
          <p:spPr>
            <a:xfrm>
              <a:off x="2675750" y="202762"/>
              <a:ext cx="68894" cy="116920"/>
            </a:xfrm>
            <a:custGeom>
              <a:avLst/>
              <a:gdLst>
                <a:gd name="connsiteX0" fmla="*/ 68894 w 68894"/>
                <a:gd name="connsiteY0" fmla="*/ 116634 h 116920"/>
                <a:gd name="connsiteX1" fmla="*/ 50313 w 68894"/>
                <a:gd name="connsiteY1" fmla="*/ 116634 h 116920"/>
                <a:gd name="connsiteX2" fmla="*/ 50313 w 68894"/>
                <a:gd name="connsiteY2" fmla="*/ 70895 h 116920"/>
                <a:gd name="connsiteX3" fmla="*/ 35448 w 68894"/>
                <a:gd name="connsiteY3" fmla="*/ 51456 h 116920"/>
                <a:gd name="connsiteX4" fmla="*/ 18867 w 68894"/>
                <a:gd name="connsiteY4" fmla="*/ 70895 h 116920"/>
                <a:gd name="connsiteX5" fmla="*/ 18867 w 68894"/>
                <a:gd name="connsiteY5" fmla="*/ 116920 h 116920"/>
                <a:gd name="connsiteX6" fmla="*/ 0 w 68894"/>
                <a:gd name="connsiteY6" fmla="*/ 116920 h 116920"/>
                <a:gd name="connsiteX7" fmla="*/ 0 w 68894"/>
                <a:gd name="connsiteY7" fmla="*/ 4574 h 116920"/>
                <a:gd name="connsiteX8" fmla="*/ 18581 w 68894"/>
                <a:gd name="connsiteY8" fmla="*/ 0 h 116920"/>
                <a:gd name="connsiteX9" fmla="*/ 18581 w 68894"/>
                <a:gd name="connsiteY9" fmla="*/ 46596 h 116920"/>
                <a:gd name="connsiteX10" fmla="*/ 18867 w 68894"/>
                <a:gd name="connsiteY10" fmla="*/ 46596 h 116920"/>
                <a:gd name="connsiteX11" fmla="*/ 42308 w 68894"/>
                <a:gd name="connsiteY11" fmla="*/ 34876 h 116920"/>
                <a:gd name="connsiteX12" fmla="*/ 68608 w 68894"/>
                <a:gd name="connsiteY12" fmla="*/ 67179 h 116920"/>
                <a:gd name="connsiteX13" fmla="*/ 68608 w 68894"/>
                <a:gd name="connsiteY13" fmla="*/ 116634 h 116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8894" h="116920">
                  <a:moveTo>
                    <a:pt x="68894" y="116634"/>
                  </a:moveTo>
                  <a:lnTo>
                    <a:pt x="50313" y="116634"/>
                  </a:lnTo>
                  <a:lnTo>
                    <a:pt x="50313" y="70895"/>
                  </a:lnTo>
                  <a:cubicBezTo>
                    <a:pt x="50313" y="59175"/>
                    <a:pt x="46596" y="51456"/>
                    <a:pt x="35448" y="51456"/>
                  </a:cubicBezTo>
                  <a:cubicBezTo>
                    <a:pt x="22584" y="51456"/>
                    <a:pt x="18867" y="61748"/>
                    <a:pt x="18867" y="70895"/>
                  </a:cubicBezTo>
                  <a:lnTo>
                    <a:pt x="18867" y="116920"/>
                  </a:lnTo>
                  <a:lnTo>
                    <a:pt x="0" y="116920"/>
                  </a:lnTo>
                  <a:lnTo>
                    <a:pt x="0" y="4574"/>
                  </a:lnTo>
                  <a:lnTo>
                    <a:pt x="18581" y="0"/>
                  </a:lnTo>
                  <a:lnTo>
                    <a:pt x="18581" y="46596"/>
                  </a:lnTo>
                  <a:lnTo>
                    <a:pt x="18867" y="46596"/>
                  </a:lnTo>
                  <a:cubicBezTo>
                    <a:pt x="23441" y="39450"/>
                    <a:pt x="31731" y="34876"/>
                    <a:pt x="42308" y="34876"/>
                  </a:cubicBezTo>
                  <a:cubicBezTo>
                    <a:pt x="60890" y="34876"/>
                    <a:pt x="68608" y="48598"/>
                    <a:pt x="68608" y="67179"/>
                  </a:cubicBezTo>
                  <a:lnTo>
                    <a:pt x="68608" y="116634"/>
                  </a:lnTo>
                  <a:close/>
                </a:path>
              </a:pathLst>
            </a:custGeom>
            <a:grpFill/>
            <a:ln w="2856" cap="flat">
              <a:noFill/>
              <a:prstDash val="solid"/>
              <a:miter/>
            </a:ln>
          </p:spPr>
          <p:txBody>
            <a:bodyPr rtlCol="0" anchor="ctr"/>
            <a:lstStyle/>
            <a:p>
              <a:endParaRPr lang="de-DE"/>
            </a:p>
          </p:txBody>
        </p:sp>
        <p:sp>
          <p:nvSpPr>
            <p:cNvPr id="211" name="Freihandform: Form 210"/>
            <p:cNvSpPr/>
            <p:nvPr/>
          </p:nvSpPr>
          <p:spPr>
            <a:xfrm>
              <a:off x="2764083" y="237638"/>
              <a:ext cx="72896" cy="83759"/>
            </a:xfrm>
            <a:custGeom>
              <a:avLst/>
              <a:gdLst>
                <a:gd name="connsiteX0" fmla="*/ 39736 w 72896"/>
                <a:gd name="connsiteY0" fmla="*/ 83759 h 83759"/>
                <a:gd name="connsiteX1" fmla="*/ 0 w 72896"/>
                <a:gd name="connsiteY1" fmla="*/ 41737 h 83759"/>
                <a:gd name="connsiteX2" fmla="*/ 37449 w 72896"/>
                <a:gd name="connsiteY2" fmla="*/ 0 h 83759"/>
                <a:gd name="connsiteX3" fmla="*/ 72896 w 72896"/>
                <a:gd name="connsiteY3" fmla="*/ 40593 h 83759"/>
                <a:gd name="connsiteX4" fmla="*/ 72610 w 72896"/>
                <a:gd name="connsiteY4" fmla="*/ 48312 h 83759"/>
                <a:gd name="connsiteX5" fmla="*/ 18867 w 72896"/>
                <a:gd name="connsiteY5" fmla="*/ 48312 h 83759"/>
                <a:gd name="connsiteX6" fmla="*/ 39736 w 72896"/>
                <a:gd name="connsiteY6" fmla="*/ 67751 h 83759"/>
                <a:gd name="connsiteX7" fmla="*/ 59461 w 72896"/>
                <a:gd name="connsiteY7" fmla="*/ 58317 h 83759"/>
                <a:gd name="connsiteX8" fmla="*/ 71181 w 72896"/>
                <a:gd name="connsiteY8" fmla="*/ 70609 h 83759"/>
                <a:gd name="connsiteX9" fmla="*/ 39736 w 72896"/>
                <a:gd name="connsiteY9" fmla="*/ 83759 h 83759"/>
                <a:gd name="connsiteX10" fmla="*/ 18867 w 72896"/>
                <a:gd name="connsiteY10" fmla="*/ 34590 h 83759"/>
                <a:gd name="connsiteX11" fmla="*/ 55173 w 72896"/>
                <a:gd name="connsiteY11" fmla="*/ 34590 h 83759"/>
                <a:gd name="connsiteX12" fmla="*/ 37449 w 72896"/>
                <a:gd name="connsiteY12" fmla="*/ 15151 h 83759"/>
                <a:gd name="connsiteX13" fmla="*/ 18867 w 72896"/>
                <a:gd name="connsiteY13" fmla="*/ 34590 h 83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896" h="83759">
                  <a:moveTo>
                    <a:pt x="39736" y="83759"/>
                  </a:moveTo>
                  <a:cubicBezTo>
                    <a:pt x="16009" y="83759"/>
                    <a:pt x="0" y="66893"/>
                    <a:pt x="0" y="41737"/>
                  </a:cubicBezTo>
                  <a:cubicBezTo>
                    <a:pt x="0" y="16866"/>
                    <a:pt x="15151" y="0"/>
                    <a:pt x="37449" y="0"/>
                  </a:cubicBezTo>
                  <a:cubicBezTo>
                    <a:pt x="58889" y="0"/>
                    <a:pt x="72896" y="16009"/>
                    <a:pt x="72896" y="40593"/>
                  </a:cubicBezTo>
                  <a:cubicBezTo>
                    <a:pt x="72896" y="43166"/>
                    <a:pt x="72610" y="46025"/>
                    <a:pt x="72610" y="48312"/>
                  </a:cubicBezTo>
                  <a:lnTo>
                    <a:pt x="18867" y="48312"/>
                  </a:lnTo>
                  <a:cubicBezTo>
                    <a:pt x="20868" y="60604"/>
                    <a:pt x="28301" y="67751"/>
                    <a:pt x="39736" y="67751"/>
                  </a:cubicBezTo>
                  <a:cubicBezTo>
                    <a:pt x="47168" y="67751"/>
                    <a:pt x="53171" y="64892"/>
                    <a:pt x="59461" y="58317"/>
                  </a:cubicBezTo>
                  <a:lnTo>
                    <a:pt x="71181" y="70609"/>
                  </a:lnTo>
                  <a:cubicBezTo>
                    <a:pt x="62033" y="79471"/>
                    <a:pt x="51742" y="83759"/>
                    <a:pt x="39736" y="83759"/>
                  </a:cubicBezTo>
                  <a:close/>
                  <a:moveTo>
                    <a:pt x="18867" y="34590"/>
                  </a:moveTo>
                  <a:lnTo>
                    <a:pt x="55173" y="34590"/>
                  </a:lnTo>
                  <a:cubicBezTo>
                    <a:pt x="54315" y="22298"/>
                    <a:pt x="48026" y="15151"/>
                    <a:pt x="37449" y="15151"/>
                  </a:cubicBezTo>
                  <a:cubicBezTo>
                    <a:pt x="26872" y="15151"/>
                    <a:pt x="20297" y="22298"/>
                    <a:pt x="18867" y="34590"/>
                  </a:cubicBezTo>
                  <a:close/>
                </a:path>
              </a:pathLst>
            </a:custGeom>
            <a:grpFill/>
            <a:ln w="2856" cap="flat">
              <a:noFill/>
              <a:prstDash val="solid"/>
              <a:miter/>
            </a:ln>
          </p:spPr>
          <p:txBody>
            <a:bodyPr rtlCol="0" anchor="ctr"/>
            <a:lstStyle/>
            <a:p>
              <a:endParaRPr lang="de-DE"/>
            </a:p>
          </p:txBody>
        </p:sp>
        <p:sp>
          <p:nvSpPr>
            <p:cNvPr id="212" name="Freihandform: Form 211"/>
            <p:cNvSpPr/>
            <p:nvPr/>
          </p:nvSpPr>
          <p:spPr>
            <a:xfrm>
              <a:off x="2853274" y="237352"/>
              <a:ext cx="77184" cy="84045"/>
            </a:xfrm>
            <a:custGeom>
              <a:avLst/>
              <a:gdLst>
                <a:gd name="connsiteX0" fmla="*/ 0 w 77184"/>
                <a:gd name="connsiteY0" fmla="*/ 42023 h 84045"/>
                <a:gd name="connsiteX1" fmla="*/ 38878 w 77184"/>
                <a:gd name="connsiteY1" fmla="*/ 0 h 84045"/>
                <a:gd name="connsiteX2" fmla="*/ 77184 w 77184"/>
                <a:gd name="connsiteY2" fmla="*/ 42023 h 84045"/>
                <a:gd name="connsiteX3" fmla="*/ 38878 w 77184"/>
                <a:gd name="connsiteY3" fmla="*/ 84045 h 84045"/>
                <a:gd name="connsiteX4" fmla="*/ 0 w 77184"/>
                <a:gd name="connsiteY4" fmla="*/ 42023 h 84045"/>
                <a:gd name="connsiteX5" fmla="*/ 58603 w 77184"/>
                <a:gd name="connsiteY5" fmla="*/ 42309 h 84045"/>
                <a:gd name="connsiteX6" fmla="*/ 38592 w 77184"/>
                <a:gd name="connsiteY6" fmla="*/ 17152 h 84045"/>
                <a:gd name="connsiteX7" fmla="*/ 18581 w 77184"/>
                <a:gd name="connsiteY7" fmla="*/ 42023 h 84045"/>
                <a:gd name="connsiteX8" fmla="*/ 38592 w 77184"/>
                <a:gd name="connsiteY8" fmla="*/ 67465 h 84045"/>
                <a:gd name="connsiteX9" fmla="*/ 58603 w 77184"/>
                <a:gd name="connsiteY9" fmla="*/ 42309 h 84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184" h="84045">
                  <a:moveTo>
                    <a:pt x="0" y="42023"/>
                  </a:moveTo>
                  <a:cubicBezTo>
                    <a:pt x="0" y="16866"/>
                    <a:pt x="15437" y="0"/>
                    <a:pt x="38878" y="0"/>
                  </a:cubicBezTo>
                  <a:cubicBezTo>
                    <a:pt x="62033" y="0"/>
                    <a:pt x="77184" y="16580"/>
                    <a:pt x="77184" y="42023"/>
                  </a:cubicBezTo>
                  <a:cubicBezTo>
                    <a:pt x="77184" y="67179"/>
                    <a:pt x="62319" y="84045"/>
                    <a:pt x="38878" y="84045"/>
                  </a:cubicBezTo>
                  <a:cubicBezTo>
                    <a:pt x="15723" y="84045"/>
                    <a:pt x="0" y="67465"/>
                    <a:pt x="0" y="42023"/>
                  </a:cubicBezTo>
                  <a:close/>
                  <a:moveTo>
                    <a:pt x="58603" y="42309"/>
                  </a:moveTo>
                  <a:cubicBezTo>
                    <a:pt x="58603" y="26872"/>
                    <a:pt x="50884" y="17152"/>
                    <a:pt x="38592" y="17152"/>
                  </a:cubicBezTo>
                  <a:cubicBezTo>
                    <a:pt x="26300" y="17152"/>
                    <a:pt x="18581" y="26872"/>
                    <a:pt x="18581" y="42023"/>
                  </a:cubicBezTo>
                  <a:cubicBezTo>
                    <a:pt x="18581" y="57460"/>
                    <a:pt x="26300" y="67465"/>
                    <a:pt x="38592" y="67465"/>
                  </a:cubicBezTo>
                  <a:cubicBezTo>
                    <a:pt x="50884" y="67179"/>
                    <a:pt x="58603" y="57745"/>
                    <a:pt x="58603" y="42309"/>
                  </a:cubicBezTo>
                  <a:close/>
                </a:path>
              </a:pathLst>
            </a:custGeom>
            <a:grpFill/>
            <a:ln w="2856" cap="flat">
              <a:noFill/>
              <a:prstDash val="solid"/>
              <a:miter/>
            </a:ln>
          </p:spPr>
          <p:txBody>
            <a:bodyPr rtlCol="0" anchor="ctr"/>
            <a:lstStyle/>
            <a:p>
              <a:endParaRPr lang="de-DE"/>
            </a:p>
          </p:txBody>
        </p:sp>
        <p:sp>
          <p:nvSpPr>
            <p:cNvPr id="213" name="Freihandform: Form 212"/>
            <p:cNvSpPr/>
            <p:nvPr/>
          </p:nvSpPr>
          <p:spPr>
            <a:xfrm>
              <a:off x="2950755" y="202476"/>
              <a:ext cx="18581" cy="116920"/>
            </a:xfrm>
            <a:custGeom>
              <a:avLst/>
              <a:gdLst>
                <a:gd name="connsiteX0" fmla="*/ 18581 w 18581"/>
                <a:gd name="connsiteY0" fmla="*/ 116920 h 116920"/>
                <a:gd name="connsiteX1" fmla="*/ 0 w 18581"/>
                <a:gd name="connsiteY1" fmla="*/ 116920 h 116920"/>
                <a:gd name="connsiteX2" fmla="*/ 0 w 18581"/>
                <a:gd name="connsiteY2" fmla="*/ 4288 h 116920"/>
                <a:gd name="connsiteX3" fmla="*/ 18581 w 18581"/>
                <a:gd name="connsiteY3" fmla="*/ 0 h 116920"/>
                <a:gd name="connsiteX4" fmla="*/ 18581 w 18581"/>
                <a:gd name="connsiteY4" fmla="*/ 116920 h 116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81" h="116920">
                  <a:moveTo>
                    <a:pt x="18581" y="116920"/>
                  </a:moveTo>
                  <a:lnTo>
                    <a:pt x="0" y="116920"/>
                  </a:lnTo>
                  <a:lnTo>
                    <a:pt x="0" y="4288"/>
                  </a:lnTo>
                  <a:lnTo>
                    <a:pt x="18581" y="0"/>
                  </a:lnTo>
                  <a:lnTo>
                    <a:pt x="18581" y="116920"/>
                  </a:lnTo>
                  <a:close/>
                </a:path>
              </a:pathLst>
            </a:custGeom>
            <a:grpFill/>
            <a:ln w="2856" cap="flat">
              <a:noFill/>
              <a:prstDash val="solid"/>
              <a:miter/>
            </a:ln>
          </p:spPr>
          <p:txBody>
            <a:bodyPr rtlCol="0" anchor="ctr"/>
            <a:lstStyle/>
            <a:p>
              <a:endParaRPr lang="de-DE"/>
            </a:p>
          </p:txBody>
        </p:sp>
        <p:sp>
          <p:nvSpPr>
            <p:cNvPr id="214" name="Freihandform: Form 213"/>
            <p:cNvSpPr/>
            <p:nvPr/>
          </p:nvSpPr>
          <p:spPr>
            <a:xfrm>
              <a:off x="2989633" y="237352"/>
              <a:ext cx="77184" cy="84045"/>
            </a:xfrm>
            <a:custGeom>
              <a:avLst/>
              <a:gdLst>
                <a:gd name="connsiteX0" fmla="*/ 0 w 77184"/>
                <a:gd name="connsiteY0" fmla="*/ 42023 h 84045"/>
                <a:gd name="connsiteX1" fmla="*/ 38878 w 77184"/>
                <a:gd name="connsiteY1" fmla="*/ 0 h 84045"/>
                <a:gd name="connsiteX2" fmla="*/ 77184 w 77184"/>
                <a:gd name="connsiteY2" fmla="*/ 42023 h 84045"/>
                <a:gd name="connsiteX3" fmla="*/ 38878 w 77184"/>
                <a:gd name="connsiteY3" fmla="*/ 84045 h 84045"/>
                <a:gd name="connsiteX4" fmla="*/ 0 w 77184"/>
                <a:gd name="connsiteY4" fmla="*/ 42023 h 84045"/>
                <a:gd name="connsiteX5" fmla="*/ 58603 w 77184"/>
                <a:gd name="connsiteY5" fmla="*/ 42309 h 84045"/>
                <a:gd name="connsiteX6" fmla="*/ 38592 w 77184"/>
                <a:gd name="connsiteY6" fmla="*/ 17152 h 84045"/>
                <a:gd name="connsiteX7" fmla="*/ 18581 w 77184"/>
                <a:gd name="connsiteY7" fmla="*/ 42023 h 84045"/>
                <a:gd name="connsiteX8" fmla="*/ 38592 w 77184"/>
                <a:gd name="connsiteY8" fmla="*/ 67465 h 84045"/>
                <a:gd name="connsiteX9" fmla="*/ 58603 w 77184"/>
                <a:gd name="connsiteY9" fmla="*/ 42309 h 84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184" h="84045">
                  <a:moveTo>
                    <a:pt x="0" y="42023"/>
                  </a:moveTo>
                  <a:cubicBezTo>
                    <a:pt x="0" y="16866"/>
                    <a:pt x="15437" y="0"/>
                    <a:pt x="38878" y="0"/>
                  </a:cubicBezTo>
                  <a:cubicBezTo>
                    <a:pt x="62033" y="0"/>
                    <a:pt x="77184" y="16580"/>
                    <a:pt x="77184" y="42023"/>
                  </a:cubicBezTo>
                  <a:cubicBezTo>
                    <a:pt x="77184" y="67179"/>
                    <a:pt x="62319" y="84045"/>
                    <a:pt x="38878" y="84045"/>
                  </a:cubicBezTo>
                  <a:cubicBezTo>
                    <a:pt x="15723" y="84045"/>
                    <a:pt x="0" y="67465"/>
                    <a:pt x="0" y="42023"/>
                  </a:cubicBezTo>
                  <a:close/>
                  <a:moveTo>
                    <a:pt x="58603" y="42309"/>
                  </a:moveTo>
                  <a:cubicBezTo>
                    <a:pt x="58603" y="26872"/>
                    <a:pt x="50884" y="17152"/>
                    <a:pt x="38592" y="17152"/>
                  </a:cubicBezTo>
                  <a:cubicBezTo>
                    <a:pt x="26300" y="17152"/>
                    <a:pt x="18581" y="26872"/>
                    <a:pt x="18581" y="42023"/>
                  </a:cubicBezTo>
                  <a:cubicBezTo>
                    <a:pt x="18581" y="57460"/>
                    <a:pt x="26300" y="67465"/>
                    <a:pt x="38592" y="67465"/>
                  </a:cubicBezTo>
                  <a:cubicBezTo>
                    <a:pt x="51170" y="67179"/>
                    <a:pt x="58603" y="57745"/>
                    <a:pt x="58603" y="42309"/>
                  </a:cubicBezTo>
                  <a:close/>
                </a:path>
              </a:pathLst>
            </a:custGeom>
            <a:grpFill/>
            <a:ln w="2856" cap="flat">
              <a:noFill/>
              <a:prstDash val="solid"/>
              <a:miter/>
            </a:ln>
          </p:spPr>
          <p:txBody>
            <a:bodyPr rtlCol="0" anchor="ctr"/>
            <a:lstStyle/>
            <a:p>
              <a:endParaRPr lang="de-DE"/>
            </a:p>
          </p:txBody>
        </p:sp>
        <p:sp>
          <p:nvSpPr>
            <p:cNvPr id="215" name="Freihandform: Form 214"/>
            <p:cNvSpPr/>
            <p:nvPr/>
          </p:nvSpPr>
          <p:spPr>
            <a:xfrm>
              <a:off x="3082826" y="237352"/>
              <a:ext cx="74611" cy="114347"/>
            </a:xfrm>
            <a:custGeom>
              <a:avLst/>
              <a:gdLst>
                <a:gd name="connsiteX0" fmla="*/ 21440 w 74611"/>
                <a:gd name="connsiteY0" fmla="*/ 99768 h 114347"/>
                <a:gd name="connsiteX1" fmla="*/ 25442 w 74611"/>
                <a:gd name="connsiteY1" fmla="*/ 99482 h 114347"/>
                <a:gd name="connsiteX2" fmla="*/ 56316 w 74611"/>
                <a:gd name="connsiteY2" fmla="*/ 76613 h 114347"/>
                <a:gd name="connsiteX3" fmla="*/ 56316 w 74611"/>
                <a:gd name="connsiteY3" fmla="*/ 71467 h 114347"/>
                <a:gd name="connsiteX4" fmla="*/ 56030 w 74611"/>
                <a:gd name="connsiteY4" fmla="*/ 71467 h 114347"/>
                <a:gd name="connsiteX5" fmla="*/ 31731 w 74611"/>
                <a:gd name="connsiteY5" fmla="*/ 82616 h 114347"/>
                <a:gd name="connsiteX6" fmla="*/ 0 w 74611"/>
                <a:gd name="connsiteY6" fmla="*/ 42023 h 114347"/>
                <a:gd name="connsiteX7" fmla="*/ 32589 w 74611"/>
                <a:gd name="connsiteY7" fmla="*/ 0 h 114347"/>
                <a:gd name="connsiteX8" fmla="*/ 56030 w 74611"/>
                <a:gd name="connsiteY8" fmla="*/ 11149 h 114347"/>
                <a:gd name="connsiteX9" fmla="*/ 56316 w 74611"/>
                <a:gd name="connsiteY9" fmla="*/ 11149 h 114347"/>
                <a:gd name="connsiteX10" fmla="*/ 56316 w 74611"/>
                <a:gd name="connsiteY10" fmla="*/ 2001 h 114347"/>
                <a:gd name="connsiteX11" fmla="*/ 74611 w 74611"/>
                <a:gd name="connsiteY11" fmla="*/ 2001 h 114347"/>
                <a:gd name="connsiteX12" fmla="*/ 74611 w 74611"/>
                <a:gd name="connsiteY12" fmla="*/ 73754 h 114347"/>
                <a:gd name="connsiteX13" fmla="*/ 26586 w 74611"/>
                <a:gd name="connsiteY13" fmla="*/ 114061 h 114347"/>
                <a:gd name="connsiteX14" fmla="*/ 22583 w 74611"/>
                <a:gd name="connsiteY14" fmla="*/ 114347 h 114347"/>
                <a:gd name="connsiteX15" fmla="*/ 21440 w 74611"/>
                <a:gd name="connsiteY15" fmla="*/ 99768 h 114347"/>
                <a:gd name="connsiteX16" fmla="*/ 18867 w 74611"/>
                <a:gd name="connsiteY16" fmla="*/ 41737 h 114347"/>
                <a:gd name="connsiteX17" fmla="*/ 37449 w 74611"/>
                <a:gd name="connsiteY17" fmla="*/ 66607 h 114347"/>
                <a:gd name="connsiteX18" fmla="*/ 56316 w 74611"/>
                <a:gd name="connsiteY18" fmla="*/ 56030 h 114347"/>
                <a:gd name="connsiteX19" fmla="*/ 56316 w 74611"/>
                <a:gd name="connsiteY19" fmla="*/ 27443 h 114347"/>
                <a:gd name="connsiteX20" fmla="*/ 37163 w 74611"/>
                <a:gd name="connsiteY20" fmla="*/ 16866 h 114347"/>
                <a:gd name="connsiteX21" fmla="*/ 18867 w 74611"/>
                <a:gd name="connsiteY21" fmla="*/ 41737 h 114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4611" h="114347">
                  <a:moveTo>
                    <a:pt x="21440" y="99768"/>
                  </a:moveTo>
                  <a:lnTo>
                    <a:pt x="25442" y="99482"/>
                  </a:lnTo>
                  <a:cubicBezTo>
                    <a:pt x="49455" y="98625"/>
                    <a:pt x="56316" y="91764"/>
                    <a:pt x="56316" y="76613"/>
                  </a:cubicBezTo>
                  <a:lnTo>
                    <a:pt x="56316" y="71467"/>
                  </a:lnTo>
                  <a:lnTo>
                    <a:pt x="56030" y="71467"/>
                  </a:lnTo>
                  <a:cubicBezTo>
                    <a:pt x="50313" y="78614"/>
                    <a:pt x="41451" y="82616"/>
                    <a:pt x="31731" y="82616"/>
                  </a:cubicBezTo>
                  <a:cubicBezTo>
                    <a:pt x="12292" y="82616"/>
                    <a:pt x="0" y="66607"/>
                    <a:pt x="0" y="42023"/>
                  </a:cubicBezTo>
                  <a:cubicBezTo>
                    <a:pt x="0" y="16580"/>
                    <a:pt x="13150" y="0"/>
                    <a:pt x="32589" y="0"/>
                  </a:cubicBezTo>
                  <a:cubicBezTo>
                    <a:pt x="42308" y="0"/>
                    <a:pt x="50884" y="4002"/>
                    <a:pt x="56030" y="11149"/>
                  </a:cubicBezTo>
                  <a:lnTo>
                    <a:pt x="56316" y="11149"/>
                  </a:lnTo>
                  <a:lnTo>
                    <a:pt x="56316" y="2001"/>
                  </a:lnTo>
                  <a:lnTo>
                    <a:pt x="74611" y="2001"/>
                  </a:lnTo>
                  <a:lnTo>
                    <a:pt x="74611" y="73754"/>
                  </a:lnTo>
                  <a:cubicBezTo>
                    <a:pt x="74611" y="99768"/>
                    <a:pt x="61462" y="112632"/>
                    <a:pt x="26586" y="114061"/>
                  </a:cubicBezTo>
                  <a:lnTo>
                    <a:pt x="22583" y="114347"/>
                  </a:lnTo>
                  <a:lnTo>
                    <a:pt x="21440" y="99768"/>
                  </a:lnTo>
                  <a:close/>
                  <a:moveTo>
                    <a:pt x="18867" y="41737"/>
                  </a:moveTo>
                  <a:cubicBezTo>
                    <a:pt x="18867" y="57460"/>
                    <a:pt x="25728" y="66607"/>
                    <a:pt x="37449" y="66607"/>
                  </a:cubicBezTo>
                  <a:cubicBezTo>
                    <a:pt x="44595" y="66607"/>
                    <a:pt x="50599" y="63177"/>
                    <a:pt x="56316" y="56030"/>
                  </a:cubicBezTo>
                  <a:lnTo>
                    <a:pt x="56316" y="27443"/>
                  </a:lnTo>
                  <a:cubicBezTo>
                    <a:pt x="50884" y="20583"/>
                    <a:pt x="44595" y="16866"/>
                    <a:pt x="37163" y="16866"/>
                  </a:cubicBezTo>
                  <a:cubicBezTo>
                    <a:pt x="25728" y="16866"/>
                    <a:pt x="18867" y="26014"/>
                    <a:pt x="18867" y="41737"/>
                  </a:cubicBezTo>
                  <a:close/>
                </a:path>
              </a:pathLst>
            </a:custGeom>
            <a:grpFill/>
            <a:ln w="2856" cap="flat">
              <a:noFill/>
              <a:prstDash val="solid"/>
              <a:miter/>
            </a:ln>
          </p:spPr>
          <p:txBody>
            <a:bodyPr rtlCol="0" anchor="ctr"/>
            <a:lstStyle/>
            <a:p>
              <a:endParaRPr lang="de-DE"/>
            </a:p>
          </p:txBody>
        </p:sp>
        <p:sp>
          <p:nvSpPr>
            <p:cNvPr id="216" name="Freihandform: Form 215"/>
            <p:cNvSpPr/>
            <p:nvPr/>
          </p:nvSpPr>
          <p:spPr>
            <a:xfrm>
              <a:off x="3180021" y="203905"/>
              <a:ext cx="23727" cy="115490"/>
            </a:xfrm>
            <a:custGeom>
              <a:avLst/>
              <a:gdLst>
                <a:gd name="connsiteX0" fmla="*/ 23727 w 23727"/>
                <a:gd name="connsiteY0" fmla="*/ 11435 h 115490"/>
                <a:gd name="connsiteX1" fmla="*/ 11721 w 23727"/>
                <a:gd name="connsiteY1" fmla="*/ 22869 h 115490"/>
                <a:gd name="connsiteX2" fmla="*/ 0 w 23727"/>
                <a:gd name="connsiteY2" fmla="*/ 11435 h 115490"/>
                <a:gd name="connsiteX3" fmla="*/ 11721 w 23727"/>
                <a:gd name="connsiteY3" fmla="*/ 0 h 115490"/>
                <a:gd name="connsiteX4" fmla="*/ 23727 w 23727"/>
                <a:gd name="connsiteY4" fmla="*/ 11435 h 115490"/>
                <a:gd name="connsiteX5" fmla="*/ 21154 w 23727"/>
                <a:gd name="connsiteY5" fmla="*/ 115491 h 115490"/>
                <a:gd name="connsiteX6" fmla="*/ 2573 w 23727"/>
                <a:gd name="connsiteY6" fmla="*/ 115491 h 115490"/>
                <a:gd name="connsiteX7" fmla="*/ 2573 w 23727"/>
                <a:gd name="connsiteY7" fmla="*/ 35448 h 115490"/>
                <a:gd name="connsiteX8" fmla="*/ 21154 w 23727"/>
                <a:gd name="connsiteY8" fmla="*/ 35448 h 115490"/>
                <a:gd name="connsiteX9" fmla="*/ 21154 w 23727"/>
                <a:gd name="connsiteY9" fmla="*/ 115491 h 115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27" h="115490">
                  <a:moveTo>
                    <a:pt x="23727" y="11435"/>
                  </a:moveTo>
                  <a:cubicBezTo>
                    <a:pt x="23727" y="18010"/>
                    <a:pt x="18295" y="22869"/>
                    <a:pt x="11721" y="22869"/>
                  </a:cubicBezTo>
                  <a:cubicBezTo>
                    <a:pt x="5146" y="22869"/>
                    <a:pt x="0" y="18010"/>
                    <a:pt x="0" y="11435"/>
                  </a:cubicBezTo>
                  <a:cubicBezTo>
                    <a:pt x="0" y="4860"/>
                    <a:pt x="5431" y="0"/>
                    <a:pt x="11721" y="0"/>
                  </a:cubicBezTo>
                  <a:cubicBezTo>
                    <a:pt x="18295" y="0"/>
                    <a:pt x="23727" y="4860"/>
                    <a:pt x="23727" y="11435"/>
                  </a:cubicBezTo>
                  <a:close/>
                  <a:moveTo>
                    <a:pt x="21154" y="115491"/>
                  </a:moveTo>
                  <a:lnTo>
                    <a:pt x="2573" y="115491"/>
                  </a:lnTo>
                  <a:lnTo>
                    <a:pt x="2573" y="35448"/>
                  </a:lnTo>
                  <a:lnTo>
                    <a:pt x="21154" y="35448"/>
                  </a:lnTo>
                  <a:lnTo>
                    <a:pt x="21154" y="115491"/>
                  </a:lnTo>
                  <a:close/>
                </a:path>
              </a:pathLst>
            </a:custGeom>
            <a:grpFill/>
            <a:ln w="2856" cap="flat">
              <a:noFill/>
              <a:prstDash val="solid"/>
              <a:miter/>
            </a:ln>
          </p:spPr>
          <p:txBody>
            <a:bodyPr rtlCol="0" anchor="ctr"/>
            <a:lstStyle/>
            <a:p>
              <a:endParaRPr lang="de-DE"/>
            </a:p>
          </p:txBody>
        </p:sp>
        <p:sp>
          <p:nvSpPr>
            <p:cNvPr id="217" name="Freihandform: Form 216"/>
            <p:cNvSpPr/>
            <p:nvPr/>
          </p:nvSpPr>
          <p:spPr>
            <a:xfrm>
              <a:off x="3220900" y="237638"/>
              <a:ext cx="72896" cy="83759"/>
            </a:xfrm>
            <a:custGeom>
              <a:avLst/>
              <a:gdLst>
                <a:gd name="connsiteX0" fmla="*/ 39736 w 72896"/>
                <a:gd name="connsiteY0" fmla="*/ 83759 h 83759"/>
                <a:gd name="connsiteX1" fmla="*/ 0 w 72896"/>
                <a:gd name="connsiteY1" fmla="*/ 41737 h 83759"/>
                <a:gd name="connsiteX2" fmla="*/ 37449 w 72896"/>
                <a:gd name="connsiteY2" fmla="*/ 0 h 83759"/>
                <a:gd name="connsiteX3" fmla="*/ 72896 w 72896"/>
                <a:gd name="connsiteY3" fmla="*/ 40593 h 83759"/>
                <a:gd name="connsiteX4" fmla="*/ 72610 w 72896"/>
                <a:gd name="connsiteY4" fmla="*/ 48312 h 83759"/>
                <a:gd name="connsiteX5" fmla="*/ 18867 w 72896"/>
                <a:gd name="connsiteY5" fmla="*/ 48312 h 83759"/>
                <a:gd name="connsiteX6" fmla="*/ 39736 w 72896"/>
                <a:gd name="connsiteY6" fmla="*/ 67751 h 83759"/>
                <a:gd name="connsiteX7" fmla="*/ 59461 w 72896"/>
                <a:gd name="connsiteY7" fmla="*/ 58317 h 83759"/>
                <a:gd name="connsiteX8" fmla="*/ 71181 w 72896"/>
                <a:gd name="connsiteY8" fmla="*/ 70609 h 83759"/>
                <a:gd name="connsiteX9" fmla="*/ 39736 w 72896"/>
                <a:gd name="connsiteY9" fmla="*/ 83759 h 83759"/>
                <a:gd name="connsiteX10" fmla="*/ 18867 w 72896"/>
                <a:gd name="connsiteY10" fmla="*/ 34590 h 83759"/>
                <a:gd name="connsiteX11" fmla="*/ 55172 w 72896"/>
                <a:gd name="connsiteY11" fmla="*/ 34590 h 83759"/>
                <a:gd name="connsiteX12" fmla="*/ 37449 w 72896"/>
                <a:gd name="connsiteY12" fmla="*/ 15151 h 83759"/>
                <a:gd name="connsiteX13" fmla="*/ 18867 w 72896"/>
                <a:gd name="connsiteY13" fmla="*/ 34590 h 83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896" h="83759">
                  <a:moveTo>
                    <a:pt x="39736" y="83759"/>
                  </a:moveTo>
                  <a:cubicBezTo>
                    <a:pt x="16009" y="83759"/>
                    <a:pt x="0" y="66893"/>
                    <a:pt x="0" y="41737"/>
                  </a:cubicBezTo>
                  <a:cubicBezTo>
                    <a:pt x="0" y="16866"/>
                    <a:pt x="15151" y="0"/>
                    <a:pt x="37449" y="0"/>
                  </a:cubicBezTo>
                  <a:cubicBezTo>
                    <a:pt x="58889" y="0"/>
                    <a:pt x="72896" y="16009"/>
                    <a:pt x="72896" y="40593"/>
                  </a:cubicBezTo>
                  <a:cubicBezTo>
                    <a:pt x="72896" y="43166"/>
                    <a:pt x="72610" y="46025"/>
                    <a:pt x="72610" y="48312"/>
                  </a:cubicBezTo>
                  <a:lnTo>
                    <a:pt x="18867" y="48312"/>
                  </a:lnTo>
                  <a:cubicBezTo>
                    <a:pt x="20868" y="60604"/>
                    <a:pt x="28301" y="67751"/>
                    <a:pt x="39736" y="67751"/>
                  </a:cubicBezTo>
                  <a:cubicBezTo>
                    <a:pt x="47168" y="67751"/>
                    <a:pt x="53171" y="64892"/>
                    <a:pt x="59461" y="58317"/>
                  </a:cubicBezTo>
                  <a:lnTo>
                    <a:pt x="71181" y="70609"/>
                  </a:lnTo>
                  <a:cubicBezTo>
                    <a:pt x="62033" y="79471"/>
                    <a:pt x="51742" y="83759"/>
                    <a:pt x="39736" y="83759"/>
                  </a:cubicBezTo>
                  <a:close/>
                  <a:moveTo>
                    <a:pt x="18867" y="34590"/>
                  </a:moveTo>
                  <a:lnTo>
                    <a:pt x="55172" y="34590"/>
                  </a:lnTo>
                  <a:cubicBezTo>
                    <a:pt x="54315" y="22298"/>
                    <a:pt x="48026" y="15151"/>
                    <a:pt x="37449" y="15151"/>
                  </a:cubicBezTo>
                  <a:cubicBezTo>
                    <a:pt x="26871" y="15151"/>
                    <a:pt x="20297" y="22298"/>
                    <a:pt x="18867" y="34590"/>
                  </a:cubicBezTo>
                  <a:close/>
                </a:path>
              </a:pathLst>
            </a:custGeom>
            <a:grpFill/>
            <a:ln w="2856" cap="flat">
              <a:noFill/>
              <a:prstDash val="solid"/>
              <a:miter/>
            </a:ln>
          </p:spPr>
          <p:txBody>
            <a:bodyPr rtlCol="0" anchor="ctr"/>
            <a:lstStyle/>
            <a:p>
              <a:endParaRPr lang="de-DE"/>
            </a:p>
          </p:txBody>
        </p:sp>
      </p:gr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showMasterSp="0" userDrawn="1">
  <p:cSld name="Titelbild">
    <p:bg>
      <p:bgRef idx="1001">
        <a:schemeClr val="bg2"/>
      </p:bgRef>
    </p:bg>
    <p:spTree>
      <p:nvGrpSpPr>
        <p:cNvPr id="1" name=""/>
        <p:cNvGrpSpPr/>
        <p:nvPr/>
      </p:nvGrpSpPr>
      <p:grpSpPr>
        <a:xfrm>
          <a:off x="0" y="0"/>
          <a:ext cx="0" cy="0"/>
          <a:chOff x="0" y="0"/>
          <a:chExt cx="0" cy="0"/>
        </a:xfrm>
      </p:grpSpPr>
      <p:sp>
        <p:nvSpPr>
          <p:cNvPr id="168" name="Textplatzhalter 167"/>
          <p:cNvSpPr>
            <a:spLocks noGrp="1"/>
          </p:cNvSpPr>
          <p:nvPr>
            <p:ph type="body" sz="quarter" idx="11" hasCustomPrompt="1"/>
          </p:nvPr>
        </p:nvSpPr>
        <p:spPr>
          <a:xfrm>
            <a:off x="0" y="1628775"/>
            <a:ext cx="12192000" cy="5229225"/>
          </a:xfrm>
          <a:gradFill>
            <a:gsLst>
              <a:gs pos="50000">
                <a:schemeClr val="accent4">
                  <a:alpha val="50000"/>
                </a:schemeClr>
              </a:gs>
              <a:gs pos="5000">
                <a:schemeClr val="accent4"/>
              </a:gs>
              <a:gs pos="100000">
                <a:schemeClr val="accent4">
                  <a:alpha val="20000"/>
                </a:schemeClr>
              </a:gs>
            </a:gsLst>
            <a:lin ang="5400000" scaled="1"/>
          </a:gradFill>
        </p:spPr>
        <p:txBody>
          <a:bodyPr vert="horz" wrap="square" lIns="540000" tIns="1188000" rIns="0" bIns="0" rtlCol="0" anchor="t" anchorCtr="0">
            <a:noAutofit/>
          </a:bodyPr>
          <a:lstStyle>
            <a:lvl1pPr>
              <a:defRPr lang="de-DE" sz="4000" b="1" dirty="0">
                <a:latin typeface="+mj-lt"/>
                <a:ea typeface="+mj-ea"/>
                <a:cs typeface="+mj-cs"/>
              </a:defRPr>
            </a:lvl1pPr>
          </a:lstStyle>
          <a:p>
            <a:pPr lvl="0">
              <a:spcBef>
                <a:spcPct val="0"/>
              </a:spcBef>
            </a:pPr>
            <a:r>
              <a:rPr lang="de-DE" dirty="0"/>
              <a:t> </a:t>
            </a:r>
            <a:endParaRPr lang="de-DE" dirty="0"/>
          </a:p>
        </p:txBody>
      </p:sp>
      <p:sp>
        <p:nvSpPr>
          <p:cNvPr id="165" name="Bildplatzhalter 60"/>
          <p:cNvSpPr>
            <a:spLocks noGrp="1"/>
          </p:cNvSpPr>
          <p:nvPr>
            <p:ph type="pic" sz="quarter" idx="10" hasCustomPrompt="1"/>
          </p:nvPr>
        </p:nvSpPr>
        <p:spPr>
          <a:xfrm>
            <a:off x="0" y="1628775"/>
            <a:ext cx="12192000" cy="5229226"/>
          </a:xfrm>
          <a:solidFill>
            <a:schemeClr val="tx1">
              <a:lumMod val="95000"/>
            </a:schemeClr>
          </a:solidFill>
        </p:spPr>
        <p:txBody>
          <a:bodyPr/>
          <a:lstStyle/>
          <a:p>
            <a:r>
              <a:rPr lang="de-DE" dirty="0"/>
              <a:t> </a:t>
            </a:r>
            <a:endParaRPr lang="de-DE" dirty="0"/>
          </a:p>
        </p:txBody>
      </p:sp>
      <p:sp>
        <p:nvSpPr>
          <p:cNvPr id="2" name="Titel 1"/>
          <p:cNvSpPr>
            <a:spLocks noGrp="1"/>
          </p:cNvSpPr>
          <p:nvPr>
            <p:ph type="title" hasCustomPrompt="1"/>
          </p:nvPr>
        </p:nvSpPr>
        <p:spPr>
          <a:xfrm>
            <a:off x="520163" y="2913731"/>
            <a:ext cx="4979505" cy="1030539"/>
          </a:xfrm>
        </p:spPr>
        <p:txBody>
          <a:bodyPr wrap="none" tIns="0" rIns="0"/>
          <a:lstStyle>
            <a:lvl1pPr algn="l">
              <a:lnSpc>
                <a:spcPct val="110000"/>
              </a:lnSpc>
              <a:defRPr sz="6600">
                <a:solidFill>
                  <a:schemeClr val="tx1"/>
                </a:solidFill>
              </a:defRPr>
            </a:lvl1pPr>
          </a:lstStyle>
          <a:p>
            <a:r>
              <a:rPr lang="de-DE" dirty="0"/>
              <a:t>Willkommen</a:t>
            </a:r>
            <a:endParaRPr lang="de-DE" dirty="0"/>
          </a:p>
        </p:txBody>
      </p:sp>
      <p:sp>
        <p:nvSpPr>
          <p:cNvPr id="56" name="Rechteck 55"/>
          <p:cNvSpPr/>
          <p:nvPr userDrawn="1"/>
        </p:nvSpPr>
        <p:spPr>
          <a:xfrm>
            <a:off x="518400" y="1196733"/>
            <a:ext cx="11676062" cy="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Freihandform: Form 5"/>
          <p:cNvSpPr/>
          <p:nvPr/>
        </p:nvSpPr>
        <p:spPr>
          <a:xfrm>
            <a:off x="10056938" y="300703"/>
            <a:ext cx="1619125" cy="618155"/>
          </a:xfrm>
          <a:custGeom>
            <a:avLst/>
            <a:gdLst>
              <a:gd name="connsiteX0" fmla="*/ 0 w 1456912"/>
              <a:gd name="connsiteY0" fmla="*/ 51854 h 556225"/>
              <a:gd name="connsiteX1" fmla="*/ 28188 w 1456912"/>
              <a:gd name="connsiteY1" fmla="*/ 23666 h 556225"/>
              <a:gd name="connsiteX2" fmla="*/ 28188 w 1456912"/>
              <a:gd name="connsiteY2" fmla="*/ 535557 h 556225"/>
              <a:gd name="connsiteX3" fmla="*/ 0 w 1456912"/>
              <a:gd name="connsiteY3" fmla="*/ 535557 h 556225"/>
              <a:gd name="connsiteX4" fmla="*/ 0 w 1456912"/>
              <a:gd name="connsiteY4" fmla="*/ 51854 h 556225"/>
              <a:gd name="connsiteX5" fmla="*/ 84564 w 1456912"/>
              <a:gd name="connsiteY5" fmla="*/ 28188 h 556225"/>
              <a:gd name="connsiteX6" fmla="*/ 422811 w 1456912"/>
              <a:gd name="connsiteY6" fmla="*/ 28188 h 556225"/>
              <a:gd name="connsiteX7" fmla="*/ 422811 w 1456912"/>
              <a:gd name="connsiteY7" fmla="*/ 0 h 556225"/>
              <a:gd name="connsiteX8" fmla="*/ 56376 w 1456912"/>
              <a:gd name="connsiteY8" fmla="*/ 0 h 556225"/>
              <a:gd name="connsiteX9" fmla="*/ 56376 w 1456912"/>
              <a:gd name="connsiteY9" fmla="*/ 338244 h 556225"/>
              <a:gd name="connsiteX10" fmla="*/ 367711 w 1456912"/>
              <a:gd name="connsiteY10" fmla="*/ 338244 h 556225"/>
              <a:gd name="connsiteX11" fmla="*/ 367711 w 1456912"/>
              <a:gd name="connsiteY11" fmla="*/ 310062 h 556225"/>
              <a:gd name="connsiteX12" fmla="*/ 84564 w 1456912"/>
              <a:gd name="connsiteY12" fmla="*/ 310062 h 556225"/>
              <a:gd name="connsiteX13" fmla="*/ 84564 w 1456912"/>
              <a:gd name="connsiteY13" fmla="*/ 28188 h 556225"/>
              <a:gd name="connsiteX14" fmla="*/ 410152 w 1456912"/>
              <a:gd name="connsiteY14" fmla="*/ 253686 h 556225"/>
              <a:gd name="connsiteX15" fmla="*/ 140937 w 1456912"/>
              <a:gd name="connsiteY15" fmla="*/ 253686 h 556225"/>
              <a:gd name="connsiteX16" fmla="*/ 140937 w 1456912"/>
              <a:gd name="connsiteY16" fmla="*/ 140940 h 556225"/>
              <a:gd name="connsiteX17" fmla="*/ 371171 w 1456912"/>
              <a:gd name="connsiteY17" fmla="*/ 140940 h 556225"/>
              <a:gd name="connsiteX18" fmla="*/ 399359 w 1456912"/>
              <a:gd name="connsiteY18" fmla="*/ 112752 h 556225"/>
              <a:gd name="connsiteX19" fmla="*/ 140937 w 1456912"/>
              <a:gd name="connsiteY19" fmla="*/ 112752 h 556225"/>
              <a:gd name="connsiteX20" fmla="*/ 140937 w 1456912"/>
              <a:gd name="connsiteY20" fmla="*/ 84564 h 556225"/>
              <a:gd name="connsiteX21" fmla="*/ 422811 w 1456912"/>
              <a:gd name="connsiteY21" fmla="*/ 84564 h 556225"/>
              <a:gd name="connsiteX22" fmla="*/ 422811 w 1456912"/>
              <a:gd name="connsiteY22" fmla="*/ 56376 h 556225"/>
              <a:gd name="connsiteX23" fmla="*/ 112749 w 1456912"/>
              <a:gd name="connsiteY23" fmla="*/ 56376 h 556225"/>
              <a:gd name="connsiteX24" fmla="*/ 112749 w 1456912"/>
              <a:gd name="connsiteY24" fmla="*/ 281874 h 556225"/>
              <a:gd name="connsiteX25" fmla="*/ 382334 w 1456912"/>
              <a:gd name="connsiteY25" fmla="*/ 281874 h 556225"/>
              <a:gd name="connsiteX26" fmla="*/ 410152 w 1456912"/>
              <a:gd name="connsiteY26" fmla="*/ 253686 h 556225"/>
              <a:gd name="connsiteX27" fmla="*/ 56376 w 1456912"/>
              <a:gd name="connsiteY27" fmla="*/ 535557 h 556225"/>
              <a:gd name="connsiteX28" fmla="*/ 84564 w 1456912"/>
              <a:gd name="connsiteY28" fmla="*/ 535557 h 556225"/>
              <a:gd name="connsiteX29" fmla="*/ 84564 w 1456912"/>
              <a:gd name="connsiteY29" fmla="*/ 394620 h 556225"/>
              <a:gd name="connsiteX30" fmla="*/ 112752 w 1456912"/>
              <a:gd name="connsiteY30" fmla="*/ 394620 h 556225"/>
              <a:gd name="connsiteX31" fmla="*/ 112752 w 1456912"/>
              <a:gd name="connsiteY31" fmla="*/ 511890 h 556225"/>
              <a:gd name="connsiteX32" fmla="*/ 140940 w 1456912"/>
              <a:gd name="connsiteY32" fmla="*/ 483705 h 556225"/>
              <a:gd name="connsiteX33" fmla="*/ 140940 w 1456912"/>
              <a:gd name="connsiteY33" fmla="*/ 394620 h 556225"/>
              <a:gd name="connsiteX34" fmla="*/ 367714 w 1456912"/>
              <a:gd name="connsiteY34" fmla="*/ 394620 h 556225"/>
              <a:gd name="connsiteX35" fmla="*/ 367714 w 1456912"/>
              <a:gd name="connsiteY35" fmla="*/ 366435 h 556225"/>
              <a:gd name="connsiteX36" fmla="*/ 56376 w 1456912"/>
              <a:gd name="connsiteY36" fmla="*/ 366435 h 556225"/>
              <a:gd name="connsiteX37" fmla="*/ 56376 w 1456912"/>
              <a:gd name="connsiteY37" fmla="*/ 535557 h 556225"/>
              <a:gd name="connsiteX38" fmla="*/ 1428724 w 1456912"/>
              <a:gd name="connsiteY38" fmla="*/ 0 h 556225"/>
              <a:gd name="connsiteX39" fmla="*/ 1428724 w 1456912"/>
              <a:gd name="connsiteY39" fmla="*/ 324156 h 556225"/>
              <a:gd name="connsiteX40" fmla="*/ 1316539 w 1456912"/>
              <a:gd name="connsiteY40" fmla="*/ 514089 h 556225"/>
              <a:gd name="connsiteX41" fmla="*/ 1315903 w 1456912"/>
              <a:gd name="connsiteY41" fmla="*/ 513258 h 556225"/>
              <a:gd name="connsiteX42" fmla="*/ 1400536 w 1456912"/>
              <a:gd name="connsiteY42" fmla="*/ 351869 h 556225"/>
              <a:gd name="connsiteX43" fmla="*/ 1400536 w 1456912"/>
              <a:gd name="connsiteY43" fmla="*/ 3 h 556225"/>
              <a:gd name="connsiteX44" fmla="*/ 1372348 w 1456912"/>
              <a:gd name="connsiteY44" fmla="*/ 3 h 556225"/>
              <a:gd name="connsiteX45" fmla="*/ 1372348 w 1456912"/>
              <a:gd name="connsiteY45" fmla="*/ 351400 h 556225"/>
              <a:gd name="connsiteX46" fmla="*/ 1189132 w 1456912"/>
              <a:gd name="connsiteY46" fmla="*/ 528510 h 556225"/>
              <a:gd name="connsiteX47" fmla="*/ 1005916 w 1456912"/>
              <a:gd name="connsiteY47" fmla="*/ 351400 h 556225"/>
              <a:gd name="connsiteX48" fmla="*/ 1005916 w 1456912"/>
              <a:gd name="connsiteY48" fmla="*/ 23666 h 556225"/>
              <a:gd name="connsiteX49" fmla="*/ 977728 w 1456912"/>
              <a:gd name="connsiteY49" fmla="*/ 51854 h 556225"/>
              <a:gd name="connsiteX50" fmla="*/ 977728 w 1456912"/>
              <a:gd name="connsiteY50" fmla="*/ 351869 h 556225"/>
              <a:gd name="connsiteX51" fmla="*/ 1189132 w 1456912"/>
              <a:gd name="connsiteY51" fmla="*/ 556226 h 556225"/>
              <a:gd name="connsiteX52" fmla="*/ 1217320 w 1456912"/>
              <a:gd name="connsiteY52" fmla="*/ 556226 h 556225"/>
              <a:gd name="connsiteX53" fmla="*/ 1456912 w 1456912"/>
              <a:gd name="connsiteY53" fmla="*/ 324566 h 556225"/>
              <a:gd name="connsiteX54" fmla="*/ 1456912 w 1456912"/>
              <a:gd name="connsiteY54" fmla="*/ 0 h 556225"/>
              <a:gd name="connsiteX55" fmla="*/ 1428724 w 1456912"/>
              <a:gd name="connsiteY55" fmla="*/ 0 h 556225"/>
              <a:gd name="connsiteX56" fmla="*/ 1189132 w 1456912"/>
              <a:gd name="connsiteY56" fmla="*/ 500322 h 556225"/>
              <a:gd name="connsiteX57" fmla="*/ 1344160 w 1456912"/>
              <a:gd name="connsiteY57" fmla="*/ 351400 h 556225"/>
              <a:gd name="connsiteX58" fmla="*/ 1344160 w 1456912"/>
              <a:gd name="connsiteY58" fmla="*/ 351400 h 556225"/>
              <a:gd name="connsiteX59" fmla="*/ 1344160 w 1456912"/>
              <a:gd name="connsiteY59" fmla="*/ 23666 h 556225"/>
              <a:gd name="connsiteX60" fmla="*/ 1315972 w 1456912"/>
              <a:gd name="connsiteY60" fmla="*/ 51854 h 556225"/>
              <a:gd name="connsiteX61" fmla="*/ 1315972 w 1456912"/>
              <a:gd name="connsiteY61" fmla="*/ 324153 h 556225"/>
              <a:gd name="connsiteX62" fmla="*/ 1217317 w 1456912"/>
              <a:gd name="connsiteY62" fmla="*/ 415761 h 556225"/>
              <a:gd name="connsiteX63" fmla="*/ 1118662 w 1456912"/>
              <a:gd name="connsiteY63" fmla="*/ 324153 h 556225"/>
              <a:gd name="connsiteX64" fmla="*/ 1118662 w 1456912"/>
              <a:gd name="connsiteY64" fmla="*/ 3 h 556225"/>
              <a:gd name="connsiteX65" fmla="*/ 1090474 w 1456912"/>
              <a:gd name="connsiteY65" fmla="*/ 3 h 556225"/>
              <a:gd name="connsiteX66" fmla="*/ 1090474 w 1456912"/>
              <a:gd name="connsiteY66" fmla="*/ 324156 h 556225"/>
              <a:gd name="connsiteX67" fmla="*/ 1217317 w 1456912"/>
              <a:gd name="connsiteY67" fmla="*/ 443951 h 556225"/>
              <a:gd name="connsiteX68" fmla="*/ 1304349 w 1456912"/>
              <a:gd name="connsiteY68" fmla="*/ 404889 h 556225"/>
              <a:gd name="connsiteX69" fmla="*/ 1304982 w 1456912"/>
              <a:gd name="connsiteY69" fmla="*/ 405720 h 556225"/>
              <a:gd name="connsiteX70" fmla="*/ 1189129 w 1456912"/>
              <a:gd name="connsiteY70" fmla="*/ 472139 h 556225"/>
              <a:gd name="connsiteX71" fmla="*/ 1062303 w 1456912"/>
              <a:gd name="connsiteY71" fmla="*/ 352344 h 556225"/>
              <a:gd name="connsiteX72" fmla="*/ 1062286 w 1456912"/>
              <a:gd name="connsiteY72" fmla="*/ 352344 h 556225"/>
              <a:gd name="connsiteX73" fmla="*/ 1062286 w 1456912"/>
              <a:gd name="connsiteY73" fmla="*/ 3 h 556225"/>
              <a:gd name="connsiteX74" fmla="*/ 1034098 w 1456912"/>
              <a:gd name="connsiteY74" fmla="*/ 3 h 556225"/>
              <a:gd name="connsiteX75" fmla="*/ 1034098 w 1456912"/>
              <a:gd name="connsiteY75" fmla="*/ 352341 h 556225"/>
              <a:gd name="connsiteX76" fmla="*/ 1034113 w 1456912"/>
              <a:gd name="connsiteY76" fmla="*/ 352341 h 556225"/>
              <a:gd name="connsiteX77" fmla="*/ 1189132 w 1456912"/>
              <a:gd name="connsiteY77" fmla="*/ 500322 h 556225"/>
              <a:gd name="connsiteX78" fmla="*/ 562774 w 1456912"/>
              <a:gd name="connsiteY78" fmla="*/ 366435 h 556225"/>
              <a:gd name="connsiteX79" fmla="*/ 491494 w 1456912"/>
              <a:gd name="connsiteY79" fmla="*/ 535557 h 556225"/>
              <a:gd name="connsiteX80" fmla="*/ 519684 w 1456912"/>
              <a:gd name="connsiteY80" fmla="*/ 535554 h 556225"/>
              <a:gd name="connsiteX81" fmla="*/ 519682 w 1456912"/>
              <a:gd name="connsiteY81" fmla="*/ 535557 h 556225"/>
              <a:gd name="connsiteX82" fmla="*/ 519684 w 1456912"/>
              <a:gd name="connsiteY82" fmla="*/ 535557 h 556225"/>
              <a:gd name="connsiteX83" fmla="*/ 555322 w 1456912"/>
              <a:gd name="connsiteY83" fmla="*/ 450996 h 556225"/>
              <a:gd name="connsiteX84" fmla="*/ 794138 w 1456912"/>
              <a:gd name="connsiteY84" fmla="*/ 450996 h 556225"/>
              <a:gd name="connsiteX85" fmla="*/ 829744 w 1456912"/>
              <a:gd name="connsiteY85" fmla="*/ 535557 h 556225"/>
              <a:gd name="connsiteX86" fmla="*/ 857932 w 1456912"/>
              <a:gd name="connsiteY86" fmla="*/ 535557 h 556225"/>
              <a:gd name="connsiteX87" fmla="*/ 810457 w 1456912"/>
              <a:gd name="connsiteY87" fmla="*/ 422808 h 556225"/>
              <a:gd name="connsiteX88" fmla="*/ 567200 w 1456912"/>
              <a:gd name="connsiteY88" fmla="*/ 422808 h 556225"/>
              <a:gd name="connsiteX89" fmla="*/ 579078 w 1456912"/>
              <a:gd name="connsiteY89" fmla="*/ 394620 h 556225"/>
              <a:gd name="connsiteX90" fmla="*/ 826776 w 1456912"/>
              <a:gd name="connsiteY90" fmla="*/ 394620 h 556225"/>
              <a:gd name="connsiteX91" fmla="*/ 886120 w 1456912"/>
              <a:gd name="connsiteY91" fmla="*/ 535557 h 556225"/>
              <a:gd name="connsiteX92" fmla="*/ 914308 w 1456912"/>
              <a:gd name="connsiteY92" fmla="*/ 535557 h 556225"/>
              <a:gd name="connsiteX93" fmla="*/ 843097 w 1456912"/>
              <a:gd name="connsiteY93" fmla="*/ 366435 h 556225"/>
              <a:gd name="connsiteX94" fmla="*/ 562774 w 1456912"/>
              <a:gd name="connsiteY94" fmla="*/ 366435 h 556225"/>
              <a:gd name="connsiteX95" fmla="*/ 604248 w 1456912"/>
              <a:gd name="connsiteY95" fmla="*/ 0 h 556225"/>
              <a:gd name="connsiteX96" fmla="*/ 397091 w 1456912"/>
              <a:gd name="connsiteY96" fmla="*/ 491374 h 556225"/>
              <a:gd name="connsiteX97" fmla="*/ 415032 w 1456912"/>
              <a:gd name="connsiteY97" fmla="*/ 515732 h 556225"/>
              <a:gd name="connsiteX98" fmla="*/ 632437 w 1456912"/>
              <a:gd name="connsiteY98" fmla="*/ 0 h 556225"/>
              <a:gd name="connsiteX99" fmla="*/ 604248 w 1456912"/>
              <a:gd name="connsiteY99" fmla="*/ 0 h 556225"/>
              <a:gd name="connsiteX100" fmla="*/ 716998 w 1456912"/>
              <a:gd name="connsiteY100" fmla="*/ 3 h 556225"/>
              <a:gd name="connsiteX101" fmla="*/ 934130 w 1456912"/>
              <a:gd name="connsiteY101" fmla="*/ 515735 h 556225"/>
              <a:gd name="connsiteX102" fmla="*/ 952028 w 1456912"/>
              <a:gd name="connsiteY102" fmla="*/ 491377 h 556225"/>
              <a:gd name="connsiteX103" fmla="*/ 745186 w 1456912"/>
              <a:gd name="connsiteY103" fmla="*/ 3 h 556225"/>
              <a:gd name="connsiteX104" fmla="*/ 716998 w 1456912"/>
              <a:gd name="connsiteY104" fmla="*/ 3 h 556225"/>
              <a:gd name="connsiteX105" fmla="*/ 546409 w 1456912"/>
              <a:gd name="connsiteY105" fmla="*/ 338247 h 556225"/>
              <a:gd name="connsiteX106" fmla="*/ 463042 w 1456912"/>
              <a:gd name="connsiteY106" fmla="*/ 535557 h 556225"/>
              <a:gd name="connsiteX107" fmla="*/ 434854 w 1456912"/>
              <a:gd name="connsiteY107" fmla="*/ 535557 h 556225"/>
              <a:gd name="connsiteX108" fmla="*/ 646528 w 1456912"/>
              <a:gd name="connsiteY108" fmla="*/ 33467 h 556225"/>
              <a:gd name="connsiteX109" fmla="*/ 762988 w 1456912"/>
              <a:gd name="connsiteY109" fmla="*/ 310059 h 556225"/>
              <a:gd name="connsiteX110" fmla="*/ 791176 w 1456912"/>
              <a:gd name="connsiteY110" fmla="*/ 310059 h 556225"/>
              <a:gd name="connsiteX111" fmla="*/ 660624 w 1456912"/>
              <a:gd name="connsiteY111" fmla="*/ 3 h 556225"/>
              <a:gd name="connsiteX112" fmla="*/ 688812 w 1456912"/>
              <a:gd name="connsiteY112" fmla="*/ 3 h 556225"/>
              <a:gd name="connsiteX113" fmla="*/ 831231 w 1456912"/>
              <a:gd name="connsiteY113" fmla="*/ 338247 h 556225"/>
              <a:gd name="connsiteX114" fmla="*/ 546409 w 1456912"/>
              <a:gd name="connsiteY114" fmla="*/ 338247 h 556225"/>
              <a:gd name="connsiteX115" fmla="*/ 674788 w 1456912"/>
              <a:gd name="connsiteY115" fmla="*/ 167531 h 556225"/>
              <a:gd name="connsiteX116" fmla="*/ 614721 w 1456912"/>
              <a:gd name="connsiteY116" fmla="*/ 310062 h 556225"/>
              <a:gd name="connsiteX117" fmla="*/ 734800 w 1456912"/>
              <a:gd name="connsiteY117" fmla="*/ 310062 h 556225"/>
              <a:gd name="connsiteX118" fmla="*/ 674788 w 1456912"/>
              <a:gd name="connsiteY118" fmla="*/ 167531 h 556225"/>
              <a:gd name="connsiteX119" fmla="*/ 558275 w 1456912"/>
              <a:gd name="connsiteY119" fmla="*/ 310062 h 556225"/>
              <a:gd name="connsiteX120" fmla="*/ 586535 w 1456912"/>
              <a:gd name="connsiteY120" fmla="*/ 310062 h 556225"/>
              <a:gd name="connsiteX121" fmla="*/ 660703 w 1456912"/>
              <a:gd name="connsiteY121" fmla="*/ 134072 h 556225"/>
              <a:gd name="connsiteX122" fmla="*/ 646588 w 1456912"/>
              <a:gd name="connsiteY122" fmla="*/ 100553 h 556225"/>
              <a:gd name="connsiteX123" fmla="*/ 558275 w 1456912"/>
              <a:gd name="connsiteY123" fmla="*/ 310062 h 55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1456912" h="556225">
                <a:moveTo>
                  <a:pt x="0" y="51854"/>
                </a:moveTo>
                <a:lnTo>
                  <a:pt x="28188" y="23666"/>
                </a:lnTo>
                <a:lnTo>
                  <a:pt x="28188" y="535557"/>
                </a:lnTo>
                <a:lnTo>
                  <a:pt x="0" y="535557"/>
                </a:lnTo>
                <a:lnTo>
                  <a:pt x="0" y="51854"/>
                </a:lnTo>
                <a:close/>
                <a:moveTo>
                  <a:pt x="84564" y="28188"/>
                </a:moveTo>
                <a:lnTo>
                  <a:pt x="422811" y="28188"/>
                </a:lnTo>
                <a:lnTo>
                  <a:pt x="422811" y="0"/>
                </a:lnTo>
                <a:lnTo>
                  <a:pt x="56376" y="0"/>
                </a:lnTo>
                <a:lnTo>
                  <a:pt x="56376" y="338244"/>
                </a:lnTo>
                <a:lnTo>
                  <a:pt x="367711" y="338244"/>
                </a:lnTo>
                <a:lnTo>
                  <a:pt x="367711" y="310062"/>
                </a:lnTo>
                <a:lnTo>
                  <a:pt x="84564" y="310062"/>
                </a:lnTo>
                <a:lnTo>
                  <a:pt x="84564" y="28188"/>
                </a:lnTo>
                <a:close/>
                <a:moveTo>
                  <a:pt x="410152" y="253686"/>
                </a:moveTo>
                <a:lnTo>
                  <a:pt x="140937" y="253686"/>
                </a:lnTo>
                <a:lnTo>
                  <a:pt x="140937" y="140940"/>
                </a:lnTo>
                <a:lnTo>
                  <a:pt x="371171" y="140940"/>
                </a:lnTo>
                <a:lnTo>
                  <a:pt x="399359" y="112752"/>
                </a:lnTo>
                <a:lnTo>
                  <a:pt x="140937" y="112752"/>
                </a:lnTo>
                <a:lnTo>
                  <a:pt x="140937" y="84564"/>
                </a:lnTo>
                <a:lnTo>
                  <a:pt x="422811" y="84564"/>
                </a:lnTo>
                <a:lnTo>
                  <a:pt x="422811" y="56376"/>
                </a:lnTo>
                <a:lnTo>
                  <a:pt x="112749" y="56376"/>
                </a:lnTo>
                <a:lnTo>
                  <a:pt x="112749" y="281874"/>
                </a:lnTo>
                <a:lnTo>
                  <a:pt x="382334" y="281874"/>
                </a:lnTo>
                <a:lnTo>
                  <a:pt x="410152" y="253686"/>
                </a:lnTo>
                <a:close/>
                <a:moveTo>
                  <a:pt x="56376" y="535557"/>
                </a:moveTo>
                <a:lnTo>
                  <a:pt x="84564" y="535557"/>
                </a:lnTo>
                <a:lnTo>
                  <a:pt x="84564" y="394620"/>
                </a:lnTo>
                <a:lnTo>
                  <a:pt x="112752" y="394620"/>
                </a:lnTo>
                <a:lnTo>
                  <a:pt x="112752" y="511890"/>
                </a:lnTo>
                <a:lnTo>
                  <a:pt x="140940" y="483705"/>
                </a:lnTo>
                <a:lnTo>
                  <a:pt x="140940" y="394620"/>
                </a:lnTo>
                <a:lnTo>
                  <a:pt x="367714" y="394620"/>
                </a:lnTo>
                <a:lnTo>
                  <a:pt x="367714" y="366435"/>
                </a:lnTo>
                <a:lnTo>
                  <a:pt x="56376" y="366435"/>
                </a:lnTo>
                <a:lnTo>
                  <a:pt x="56376" y="535557"/>
                </a:lnTo>
                <a:close/>
                <a:moveTo>
                  <a:pt x="1428724" y="0"/>
                </a:moveTo>
                <a:lnTo>
                  <a:pt x="1428724" y="324156"/>
                </a:lnTo>
                <a:cubicBezTo>
                  <a:pt x="1428724" y="399584"/>
                  <a:pt x="1395069" y="464387"/>
                  <a:pt x="1316539" y="514089"/>
                </a:cubicBezTo>
                <a:lnTo>
                  <a:pt x="1315903" y="513258"/>
                </a:lnTo>
                <a:cubicBezTo>
                  <a:pt x="1367503" y="472336"/>
                  <a:pt x="1400536" y="419773"/>
                  <a:pt x="1400536" y="351869"/>
                </a:cubicBezTo>
                <a:lnTo>
                  <a:pt x="1400536" y="3"/>
                </a:lnTo>
                <a:lnTo>
                  <a:pt x="1372348" y="3"/>
                </a:lnTo>
                <a:lnTo>
                  <a:pt x="1372348" y="351400"/>
                </a:lnTo>
                <a:cubicBezTo>
                  <a:pt x="1372348" y="452590"/>
                  <a:pt x="1290318" y="528510"/>
                  <a:pt x="1189132" y="528510"/>
                </a:cubicBezTo>
                <a:cubicBezTo>
                  <a:pt x="1087946" y="528510"/>
                  <a:pt x="1005916" y="452587"/>
                  <a:pt x="1005916" y="351400"/>
                </a:cubicBezTo>
                <a:lnTo>
                  <a:pt x="1005916" y="23666"/>
                </a:lnTo>
                <a:lnTo>
                  <a:pt x="977728" y="51854"/>
                </a:lnTo>
                <a:lnTo>
                  <a:pt x="977728" y="351869"/>
                </a:lnTo>
                <a:cubicBezTo>
                  <a:pt x="977728" y="468625"/>
                  <a:pt x="1072376" y="556226"/>
                  <a:pt x="1189132" y="556226"/>
                </a:cubicBezTo>
                <a:cubicBezTo>
                  <a:pt x="1191834" y="556226"/>
                  <a:pt x="1217320" y="556226"/>
                  <a:pt x="1217320" y="556226"/>
                </a:cubicBezTo>
                <a:cubicBezTo>
                  <a:pt x="1332291" y="556226"/>
                  <a:pt x="1456912" y="471321"/>
                  <a:pt x="1456912" y="324566"/>
                </a:cubicBezTo>
                <a:cubicBezTo>
                  <a:pt x="1456912" y="324428"/>
                  <a:pt x="1456912" y="0"/>
                  <a:pt x="1456912" y="0"/>
                </a:cubicBezTo>
                <a:lnTo>
                  <a:pt x="1428724" y="0"/>
                </a:lnTo>
                <a:close/>
                <a:moveTo>
                  <a:pt x="1189132" y="500322"/>
                </a:moveTo>
                <a:cubicBezTo>
                  <a:pt x="1274706" y="500322"/>
                  <a:pt x="1344082" y="436948"/>
                  <a:pt x="1344160" y="351400"/>
                </a:cubicBezTo>
                <a:lnTo>
                  <a:pt x="1344160" y="351400"/>
                </a:lnTo>
                <a:lnTo>
                  <a:pt x="1344160" y="23666"/>
                </a:lnTo>
                <a:lnTo>
                  <a:pt x="1315972" y="51854"/>
                </a:lnTo>
                <a:lnTo>
                  <a:pt x="1315972" y="324153"/>
                </a:lnTo>
                <a:cubicBezTo>
                  <a:pt x="1315972" y="378637"/>
                  <a:pt x="1271801" y="415761"/>
                  <a:pt x="1217317" y="415761"/>
                </a:cubicBezTo>
                <a:cubicBezTo>
                  <a:pt x="1162833" y="415761"/>
                  <a:pt x="1118662" y="378637"/>
                  <a:pt x="1118662" y="324153"/>
                </a:cubicBezTo>
                <a:lnTo>
                  <a:pt x="1118662" y="3"/>
                </a:lnTo>
                <a:lnTo>
                  <a:pt x="1090474" y="3"/>
                </a:lnTo>
                <a:lnTo>
                  <a:pt x="1090474" y="324156"/>
                </a:lnTo>
                <a:cubicBezTo>
                  <a:pt x="1090474" y="394209"/>
                  <a:pt x="1147264" y="443951"/>
                  <a:pt x="1217317" y="443951"/>
                </a:cubicBezTo>
                <a:cubicBezTo>
                  <a:pt x="1245962" y="443951"/>
                  <a:pt x="1280732" y="429800"/>
                  <a:pt x="1304349" y="404889"/>
                </a:cubicBezTo>
                <a:lnTo>
                  <a:pt x="1304982" y="405720"/>
                </a:lnTo>
                <a:cubicBezTo>
                  <a:pt x="1282838" y="446784"/>
                  <a:pt x="1241907" y="472139"/>
                  <a:pt x="1189129" y="472139"/>
                </a:cubicBezTo>
                <a:cubicBezTo>
                  <a:pt x="1119507" y="472139"/>
                  <a:pt x="1062992" y="421734"/>
                  <a:pt x="1062303" y="352344"/>
                </a:cubicBezTo>
                <a:lnTo>
                  <a:pt x="1062286" y="352344"/>
                </a:lnTo>
                <a:lnTo>
                  <a:pt x="1062286" y="3"/>
                </a:lnTo>
                <a:lnTo>
                  <a:pt x="1034098" y="3"/>
                </a:lnTo>
                <a:lnTo>
                  <a:pt x="1034098" y="352341"/>
                </a:lnTo>
                <a:lnTo>
                  <a:pt x="1034113" y="352341"/>
                </a:lnTo>
                <a:cubicBezTo>
                  <a:pt x="1034703" y="437411"/>
                  <a:pt x="1103877" y="500322"/>
                  <a:pt x="1189132" y="500322"/>
                </a:cubicBezTo>
                <a:close/>
                <a:moveTo>
                  <a:pt x="562774" y="366435"/>
                </a:moveTo>
                <a:lnTo>
                  <a:pt x="491494" y="535557"/>
                </a:lnTo>
                <a:lnTo>
                  <a:pt x="519684" y="535554"/>
                </a:lnTo>
                <a:lnTo>
                  <a:pt x="519682" y="535557"/>
                </a:lnTo>
                <a:lnTo>
                  <a:pt x="519684" y="535557"/>
                </a:lnTo>
                <a:lnTo>
                  <a:pt x="555322" y="450996"/>
                </a:lnTo>
                <a:lnTo>
                  <a:pt x="794138" y="450996"/>
                </a:lnTo>
                <a:lnTo>
                  <a:pt x="829744" y="535557"/>
                </a:lnTo>
                <a:lnTo>
                  <a:pt x="857932" y="535557"/>
                </a:lnTo>
                <a:lnTo>
                  <a:pt x="810457" y="422808"/>
                </a:lnTo>
                <a:lnTo>
                  <a:pt x="567200" y="422808"/>
                </a:lnTo>
                <a:lnTo>
                  <a:pt x="579078" y="394620"/>
                </a:lnTo>
                <a:lnTo>
                  <a:pt x="826776" y="394620"/>
                </a:lnTo>
                <a:lnTo>
                  <a:pt x="886120" y="535557"/>
                </a:lnTo>
                <a:lnTo>
                  <a:pt x="914308" y="535557"/>
                </a:lnTo>
                <a:lnTo>
                  <a:pt x="843097" y="366435"/>
                </a:lnTo>
                <a:lnTo>
                  <a:pt x="562774" y="366435"/>
                </a:lnTo>
                <a:close/>
                <a:moveTo>
                  <a:pt x="604248" y="0"/>
                </a:moveTo>
                <a:lnTo>
                  <a:pt x="397091" y="491374"/>
                </a:lnTo>
                <a:lnTo>
                  <a:pt x="415032" y="515732"/>
                </a:lnTo>
                <a:lnTo>
                  <a:pt x="632437" y="0"/>
                </a:lnTo>
                <a:lnTo>
                  <a:pt x="604248" y="0"/>
                </a:lnTo>
                <a:close/>
                <a:moveTo>
                  <a:pt x="716998" y="3"/>
                </a:moveTo>
                <a:lnTo>
                  <a:pt x="934130" y="515735"/>
                </a:lnTo>
                <a:lnTo>
                  <a:pt x="952028" y="491377"/>
                </a:lnTo>
                <a:lnTo>
                  <a:pt x="745186" y="3"/>
                </a:lnTo>
                <a:lnTo>
                  <a:pt x="716998" y="3"/>
                </a:lnTo>
                <a:close/>
                <a:moveTo>
                  <a:pt x="546409" y="338247"/>
                </a:moveTo>
                <a:lnTo>
                  <a:pt x="463042" y="535557"/>
                </a:lnTo>
                <a:lnTo>
                  <a:pt x="434854" y="535557"/>
                </a:lnTo>
                <a:lnTo>
                  <a:pt x="646528" y="33467"/>
                </a:lnTo>
                <a:lnTo>
                  <a:pt x="762988" y="310059"/>
                </a:lnTo>
                <a:lnTo>
                  <a:pt x="791176" y="310059"/>
                </a:lnTo>
                <a:lnTo>
                  <a:pt x="660624" y="3"/>
                </a:lnTo>
                <a:lnTo>
                  <a:pt x="688812" y="3"/>
                </a:lnTo>
                <a:lnTo>
                  <a:pt x="831231" y="338247"/>
                </a:lnTo>
                <a:lnTo>
                  <a:pt x="546409" y="338247"/>
                </a:lnTo>
                <a:close/>
                <a:moveTo>
                  <a:pt x="674788" y="167531"/>
                </a:moveTo>
                <a:lnTo>
                  <a:pt x="614721" y="310062"/>
                </a:lnTo>
                <a:lnTo>
                  <a:pt x="734800" y="310062"/>
                </a:lnTo>
                <a:lnTo>
                  <a:pt x="674788" y="167531"/>
                </a:lnTo>
                <a:close/>
                <a:moveTo>
                  <a:pt x="558275" y="310062"/>
                </a:moveTo>
                <a:lnTo>
                  <a:pt x="586535" y="310062"/>
                </a:lnTo>
                <a:lnTo>
                  <a:pt x="660703" y="134072"/>
                </a:lnTo>
                <a:lnTo>
                  <a:pt x="646588" y="100553"/>
                </a:lnTo>
                <a:lnTo>
                  <a:pt x="558275" y="310062"/>
                </a:lnTo>
                <a:close/>
              </a:path>
            </a:pathLst>
          </a:custGeom>
          <a:solidFill>
            <a:schemeClr val="tx1"/>
          </a:solidFill>
          <a:ln w="2892" cap="flat">
            <a:noFill/>
            <a:prstDash val="solid"/>
            <a:miter/>
          </a:ln>
        </p:spPr>
        <p:txBody>
          <a:bodyPr rtlCol="0" anchor="ctr"/>
          <a:lstStyle/>
          <a:p>
            <a:endParaRPr lang="de-DE"/>
          </a:p>
        </p:txBody>
      </p:sp>
      <p:grpSp>
        <p:nvGrpSpPr>
          <p:cNvPr id="57" name="Gruppieren 56"/>
          <p:cNvGrpSpPr/>
          <p:nvPr userDrawn="1"/>
        </p:nvGrpSpPr>
        <p:grpSpPr>
          <a:xfrm>
            <a:off x="-390525" y="160153"/>
            <a:ext cx="333375" cy="136812"/>
            <a:chOff x="-133350" y="2711163"/>
            <a:chExt cx="333375" cy="136812"/>
          </a:xfrm>
        </p:grpSpPr>
        <p:cxnSp>
          <p:nvCxnSpPr>
            <p:cNvPr id="58" name="Gerader Verbinder 57"/>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59" name="Textfeld 58"/>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60" name="Gruppieren 59"/>
          <p:cNvGrpSpPr/>
          <p:nvPr userDrawn="1"/>
        </p:nvGrpSpPr>
        <p:grpSpPr>
          <a:xfrm>
            <a:off x="-390525" y="1131703"/>
            <a:ext cx="333375" cy="136812"/>
            <a:chOff x="-133350" y="2711163"/>
            <a:chExt cx="333375" cy="136812"/>
          </a:xfrm>
        </p:grpSpPr>
        <p:cxnSp>
          <p:nvCxnSpPr>
            <p:cNvPr id="61" name="Gerader Verbinder 60"/>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2" name="Textfeld 61"/>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06,00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63" name="Gruppieren 62"/>
          <p:cNvGrpSpPr/>
          <p:nvPr userDrawn="1"/>
        </p:nvGrpSpPr>
        <p:grpSpPr>
          <a:xfrm>
            <a:off x="-390525" y="1491963"/>
            <a:ext cx="333375" cy="136812"/>
            <a:chOff x="-133350" y="2711163"/>
            <a:chExt cx="333375" cy="136812"/>
          </a:xfrm>
        </p:grpSpPr>
        <p:cxnSp>
          <p:nvCxnSpPr>
            <p:cNvPr id="64" name="Gerader Verbinder 63"/>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5" name="Textfeld 64"/>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05,00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66" name="Gruppieren 65"/>
          <p:cNvGrpSpPr/>
          <p:nvPr userDrawn="1"/>
        </p:nvGrpSpPr>
        <p:grpSpPr>
          <a:xfrm>
            <a:off x="-390525" y="3292188"/>
            <a:ext cx="333375" cy="136812"/>
            <a:chOff x="-133350" y="2711163"/>
            <a:chExt cx="333375" cy="136812"/>
          </a:xfrm>
        </p:grpSpPr>
        <p:cxnSp>
          <p:nvCxnSpPr>
            <p:cNvPr id="67" name="Gerader Verbinder 66"/>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8" name="Textfeld 67"/>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69" name="Gruppieren 68"/>
          <p:cNvGrpSpPr/>
          <p:nvPr userDrawn="1"/>
        </p:nvGrpSpPr>
        <p:grpSpPr>
          <a:xfrm>
            <a:off x="-390525" y="6063963"/>
            <a:ext cx="333375" cy="136812"/>
            <a:chOff x="-133350" y="2711163"/>
            <a:chExt cx="333375" cy="136812"/>
          </a:xfrm>
        </p:grpSpPr>
        <p:cxnSp>
          <p:nvCxnSpPr>
            <p:cNvPr id="70" name="Gerader Verbinder 69"/>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1" name="Textfeld 70"/>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07,70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72" name="Gruppieren 71"/>
          <p:cNvGrpSpPr/>
          <p:nvPr userDrawn="1"/>
        </p:nvGrpSpPr>
        <p:grpSpPr>
          <a:xfrm>
            <a:off x="-390525" y="6495763"/>
            <a:ext cx="333375" cy="136812"/>
            <a:chOff x="-133350" y="2711163"/>
            <a:chExt cx="333375" cy="136812"/>
          </a:xfrm>
        </p:grpSpPr>
        <p:cxnSp>
          <p:nvCxnSpPr>
            <p:cNvPr id="73" name="Gerader Verbinder 72"/>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4" name="Textfeld 73"/>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08,90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75" name="Gruppieren 74"/>
          <p:cNvGrpSpPr/>
          <p:nvPr userDrawn="1"/>
        </p:nvGrpSpPr>
        <p:grpSpPr>
          <a:xfrm rot="16200000">
            <a:off x="281643" y="-299136"/>
            <a:ext cx="333375" cy="136808"/>
            <a:chOff x="-133350" y="2711167"/>
            <a:chExt cx="333375" cy="136808"/>
          </a:xfrm>
        </p:grpSpPr>
        <p:cxnSp>
          <p:nvCxnSpPr>
            <p:cNvPr id="76" name="Gerader Verbinder 75"/>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7" name="Textfeld 76"/>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78" name="Gruppieren 77"/>
          <p:cNvGrpSpPr/>
          <p:nvPr userDrawn="1"/>
        </p:nvGrpSpPr>
        <p:grpSpPr>
          <a:xfrm rot="16200000">
            <a:off x="5752963" y="-299136"/>
            <a:ext cx="333375" cy="136804"/>
            <a:chOff x="-133350" y="2711171"/>
            <a:chExt cx="333375" cy="136804"/>
          </a:xfrm>
        </p:grpSpPr>
        <p:cxnSp>
          <p:nvCxnSpPr>
            <p:cNvPr id="79" name="Gerader Verbinder 78"/>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0" name="Textfeld 79"/>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81" name="Gruppieren 80"/>
          <p:cNvGrpSpPr/>
          <p:nvPr userDrawn="1"/>
        </p:nvGrpSpPr>
        <p:grpSpPr>
          <a:xfrm>
            <a:off x="6203950" y="-397424"/>
            <a:ext cx="124906" cy="333375"/>
            <a:chOff x="6416680" y="-397424"/>
            <a:chExt cx="124906" cy="333375"/>
          </a:xfrm>
        </p:grpSpPr>
        <p:cxnSp>
          <p:nvCxnSpPr>
            <p:cNvPr id="82" name="Gerader Verbinder 81"/>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3" name="Textfeld 82"/>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cxnSp>
        <p:nvCxnSpPr>
          <p:cNvPr id="84" name="Gerader Verbinder 83"/>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85" name="Gruppieren 84"/>
          <p:cNvGrpSpPr/>
          <p:nvPr userDrawn="1"/>
        </p:nvGrpSpPr>
        <p:grpSpPr>
          <a:xfrm rot="16200000">
            <a:off x="11447325" y="-299139"/>
            <a:ext cx="333375" cy="136800"/>
            <a:chOff x="-133350" y="2711175"/>
            <a:chExt cx="333375" cy="136800"/>
          </a:xfrm>
        </p:grpSpPr>
        <p:cxnSp>
          <p:nvCxnSpPr>
            <p:cNvPr id="86" name="Gerader Verbinder 85"/>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7" name="Textfeld 86"/>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150" name="Grafik 3"/>
          <p:cNvGrpSpPr/>
          <p:nvPr userDrawn="1"/>
        </p:nvGrpSpPr>
        <p:grpSpPr>
          <a:xfrm>
            <a:off x="520163" y="293688"/>
            <a:ext cx="2654043" cy="328339"/>
            <a:chOff x="2090737" y="2524124"/>
            <a:chExt cx="7860982" cy="972502"/>
          </a:xfrm>
          <a:solidFill>
            <a:schemeClr val="tx1"/>
          </a:solidFill>
        </p:grpSpPr>
        <p:sp>
          <p:nvSpPr>
            <p:cNvPr id="151" name="Freihandform: Form 150"/>
            <p:cNvSpPr/>
            <p:nvPr/>
          </p:nvSpPr>
          <p:spPr>
            <a:xfrm>
              <a:off x="2090737" y="2545079"/>
              <a:ext cx="231457" cy="369569"/>
            </a:xfrm>
            <a:custGeom>
              <a:avLst/>
              <a:gdLst>
                <a:gd name="connsiteX0" fmla="*/ 231458 w 231457"/>
                <a:gd name="connsiteY0" fmla="*/ 60960 h 369569"/>
                <a:gd name="connsiteX1" fmla="*/ 65723 w 231457"/>
                <a:gd name="connsiteY1" fmla="*/ 60960 h 369569"/>
                <a:gd name="connsiteX2" fmla="*/ 65723 w 231457"/>
                <a:gd name="connsiteY2" fmla="*/ 152400 h 369569"/>
                <a:gd name="connsiteX3" fmla="*/ 189548 w 231457"/>
                <a:gd name="connsiteY3" fmla="*/ 152400 h 369569"/>
                <a:gd name="connsiteX4" fmla="*/ 189548 w 231457"/>
                <a:gd name="connsiteY4" fmla="*/ 212408 h 369569"/>
                <a:gd name="connsiteX5" fmla="*/ 65723 w 231457"/>
                <a:gd name="connsiteY5" fmla="*/ 212408 h 369569"/>
                <a:gd name="connsiteX6" fmla="*/ 65723 w 231457"/>
                <a:gd name="connsiteY6" fmla="*/ 369570 h 369569"/>
                <a:gd name="connsiteX7" fmla="*/ 0 w 231457"/>
                <a:gd name="connsiteY7" fmla="*/ 369570 h 369569"/>
                <a:gd name="connsiteX8" fmla="*/ 0 w 231457"/>
                <a:gd name="connsiteY8" fmla="*/ 0 h 369569"/>
                <a:gd name="connsiteX9" fmla="*/ 231458 w 231457"/>
                <a:gd name="connsiteY9" fmla="*/ 0 h 369569"/>
                <a:gd name="connsiteX10" fmla="*/ 231458 w 231457"/>
                <a:gd name="connsiteY10" fmla="*/ 60960 h 36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1457" h="369569">
                  <a:moveTo>
                    <a:pt x="231458" y="60960"/>
                  </a:moveTo>
                  <a:lnTo>
                    <a:pt x="65723" y="60960"/>
                  </a:lnTo>
                  <a:lnTo>
                    <a:pt x="65723" y="152400"/>
                  </a:lnTo>
                  <a:lnTo>
                    <a:pt x="189548" y="152400"/>
                  </a:lnTo>
                  <a:lnTo>
                    <a:pt x="189548" y="212408"/>
                  </a:lnTo>
                  <a:lnTo>
                    <a:pt x="65723" y="212408"/>
                  </a:lnTo>
                  <a:lnTo>
                    <a:pt x="65723" y="369570"/>
                  </a:lnTo>
                  <a:lnTo>
                    <a:pt x="0" y="369570"/>
                  </a:lnTo>
                  <a:lnTo>
                    <a:pt x="0" y="0"/>
                  </a:lnTo>
                  <a:lnTo>
                    <a:pt x="231458" y="0"/>
                  </a:lnTo>
                  <a:lnTo>
                    <a:pt x="231458" y="60960"/>
                  </a:lnTo>
                  <a:close/>
                </a:path>
              </a:pathLst>
            </a:custGeom>
            <a:grpFill/>
            <a:ln w="9525" cap="flat">
              <a:noFill/>
              <a:prstDash val="solid"/>
              <a:miter/>
            </a:ln>
          </p:spPr>
          <p:txBody>
            <a:bodyPr rtlCol="0" anchor="ctr"/>
            <a:lstStyle/>
            <a:p>
              <a:endParaRPr lang="de-DE"/>
            </a:p>
          </p:txBody>
        </p:sp>
        <p:sp>
          <p:nvSpPr>
            <p:cNvPr id="152" name="Freihandform: Form 151"/>
            <p:cNvSpPr/>
            <p:nvPr/>
          </p:nvSpPr>
          <p:spPr>
            <a:xfrm>
              <a:off x="2357437" y="2641039"/>
              <a:ext cx="161925" cy="272657"/>
            </a:xfrm>
            <a:custGeom>
              <a:avLst/>
              <a:gdLst>
                <a:gd name="connsiteX0" fmla="*/ 161925 w 161925"/>
                <a:gd name="connsiteY0" fmla="*/ 5005 h 272657"/>
                <a:gd name="connsiteX1" fmla="*/ 152400 w 161925"/>
                <a:gd name="connsiteY1" fmla="*/ 68823 h 272657"/>
                <a:gd name="connsiteX2" fmla="*/ 118110 w 161925"/>
                <a:gd name="connsiteY2" fmla="*/ 60250 h 272657"/>
                <a:gd name="connsiteX3" fmla="*/ 63817 w 161925"/>
                <a:gd name="connsiteY3" fmla="*/ 135498 h 272657"/>
                <a:gd name="connsiteX4" fmla="*/ 63817 w 161925"/>
                <a:gd name="connsiteY4" fmla="*/ 272658 h 272657"/>
                <a:gd name="connsiteX5" fmla="*/ 0 w 161925"/>
                <a:gd name="connsiteY5" fmla="*/ 272658 h 272657"/>
                <a:gd name="connsiteX6" fmla="*/ 0 w 161925"/>
                <a:gd name="connsiteY6" fmla="*/ 5958 h 272657"/>
                <a:gd name="connsiteX7" fmla="*/ 60960 w 161925"/>
                <a:gd name="connsiteY7" fmla="*/ 5958 h 272657"/>
                <a:gd name="connsiteX8" fmla="*/ 60960 w 161925"/>
                <a:gd name="connsiteY8" fmla="*/ 40248 h 272657"/>
                <a:gd name="connsiteX9" fmla="*/ 61913 w 161925"/>
                <a:gd name="connsiteY9" fmla="*/ 40248 h 272657"/>
                <a:gd name="connsiteX10" fmla="*/ 131445 w 161925"/>
                <a:gd name="connsiteY10" fmla="*/ 243 h 272657"/>
                <a:gd name="connsiteX11" fmla="*/ 161925 w 161925"/>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1925" h="272657">
                  <a:moveTo>
                    <a:pt x="161925" y="5005"/>
                  </a:moveTo>
                  <a:lnTo>
                    <a:pt x="152400" y="68823"/>
                  </a:lnTo>
                  <a:cubicBezTo>
                    <a:pt x="142875" y="64060"/>
                    <a:pt x="131445" y="60250"/>
                    <a:pt x="118110" y="60250"/>
                  </a:cubicBezTo>
                  <a:cubicBezTo>
                    <a:pt x="75248" y="60250"/>
                    <a:pt x="63817" y="94540"/>
                    <a:pt x="63817" y="135498"/>
                  </a:cubicBezTo>
                  <a:lnTo>
                    <a:pt x="63817" y="272658"/>
                  </a:lnTo>
                  <a:lnTo>
                    <a:pt x="0" y="272658"/>
                  </a:lnTo>
                  <a:lnTo>
                    <a:pt x="0" y="5958"/>
                  </a:lnTo>
                  <a:lnTo>
                    <a:pt x="60960" y="5958"/>
                  </a:lnTo>
                  <a:lnTo>
                    <a:pt x="60960" y="40248"/>
                  </a:lnTo>
                  <a:lnTo>
                    <a:pt x="61913" y="40248"/>
                  </a:lnTo>
                  <a:cubicBezTo>
                    <a:pt x="76200" y="15483"/>
                    <a:pt x="100965" y="243"/>
                    <a:pt x="131445" y="243"/>
                  </a:cubicBezTo>
                  <a:cubicBezTo>
                    <a:pt x="140970" y="-710"/>
                    <a:pt x="152400" y="1195"/>
                    <a:pt x="161925" y="5005"/>
                  </a:cubicBezTo>
                  <a:close/>
                </a:path>
              </a:pathLst>
            </a:custGeom>
            <a:grpFill/>
            <a:ln w="9525" cap="flat">
              <a:noFill/>
              <a:prstDash val="solid"/>
              <a:miter/>
            </a:ln>
          </p:spPr>
          <p:txBody>
            <a:bodyPr rtlCol="0" anchor="ctr"/>
            <a:lstStyle/>
            <a:p>
              <a:endParaRPr lang="de-DE"/>
            </a:p>
          </p:txBody>
        </p:sp>
        <p:sp>
          <p:nvSpPr>
            <p:cNvPr id="153" name="Freihandform: Form 152"/>
            <p:cNvSpPr/>
            <p:nvPr/>
          </p:nvSpPr>
          <p:spPr>
            <a:xfrm>
              <a:off x="2563176" y="2528887"/>
              <a:ext cx="79057" cy="385762"/>
            </a:xfrm>
            <a:custGeom>
              <a:avLst/>
              <a:gdLst>
                <a:gd name="connsiteX0" fmla="*/ 79058 w 79057"/>
                <a:gd name="connsiteY0" fmla="*/ 38100 h 385762"/>
                <a:gd name="connsiteX1" fmla="*/ 39052 w 79057"/>
                <a:gd name="connsiteY1" fmla="*/ 76200 h 385762"/>
                <a:gd name="connsiteX2" fmla="*/ 0 w 79057"/>
                <a:gd name="connsiteY2" fmla="*/ 38100 h 385762"/>
                <a:gd name="connsiteX3" fmla="*/ 39052 w 79057"/>
                <a:gd name="connsiteY3" fmla="*/ 0 h 385762"/>
                <a:gd name="connsiteX4" fmla="*/ 79058 w 79057"/>
                <a:gd name="connsiteY4" fmla="*/ 38100 h 385762"/>
                <a:gd name="connsiteX5" fmla="*/ 70485 w 79057"/>
                <a:gd name="connsiteY5" fmla="*/ 385763 h 385762"/>
                <a:gd name="connsiteX6" fmla="*/ 8573 w 79057"/>
                <a:gd name="connsiteY6" fmla="*/ 385763 h 385762"/>
                <a:gd name="connsiteX7" fmla="*/ 8573 w 79057"/>
                <a:gd name="connsiteY7" fmla="*/ 119063 h 385762"/>
                <a:gd name="connsiteX8" fmla="*/ 70485 w 79057"/>
                <a:gd name="connsiteY8" fmla="*/ 119063 h 385762"/>
                <a:gd name="connsiteX9" fmla="*/ 70485 w 79057"/>
                <a:gd name="connsiteY9" fmla="*/ 385763 h 385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5762">
                  <a:moveTo>
                    <a:pt x="79058" y="38100"/>
                  </a:moveTo>
                  <a:cubicBezTo>
                    <a:pt x="79058" y="60007"/>
                    <a:pt x="60960" y="76200"/>
                    <a:pt x="39052" y="76200"/>
                  </a:cubicBezTo>
                  <a:cubicBezTo>
                    <a:pt x="17145" y="76200"/>
                    <a:pt x="0" y="60960"/>
                    <a:pt x="0" y="38100"/>
                  </a:cubicBezTo>
                  <a:cubicBezTo>
                    <a:pt x="0" y="16193"/>
                    <a:pt x="18098" y="0"/>
                    <a:pt x="39052" y="0"/>
                  </a:cubicBezTo>
                  <a:cubicBezTo>
                    <a:pt x="61913" y="0"/>
                    <a:pt x="79058" y="16193"/>
                    <a:pt x="79058" y="38100"/>
                  </a:cubicBezTo>
                  <a:close/>
                  <a:moveTo>
                    <a:pt x="70485" y="385763"/>
                  </a:moveTo>
                  <a:lnTo>
                    <a:pt x="8573" y="385763"/>
                  </a:lnTo>
                  <a:lnTo>
                    <a:pt x="8573" y="119063"/>
                  </a:lnTo>
                  <a:lnTo>
                    <a:pt x="70485" y="119063"/>
                  </a:lnTo>
                  <a:lnTo>
                    <a:pt x="70485" y="385763"/>
                  </a:lnTo>
                  <a:close/>
                </a:path>
              </a:pathLst>
            </a:custGeom>
            <a:grpFill/>
            <a:ln w="9525" cap="flat">
              <a:noFill/>
              <a:prstDash val="solid"/>
              <a:miter/>
            </a:ln>
          </p:spPr>
          <p:txBody>
            <a:bodyPr rtlCol="0" anchor="ctr"/>
            <a:lstStyle/>
            <a:p>
              <a:endParaRPr lang="de-DE"/>
            </a:p>
          </p:txBody>
        </p:sp>
        <p:sp>
          <p:nvSpPr>
            <p:cNvPr id="154" name="Freihandform: Form 153"/>
            <p:cNvSpPr/>
            <p:nvPr/>
          </p:nvSpPr>
          <p:spPr>
            <a:xfrm>
              <a:off x="2699384" y="2641281"/>
              <a:ext cx="242887" cy="279082"/>
            </a:xfrm>
            <a:custGeom>
              <a:avLst/>
              <a:gdLst>
                <a:gd name="connsiteX0" fmla="*/ 132398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8 w 242887"/>
                <a:gd name="connsiteY6" fmla="*/ 225743 h 279082"/>
                <a:gd name="connsiteX7" fmla="*/ 198120 w 242887"/>
                <a:gd name="connsiteY7" fmla="*/ 194310 h 279082"/>
                <a:gd name="connsiteX8" fmla="*/ 237173 w 242887"/>
                <a:gd name="connsiteY8" fmla="*/ 235268 h 279082"/>
                <a:gd name="connsiteX9" fmla="*/ 132398 w 242887"/>
                <a:gd name="connsiteY9" fmla="*/ 279083 h 279082"/>
                <a:gd name="connsiteX10" fmla="*/ 62865 w 242887"/>
                <a:gd name="connsiteY10" fmla="*/ 115253 h 279082"/>
                <a:gd name="connsiteX11" fmla="*/ 183832 w 242887"/>
                <a:gd name="connsiteY11" fmla="*/ 115253 h 279082"/>
                <a:gd name="connsiteX12" fmla="*/ 124777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8" y="225743"/>
                    <a:pt x="132398" y="225743"/>
                  </a:cubicBezTo>
                  <a:cubicBezTo>
                    <a:pt x="157163" y="225743"/>
                    <a:pt x="177165" y="216218"/>
                    <a:pt x="198120" y="194310"/>
                  </a:cubicBezTo>
                  <a:lnTo>
                    <a:pt x="237173" y="235268"/>
                  </a:lnTo>
                  <a:cubicBezTo>
                    <a:pt x="206692" y="264795"/>
                    <a:pt x="172402" y="279083"/>
                    <a:pt x="132398" y="279083"/>
                  </a:cubicBezTo>
                  <a:close/>
                  <a:moveTo>
                    <a:pt x="62865" y="115253"/>
                  </a:moveTo>
                  <a:lnTo>
                    <a:pt x="183832" y="115253"/>
                  </a:lnTo>
                  <a:cubicBezTo>
                    <a:pt x="180975" y="74295"/>
                    <a:pt x="160020" y="50482"/>
                    <a:pt x="124777" y="50482"/>
                  </a:cubicBezTo>
                  <a:cubicBezTo>
                    <a:pt x="89535" y="50482"/>
                    <a:pt x="67627" y="74295"/>
                    <a:pt x="62865" y="115253"/>
                  </a:cubicBezTo>
                  <a:close/>
                </a:path>
              </a:pathLst>
            </a:custGeom>
            <a:grpFill/>
            <a:ln w="9525" cap="flat">
              <a:noFill/>
              <a:prstDash val="solid"/>
              <a:miter/>
            </a:ln>
          </p:spPr>
          <p:txBody>
            <a:bodyPr rtlCol="0" anchor="ctr"/>
            <a:lstStyle/>
            <a:p>
              <a:endParaRPr lang="de-DE"/>
            </a:p>
          </p:txBody>
        </p:sp>
        <p:sp>
          <p:nvSpPr>
            <p:cNvPr id="155" name="Freihandform: Form 154"/>
            <p:cNvSpPr/>
            <p:nvPr/>
          </p:nvSpPr>
          <p:spPr>
            <a:xfrm>
              <a:off x="2997516" y="2524124"/>
              <a:ext cx="248602" cy="396239"/>
            </a:xfrm>
            <a:custGeom>
              <a:avLst/>
              <a:gdLst>
                <a:gd name="connsiteX0" fmla="*/ 0 w 248602"/>
                <a:gd name="connsiteY0" fmla="*/ 256223 h 396239"/>
                <a:gd name="connsiteX1" fmla="*/ 108585 w 248602"/>
                <a:gd name="connsiteY1" fmla="*/ 117157 h 396239"/>
                <a:gd name="connsiteX2" fmla="*/ 185738 w 248602"/>
                <a:gd name="connsiteY2" fmla="*/ 153352 h 396239"/>
                <a:gd name="connsiteX3" fmla="*/ 186690 w 248602"/>
                <a:gd name="connsiteY3" fmla="*/ 153352 h 396239"/>
                <a:gd name="connsiteX4" fmla="*/ 186690 w 248602"/>
                <a:gd name="connsiteY4" fmla="*/ 16193 h 396239"/>
                <a:gd name="connsiteX5" fmla="*/ 248603 w 248602"/>
                <a:gd name="connsiteY5" fmla="*/ 0 h 396239"/>
                <a:gd name="connsiteX6" fmla="*/ 248603 w 248602"/>
                <a:gd name="connsiteY6" fmla="*/ 389573 h 396239"/>
                <a:gd name="connsiteX7" fmla="*/ 188595 w 248602"/>
                <a:gd name="connsiteY7" fmla="*/ 389573 h 396239"/>
                <a:gd name="connsiteX8" fmla="*/ 188595 w 248602"/>
                <a:gd name="connsiteY8" fmla="*/ 358140 h 396239"/>
                <a:gd name="connsiteX9" fmla="*/ 187642 w 248602"/>
                <a:gd name="connsiteY9" fmla="*/ 358140 h 396239"/>
                <a:gd name="connsiteX10" fmla="*/ 107633 w 248602"/>
                <a:gd name="connsiteY10" fmla="*/ 396240 h 396239"/>
                <a:gd name="connsiteX11" fmla="*/ 0 w 248602"/>
                <a:gd name="connsiteY11" fmla="*/ 256223 h 396239"/>
                <a:gd name="connsiteX12" fmla="*/ 61913 w 248602"/>
                <a:gd name="connsiteY12" fmla="*/ 256223 h 396239"/>
                <a:gd name="connsiteX13" fmla="*/ 123825 w 248602"/>
                <a:gd name="connsiteY13" fmla="*/ 341948 h 396239"/>
                <a:gd name="connsiteX14" fmla="*/ 187642 w 248602"/>
                <a:gd name="connsiteY14" fmla="*/ 306705 h 396239"/>
                <a:gd name="connsiteX15" fmla="*/ 187642 w 248602"/>
                <a:gd name="connsiteY15" fmla="*/ 208598 h 396239"/>
                <a:gd name="connsiteX16" fmla="*/ 123825 w 248602"/>
                <a:gd name="connsiteY16" fmla="*/ 173355 h 396239"/>
                <a:gd name="connsiteX17" fmla="*/ 61913 w 248602"/>
                <a:gd name="connsiteY17" fmla="*/ 256223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6223"/>
                  </a:moveTo>
                  <a:cubicBezTo>
                    <a:pt x="0" y="170498"/>
                    <a:pt x="43815" y="117157"/>
                    <a:pt x="108585" y="117157"/>
                  </a:cubicBezTo>
                  <a:cubicBezTo>
                    <a:pt x="141923" y="117157"/>
                    <a:pt x="168592" y="131445"/>
                    <a:pt x="185738" y="153352"/>
                  </a:cubicBezTo>
                  <a:lnTo>
                    <a:pt x="186690" y="153352"/>
                  </a:lnTo>
                  <a:lnTo>
                    <a:pt x="186690" y="16193"/>
                  </a:lnTo>
                  <a:lnTo>
                    <a:pt x="248603" y="0"/>
                  </a:lnTo>
                  <a:lnTo>
                    <a:pt x="248603" y="389573"/>
                  </a:lnTo>
                  <a:lnTo>
                    <a:pt x="188595" y="389573"/>
                  </a:lnTo>
                  <a:lnTo>
                    <a:pt x="188595" y="358140"/>
                  </a:lnTo>
                  <a:lnTo>
                    <a:pt x="187642" y="358140"/>
                  </a:lnTo>
                  <a:cubicBezTo>
                    <a:pt x="168592" y="381953"/>
                    <a:pt x="140970" y="396240"/>
                    <a:pt x="107633" y="396240"/>
                  </a:cubicBezTo>
                  <a:cubicBezTo>
                    <a:pt x="43815" y="396240"/>
                    <a:pt x="0" y="341948"/>
                    <a:pt x="0" y="256223"/>
                  </a:cubicBezTo>
                  <a:close/>
                  <a:moveTo>
                    <a:pt x="61913" y="256223"/>
                  </a:moveTo>
                  <a:cubicBezTo>
                    <a:pt x="61913" y="310515"/>
                    <a:pt x="84773" y="341948"/>
                    <a:pt x="123825" y="341948"/>
                  </a:cubicBezTo>
                  <a:cubicBezTo>
                    <a:pt x="147638" y="341948"/>
                    <a:pt x="167640" y="330517"/>
                    <a:pt x="187642" y="306705"/>
                  </a:cubicBezTo>
                  <a:lnTo>
                    <a:pt x="187642" y="208598"/>
                  </a:lnTo>
                  <a:cubicBezTo>
                    <a:pt x="169545" y="184785"/>
                    <a:pt x="149542" y="173355"/>
                    <a:pt x="123825" y="173355"/>
                  </a:cubicBezTo>
                  <a:cubicBezTo>
                    <a:pt x="82867" y="173355"/>
                    <a:pt x="61913" y="202883"/>
                    <a:pt x="61913" y="256223"/>
                  </a:cubicBezTo>
                  <a:close/>
                </a:path>
              </a:pathLst>
            </a:custGeom>
            <a:grpFill/>
            <a:ln w="9525" cap="flat">
              <a:noFill/>
              <a:prstDash val="solid"/>
              <a:miter/>
            </a:ln>
          </p:spPr>
          <p:txBody>
            <a:bodyPr rtlCol="0" anchor="ctr"/>
            <a:lstStyle/>
            <a:p>
              <a:endParaRPr lang="de-DE"/>
            </a:p>
          </p:txBody>
        </p:sp>
        <p:sp>
          <p:nvSpPr>
            <p:cNvPr id="156" name="Freihandform: Form 155"/>
            <p:cNvSpPr/>
            <p:nvPr/>
          </p:nvSpPr>
          <p:spPr>
            <a:xfrm>
              <a:off x="3328987" y="2641039"/>
              <a:ext cx="160020" cy="272657"/>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2"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7" y="-710"/>
                    <a:pt x="150495" y="1195"/>
                    <a:pt x="160020" y="5005"/>
                  </a:cubicBezTo>
                  <a:close/>
                </a:path>
              </a:pathLst>
            </a:custGeom>
            <a:grpFill/>
            <a:ln w="9525" cap="flat">
              <a:noFill/>
              <a:prstDash val="solid"/>
              <a:miter/>
            </a:ln>
          </p:spPr>
          <p:txBody>
            <a:bodyPr rtlCol="0" anchor="ctr"/>
            <a:lstStyle/>
            <a:p>
              <a:endParaRPr lang="de-DE"/>
            </a:p>
          </p:txBody>
        </p:sp>
        <p:sp>
          <p:nvSpPr>
            <p:cNvPr id="157" name="Freihandform: Form 156"/>
            <p:cNvSpPr/>
            <p:nvPr/>
          </p:nvSpPr>
          <p:spPr>
            <a:xfrm>
              <a:off x="3533774" y="2528887"/>
              <a:ext cx="79057" cy="385762"/>
            </a:xfrm>
            <a:custGeom>
              <a:avLst/>
              <a:gdLst>
                <a:gd name="connsiteX0" fmla="*/ 79058 w 79057"/>
                <a:gd name="connsiteY0" fmla="*/ 38100 h 385762"/>
                <a:gd name="connsiteX1" fmla="*/ 39053 w 79057"/>
                <a:gd name="connsiteY1" fmla="*/ 76200 h 385762"/>
                <a:gd name="connsiteX2" fmla="*/ 0 w 79057"/>
                <a:gd name="connsiteY2" fmla="*/ 38100 h 385762"/>
                <a:gd name="connsiteX3" fmla="*/ 39053 w 79057"/>
                <a:gd name="connsiteY3" fmla="*/ 0 h 385762"/>
                <a:gd name="connsiteX4" fmla="*/ 79058 w 79057"/>
                <a:gd name="connsiteY4" fmla="*/ 38100 h 385762"/>
                <a:gd name="connsiteX5" fmla="*/ 70485 w 79057"/>
                <a:gd name="connsiteY5" fmla="*/ 385763 h 385762"/>
                <a:gd name="connsiteX6" fmla="*/ 8572 w 79057"/>
                <a:gd name="connsiteY6" fmla="*/ 385763 h 385762"/>
                <a:gd name="connsiteX7" fmla="*/ 8572 w 79057"/>
                <a:gd name="connsiteY7" fmla="*/ 119063 h 385762"/>
                <a:gd name="connsiteX8" fmla="*/ 70485 w 79057"/>
                <a:gd name="connsiteY8" fmla="*/ 119063 h 385762"/>
                <a:gd name="connsiteX9" fmla="*/ 70485 w 79057"/>
                <a:gd name="connsiteY9" fmla="*/ 385763 h 385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5762">
                  <a:moveTo>
                    <a:pt x="79058" y="38100"/>
                  </a:moveTo>
                  <a:cubicBezTo>
                    <a:pt x="79058" y="60007"/>
                    <a:pt x="60960" y="76200"/>
                    <a:pt x="39053" y="76200"/>
                  </a:cubicBezTo>
                  <a:cubicBezTo>
                    <a:pt x="17145" y="76200"/>
                    <a:pt x="0" y="60960"/>
                    <a:pt x="0" y="38100"/>
                  </a:cubicBezTo>
                  <a:cubicBezTo>
                    <a:pt x="0" y="16193"/>
                    <a:pt x="18097" y="0"/>
                    <a:pt x="39053" y="0"/>
                  </a:cubicBezTo>
                  <a:cubicBezTo>
                    <a:pt x="60960" y="0"/>
                    <a:pt x="79058" y="16193"/>
                    <a:pt x="79058" y="38100"/>
                  </a:cubicBezTo>
                  <a:close/>
                  <a:moveTo>
                    <a:pt x="70485" y="385763"/>
                  </a:moveTo>
                  <a:lnTo>
                    <a:pt x="8572" y="385763"/>
                  </a:lnTo>
                  <a:lnTo>
                    <a:pt x="8572" y="119063"/>
                  </a:lnTo>
                  <a:lnTo>
                    <a:pt x="70485" y="119063"/>
                  </a:lnTo>
                  <a:lnTo>
                    <a:pt x="70485" y="385763"/>
                  </a:lnTo>
                  <a:close/>
                </a:path>
              </a:pathLst>
            </a:custGeom>
            <a:grpFill/>
            <a:ln w="9525" cap="flat">
              <a:noFill/>
              <a:prstDash val="solid"/>
              <a:miter/>
            </a:ln>
          </p:spPr>
          <p:txBody>
            <a:bodyPr rtlCol="0" anchor="ctr"/>
            <a:lstStyle/>
            <a:p>
              <a:endParaRPr lang="de-DE"/>
            </a:p>
          </p:txBody>
        </p:sp>
        <p:sp>
          <p:nvSpPr>
            <p:cNvPr id="158" name="Freihandform: Form 157"/>
            <p:cNvSpPr/>
            <p:nvPr/>
          </p:nvSpPr>
          <p:spPr>
            <a:xfrm>
              <a:off x="3671887" y="2640329"/>
              <a:ext cx="224790" cy="280034"/>
            </a:xfrm>
            <a:custGeom>
              <a:avLst/>
              <a:gdLst>
                <a:gd name="connsiteX0" fmla="*/ 222885 w 224790"/>
                <a:gd name="connsiteY0" fmla="*/ 237172 h 280034"/>
                <a:gd name="connsiteX1" fmla="*/ 127635 w 224790"/>
                <a:gd name="connsiteY1" fmla="*/ 280035 h 280034"/>
                <a:gd name="connsiteX2" fmla="*/ 0 w 224790"/>
                <a:gd name="connsiteY2" fmla="*/ 140970 h 280034"/>
                <a:gd name="connsiteX3" fmla="*/ 128588 w 224790"/>
                <a:gd name="connsiteY3" fmla="*/ 0 h 280034"/>
                <a:gd name="connsiteX4" fmla="*/ 224790 w 224790"/>
                <a:gd name="connsiteY4" fmla="*/ 45720 h 280034"/>
                <a:gd name="connsiteX5" fmla="*/ 181928 w 224790"/>
                <a:gd name="connsiteY5" fmla="*/ 86678 h 280034"/>
                <a:gd name="connsiteX6" fmla="*/ 128588 w 224790"/>
                <a:gd name="connsiteY6" fmla="*/ 57150 h 280034"/>
                <a:gd name="connsiteX7" fmla="*/ 62865 w 224790"/>
                <a:gd name="connsiteY7" fmla="*/ 140018 h 280034"/>
                <a:gd name="connsiteX8" fmla="*/ 128588 w 224790"/>
                <a:gd name="connsiteY8" fmla="*/ 222885 h 280034"/>
                <a:gd name="connsiteX9" fmla="*/ 183833 w 224790"/>
                <a:gd name="connsiteY9" fmla="*/ 193358 h 280034"/>
                <a:gd name="connsiteX10" fmla="*/ 222885 w 224790"/>
                <a:gd name="connsiteY10" fmla="*/ 237172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4">
                  <a:moveTo>
                    <a:pt x="222885" y="237172"/>
                  </a:moveTo>
                  <a:cubicBezTo>
                    <a:pt x="196215" y="266700"/>
                    <a:pt x="165735" y="280035"/>
                    <a:pt x="127635" y="280035"/>
                  </a:cubicBezTo>
                  <a:cubicBezTo>
                    <a:pt x="51435" y="280035"/>
                    <a:pt x="0" y="224790"/>
                    <a:pt x="0" y="140970"/>
                  </a:cubicBezTo>
                  <a:cubicBezTo>
                    <a:pt x="0" y="57150"/>
                    <a:pt x="51435" y="0"/>
                    <a:pt x="128588" y="0"/>
                  </a:cubicBezTo>
                  <a:cubicBezTo>
                    <a:pt x="168592" y="0"/>
                    <a:pt x="200978" y="15240"/>
                    <a:pt x="224790" y="45720"/>
                  </a:cubicBezTo>
                  <a:lnTo>
                    <a:pt x="181928" y="86678"/>
                  </a:lnTo>
                  <a:cubicBezTo>
                    <a:pt x="166688" y="66675"/>
                    <a:pt x="149542" y="57150"/>
                    <a:pt x="128588" y="57150"/>
                  </a:cubicBezTo>
                  <a:cubicBezTo>
                    <a:pt x="89535" y="57150"/>
                    <a:pt x="62865" y="89535"/>
                    <a:pt x="62865" y="140018"/>
                  </a:cubicBezTo>
                  <a:cubicBezTo>
                    <a:pt x="62865" y="189547"/>
                    <a:pt x="89535" y="222885"/>
                    <a:pt x="128588" y="222885"/>
                  </a:cubicBezTo>
                  <a:cubicBezTo>
                    <a:pt x="149542" y="222885"/>
                    <a:pt x="166688" y="213360"/>
                    <a:pt x="183833" y="193358"/>
                  </a:cubicBezTo>
                  <a:lnTo>
                    <a:pt x="222885" y="237172"/>
                  </a:lnTo>
                  <a:close/>
                </a:path>
              </a:pathLst>
            </a:custGeom>
            <a:grpFill/>
            <a:ln w="9525" cap="flat">
              <a:noFill/>
              <a:prstDash val="solid"/>
              <a:miter/>
            </a:ln>
          </p:spPr>
          <p:txBody>
            <a:bodyPr rtlCol="0" anchor="ctr"/>
            <a:lstStyle/>
            <a:p>
              <a:endParaRPr lang="de-DE"/>
            </a:p>
          </p:txBody>
        </p:sp>
        <p:sp>
          <p:nvSpPr>
            <p:cNvPr id="159" name="Freihandform: Form 158"/>
            <p:cNvSpPr/>
            <p:nvPr/>
          </p:nvSpPr>
          <p:spPr>
            <a:xfrm>
              <a:off x="3950016" y="2524124"/>
              <a:ext cx="228600" cy="391477"/>
            </a:xfrm>
            <a:custGeom>
              <a:avLst/>
              <a:gdLst>
                <a:gd name="connsiteX0" fmla="*/ 228600 w 228600"/>
                <a:gd name="connsiteY0" fmla="*/ 390525 h 391477"/>
                <a:gd name="connsiteX1" fmla="*/ 166688 w 228600"/>
                <a:gd name="connsiteY1" fmla="*/ 390525 h 391477"/>
                <a:gd name="connsiteX2" fmla="*/ 166688 w 228600"/>
                <a:gd name="connsiteY2" fmla="*/ 238125 h 391477"/>
                <a:gd name="connsiteX3" fmla="*/ 117158 w 228600"/>
                <a:gd name="connsiteY3" fmla="*/ 173355 h 391477"/>
                <a:gd name="connsiteX4" fmla="*/ 61913 w 228600"/>
                <a:gd name="connsiteY4" fmla="*/ 238125 h 391477"/>
                <a:gd name="connsiteX5" fmla="*/ 61913 w 228600"/>
                <a:gd name="connsiteY5" fmla="*/ 391478 h 391477"/>
                <a:gd name="connsiteX6" fmla="*/ 0 w 228600"/>
                <a:gd name="connsiteY6" fmla="*/ 391478 h 391477"/>
                <a:gd name="connsiteX7" fmla="*/ 0 w 228600"/>
                <a:gd name="connsiteY7" fmla="*/ 16193 h 391477"/>
                <a:gd name="connsiteX8" fmla="*/ 61913 w 228600"/>
                <a:gd name="connsiteY8" fmla="*/ 0 h 391477"/>
                <a:gd name="connsiteX9" fmla="*/ 61913 w 228600"/>
                <a:gd name="connsiteY9" fmla="*/ 155258 h 391477"/>
                <a:gd name="connsiteX10" fmla="*/ 62865 w 228600"/>
                <a:gd name="connsiteY10" fmla="*/ 155258 h 391477"/>
                <a:gd name="connsiteX11" fmla="*/ 140970 w 228600"/>
                <a:gd name="connsiteY11" fmla="*/ 116205 h 391477"/>
                <a:gd name="connsiteX12" fmla="*/ 228600 w 228600"/>
                <a:gd name="connsiteY12" fmla="*/ 223838 h 391477"/>
                <a:gd name="connsiteX13" fmla="*/ 228600 w 228600"/>
                <a:gd name="connsiteY13" fmla="*/ 390525 h 391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91477">
                  <a:moveTo>
                    <a:pt x="228600" y="390525"/>
                  </a:moveTo>
                  <a:lnTo>
                    <a:pt x="166688" y="390525"/>
                  </a:lnTo>
                  <a:lnTo>
                    <a:pt x="166688" y="238125"/>
                  </a:lnTo>
                  <a:cubicBezTo>
                    <a:pt x="166688" y="199073"/>
                    <a:pt x="154305" y="173355"/>
                    <a:pt x="117158" y="173355"/>
                  </a:cubicBezTo>
                  <a:cubicBezTo>
                    <a:pt x="74295" y="173355"/>
                    <a:pt x="61913" y="207645"/>
                    <a:pt x="61913" y="238125"/>
                  </a:cubicBezTo>
                  <a:lnTo>
                    <a:pt x="61913" y="391478"/>
                  </a:lnTo>
                  <a:lnTo>
                    <a:pt x="0" y="391478"/>
                  </a:lnTo>
                  <a:lnTo>
                    <a:pt x="0" y="16193"/>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90525"/>
                  </a:lnTo>
                  <a:close/>
                </a:path>
              </a:pathLst>
            </a:custGeom>
            <a:grpFill/>
            <a:ln w="9525" cap="flat">
              <a:noFill/>
              <a:prstDash val="solid"/>
              <a:miter/>
            </a:ln>
          </p:spPr>
          <p:txBody>
            <a:bodyPr rtlCol="0" anchor="ctr"/>
            <a:lstStyle/>
            <a:p>
              <a:endParaRPr lang="de-DE"/>
            </a:p>
          </p:txBody>
        </p:sp>
        <p:sp>
          <p:nvSpPr>
            <p:cNvPr id="160" name="Freihandform: Form 159"/>
            <p:cNvSpPr/>
            <p:nvPr/>
          </p:nvSpPr>
          <p:spPr>
            <a:xfrm>
              <a:off x="4251006" y="2721291"/>
              <a:ext cx="130492" cy="59055"/>
            </a:xfrm>
            <a:custGeom>
              <a:avLst/>
              <a:gdLst>
                <a:gd name="connsiteX0" fmla="*/ 130493 w 130492"/>
                <a:gd name="connsiteY0" fmla="*/ 59055 h 59055"/>
                <a:gd name="connsiteX1" fmla="*/ 0 w 130492"/>
                <a:gd name="connsiteY1" fmla="*/ 59055 h 59055"/>
                <a:gd name="connsiteX2" fmla="*/ 0 w 130492"/>
                <a:gd name="connsiteY2" fmla="*/ 0 h 59055"/>
                <a:gd name="connsiteX3" fmla="*/ 130493 w 130492"/>
                <a:gd name="connsiteY3" fmla="*/ 0 h 59055"/>
                <a:gd name="connsiteX4" fmla="*/ 130493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3" y="59055"/>
                  </a:moveTo>
                  <a:lnTo>
                    <a:pt x="0" y="59055"/>
                  </a:lnTo>
                  <a:lnTo>
                    <a:pt x="0" y="0"/>
                  </a:lnTo>
                  <a:lnTo>
                    <a:pt x="130493" y="0"/>
                  </a:lnTo>
                  <a:lnTo>
                    <a:pt x="130493" y="59055"/>
                  </a:lnTo>
                  <a:close/>
                </a:path>
              </a:pathLst>
            </a:custGeom>
            <a:grpFill/>
            <a:ln w="9525" cap="flat">
              <a:noFill/>
              <a:prstDash val="solid"/>
              <a:miter/>
            </a:ln>
          </p:spPr>
          <p:txBody>
            <a:bodyPr rtlCol="0" anchor="ctr"/>
            <a:lstStyle/>
            <a:p>
              <a:endParaRPr lang="de-DE"/>
            </a:p>
          </p:txBody>
        </p:sp>
        <p:sp>
          <p:nvSpPr>
            <p:cNvPr id="161" name="Freihandform: Form 160"/>
            <p:cNvSpPr/>
            <p:nvPr/>
          </p:nvSpPr>
          <p:spPr>
            <a:xfrm>
              <a:off x="4413884" y="2545079"/>
              <a:ext cx="343852" cy="368617"/>
            </a:xfrm>
            <a:custGeom>
              <a:avLst/>
              <a:gdLst>
                <a:gd name="connsiteX0" fmla="*/ 137160 w 343852"/>
                <a:gd name="connsiteY0" fmla="*/ 0 h 368617"/>
                <a:gd name="connsiteX1" fmla="*/ 206693 w 343852"/>
                <a:gd name="connsiteY1" fmla="*/ 0 h 368617"/>
                <a:gd name="connsiteX2" fmla="*/ 343853 w 343852"/>
                <a:gd name="connsiteY2" fmla="*/ 368618 h 368617"/>
                <a:gd name="connsiteX3" fmla="*/ 272415 w 343852"/>
                <a:gd name="connsiteY3" fmla="*/ 368618 h 368617"/>
                <a:gd name="connsiteX4" fmla="*/ 245745 w 343852"/>
                <a:gd name="connsiteY4" fmla="*/ 290512 h 368617"/>
                <a:gd name="connsiteX5" fmla="*/ 96203 w 343852"/>
                <a:gd name="connsiteY5" fmla="*/ 290512 h 368617"/>
                <a:gd name="connsiteX6" fmla="*/ 69533 w 343852"/>
                <a:gd name="connsiteY6" fmla="*/ 368618 h 368617"/>
                <a:gd name="connsiteX7" fmla="*/ 0 w 343852"/>
                <a:gd name="connsiteY7" fmla="*/ 368618 h 368617"/>
                <a:gd name="connsiteX8" fmla="*/ 137160 w 343852"/>
                <a:gd name="connsiteY8" fmla="*/ 0 h 368617"/>
                <a:gd name="connsiteX9" fmla="*/ 116205 w 343852"/>
                <a:gd name="connsiteY9" fmla="*/ 231458 h 368617"/>
                <a:gd name="connsiteX10" fmla="*/ 223838 w 343852"/>
                <a:gd name="connsiteY10" fmla="*/ 231458 h 368617"/>
                <a:gd name="connsiteX11" fmla="*/ 170497 w 343852"/>
                <a:gd name="connsiteY11" fmla="*/ 75247 h 368617"/>
                <a:gd name="connsiteX12" fmla="*/ 169545 w 343852"/>
                <a:gd name="connsiteY12" fmla="*/ 75247 h 368617"/>
                <a:gd name="connsiteX13" fmla="*/ 116205 w 343852"/>
                <a:gd name="connsiteY13" fmla="*/ 231458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3852" h="368617">
                  <a:moveTo>
                    <a:pt x="137160" y="0"/>
                  </a:moveTo>
                  <a:lnTo>
                    <a:pt x="206693" y="0"/>
                  </a:lnTo>
                  <a:lnTo>
                    <a:pt x="343853" y="368618"/>
                  </a:lnTo>
                  <a:lnTo>
                    <a:pt x="272415" y="368618"/>
                  </a:lnTo>
                  <a:lnTo>
                    <a:pt x="245745" y="290512"/>
                  </a:lnTo>
                  <a:lnTo>
                    <a:pt x="96203" y="290512"/>
                  </a:lnTo>
                  <a:lnTo>
                    <a:pt x="69533" y="368618"/>
                  </a:lnTo>
                  <a:lnTo>
                    <a:pt x="0" y="368618"/>
                  </a:lnTo>
                  <a:lnTo>
                    <a:pt x="137160" y="0"/>
                  </a:lnTo>
                  <a:close/>
                  <a:moveTo>
                    <a:pt x="116205" y="231458"/>
                  </a:moveTo>
                  <a:lnTo>
                    <a:pt x="223838" y="231458"/>
                  </a:lnTo>
                  <a:lnTo>
                    <a:pt x="170497" y="75247"/>
                  </a:lnTo>
                  <a:lnTo>
                    <a:pt x="169545" y="75247"/>
                  </a:lnTo>
                  <a:lnTo>
                    <a:pt x="116205" y="231458"/>
                  </a:lnTo>
                  <a:close/>
                </a:path>
              </a:pathLst>
            </a:custGeom>
            <a:grpFill/>
            <a:ln w="9525" cap="flat">
              <a:noFill/>
              <a:prstDash val="solid"/>
              <a:miter/>
            </a:ln>
          </p:spPr>
          <p:txBody>
            <a:bodyPr rtlCol="0" anchor="ctr"/>
            <a:lstStyle/>
            <a:p>
              <a:endParaRPr lang="de-DE"/>
            </a:p>
          </p:txBody>
        </p:sp>
        <p:sp>
          <p:nvSpPr>
            <p:cNvPr id="162" name="Freihandform: Form 161"/>
            <p:cNvSpPr/>
            <p:nvPr/>
          </p:nvSpPr>
          <p:spPr>
            <a:xfrm>
              <a:off x="4812029" y="2525076"/>
              <a:ext cx="61912" cy="389572"/>
            </a:xfrm>
            <a:custGeom>
              <a:avLst/>
              <a:gdLst>
                <a:gd name="connsiteX0" fmla="*/ 61913 w 61912"/>
                <a:gd name="connsiteY0" fmla="*/ 389573 h 389572"/>
                <a:gd name="connsiteX1" fmla="*/ 0 w 61912"/>
                <a:gd name="connsiteY1" fmla="*/ 389573 h 389572"/>
                <a:gd name="connsiteX2" fmla="*/ 0 w 61912"/>
                <a:gd name="connsiteY2" fmla="*/ 14288 h 389572"/>
                <a:gd name="connsiteX3" fmla="*/ 61913 w 61912"/>
                <a:gd name="connsiteY3" fmla="*/ 0 h 389572"/>
                <a:gd name="connsiteX4" fmla="*/ 61913 w 61912"/>
                <a:gd name="connsiteY4" fmla="*/ 389573 h 38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9572">
                  <a:moveTo>
                    <a:pt x="61913" y="389573"/>
                  </a:moveTo>
                  <a:lnTo>
                    <a:pt x="0" y="389573"/>
                  </a:lnTo>
                  <a:lnTo>
                    <a:pt x="0" y="14288"/>
                  </a:lnTo>
                  <a:lnTo>
                    <a:pt x="61913" y="0"/>
                  </a:lnTo>
                  <a:lnTo>
                    <a:pt x="61913" y="389573"/>
                  </a:lnTo>
                  <a:close/>
                </a:path>
              </a:pathLst>
            </a:custGeom>
            <a:grpFill/>
            <a:ln w="9525" cap="flat">
              <a:noFill/>
              <a:prstDash val="solid"/>
              <a:miter/>
            </a:ln>
          </p:spPr>
          <p:txBody>
            <a:bodyPr rtlCol="0" anchor="ctr"/>
            <a:lstStyle/>
            <a:p>
              <a:endParaRPr lang="de-DE"/>
            </a:p>
          </p:txBody>
        </p:sp>
        <p:sp>
          <p:nvSpPr>
            <p:cNvPr id="163" name="Freihandform: Form 162"/>
            <p:cNvSpPr/>
            <p:nvPr/>
          </p:nvSpPr>
          <p:spPr>
            <a:xfrm>
              <a:off x="4941569" y="2641281"/>
              <a:ext cx="242887" cy="279082"/>
            </a:xfrm>
            <a:custGeom>
              <a:avLst/>
              <a:gdLst>
                <a:gd name="connsiteX0" fmla="*/ 132398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3818 w 242887"/>
                <a:gd name="connsiteY5" fmla="*/ 160972 h 279082"/>
                <a:gd name="connsiteX6" fmla="*/ 133350 w 242887"/>
                <a:gd name="connsiteY6" fmla="*/ 225743 h 279082"/>
                <a:gd name="connsiteX7" fmla="*/ 199073 w 242887"/>
                <a:gd name="connsiteY7" fmla="*/ 194310 h 279082"/>
                <a:gd name="connsiteX8" fmla="*/ 238125 w 242887"/>
                <a:gd name="connsiteY8" fmla="*/ 235268 h 279082"/>
                <a:gd name="connsiteX9" fmla="*/ 132398 w 242887"/>
                <a:gd name="connsiteY9" fmla="*/ 279083 h 279082"/>
                <a:gd name="connsiteX10" fmla="*/ 61913 w 242887"/>
                <a:gd name="connsiteY10" fmla="*/ 115253 h 279082"/>
                <a:gd name="connsiteX11" fmla="*/ 182880 w 242887"/>
                <a:gd name="connsiteY11" fmla="*/ 115253 h 279082"/>
                <a:gd name="connsiteX12" fmla="*/ 123825 w 242887"/>
                <a:gd name="connsiteY12" fmla="*/ 50482 h 279082"/>
                <a:gd name="connsiteX13" fmla="*/ 61913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8" y="0"/>
                  </a:cubicBezTo>
                  <a:cubicBezTo>
                    <a:pt x="196215" y="0"/>
                    <a:pt x="242888" y="53340"/>
                    <a:pt x="242888" y="135255"/>
                  </a:cubicBezTo>
                  <a:cubicBezTo>
                    <a:pt x="242888" y="143828"/>
                    <a:pt x="241935" y="153353"/>
                    <a:pt x="241935" y="160972"/>
                  </a:cubicBezTo>
                  <a:lnTo>
                    <a:pt x="63818" y="160972"/>
                  </a:lnTo>
                  <a:cubicBezTo>
                    <a:pt x="70485" y="201930"/>
                    <a:pt x="95250" y="225743"/>
                    <a:pt x="133350" y="225743"/>
                  </a:cubicBezTo>
                  <a:cubicBezTo>
                    <a:pt x="158115" y="225743"/>
                    <a:pt x="178118" y="216218"/>
                    <a:pt x="199073" y="194310"/>
                  </a:cubicBezTo>
                  <a:lnTo>
                    <a:pt x="238125" y="235268"/>
                  </a:lnTo>
                  <a:cubicBezTo>
                    <a:pt x="206693" y="264795"/>
                    <a:pt x="172403" y="279083"/>
                    <a:pt x="132398" y="279083"/>
                  </a:cubicBezTo>
                  <a:close/>
                  <a:moveTo>
                    <a:pt x="61913" y="115253"/>
                  </a:moveTo>
                  <a:lnTo>
                    <a:pt x="182880" y="115253"/>
                  </a:lnTo>
                  <a:cubicBezTo>
                    <a:pt x="180023" y="74295"/>
                    <a:pt x="159068" y="50482"/>
                    <a:pt x="123825" y="50482"/>
                  </a:cubicBezTo>
                  <a:cubicBezTo>
                    <a:pt x="89535" y="50482"/>
                    <a:pt x="67628" y="74295"/>
                    <a:pt x="61913" y="115253"/>
                  </a:cubicBezTo>
                  <a:close/>
                </a:path>
              </a:pathLst>
            </a:custGeom>
            <a:grpFill/>
            <a:ln w="9525" cap="flat">
              <a:noFill/>
              <a:prstDash val="solid"/>
              <a:miter/>
            </a:ln>
          </p:spPr>
          <p:txBody>
            <a:bodyPr rtlCol="0" anchor="ctr"/>
            <a:lstStyle/>
            <a:p>
              <a:endParaRPr lang="de-DE"/>
            </a:p>
          </p:txBody>
        </p:sp>
        <p:sp>
          <p:nvSpPr>
            <p:cNvPr id="164" name="Freihandform: Form 163"/>
            <p:cNvSpPr/>
            <p:nvPr/>
          </p:nvSpPr>
          <p:spPr>
            <a:xfrm>
              <a:off x="5217794" y="2647949"/>
              <a:ext cx="255270" cy="266700"/>
            </a:xfrm>
            <a:custGeom>
              <a:avLst/>
              <a:gdLst>
                <a:gd name="connsiteX0" fmla="*/ 255270 w 255270"/>
                <a:gd name="connsiteY0" fmla="*/ 266700 h 266700"/>
                <a:gd name="connsiteX1" fmla="*/ 183833 w 255270"/>
                <a:gd name="connsiteY1" fmla="*/ 266700 h 266700"/>
                <a:gd name="connsiteX2" fmla="*/ 126683 w 255270"/>
                <a:gd name="connsiteY2" fmla="*/ 174308 h 266700"/>
                <a:gd name="connsiteX3" fmla="*/ 125730 w 255270"/>
                <a:gd name="connsiteY3" fmla="*/ 174308 h 266700"/>
                <a:gd name="connsiteX4" fmla="*/ 70485 w 255270"/>
                <a:gd name="connsiteY4" fmla="*/ 266700 h 266700"/>
                <a:gd name="connsiteX5" fmla="*/ 0 w 255270"/>
                <a:gd name="connsiteY5" fmla="*/ 266700 h 266700"/>
                <a:gd name="connsiteX6" fmla="*/ 91440 w 255270"/>
                <a:gd name="connsiteY6" fmla="*/ 128588 h 266700"/>
                <a:gd name="connsiteX7" fmla="*/ 6668 w 255270"/>
                <a:gd name="connsiteY7" fmla="*/ 0 h 266700"/>
                <a:gd name="connsiteX8" fmla="*/ 77153 w 255270"/>
                <a:gd name="connsiteY8" fmla="*/ 0 h 266700"/>
                <a:gd name="connsiteX9" fmla="*/ 127635 w 255270"/>
                <a:gd name="connsiteY9" fmla="*/ 81915 h 266700"/>
                <a:gd name="connsiteX10" fmla="*/ 128588 w 255270"/>
                <a:gd name="connsiteY10" fmla="*/ 81915 h 266700"/>
                <a:gd name="connsiteX11" fmla="*/ 178118 w 255270"/>
                <a:gd name="connsiteY11" fmla="*/ 0 h 266700"/>
                <a:gd name="connsiteX12" fmla="*/ 247650 w 255270"/>
                <a:gd name="connsiteY12" fmla="*/ 0 h 266700"/>
                <a:gd name="connsiteX13" fmla="*/ 163830 w 255270"/>
                <a:gd name="connsiteY13" fmla="*/ 127635 h 266700"/>
                <a:gd name="connsiteX14" fmla="*/ 255270 w 255270"/>
                <a:gd name="connsiteY14" fmla="*/ 26670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5270" h="266700">
                  <a:moveTo>
                    <a:pt x="255270" y="266700"/>
                  </a:moveTo>
                  <a:lnTo>
                    <a:pt x="183833" y="266700"/>
                  </a:lnTo>
                  <a:lnTo>
                    <a:pt x="126683" y="174308"/>
                  </a:lnTo>
                  <a:lnTo>
                    <a:pt x="125730" y="174308"/>
                  </a:lnTo>
                  <a:lnTo>
                    <a:pt x="70485" y="266700"/>
                  </a:lnTo>
                  <a:lnTo>
                    <a:pt x="0" y="266700"/>
                  </a:lnTo>
                  <a:lnTo>
                    <a:pt x="91440" y="128588"/>
                  </a:lnTo>
                  <a:lnTo>
                    <a:pt x="6668" y="0"/>
                  </a:lnTo>
                  <a:lnTo>
                    <a:pt x="77153" y="0"/>
                  </a:lnTo>
                  <a:lnTo>
                    <a:pt x="127635" y="81915"/>
                  </a:lnTo>
                  <a:lnTo>
                    <a:pt x="128588" y="81915"/>
                  </a:lnTo>
                  <a:lnTo>
                    <a:pt x="178118" y="0"/>
                  </a:lnTo>
                  <a:lnTo>
                    <a:pt x="247650" y="0"/>
                  </a:lnTo>
                  <a:lnTo>
                    <a:pt x="163830" y="127635"/>
                  </a:lnTo>
                  <a:lnTo>
                    <a:pt x="255270" y="266700"/>
                  </a:lnTo>
                  <a:close/>
                </a:path>
              </a:pathLst>
            </a:custGeom>
            <a:grpFill/>
            <a:ln w="9525" cap="flat">
              <a:noFill/>
              <a:prstDash val="solid"/>
              <a:miter/>
            </a:ln>
          </p:spPr>
          <p:txBody>
            <a:bodyPr rtlCol="0" anchor="ctr"/>
            <a:lstStyle/>
            <a:p>
              <a:endParaRPr lang="de-DE"/>
            </a:p>
          </p:txBody>
        </p:sp>
        <p:sp>
          <p:nvSpPr>
            <p:cNvPr id="166" name="Freihandform: Form 165"/>
            <p:cNvSpPr/>
            <p:nvPr/>
          </p:nvSpPr>
          <p:spPr>
            <a:xfrm>
              <a:off x="5506402" y="2641281"/>
              <a:ext cx="225742" cy="279082"/>
            </a:xfrm>
            <a:custGeom>
              <a:avLst/>
              <a:gdLst>
                <a:gd name="connsiteX0" fmla="*/ 114300 w 225742"/>
                <a:gd name="connsiteY0" fmla="*/ 107632 h 279082"/>
                <a:gd name="connsiteX1" fmla="*/ 164782 w 225742"/>
                <a:gd name="connsiteY1" fmla="*/ 113347 h 279082"/>
                <a:gd name="connsiteX2" fmla="*/ 164782 w 225742"/>
                <a:gd name="connsiteY2" fmla="*/ 103822 h 279082"/>
                <a:gd name="connsiteX3" fmla="*/ 105728 w 225742"/>
                <a:gd name="connsiteY3" fmla="*/ 52388 h 279082"/>
                <a:gd name="connsiteX4" fmla="*/ 38100 w 225742"/>
                <a:gd name="connsiteY4" fmla="*/ 67628 h 279082"/>
                <a:gd name="connsiteX5" fmla="*/ 24765 w 225742"/>
                <a:gd name="connsiteY5" fmla="*/ 15240 h 279082"/>
                <a:gd name="connsiteX6" fmla="*/ 112395 w 225742"/>
                <a:gd name="connsiteY6" fmla="*/ 0 h 279082"/>
                <a:gd name="connsiteX7" fmla="*/ 225742 w 225742"/>
                <a:gd name="connsiteY7" fmla="*/ 102870 h 279082"/>
                <a:gd name="connsiteX8" fmla="*/ 225742 w 225742"/>
                <a:gd name="connsiteY8" fmla="*/ 273368 h 279082"/>
                <a:gd name="connsiteX9" fmla="*/ 166688 w 225742"/>
                <a:gd name="connsiteY9" fmla="*/ 273368 h 279082"/>
                <a:gd name="connsiteX10" fmla="*/ 166688 w 225742"/>
                <a:gd name="connsiteY10" fmla="*/ 244793 h 279082"/>
                <a:gd name="connsiteX11" fmla="*/ 165735 w 225742"/>
                <a:gd name="connsiteY11" fmla="*/ 244793 h 279082"/>
                <a:gd name="connsiteX12" fmla="*/ 87630 w 225742"/>
                <a:gd name="connsiteY12" fmla="*/ 279083 h 279082"/>
                <a:gd name="connsiteX13" fmla="*/ 0 w 225742"/>
                <a:gd name="connsiteY13" fmla="*/ 194310 h 279082"/>
                <a:gd name="connsiteX14" fmla="*/ 114300 w 225742"/>
                <a:gd name="connsiteY14" fmla="*/ 107632 h 279082"/>
                <a:gd name="connsiteX15" fmla="*/ 103822 w 225742"/>
                <a:gd name="connsiteY15" fmla="*/ 232410 h 279082"/>
                <a:gd name="connsiteX16" fmla="*/ 164782 w 225742"/>
                <a:gd name="connsiteY16" fmla="*/ 200025 h 279082"/>
                <a:gd name="connsiteX17" fmla="*/ 164782 w 225742"/>
                <a:gd name="connsiteY17" fmla="*/ 154305 h 279082"/>
                <a:gd name="connsiteX18" fmla="*/ 120967 w 225742"/>
                <a:gd name="connsiteY18" fmla="*/ 149543 h 279082"/>
                <a:gd name="connsiteX19" fmla="*/ 59055 w 225742"/>
                <a:gd name="connsiteY19" fmla="*/ 193358 h 279082"/>
                <a:gd name="connsiteX20" fmla="*/ 103822 w 225742"/>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42" h="279082">
                  <a:moveTo>
                    <a:pt x="114300" y="107632"/>
                  </a:moveTo>
                  <a:cubicBezTo>
                    <a:pt x="131445" y="107632"/>
                    <a:pt x="147638" y="108585"/>
                    <a:pt x="164782" y="113347"/>
                  </a:cubicBezTo>
                  <a:lnTo>
                    <a:pt x="164782" y="103822"/>
                  </a:lnTo>
                  <a:cubicBezTo>
                    <a:pt x="164782" y="69532"/>
                    <a:pt x="144780" y="52388"/>
                    <a:pt x="105728" y="52388"/>
                  </a:cubicBezTo>
                  <a:cubicBezTo>
                    <a:pt x="83820" y="52388"/>
                    <a:pt x="60007" y="57150"/>
                    <a:pt x="38100" y="67628"/>
                  </a:cubicBezTo>
                  <a:lnTo>
                    <a:pt x="24765" y="15240"/>
                  </a:lnTo>
                  <a:cubicBezTo>
                    <a:pt x="49530" y="5715"/>
                    <a:pt x="81915" y="0"/>
                    <a:pt x="112395" y="0"/>
                  </a:cubicBezTo>
                  <a:cubicBezTo>
                    <a:pt x="187642" y="0"/>
                    <a:pt x="225742" y="35243"/>
                    <a:pt x="225742" y="102870"/>
                  </a:cubicBezTo>
                  <a:lnTo>
                    <a:pt x="225742" y="273368"/>
                  </a:lnTo>
                  <a:lnTo>
                    <a:pt x="166688" y="273368"/>
                  </a:lnTo>
                  <a:lnTo>
                    <a:pt x="166688" y="244793"/>
                  </a:lnTo>
                  <a:lnTo>
                    <a:pt x="165735" y="244793"/>
                  </a:lnTo>
                  <a:cubicBezTo>
                    <a:pt x="142875" y="268605"/>
                    <a:pt x="119063" y="279083"/>
                    <a:pt x="87630" y="279083"/>
                  </a:cubicBezTo>
                  <a:cubicBezTo>
                    <a:pt x="34290" y="279083"/>
                    <a:pt x="0" y="245745"/>
                    <a:pt x="0" y="194310"/>
                  </a:cubicBezTo>
                  <a:cubicBezTo>
                    <a:pt x="0" y="138113"/>
                    <a:pt x="40005" y="107632"/>
                    <a:pt x="114300" y="107632"/>
                  </a:cubicBezTo>
                  <a:close/>
                  <a:moveTo>
                    <a:pt x="103822" y="232410"/>
                  </a:moveTo>
                  <a:cubicBezTo>
                    <a:pt x="126682" y="232410"/>
                    <a:pt x="147638" y="220980"/>
                    <a:pt x="164782" y="200025"/>
                  </a:cubicBezTo>
                  <a:lnTo>
                    <a:pt x="164782" y="154305"/>
                  </a:lnTo>
                  <a:cubicBezTo>
                    <a:pt x="150495" y="150495"/>
                    <a:pt x="135255" y="149543"/>
                    <a:pt x="120967" y="149543"/>
                  </a:cubicBezTo>
                  <a:cubicBezTo>
                    <a:pt x="81915" y="149543"/>
                    <a:pt x="59055" y="164783"/>
                    <a:pt x="59055" y="193358"/>
                  </a:cubicBezTo>
                  <a:cubicBezTo>
                    <a:pt x="59055" y="217170"/>
                    <a:pt x="76200" y="232410"/>
                    <a:pt x="103822" y="232410"/>
                  </a:cubicBezTo>
                  <a:close/>
                </a:path>
              </a:pathLst>
            </a:custGeom>
            <a:grpFill/>
            <a:ln w="9525" cap="flat">
              <a:noFill/>
              <a:prstDash val="solid"/>
              <a:miter/>
            </a:ln>
          </p:spPr>
          <p:txBody>
            <a:bodyPr rtlCol="0" anchor="ctr"/>
            <a:lstStyle/>
            <a:p>
              <a:endParaRPr lang="de-DE"/>
            </a:p>
          </p:txBody>
        </p:sp>
        <p:sp>
          <p:nvSpPr>
            <p:cNvPr id="167" name="Freihandform: Form 166"/>
            <p:cNvSpPr/>
            <p:nvPr/>
          </p:nvSpPr>
          <p:spPr>
            <a:xfrm>
              <a:off x="5812154" y="2642234"/>
              <a:ext cx="228600" cy="27336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7 w 228600"/>
                <a:gd name="connsiteY3" fmla="*/ 55245 h 273367"/>
                <a:gd name="connsiteX4" fmla="*/ 61913 w 228600"/>
                <a:gd name="connsiteY4" fmla="*/ 120015 h 273367"/>
                <a:gd name="connsiteX5" fmla="*/ 61913 w 228600"/>
                <a:gd name="connsiteY5" fmla="*/ 273367 h 273367"/>
                <a:gd name="connsiteX6" fmla="*/ 0 w 228600"/>
                <a:gd name="connsiteY6" fmla="*/ 273367 h 273367"/>
                <a:gd name="connsiteX7" fmla="*/ 0 w 228600"/>
                <a:gd name="connsiteY7" fmla="*/ 6667 h 273367"/>
                <a:gd name="connsiteX8" fmla="*/ 61913 w 228600"/>
                <a:gd name="connsiteY8" fmla="*/ 6667 h 273367"/>
                <a:gd name="connsiteX9" fmla="*/ 61913 w 228600"/>
                <a:gd name="connsiteY9" fmla="*/ 39052 h 273367"/>
                <a:gd name="connsiteX10" fmla="*/ 62865 w 228600"/>
                <a:gd name="connsiteY10" fmla="*/ 39052 h 273367"/>
                <a:gd name="connsiteX11" fmla="*/ 140970 w 228600"/>
                <a:gd name="connsiteY11" fmla="*/ 0 h 273367"/>
                <a:gd name="connsiteX12" fmla="*/ 228600 w 228600"/>
                <a:gd name="connsiteY12" fmla="*/ 107632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7" y="55245"/>
                    <a:pt x="117157" y="55245"/>
                  </a:cubicBezTo>
                  <a:cubicBezTo>
                    <a:pt x="73342" y="55245"/>
                    <a:pt x="61913" y="90488"/>
                    <a:pt x="61913" y="120015"/>
                  </a:cubicBezTo>
                  <a:lnTo>
                    <a:pt x="61913" y="273367"/>
                  </a:lnTo>
                  <a:lnTo>
                    <a:pt x="0" y="273367"/>
                  </a:lnTo>
                  <a:lnTo>
                    <a:pt x="0" y="6667"/>
                  </a:lnTo>
                  <a:lnTo>
                    <a:pt x="61913" y="6667"/>
                  </a:lnTo>
                  <a:lnTo>
                    <a:pt x="61913" y="39052"/>
                  </a:lnTo>
                  <a:lnTo>
                    <a:pt x="62865" y="39052"/>
                  </a:lnTo>
                  <a:cubicBezTo>
                    <a:pt x="79057" y="15240"/>
                    <a:pt x="106680" y="0"/>
                    <a:pt x="140970" y="0"/>
                  </a:cubicBezTo>
                  <a:cubicBezTo>
                    <a:pt x="201930" y="0"/>
                    <a:pt x="228600" y="44767"/>
                    <a:pt x="228600" y="107632"/>
                  </a:cubicBezTo>
                  <a:lnTo>
                    <a:pt x="228600" y="272415"/>
                  </a:lnTo>
                  <a:close/>
                </a:path>
              </a:pathLst>
            </a:custGeom>
            <a:grpFill/>
            <a:ln w="9525" cap="flat">
              <a:noFill/>
              <a:prstDash val="solid"/>
              <a:miter/>
            </a:ln>
          </p:spPr>
          <p:txBody>
            <a:bodyPr rtlCol="0" anchor="ctr"/>
            <a:lstStyle/>
            <a:p>
              <a:endParaRPr lang="de-DE"/>
            </a:p>
          </p:txBody>
        </p:sp>
        <p:sp>
          <p:nvSpPr>
            <p:cNvPr id="169" name="Freihandform: Form 168"/>
            <p:cNvSpPr/>
            <p:nvPr/>
          </p:nvSpPr>
          <p:spPr>
            <a:xfrm>
              <a:off x="6106477" y="2524124"/>
              <a:ext cx="248602" cy="396239"/>
            </a:xfrm>
            <a:custGeom>
              <a:avLst/>
              <a:gdLst>
                <a:gd name="connsiteX0" fmla="*/ 0 w 248602"/>
                <a:gd name="connsiteY0" fmla="*/ 256223 h 396239"/>
                <a:gd name="connsiteX1" fmla="*/ 108585 w 248602"/>
                <a:gd name="connsiteY1" fmla="*/ 117157 h 396239"/>
                <a:gd name="connsiteX2" fmla="*/ 185738 w 248602"/>
                <a:gd name="connsiteY2" fmla="*/ 153352 h 396239"/>
                <a:gd name="connsiteX3" fmla="*/ 186690 w 248602"/>
                <a:gd name="connsiteY3" fmla="*/ 153352 h 396239"/>
                <a:gd name="connsiteX4" fmla="*/ 186690 w 248602"/>
                <a:gd name="connsiteY4" fmla="*/ 16193 h 396239"/>
                <a:gd name="connsiteX5" fmla="*/ 248603 w 248602"/>
                <a:gd name="connsiteY5" fmla="*/ 0 h 396239"/>
                <a:gd name="connsiteX6" fmla="*/ 248603 w 248602"/>
                <a:gd name="connsiteY6" fmla="*/ 389573 h 396239"/>
                <a:gd name="connsiteX7" fmla="*/ 187642 w 248602"/>
                <a:gd name="connsiteY7" fmla="*/ 389573 h 396239"/>
                <a:gd name="connsiteX8" fmla="*/ 187642 w 248602"/>
                <a:gd name="connsiteY8" fmla="*/ 358140 h 396239"/>
                <a:gd name="connsiteX9" fmla="*/ 186690 w 248602"/>
                <a:gd name="connsiteY9" fmla="*/ 358140 h 396239"/>
                <a:gd name="connsiteX10" fmla="*/ 106680 w 248602"/>
                <a:gd name="connsiteY10" fmla="*/ 396240 h 396239"/>
                <a:gd name="connsiteX11" fmla="*/ 0 w 248602"/>
                <a:gd name="connsiteY11" fmla="*/ 256223 h 396239"/>
                <a:gd name="connsiteX12" fmla="*/ 61913 w 248602"/>
                <a:gd name="connsiteY12" fmla="*/ 256223 h 396239"/>
                <a:gd name="connsiteX13" fmla="*/ 123825 w 248602"/>
                <a:gd name="connsiteY13" fmla="*/ 341948 h 396239"/>
                <a:gd name="connsiteX14" fmla="*/ 187642 w 248602"/>
                <a:gd name="connsiteY14" fmla="*/ 306705 h 396239"/>
                <a:gd name="connsiteX15" fmla="*/ 187642 w 248602"/>
                <a:gd name="connsiteY15" fmla="*/ 208598 h 396239"/>
                <a:gd name="connsiteX16" fmla="*/ 123825 w 248602"/>
                <a:gd name="connsiteY16" fmla="*/ 173355 h 396239"/>
                <a:gd name="connsiteX17" fmla="*/ 61913 w 248602"/>
                <a:gd name="connsiteY17" fmla="*/ 256223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6223"/>
                  </a:moveTo>
                  <a:cubicBezTo>
                    <a:pt x="0" y="170498"/>
                    <a:pt x="43815" y="117157"/>
                    <a:pt x="108585" y="117157"/>
                  </a:cubicBezTo>
                  <a:cubicBezTo>
                    <a:pt x="141922" y="117157"/>
                    <a:pt x="168592" y="131445"/>
                    <a:pt x="185738" y="153352"/>
                  </a:cubicBezTo>
                  <a:lnTo>
                    <a:pt x="186690" y="153352"/>
                  </a:lnTo>
                  <a:lnTo>
                    <a:pt x="186690" y="16193"/>
                  </a:lnTo>
                  <a:lnTo>
                    <a:pt x="248603" y="0"/>
                  </a:lnTo>
                  <a:lnTo>
                    <a:pt x="248603" y="389573"/>
                  </a:lnTo>
                  <a:lnTo>
                    <a:pt x="187642" y="389573"/>
                  </a:lnTo>
                  <a:lnTo>
                    <a:pt x="187642" y="358140"/>
                  </a:lnTo>
                  <a:lnTo>
                    <a:pt x="186690" y="358140"/>
                  </a:lnTo>
                  <a:cubicBezTo>
                    <a:pt x="167640" y="381953"/>
                    <a:pt x="140017" y="396240"/>
                    <a:pt x="106680" y="396240"/>
                  </a:cubicBezTo>
                  <a:cubicBezTo>
                    <a:pt x="43815" y="396240"/>
                    <a:pt x="0" y="341948"/>
                    <a:pt x="0" y="256223"/>
                  </a:cubicBezTo>
                  <a:close/>
                  <a:moveTo>
                    <a:pt x="61913" y="256223"/>
                  </a:moveTo>
                  <a:cubicBezTo>
                    <a:pt x="61913" y="310515"/>
                    <a:pt x="84772" y="341948"/>
                    <a:pt x="123825" y="341948"/>
                  </a:cubicBezTo>
                  <a:cubicBezTo>
                    <a:pt x="147638" y="341948"/>
                    <a:pt x="167640" y="330517"/>
                    <a:pt x="187642" y="306705"/>
                  </a:cubicBezTo>
                  <a:lnTo>
                    <a:pt x="187642" y="208598"/>
                  </a:lnTo>
                  <a:cubicBezTo>
                    <a:pt x="169545" y="184785"/>
                    <a:pt x="149542" y="173355"/>
                    <a:pt x="123825" y="173355"/>
                  </a:cubicBezTo>
                  <a:cubicBezTo>
                    <a:pt x="83820" y="173355"/>
                    <a:pt x="61913" y="202883"/>
                    <a:pt x="61913" y="256223"/>
                  </a:cubicBezTo>
                  <a:close/>
                </a:path>
              </a:pathLst>
            </a:custGeom>
            <a:grpFill/>
            <a:ln w="9525" cap="flat">
              <a:noFill/>
              <a:prstDash val="solid"/>
              <a:miter/>
            </a:ln>
          </p:spPr>
          <p:txBody>
            <a:bodyPr rtlCol="0" anchor="ctr"/>
            <a:lstStyle/>
            <a:p>
              <a:endParaRPr lang="de-DE"/>
            </a:p>
          </p:txBody>
        </p:sp>
        <p:sp>
          <p:nvSpPr>
            <p:cNvPr id="170" name="Freihandform: Form 169"/>
            <p:cNvSpPr/>
            <p:nvPr/>
          </p:nvSpPr>
          <p:spPr>
            <a:xfrm>
              <a:off x="6423659" y="2641281"/>
              <a:ext cx="242887" cy="279082"/>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1913 w 242887"/>
                <a:gd name="connsiteY10" fmla="*/ 115253 h 279082"/>
                <a:gd name="connsiteX11" fmla="*/ 182880 w 242887"/>
                <a:gd name="connsiteY11" fmla="*/ 115253 h 279082"/>
                <a:gd name="connsiteX12" fmla="*/ 123825 w 242887"/>
                <a:gd name="connsiteY12" fmla="*/ 50482 h 279082"/>
                <a:gd name="connsiteX13" fmla="*/ 61913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3" y="0"/>
                    <a:pt x="124778" y="0"/>
                  </a:cubicBezTo>
                  <a:cubicBezTo>
                    <a:pt x="196215" y="0"/>
                    <a:pt x="242888" y="53340"/>
                    <a:pt x="242888" y="135255"/>
                  </a:cubicBezTo>
                  <a:cubicBezTo>
                    <a:pt x="242888" y="143828"/>
                    <a:pt x="241935" y="153353"/>
                    <a:pt x="241935" y="160972"/>
                  </a:cubicBezTo>
                  <a:lnTo>
                    <a:pt x="62865" y="160972"/>
                  </a:lnTo>
                  <a:cubicBezTo>
                    <a:pt x="69533" y="201930"/>
                    <a:pt x="94297" y="225743"/>
                    <a:pt x="132397" y="225743"/>
                  </a:cubicBezTo>
                  <a:cubicBezTo>
                    <a:pt x="157163" y="225743"/>
                    <a:pt x="177165" y="216218"/>
                    <a:pt x="198120" y="194310"/>
                  </a:cubicBezTo>
                  <a:lnTo>
                    <a:pt x="237172" y="235268"/>
                  </a:lnTo>
                  <a:cubicBezTo>
                    <a:pt x="206693" y="264795"/>
                    <a:pt x="172403" y="279083"/>
                    <a:pt x="132397" y="279083"/>
                  </a:cubicBezTo>
                  <a:close/>
                  <a:moveTo>
                    <a:pt x="61913" y="115253"/>
                  </a:moveTo>
                  <a:lnTo>
                    <a:pt x="182880" y="115253"/>
                  </a:lnTo>
                  <a:cubicBezTo>
                    <a:pt x="180022" y="74295"/>
                    <a:pt x="159068" y="50482"/>
                    <a:pt x="123825" y="50482"/>
                  </a:cubicBezTo>
                  <a:cubicBezTo>
                    <a:pt x="89535" y="50482"/>
                    <a:pt x="67628" y="74295"/>
                    <a:pt x="61913" y="115253"/>
                  </a:cubicBezTo>
                  <a:close/>
                </a:path>
              </a:pathLst>
            </a:custGeom>
            <a:grpFill/>
            <a:ln w="9525" cap="flat">
              <a:noFill/>
              <a:prstDash val="solid"/>
              <a:miter/>
            </a:ln>
          </p:spPr>
          <p:txBody>
            <a:bodyPr rtlCol="0" anchor="ctr"/>
            <a:lstStyle/>
            <a:p>
              <a:endParaRPr lang="de-DE"/>
            </a:p>
          </p:txBody>
        </p:sp>
        <p:sp>
          <p:nvSpPr>
            <p:cNvPr id="171" name="Freihandform: Form 170"/>
            <p:cNvSpPr/>
            <p:nvPr/>
          </p:nvSpPr>
          <p:spPr>
            <a:xfrm>
              <a:off x="6737031" y="2641039"/>
              <a:ext cx="160019" cy="272657"/>
            </a:xfrm>
            <a:custGeom>
              <a:avLst/>
              <a:gdLst>
                <a:gd name="connsiteX0" fmla="*/ 160020 w 160019"/>
                <a:gd name="connsiteY0" fmla="*/ 5005 h 272657"/>
                <a:gd name="connsiteX1" fmla="*/ 150495 w 160019"/>
                <a:gd name="connsiteY1" fmla="*/ 68823 h 272657"/>
                <a:gd name="connsiteX2" fmla="*/ 116205 w 160019"/>
                <a:gd name="connsiteY2" fmla="*/ 60250 h 272657"/>
                <a:gd name="connsiteX3" fmla="*/ 61913 w 160019"/>
                <a:gd name="connsiteY3" fmla="*/ 135498 h 272657"/>
                <a:gd name="connsiteX4" fmla="*/ 61913 w 160019"/>
                <a:gd name="connsiteY4" fmla="*/ 272658 h 272657"/>
                <a:gd name="connsiteX5" fmla="*/ 0 w 160019"/>
                <a:gd name="connsiteY5" fmla="*/ 272658 h 272657"/>
                <a:gd name="connsiteX6" fmla="*/ 0 w 160019"/>
                <a:gd name="connsiteY6" fmla="*/ 5958 h 272657"/>
                <a:gd name="connsiteX7" fmla="*/ 60960 w 160019"/>
                <a:gd name="connsiteY7" fmla="*/ 5958 h 272657"/>
                <a:gd name="connsiteX8" fmla="*/ 60960 w 160019"/>
                <a:gd name="connsiteY8" fmla="*/ 40248 h 272657"/>
                <a:gd name="connsiteX9" fmla="*/ 61913 w 160019"/>
                <a:gd name="connsiteY9" fmla="*/ 40248 h 272657"/>
                <a:gd name="connsiteX10" fmla="*/ 131445 w 160019"/>
                <a:gd name="connsiteY10" fmla="*/ 243 h 272657"/>
                <a:gd name="connsiteX11" fmla="*/ 160020 w 160019"/>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39065" y="-710"/>
                    <a:pt x="150495" y="1195"/>
                    <a:pt x="160020" y="5005"/>
                  </a:cubicBezTo>
                  <a:close/>
                </a:path>
              </a:pathLst>
            </a:custGeom>
            <a:grpFill/>
            <a:ln w="9525" cap="flat">
              <a:noFill/>
              <a:prstDash val="solid"/>
              <a:miter/>
            </a:ln>
          </p:spPr>
          <p:txBody>
            <a:bodyPr rtlCol="0" anchor="ctr"/>
            <a:lstStyle/>
            <a:p>
              <a:endParaRPr lang="de-DE"/>
            </a:p>
          </p:txBody>
        </p:sp>
        <p:sp>
          <p:nvSpPr>
            <p:cNvPr id="172" name="Freihandform: Form 171"/>
            <p:cNvSpPr/>
            <p:nvPr/>
          </p:nvSpPr>
          <p:spPr>
            <a:xfrm>
              <a:off x="6936104" y="2721291"/>
              <a:ext cx="130492" cy="59055"/>
            </a:xfrm>
            <a:custGeom>
              <a:avLst/>
              <a:gdLst>
                <a:gd name="connsiteX0" fmla="*/ 130493 w 130492"/>
                <a:gd name="connsiteY0" fmla="*/ 59055 h 59055"/>
                <a:gd name="connsiteX1" fmla="*/ 0 w 130492"/>
                <a:gd name="connsiteY1" fmla="*/ 59055 h 59055"/>
                <a:gd name="connsiteX2" fmla="*/ 0 w 130492"/>
                <a:gd name="connsiteY2" fmla="*/ 0 h 59055"/>
                <a:gd name="connsiteX3" fmla="*/ 130493 w 130492"/>
                <a:gd name="connsiteY3" fmla="*/ 0 h 59055"/>
                <a:gd name="connsiteX4" fmla="*/ 130493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3" y="59055"/>
                  </a:moveTo>
                  <a:lnTo>
                    <a:pt x="0" y="59055"/>
                  </a:lnTo>
                  <a:lnTo>
                    <a:pt x="0" y="0"/>
                  </a:lnTo>
                  <a:lnTo>
                    <a:pt x="130493" y="0"/>
                  </a:lnTo>
                  <a:lnTo>
                    <a:pt x="130493" y="59055"/>
                  </a:lnTo>
                  <a:close/>
                </a:path>
              </a:pathLst>
            </a:custGeom>
            <a:grpFill/>
            <a:ln w="9525" cap="flat">
              <a:noFill/>
              <a:prstDash val="solid"/>
              <a:miter/>
            </a:ln>
          </p:spPr>
          <p:txBody>
            <a:bodyPr rtlCol="0" anchor="ctr"/>
            <a:lstStyle/>
            <a:p>
              <a:endParaRPr lang="de-DE"/>
            </a:p>
          </p:txBody>
        </p:sp>
        <p:sp>
          <p:nvSpPr>
            <p:cNvPr id="173" name="Freihandform: Form 172"/>
            <p:cNvSpPr/>
            <p:nvPr/>
          </p:nvSpPr>
          <p:spPr>
            <a:xfrm>
              <a:off x="7145654" y="2545079"/>
              <a:ext cx="288607" cy="375284"/>
            </a:xfrm>
            <a:custGeom>
              <a:avLst/>
              <a:gdLst>
                <a:gd name="connsiteX0" fmla="*/ 288607 w 288607"/>
                <a:gd name="connsiteY0" fmla="*/ 222885 h 375284"/>
                <a:gd name="connsiteX1" fmla="*/ 143827 w 288607"/>
                <a:gd name="connsiteY1" fmla="*/ 375285 h 375284"/>
                <a:gd name="connsiteX2" fmla="*/ 0 w 288607"/>
                <a:gd name="connsiteY2" fmla="*/ 222885 h 375284"/>
                <a:gd name="connsiteX3" fmla="*/ 0 w 288607"/>
                <a:gd name="connsiteY3" fmla="*/ 0 h 375284"/>
                <a:gd name="connsiteX4" fmla="*/ 66675 w 288607"/>
                <a:gd name="connsiteY4" fmla="*/ 0 h 375284"/>
                <a:gd name="connsiteX5" fmla="*/ 66675 w 288607"/>
                <a:gd name="connsiteY5" fmla="*/ 219075 h 375284"/>
                <a:gd name="connsiteX6" fmla="*/ 144780 w 288607"/>
                <a:gd name="connsiteY6" fmla="*/ 312420 h 375284"/>
                <a:gd name="connsiteX7" fmla="*/ 220980 w 288607"/>
                <a:gd name="connsiteY7" fmla="*/ 219075 h 375284"/>
                <a:gd name="connsiteX8" fmla="*/ 220980 w 288607"/>
                <a:gd name="connsiteY8" fmla="*/ 0 h 375284"/>
                <a:gd name="connsiteX9" fmla="*/ 287655 w 288607"/>
                <a:gd name="connsiteY9" fmla="*/ 0 h 375284"/>
                <a:gd name="connsiteX10" fmla="*/ 287655 w 288607"/>
                <a:gd name="connsiteY10" fmla="*/ 222885 h 37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8607" h="375284">
                  <a:moveTo>
                    <a:pt x="288607" y="222885"/>
                  </a:moveTo>
                  <a:cubicBezTo>
                    <a:pt x="288607" y="311468"/>
                    <a:pt x="242888" y="375285"/>
                    <a:pt x="143827" y="375285"/>
                  </a:cubicBezTo>
                  <a:cubicBezTo>
                    <a:pt x="45720" y="375285"/>
                    <a:pt x="0" y="312420"/>
                    <a:pt x="0" y="222885"/>
                  </a:cubicBezTo>
                  <a:lnTo>
                    <a:pt x="0" y="0"/>
                  </a:lnTo>
                  <a:lnTo>
                    <a:pt x="66675" y="0"/>
                  </a:lnTo>
                  <a:lnTo>
                    <a:pt x="66675" y="219075"/>
                  </a:lnTo>
                  <a:cubicBezTo>
                    <a:pt x="66675" y="274320"/>
                    <a:pt x="90488" y="312420"/>
                    <a:pt x="144780" y="312420"/>
                  </a:cubicBezTo>
                  <a:cubicBezTo>
                    <a:pt x="199072" y="312420"/>
                    <a:pt x="220980" y="275272"/>
                    <a:pt x="220980" y="219075"/>
                  </a:cubicBezTo>
                  <a:lnTo>
                    <a:pt x="220980" y="0"/>
                  </a:lnTo>
                  <a:lnTo>
                    <a:pt x="287655" y="0"/>
                  </a:lnTo>
                  <a:lnTo>
                    <a:pt x="287655" y="222885"/>
                  </a:lnTo>
                  <a:close/>
                </a:path>
              </a:pathLst>
            </a:custGeom>
            <a:grpFill/>
            <a:ln w="9525" cap="flat">
              <a:noFill/>
              <a:prstDash val="solid"/>
              <a:miter/>
            </a:ln>
          </p:spPr>
          <p:txBody>
            <a:bodyPr rtlCol="0" anchor="ctr"/>
            <a:lstStyle/>
            <a:p>
              <a:endParaRPr lang="de-DE"/>
            </a:p>
          </p:txBody>
        </p:sp>
        <p:sp>
          <p:nvSpPr>
            <p:cNvPr id="174" name="Freihandform: Form 173"/>
            <p:cNvSpPr/>
            <p:nvPr/>
          </p:nvSpPr>
          <p:spPr>
            <a:xfrm>
              <a:off x="7517129" y="2642234"/>
              <a:ext cx="228600" cy="27336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7 w 228600"/>
                <a:gd name="connsiteY3" fmla="*/ 55245 h 273367"/>
                <a:gd name="connsiteX4" fmla="*/ 61913 w 228600"/>
                <a:gd name="connsiteY4" fmla="*/ 120015 h 273367"/>
                <a:gd name="connsiteX5" fmla="*/ 61913 w 228600"/>
                <a:gd name="connsiteY5" fmla="*/ 273367 h 273367"/>
                <a:gd name="connsiteX6" fmla="*/ 0 w 228600"/>
                <a:gd name="connsiteY6" fmla="*/ 273367 h 273367"/>
                <a:gd name="connsiteX7" fmla="*/ 0 w 228600"/>
                <a:gd name="connsiteY7" fmla="*/ 6667 h 273367"/>
                <a:gd name="connsiteX8" fmla="*/ 61913 w 228600"/>
                <a:gd name="connsiteY8" fmla="*/ 6667 h 273367"/>
                <a:gd name="connsiteX9" fmla="*/ 61913 w 228600"/>
                <a:gd name="connsiteY9" fmla="*/ 39052 h 273367"/>
                <a:gd name="connsiteX10" fmla="*/ 62865 w 228600"/>
                <a:gd name="connsiteY10" fmla="*/ 39052 h 273367"/>
                <a:gd name="connsiteX11" fmla="*/ 140970 w 228600"/>
                <a:gd name="connsiteY11" fmla="*/ 0 h 273367"/>
                <a:gd name="connsiteX12" fmla="*/ 228600 w 228600"/>
                <a:gd name="connsiteY12" fmla="*/ 107632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7" y="55245"/>
                    <a:pt x="117157" y="55245"/>
                  </a:cubicBezTo>
                  <a:cubicBezTo>
                    <a:pt x="73343" y="55245"/>
                    <a:pt x="61913" y="90488"/>
                    <a:pt x="61913" y="120015"/>
                  </a:cubicBezTo>
                  <a:lnTo>
                    <a:pt x="61913" y="273367"/>
                  </a:lnTo>
                  <a:lnTo>
                    <a:pt x="0" y="273367"/>
                  </a:lnTo>
                  <a:lnTo>
                    <a:pt x="0" y="6667"/>
                  </a:lnTo>
                  <a:lnTo>
                    <a:pt x="61913" y="6667"/>
                  </a:lnTo>
                  <a:lnTo>
                    <a:pt x="61913" y="39052"/>
                  </a:lnTo>
                  <a:lnTo>
                    <a:pt x="62865" y="39052"/>
                  </a:lnTo>
                  <a:cubicBezTo>
                    <a:pt x="79057" y="15240"/>
                    <a:pt x="106680" y="0"/>
                    <a:pt x="140970" y="0"/>
                  </a:cubicBezTo>
                  <a:cubicBezTo>
                    <a:pt x="201930" y="0"/>
                    <a:pt x="228600" y="44767"/>
                    <a:pt x="228600" y="107632"/>
                  </a:cubicBezTo>
                  <a:lnTo>
                    <a:pt x="228600" y="272415"/>
                  </a:lnTo>
                  <a:close/>
                </a:path>
              </a:pathLst>
            </a:custGeom>
            <a:grpFill/>
            <a:ln w="9525" cap="flat">
              <a:noFill/>
              <a:prstDash val="solid"/>
              <a:miter/>
            </a:ln>
          </p:spPr>
          <p:txBody>
            <a:bodyPr rtlCol="0" anchor="ctr"/>
            <a:lstStyle/>
            <a:p>
              <a:endParaRPr lang="de-DE"/>
            </a:p>
          </p:txBody>
        </p:sp>
        <p:sp>
          <p:nvSpPr>
            <p:cNvPr id="175" name="Freihandform: Form 174"/>
            <p:cNvSpPr/>
            <p:nvPr/>
          </p:nvSpPr>
          <p:spPr>
            <a:xfrm>
              <a:off x="7816214" y="2528887"/>
              <a:ext cx="79057" cy="385762"/>
            </a:xfrm>
            <a:custGeom>
              <a:avLst/>
              <a:gdLst>
                <a:gd name="connsiteX0" fmla="*/ 79058 w 79057"/>
                <a:gd name="connsiteY0" fmla="*/ 38100 h 385762"/>
                <a:gd name="connsiteX1" fmla="*/ 39053 w 79057"/>
                <a:gd name="connsiteY1" fmla="*/ 76200 h 385762"/>
                <a:gd name="connsiteX2" fmla="*/ 0 w 79057"/>
                <a:gd name="connsiteY2" fmla="*/ 38100 h 385762"/>
                <a:gd name="connsiteX3" fmla="*/ 39053 w 79057"/>
                <a:gd name="connsiteY3" fmla="*/ 0 h 385762"/>
                <a:gd name="connsiteX4" fmla="*/ 79058 w 79057"/>
                <a:gd name="connsiteY4" fmla="*/ 38100 h 385762"/>
                <a:gd name="connsiteX5" fmla="*/ 70485 w 79057"/>
                <a:gd name="connsiteY5" fmla="*/ 385763 h 385762"/>
                <a:gd name="connsiteX6" fmla="*/ 8573 w 79057"/>
                <a:gd name="connsiteY6" fmla="*/ 385763 h 385762"/>
                <a:gd name="connsiteX7" fmla="*/ 8573 w 79057"/>
                <a:gd name="connsiteY7" fmla="*/ 119063 h 385762"/>
                <a:gd name="connsiteX8" fmla="*/ 70485 w 79057"/>
                <a:gd name="connsiteY8" fmla="*/ 119063 h 385762"/>
                <a:gd name="connsiteX9" fmla="*/ 70485 w 79057"/>
                <a:gd name="connsiteY9" fmla="*/ 385763 h 385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5762">
                  <a:moveTo>
                    <a:pt x="79058" y="38100"/>
                  </a:moveTo>
                  <a:cubicBezTo>
                    <a:pt x="79058" y="60007"/>
                    <a:pt x="60960" y="76200"/>
                    <a:pt x="39053" y="76200"/>
                  </a:cubicBezTo>
                  <a:cubicBezTo>
                    <a:pt x="17145" y="76200"/>
                    <a:pt x="0" y="60960"/>
                    <a:pt x="0" y="38100"/>
                  </a:cubicBezTo>
                  <a:cubicBezTo>
                    <a:pt x="0" y="16193"/>
                    <a:pt x="18098" y="0"/>
                    <a:pt x="39053" y="0"/>
                  </a:cubicBezTo>
                  <a:cubicBezTo>
                    <a:pt x="60960" y="0"/>
                    <a:pt x="79058" y="16193"/>
                    <a:pt x="79058" y="38100"/>
                  </a:cubicBezTo>
                  <a:close/>
                  <a:moveTo>
                    <a:pt x="70485" y="385763"/>
                  </a:moveTo>
                  <a:lnTo>
                    <a:pt x="8573" y="385763"/>
                  </a:lnTo>
                  <a:lnTo>
                    <a:pt x="8573" y="119063"/>
                  </a:lnTo>
                  <a:lnTo>
                    <a:pt x="70485" y="119063"/>
                  </a:lnTo>
                  <a:lnTo>
                    <a:pt x="70485" y="385763"/>
                  </a:lnTo>
                  <a:close/>
                </a:path>
              </a:pathLst>
            </a:custGeom>
            <a:grpFill/>
            <a:ln w="9525" cap="flat">
              <a:noFill/>
              <a:prstDash val="solid"/>
              <a:miter/>
            </a:ln>
          </p:spPr>
          <p:txBody>
            <a:bodyPr rtlCol="0" anchor="ctr"/>
            <a:lstStyle/>
            <a:p>
              <a:endParaRPr lang="de-DE"/>
            </a:p>
          </p:txBody>
        </p:sp>
        <p:sp>
          <p:nvSpPr>
            <p:cNvPr id="176" name="Freihandform: Form 175"/>
            <p:cNvSpPr/>
            <p:nvPr/>
          </p:nvSpPr>
          <p:spPr>
            <a:xfrm>
              <a:off x="7940039" y="2647949"/>
              <a:ext cx="259080" cy="266700"/>
            </a:xfrm>
            <a:custGeom>
              <a:avLst/>
              <a:gdLst>
                <a:gd name="connsiteX0" fmla="*/ 259080 w 259080"/>
                <a:gd name="connsiteY0" fmla="*/ 0 h 266700"/>
                <a:gd name="connsiteX1" fmla="*/ 161925 w 259080"/>
                <a:gd name="connsiteY1" fmla="*/ 266700 h 266700"/>
                <a:gd name="connsiteX2" fmla="*/ 97155 w 259080"/>
                <a:gd name="connsiteY2" fmla="*/ 266700 h 266700"/>
                <a:gd name="connsiteX3" fmla="*/ 0 w 259080"/>
                <a:gd name="connsiteY3" fmla="*/ 0 h 266700"/>
                <a:gd name="connsiteX4" fmla="*/ 68580 w 259080"/>
                <a:gd name="connsiteY4" fmla="*/ 0 h 266700"/>
                <a:gd name="connsiteX5" fmla="*/ 129540 w 259080"/>
                <a:gd name="connsiteY5" fmla="*/ 193358 h 266700"/>
                <a:gd name="connsiteX6" fmla="*/ 130493 w 259080"/>
                <a:gd name="connsiteY6" fmla="*/ 193358 h 266700"/>
                <a:gd name="connsiteX7" fmla="*/ 191453 w 259080"/>
                <a:gd name="connsiteY7" fmla="*/ 0 h 266700"/>
                <a:gd name="connsiteX8" fmla="*/ 259080 w 259080"/>
                <a:gd name="connsiteY8"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080" h="266700">
                  <a:moveTo>
                    <a:pt x="259080" y="0"/>
                  </a:moveTo>
                  <a:lnTo>
                    <a:pt x="161925" y="266700"/>
                  </a:lnTo>
                  <a:lnTo>
                    <a:pt x="97155" y="266700"/>
                  </a:lnTo>
                  <a:lnTo>
                    <a:pt x="0" y="0"/>
                  </a:lnTo>
                  <a:lnTo>
                    <a:pt x="68580" y="0"/>
                  </a:lnTo>
                  <a:lnTo>
                    <a:pt x="129540" y="193358"/>
                  </a:lnTo>
                  <a:lnTo>
                    <a:pt x="130493" y="193358"/>
                  </a:lnTo>
                  <a:lnTo>
                    <a:pt x="191453" y="0"/>
                  </a:lnTo>
                  <a:lnTo>
                    <a:pt x="259080" y="0"/>
                  </a:lnTo>
                  <a:close/>
                </a:path>
              </a:pathLst>
            </a:custGeom>
            <a:grpFill/>
            <a:ln w="9525" cap="flat">
              <a:noFill/>
              <a:prstDash val="solid"/>
              <a:miter/>
            </a:ln>
          </p:spPr>
          <p:txBody>
            <a:bodyPr rtlCol="0" anchor="ctr"/>
            <a:lstStyle/>
            <a:p>
              <a:endParaRPr lang="de-DE"/>
            </a:p>
          </p:txBody>
        </p:sp>
        <p:sp>
          <p:nvSpPr>
            <p:cNvPr id="177" name="Freihandform: Form 176"/>
            <p:cNvSpPr/>
            <p:nvPr/>
          </p:nvSpPr>
          <p:spPr>
            <a:xfrm>
              <a:off x="8227694" y="2641281"/>
              <a:ext cx="242887" cy="279082"/>
            </a:xfrm>
            <a:custGeom>
              <a:avLst/>
              <a:gdLst>
                <a:gd name="connsiteX0" fmla="*/ 132398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3818 w 242887"/>
                <a:gd name="connsiteY5" fmla="*/ 160972 h 279082"/>
                <a:gd name="connsiteX6" fmla="*/ 133350 w 242887"/>
                <a:gd name="connsiteY6" fmla="*/ 225743 h 279082"/>
                <a:gd name="connsiteX7" fmla="*/ 199073 w 242887"/>
                <a:gd name="connsiteY7" fmla="*/ 194310 h 279082"/>
                <a:gd name="connsiteX8" fmla="*/ 238125 w 242887"/>
                <a:gd name="connsiteY8" fmla="*/ 235268 h 279082"/>
                <a:gd name="connsiteX9" fmla="*/ 132398 w 242887"/>
                <a:gd name="connsiteY9" fmla="*/ 279083 h 279082"/>
                <a:gd name="connsiteX10" fmla="*/ 61913 w 242887"/>
                <a:gd name="connsiteY10" fmla="*/ 115253 h 279082"/>
                <a:gd name="connsiteX11" fmla="*/ 182880 w 242887"/>
                <a:gd name="connsiteY11" fmla="*/ 115253 h 279082"/>
                <a:gd name="connsiteX12" fmla="*/ 123825 w 242887"/>
                <a:gd name="connsiteY12" fmla="*/ 50482 h 279082"/>
                <a:gd name="connsiteX13" fmla="*/ 61913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2" y="0"/>
                    <a:pt x="124778" y="0"/>
                  </a:cubicBezTo>
                  <a:cubicBezTo>
                    <a:pt x="196215" y="0"/>
                    <a:pt x="242888" y="53340"/>
                    <a:pt x="242888" y="135255"/>
                  </a:cubicBezTo>
                  <a:cubicBezTo>
                    <a:pt x="242888" y="143828"/>
                    <a:pt x="241935" y="153353"/>
                    <a:pt x="241935" y="160972"/>
                  </a:cubicBezTo>
                  <a:lnTo>
                    <a:pt x="63818" y="160972"/>
                  </a:lnTo>
                  <a:cubicBezTo>
                    <a:pt x="70485" y="201930"/>
                    <a:pt x="95250" y="225743"/>
                    <a:pt x="133350" y="225743"/>
                  </a:cubicBezTo>
                  <a:cubicBezTo>
                    <a:pt x="158115" y="225743"/>
                    <a:pt x="178118" y="216218"/>
                    <a:pt x="199073" y="194310"/>
                  </a:cubicBezTo>
                  <a:lnTo>
                    <a:pt x="238125" y="235268"/>
                  </a:lnTo>
                  <a:cubicBezTo>
                    <a:pt x="206693" y="264795"/>
                    <a:pt x="172403" y="279083"/>
                    <a:pt x="132398" y="279083"/>
                  </a:cubicBezTo>
                  <a:close/>
                  <a:moveTo>
                    <a:pt x="61913" y="115253"/>
                  </a:moveTo>
                  <a:lnTo>
                    <a:pt x="182880" y="115253"/>
                  </a:lnTo>
                  <a:cubicBezTo>
                    <a:pt x="180023" y="74295"/>
                    <a:pt x="159068" y="50482"/>
                    <a:pt x="123825" y="50482"/>
                  </a:cubicBezTo>
                  <a:cubicBezTo>
                    <a:pt x="89535" y="50482"/>
                    <a:pt x="67628" y="74295"/>
                    <a:pt x="61913" y="115253"/>
                  </a:cubicBezTo>
                  <a:close/>
                </a:path>
              </a:pathLst>
            </a:custGeom>
            <a:grpFill/>
            <a:ln w="9525" cap="flat">
              <a:noFill/>
              <a:prstDash val="solid"/>
              <a:miter/>
            </a:ln>
          </p:spPr>
          <p:txBody>
            <a:bodyPr rtlCol="0" anchor="ctr"/>
            <a:lstStyle/>
            <a:p>
              <a:endParaRPr lang="de-DE"/>
            </a:p>
          </p:txBody>
        </p:sp>
        <p:sp>
          <p:nvSpPr>
            <p:cNvPr id="178" name="Freihandform: Form 177"/>
            <p:cNvSpPr/>
            <p:nvPr/>
          </p:nvSpPr>
          <p:spPr>
            <a:xfrm>
              <a:off x="8539162" y="2641039"/>
              <a:ext cx="161925" cy="272657"/>
            </a:xfrm>
            <a:custGeom>
              <a:avLst/>
              <a:gdLst>
                <a:gd name="connsiteX0" fmla="*/ 161925 w 161925"/>
                <a:gd name="connsiteY0" fmla="*/ 5005 h 272657"/>
                <a:gd name="connsiteX1" fmla="*/ 152400 w 161925"/>
                <a:gd name="connsiteY1" fmla="*/ 68823 h 272657"/>
                <a:gd name="connsiteX2" fmla="*/ 118110 w 161925"/>
                <a:gd name="connsiteY2" fmla="*/ 60250 h 272657"/>
                <a:gd name="connsiteX3" fmla="*/ 63818 w 161925"/>
                <a:gd name="connsiteY3" fmla="*/ 135498 h 272657"/>
                <a:gd name="connsiteX4" fmla="*/ 63818 w 161925"/>
                <a:gd name="connsiteY4" fmla="*/ 272658 h 272657"/>
                <a:gd name="connsiteX5" fmla="*/ 0 w 161925"/>
                <a:gd name="connsiteY5" fmla="*/ 272658 h 272657"/>
                <a:gd name="connsiteX6" fmla="*/ 0 w 161925"/>
                <a:gd name="connsiteY6" fmla="*/ 5958 h 272657"/>
                <a:gd name="connsiteX7" fmla="*/ 60960 w 161925"/>
                <a:gd name="connsiteY7" fmla="*/ 5958 h 272657"/>
                <a:gd name="connsiteX8" fmla="*/ 60960 w 161925"/>
                <a:gd name="connsiteY8" fmla="*/ 40248 h 272657"/>
                <a:gd name="connsiteX9" fmla="*/ 61913 w 161925"/>
                <a:gd name="connsiteY9" fmla="*/ 40248 h 272657"/>
                <a:gd name="connsiteX10" fmla="*/ 131445 w 161925"/>
                <a:gd name="connsiteY10" fmla="*/ 243 h 272657"/>
                <a:gd name="connsiteX11" fmla="*/ 161925 w 161925"/>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1925" h="272657">
                  <a:moveTo>
                    <a:pt x="161925" y="5005"/>
                  </a:moveTo>
                  <a:lnTo>
                    <a:pt x="152400" y="68823"/>
                  </a:lnTo>
                  <a:cubicBezTo>
                    <a:pt x="142875" y="64060"/>
                    <a:pt x="131445" y="60250"/>
                    <a:pt x="118110" y="60250"/>
                  </a:cubicBezTo>
                  <a:cubicBezTo>
                    <a:pt x="75248" y="60250"/>
                    <a:pt x="63818" y="94540"/>
                    <a:pt x="63818" y="135498"/>
                  </a:cubicBezTo>
                  <a:lnTo>
                    <a:pt x="63818" y="272658"/>
                  </a:lnTo>
                  <a:lnTo>
                    <a:pt x="0" y="272658"/>
                  </a:lnTo>
                  <a:lnTo>
                    <a:pt x="0" y="5958"/>
                  </a:lnTo>
                  <a:lnTo>
                    <a:pt x="60960" y="5958"/>
                  </a:lnTo>
                  <a:lnTo>
                    <a:pt x="60960" y="40248"/>
                  </a:lnTo>
                  <a:lnTo>
                    <a:pt x="61913" y="40248"/>
                  </a:lnTo>
                  <a:cubicBezTo>
                    <a:pt x="76200" y="15483"/>
                    <a:pt x="100965" y="243"/>
                    <a:pt x="131445" y="243"/>
                  </a:cubicBezTo>
                  <a:cubicBezTo>
                    <a:pt x="140970" y="-710"/>
                    <a:pt x="152400" y="1195"/>
                    <a:pt x="161925" y="5005"/>
                  </a:cubicBezTo>
                  <a:close/>
                </a:path>
              </a:pathLst>
            </a:custGeom>
            <a:grpFill/>
            <a:ln w="9525" cap="flat">
              <a:noFill/>
              <a:prstDash val="solid"/>
              <a:miter/>
            </a:ln>
          </p:spPr>
          <p:txBody>
            <a:bodyPr rtlCol="0" anchor="ctr"/>
            <a:lstStyle/>
            <a:p>
              <a:endParaRPr lang="de-DE"/>
            </a:p>
          </p:txBody>
        </p:sp>
        <p:sp>
          <p:nvSpPr>
            <p:cNvPr id="179" name="Freihandform: Form 178"/>
            <p:cNvSpPr/>
            <p:nvPr/>
          </p:nvSpPr>
          <p:spPr>
            <a:xfrm>
              <a:off x="8729662" y="2640329"/>
              <a:ext cx="205739" cy="280034"/>
            </a:xfrm>
            <a:custGeom>
              <a:avLst/>
              <a:gdLst>
                <a:gd name="connsiteX0" fmla="*/ 29527 w 205739"/>
                <a:gd name="connsiteY0" fmla="*/ 198120 h 280034"/>
                <a:gd name="connsiteX1" fmla="*/ 104775 w 205739"/>
                <a:gd name="connsiteY1" fmla="*/ 227647 h 280034"/>
                <a:gd name="connsiteX2" fmla="*/ 143827 w 205739"/>
                <a:gd name="connsiteY2" fmla="*/ 200978 h 280034"/>
                <a:gd name="connsiteX3" fmla="*/ 10477 w 205739"/>
                <a:gd name="connsiteY3" fmla="*/ 82868 h 280034"/>
                <a:gd name="connsiteX4" fmla="*/ 111443 w 205739"/>
                <a:gd name="connsiteY4" fmla="*/ 0 h 280034"/>
                <a:gd name="connsiteX5" fmla="*/ 203835 w 205739"/>
                <a:gd name="connsiteY5" fmla="*/ 27622 h 280034"/>
                <a:gd name="connsiteX6" fmla="*/ 174307 w 205739"/>
                <a:gd name="connsiteY6" fmla="*/ 76200 h 280034"/>
                <a:gd name="connsiteX7" fmla="*/ 110490 w 205739"/>
                <a:gd name="connsiteY7" fmla="*/ 52387 h 280034"/>
                <a:gd name="connsiteX8" fmla="*/ 72390 w 205739"/>
                <a:gd name="connsiteY8" fmla="*/ 77153 h 280034"/>
                <a:gd name="connsiteX9" fmla="*/ 205740 w 205739"/>
                <a:gd name="connsiteY9" fmla="*/ 195262 h 280034"/>
                <a:gd name="connsiteX10" fmla="*/ 102870 w 205739"/>
                <a:gd name="connsiteY10" fmla="*/ 280035 h 280034"/>
                <a:gd name="connsiteX11" fmla="*/ 0 w 205739"/>
                <a:gd name="connsiteY11" fmla="*/ 247650 h 280034"/>
                <a:gd name="connsiteX12" fmla="*/ 29527 w 205739"/>
                <a:gd name="connsiteY12" fmla="*/ 198120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39" h="280034">
                  <a:moveTo>
                    <a:pt x="29527" y="198120"/>
                  </a:moveTo>
                  <a:cubicBezTo>
                    <a:pt x="56198" y="218122"/>
                    <a:pt x="80963" y="227647"/>
                    <a:pt x="104775" y="227647"/>
                  </a:cubicBezTo>
                  <a:cubicBezTo>
                    <a:pt x="127635" y="227647"/>
                    <a:pt x="143827" y="217170"/>
                    <a:pt x="143827" y="200978"/>
                  </a:cubicBezTo>
                  <a:cubicBezTo>
                    <a:pt x="143827" y="155258"/>
                    <a:pt x="10477" y="171450"/>
                    <a:pt x="10477" y="82868"/>
                  </a:cubicBezTo>
                  <a:cubicBezTo>
                    <a:pt x="10477" y="33338"/>
                    <a:pt x="51435" y="0"/>
                    <a:pt x="111443" y="0"/>
                  </a:cubicBezTo>
                  <a:cubicBezTo>
                    <a:pt x="143827" y="0"/>
                    <a:pt x="175260" y="9525"/>
                    <a:pt x="203835" y="27622"/>
                  </a:cubicBezTo>
                  <a:lnTo>
                    <a:pt x="174307" y="76200"/>
                  </a:lnTo>
                  <a:cubicBezTo>
                    <a:pt x="151448" y="60007"/>
                    <a:pt x="130493" y="52387"/>
                    <a:pt x="110490" y="52387"/>
                  </a:cubicBezTo>
                  <a:cubicBezTo>
                    <a:pt x="87630" y="52387"/>
                    <a:pt x="72390" y="61912"/>
                    <a:pt x="72390" y="77153"/>
                  </a:cubicBezTo>
                  <a:cubicBezTo>
                    <a:pt x="72390" y="120968"/>
                    <a:pt x="205740" y="105728"/>
                    <a:pt x="205740" y="195262"/>
                  </a:cubicBezTo>
                  <a:cubicBezTo>
                    <a:pt x="205740" y="245745"/>
                    <a:pt x="164782" y="280035"/>
                    <a:pt x="102870" y="280035"/>
                  </a:cubicBezTo>
                  <a:cubicBezTo>
                    <a:pt x="67627" y="280035"/>
                    <a:pt x="31432" y="268605"/>
                    <a:pt x="0" y="247650"/>
                  </a:cubicBezTo>
                  <a:lnTo>
                    <a:pt x="29527" y="198120"/>
                  </a:lnTo>
                  <a:close/>
                </a:path>
              </a:pathLst>
            </a:custGeom>
            <a:grpFill/>
            <a:ln w="9525" cap="flat">
              <a:noFill/>
              <a:prstDash val="solid"/>
              <a:miter/>
            </a:ln>
          </p:spPr>
          <p:txBody>
            <a:bodyPr rtlCol="0" anchor="ctr"/>
            <a:lstStyle/>
            <a:p>
              <a:endParaRPr lang="de-DE"/>
            </a:p>
          </p:txBody>
        </p:sp>
        <p:sp>
          <p:nvSpPr>
            <p:cNvPr id="180" name="Freihandform: Form 179"/>
            <p:cNvSpPr/>
            <p:nvPr/>
          </p:nvSpPr>
          <p:spPr>
            <a:xfrm>
              <a:off x="8993504" y="2528887"/>
              <a:ext cx="79057" cy="385762"/>
            </a:xfrm>
            <a:custGeom>
              <a:avLst/>
              <a:gdLst>
                <a:gd name="connsiteX0" fmla="*/ 79057 w 79057"/>
                <a:gd name="connsiteY0" fmla="*/ 38100 h 385762"/>
                <a:gd name="connsiteX1" fmla="*/ 39052 w 79057"/>
                <a:gd name="connsiteY1" fmla="*/ 76200 h 385762"/>
                <a:gd name="connsiteX2" fmla="*/ 0 w 79057"/>
                <a:gd name="connsiteY2" fmla="*/ 38100 h 385762"/>
                <a:gd name="connsiteX3" fmla="*/ 39052 w 79057"/>
                <a:gd name="connsiteY3" fmla="*/ 0 h 385762"/>
                <a:gd name="connsiteX4" fmla="*/ 79057 w 79057"/>
                <a:gd name="connsiteY4" fmla="*/ 38100 h 385762"/>
                <a:gd name="connsiteX5" fmla="*/ 70485 w 79057"/>
                <a:gd name="connsiteY5" fmla="*/ 385763 h 385762"/>
                <a:gd name="connsiteX6" fmla="*/ 8572 w 79057"/>
                <a:gd name="connsiteY6" fmla="*/ 385763 h 385762"/>
                <a:gd name="connsiteX7" fmla="*/ 8572 w 79057"/>
                <a:gd name="connsiteY7" fmla="*/ 119063 h 385762"/>
                <a:gd name="connsiteX8" fmla="*/ 70485 w 79057"/>
                <a:gd name="connsiteY8" fmla="*/ 119063 h 385762"/>
                <a:gd name="connsiteX9" fmla="*/ 70485 w 79057"/>
                <a:gd name="connsiteY9" fmla="*/ 385763 h 385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5762">
                  <a:moveTo>
                    <a:pt x="79057" y="38100"/>
                  </a:moveTo>
                  <a:cubicBezTo>
                    <a:pt x="79057" y="60007"/>
                    <a:pt x="60960" y="76200"/>
                    <a:pt x="39052" y="76200"/>
                  </a:cubicBezTo>
                  <a:cubicBezTo>
                    <a:pt x="17145" y="76200"/>
                    <a:pt x="0" y="60960"/>
                    <a:pt x="0" y="38100"/>
                  </a:cubicBezTo>
                  <a:cubicBezTo>
                    <a:pt x="0" y="16193"/>
                    <a:pt x="18097" y="0"/>
                    <a:pt x="39052" y="0"/>
                  </a:cubicBezTo>
                  <a:cubicBezTo>
                    <a:pt x="60960" y="0"/>
                    <a:pt x="79057" y="16193"/>
                    <a:pt x="79057" y="38100"/>
                  </a:cubicBezTo>
                  <a:close/>
                  <a:moveTo>
                    <a:pt x="70485" y="385763"/>
                  </a:moveTo>
                  <a:lnTo>
                    <a:pt x="8572" y="385763"/>
                  </a:lnTo>
                  <a:lnTo>
                    <a:pt x="8572" y="119063"/>
                  </a:lnTo>
                  <a:lnTo>
                    <a:pt x="70485" y="119063"/>
                  </a:lnTo>
                  <a:lnTo>
                    <a:pt x="70485" y="385763"/>
                  </a:lnTo>
                  <a:close/>
                </a:path>
              </a:pathLst>
            </a:custGeom>
            <a:grpFill/>
            <a:ln w="9525" cap="flat">
              <a:noFill/>
              <a:prstDash val="solid"/>
              <a:miter/>
            </a:ln>
          </p:spPr>
          <p:txBody>
            <a:bodyPr rtlCol="0" anchor="ctr"/>
            <a:lstStyle/>
            <a:p>
              <a:endParaRPr lang="de-DE"/>
            </a:p>
          </p:txBody>
        </p:sp>
        <p:sp>
          <p:nvSpPr>
            <p:cNvPr id="181" name="Freihandform: Form 180"/>
            <p:cNvSpPr/>
            <p:nvPr/>
          </p:nvSpPr>
          <p:spPr>
            <a:xfrm>
              <a:off x="9117329" y="2562224"/>
              <a:ext cx="165734" cy="358139"/>
            </a:xfrm>
            <a:custGeom>
              <a:avLst/>
              <a:gdLst>
                <a:gd name="connsiteX0" fmla="*/ 165735 w 165734"/>
                <a:gd name="connsiteY0" fmla="*/ 295275 h 358139"/>
                <a:gd name="connsiteX1" fmla="*/ 165735 w 165734"/>
                <a:gd name="connsiteY1" fmla="*/ 348615 h 358139"/>
                <a:gd name="connsiteX2" fmla="*/ 113347 w 165734"/>
                <a:gd name="connsiteY2" fmla="*/ 358140 h 358139"/>
                <a:gd name="connsiteX3" fmla="*/ 40957 w 165734"/>
                <a:gd name="connsiteY3" fmla="*/ 282892 h 358139"/>
                <a:gd name="connsiteX4" fmla="*/ 40957 w 165734"/>
                <a:gd name="connsiteY4" fmla="*/ 137160 h 358139"/>
                <a:gd name="connsiteX5" fmla="*/ 0 w 165734"/>
                <a:gd name="connsiteY5" fmla="*/ 137160 h 358139"/>
                <a:gd name="connsiteX6" fmla="*/ 0 w 165734"/>
                <a:gd name="connsiteY6" fmla="*/ 85725 h 358139"/>
                <a:gd name="connsiteX7" fmla="*/ 40005 w 165734"/>
                <a:gd name="connsiteY7" fmla="*/ 85725 h 358139"/>
                <a:gd name="connsiteX8" fmla="*/ 40005 w 165734"/>
                <a:gd name="connsiteY8" fmla="*/ 13335 h 358139"/>
                <a:gd name="connsiteX9" fmla="*/ 101918 w 165734"/>
                <a:gd name="connsiteY9" fmla="*/ 0 h 358139"/>
                <a:gd name="connsiteX10" fmla="*/ 101918 w 165734"/>
                <a:gd name="connsiteY10" fmla="*/ 86677 h 358139"/>
                <a:gd name="connsiteX11" fmla="*/ 165735 w 165734"/>
                <a:gd name="connsiteY11" fmla="*/ 86677 h 358139"/>
                <a:gd name="connsiteX12" fmla="*/ 165735 w 165734"/>
                <a:gd name="connsiteY12" fmla="*/ 138113 h 358139"/>
                <a:gd name="connsiteX13" fmla="*/ 101918 w 165734"/>
                <a:gd name="connsiteY13" fmla="*/ 138113 h 358139"/>
                <a:gd name="connsiteX14" fmla="*/ 101918 w 165734"/>
                <a:gd name="connsiteY14" fmla="*/ 269558 h 358139"/>
                <a:gd name="connsiteX15" fmla="*/ 130493 w 165734"/>
                <a:gd name="connsiteY15" fmla="*/ 304800 h 358139"/>
                <a:gd name="connsiteX16" fmla="*/ 165735 w 165734"/>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39">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3"/>
                    <a:pt x="110490" y="304800"/>
                    <a:pt x="130493" y="304800"/>
                  </a:cubicBezTo>
                  <a:cubicBezTo>
                    <a:pt x="142875" y="303848"/>
                    <a:pt x="155257" y="300038"/>
                    <a:pt x="165735" y="295275"/>
                  </a:cubicBezTo>
                  <a:close/>
                </a:path>
              </a:pathLst>
            </a:custGeom>
            <a:grpFill/>
            <a:ln w="9525" cap="flat">
              <a:noFill/>
              <a:prstDash val="solid"/>
              <a:miter/>
            </a:ln>
          </p:spPr>
          <p:txBody>
            <a:bodyPr rtlCol="0" anchor="ctr"/>
            <a:lstStyle/>
            <a:p>
              <a:endParaRPr lang="de-DE"/>
            </a:p>
          </p:txBody>
        </p:sp>
        <p:sp>
          <p:nvSpPr>
            <p:cNvPr id="182" name="Freihandform: Form 181"/>
            <p:cNvSpPr/>
            <p:nvPr/>
          </p:nvSpPr>
          <p:spPr>
            <a:xfrm>
              <a:off x="9331642" y="2533649"/>
              <a:ext cx="225742" cy="386714"/>
            </a:xfrm>
            <a:custGeom>
              <a:avLst/>
              <a:gdLst>
                <a:gd name="connsiteX0" fmla="*/ 114300 w 225742"/>
                <a:gd name="connsiteY0" fmla="*/ 215265 h 386714"/>
                <a:gd name="connsiteX1" fmla="*/ 164782 w 225742"/>
                <a:gd name="connsiteY1" fmla="*/ 220980 h 386714"/>
                <a:gd name="connsiteX2" fmla="*/ 164782 w 225742"/>
                <a:gd name="connsiteY2" fmla="*/ 211455 h 386714"/>
                <a:gd name="connsiteX3" fmla="*/ 105727 w 225742"/>
                <a:gd name="connsiteY3" fmla="*/ 160020 h 386714"/>
                <a:gd name="connsiteX4" fmla="*/ 38100 w 225742"/>
                <a:gd name="connsiteY4" fmla="*/ 175260 h 386714"/>
                <a:gd name="connsiteX5" fmla="*/ 24765 w 225742"/>
                <a:gd name="connsiteY5" fmla="*/ 122873 h 386714"/>
                <a:gd name="connsiteX6" fmla="*/ 112395 w 225742"/>
                <a:gd name="connsiteY6" fmla="*/ 107632 h 386714"/>
                <a:gd name="connsiteX7" fmla="*/ 225743 w 225742"/>
                <a:gd name="connsiteY7" fmla="*/ 210502 h 386714"/>
                <a:gd name="connsiteX8" fmla="*/ 225743 w 225742"/>
                <a:gd name="connsiteY8" fmla="*/ 381000 h 386714"/>
                <a:gd name="connsiteX9" fmla="*/ 166688 w 225742"/>
                <a:gd name="connsiteY9" fmla="*/ 381000 h 386714"/>
                <a:gd name="connsiteX10" fmla="*/ 166688 w 225742"/>
                <a:gd name="connsiteY10" fmla="*/ 352425 h 386714"/>
                <a:gd name="connsiteX11" fmla="*/ 165735 w 225742"/>
                <a:gd name="connsiteY11" fmla="*/ 352425 h 386714"/>
                <a:gd name="connsiteX12" fmla="*/ 87630 w 225742"/>
                <a:gd name="connsiteY12" fmla="*/ 386715 h 386714"/>
                <a:gd name="connsiteX13" fmla="*/ 0 w 225742"/>
                <a:gd name="connsiteY13" fmla="*/ 301942 h 386714"/>
                <a:gd name="connsiteX14" fmla="*/ 114300 w 225742"/>
                <a:gd name="connsiteY14" fmla="*/ 215265 h 386714"/>
                <a:gd name="connsiteX15" fmla="*/ 63818 w 225742"/>
                <a:gd name="connsiteY15" fmla="*/ 72390 h 386714"/>
                <a:gd name="connsiteX16" fmla="*/ 26670 w 225742"/>
                <a:gd name="connsiteY16" fmla="*/ 36195 h 386714"/>
                <a:gd name="connsiteX17" fmla="*/ 63818 w 225742"/>
                <a:gd name="connsiteY17" fmla="*/ 0 h 386714"/>
                <a:gd name="connsiteX18" fmla="*/ 100965 w 225742"/>
                <a:gd name="connsiteY18" fmla="*/ 36195 h 386714"/>
                <a:gd name="connsiteX19" fmla="*/ 63818 w 225742"/>
                <a:gd name="connsiteY19" fmla="*/ 72390 h 386714"/>
                <a:gd name="connsiteX20" fmla="*/ 104775 w 225742"/>
                <a:gd name="connsiteY20" fmla="*/ 340042 h 386714"/>
                <a:gd name="connsiteX21" fmla="*/ 165735 w 225742"/>
                <a:gd name="connsiteY21" fmla="*/ 307658 h 386714"/>
                <a:gd name="connsiteX22" fmla="*/ 165735 w 225742"/>
                <a:gd name="connsiteY22" fmla="*/ 261938 h 386714"/>
                <a:gd name="connsiteX23" fmla="*/ 121920 w 225742"/>
                <a:gd name="connsiteY23" fmla="*/ 257175 h 386714"/>
                <a:gd name="connsiteX24" fmla="*/ 60007 w 225742"/>
                <a:gd name="connsiteY24" fmla="*/ 300990 h 386714"/>
                <a:gd name="connsiteX25" fmla="*/ 104775 w 225742"/>
                <a:gd name="connsiteY25" fmla="*/ 340042 h 386714"/>
                <a:gd name="connsiteX26" fmla="*/ 173355 w 225742"/>
                <a:gd name="connsiteY26" fmla="*/ 72390 h 386714"/>
                <a:gd name="connsiteX27" fmla="*/ 136207 w 225742"/>
                <a:gd name="connsiteY27" fmla="*/ 36195 h 386714"/>
                <a:gd name="connsiteX28" fmla="*/ 173355 w 225742"/>
                <a:gd name="connsiteY28" fmla="*/ 0 h 386714"/>
                <a:gd name="connsiteX29" fmla="*/ 210502 w 225742"/>
                <a:gd name="connsiteY29" fmla="*/ 36195 h 386714"/>
                <a:gd name="connsiteX30" fmla="*/ 173355 w 225742"/>
                <a:gd name="connsiteY30" fmla="*/ 72390 h 38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4">
                  <a:moveTo>
                    <a:pt x="114300" y="215265"/>
                  </a:moveTo>
                  <a:cubicBezTo>
                    <a:pt x="131445" y="215265"/>
                    <a:pt x="147638" y="216217"/>
                    <a:pt x="164782" y="220980"/>
                  </a:cubicBezTo>
                  <a:lnTo>
                    <a:pt x="164782" y="211455"/>
                  </a:lnTo>
                  <a:cubicBezTo>
                    <a:pt x="164782" y="177165"/>
                    <a:pt x="144780" y="160020"/>
                    <a:pt x="105727" y="160020"/>
                  </a:cubicBezTo>
                  <a:cubicBezTo>
                    <a:pt x="83820" y="160020"/>
                    <a:pt x="60007" y="164783"/>
                    <a:pt x="38100" y="175260"/>
                  </a:cubicBezTo>
                  <a:lnTo>
                    <a:pt x="24765" y="122873"/>
                  </a:lnTo>
                  <a:cubicBezTo>
                    <a:pt x="49530" y="113348"/>
                    <a:pt x="81915" y="107632"/>
                    <a:pt x="112395" y="107632"/>
                  </a:cubicBezTo>
                  <a:cubicBezTo>
                    <a:pt x="187643" y="107632"/>
                    <a:pt x="225743" y="142875"/>
                    <a:pt x="225743" y="210502"/>
                  </a:cubicBezTo>
                  <a:lnTo>
                    <a:pt x="225743"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8" y="72390"/>
                  </a:moveTo>
                  <a:cubicBezTo>
                    <a:pt x="43815" y="72390"/>
                    <a:pt x="26670" y="55245"/>
                    <a:pt x="26670" y="36195"/>
                  </a:cubicBezTo>
                  <a:cubicBezTo>
                    <a:pt x="26670" y="17145"/>
                    <a:pt x="43815" y="0"/>
                    <a:pt x="63818" y="0"/>
                  </a:cubicBezTo>
                  <a:cubicBezTo>
                    <a:pt x="83820" y="0"/>
                    <a:pt x="100965" y="17145"/>
                    <a:pt x="100965" y="36195"/>
                  </a:cubicBezTo>
                  <a:cubicBezTo>
                    <a:pt x="100965" y="56198"/>
                    <a:pt x="83820" y="72390"/>
                    <a:pt x="63818" y="72390"/>
                  </a:cubicBezTo>
                  <a:close/>
                  <a:moveTo>
                    <a:pt x="104775" y="340042"/>
                  </a:moveTo>
                  <a:cubicBezTo>
                    <a:pt x="127635" y="340042"/>
                    <a:pt x="148590" y="328613"/>
                    <a:pt x="165735" y="307658"/>
                  </a:cubicBezTo>
                  <a:lnTo>
                    <a:pt x="165735" y="261938"/>
                  </a:lnTo>
                  <a:cubicBezTo>
                    <a:pt x="151447" y="258127"/>
                    <a:pt x="136207" y="257175"/>
                    <a:pt x="121920" y="257175"/>
                  </a:cubicBezTo>
                  <a:cubicBezTo>
                    <a:pt x="82868" y="257175"/>
                    <a:pt x="60007" y="272415"/>
                    <a:pt x="60007" y="300990"/>
                  </a:cubicBezTo>
                  <a:cubicBezTo>
                    <a:pt x="60007" y="324803"/>
                    <a:pt x="77152" y="340042"/>
                    <a:pt x="104775" y="340042"/>
                  </a:cubicBezTo>
                  <a:close/>
                  <a:moveTo>
                    <a:pt x="173355" y="72390"/>
                  </a:moveTo>
                  <a:cubicBezTo>
                    <a:pt x="153352" y="72390"/>
                    <a:pt x="136207" y="55245"/>
                    <a:pt x="136207" y="36195"/>
                  </a:cubicBezTo>
                  <a:cubicBezTo>
                    <a:pt x="136207" y="17145"/>
                    <a:pt x="153352" y="0"/>
                    <a:pt x="173355" y="0"/>
                  </a:cubicBezTo>
                  <a:cubicBezTo>
                    <a:pt x="193357" y="0"/>
                    <a:pt x="210502" y="17145"/>
                    <a:pt x="210502" y="36195"/>
                  </a:cubicBezTo>
                  <a:cubicBezTo>
                    <a:pt x="210502" y="56198"/>
                    <a:pt x="192405" y="72390"/>
                    <a:pt x="173355" y="72390"/>
                  </a:cubicBezTo>
                  <a:close/>
                </a:path>
              </a:pathLst>
            </a:custGeom>
            <a:grpFill/>
            <a:ln w="9525" cap="flat">
              <a:noFill/>
              <a:prstDash val="solid"/>
              <a:miter/>
            </a:ln>
          </p:spPr>
          <p:txBody>
            <a:bodyPr rtlCol="0" anchor="ctr"/>
            <a:lstStyle/>
            <a:p>
              <a:endParaRPr lang="de-DE"/>
            </a:p>
          </p:txBody>
        </p:sp>
        <p:sp>
          <p:nvSpPr>
            <p:cNvPr id="183" name="Freihandform: Form 182"/>
            <p:cNvSpPr/>
            <p:nvPr/>
          </p:nvSpPr>
          <p:spPr>
            <a:xfrm>
              <a:off x="9605962" y="2562224"/>
              <a:ext cx="166687" cy="358139"/>
            </a:xfrm>
            <a:custGeom>
              <a:avLst/>
              <a:gdLst>
                <a:gd name="connsiteX0" fmla="*/ 166688 w 166687"/>
                <a:gd name="connsiteY0" fmla="*/ 295275 h 358139"/>
                <a:gd name="connsiteX1" fmla="*/ 166688 w 166687"/>
                <a:gd name="connsiteY1" fmla="*/ 348615 h 358139"/>
                <a:gd name="connsiteX2" fmla="*/ 114300 w 166687"/>
                <a:gd name="connsiteY2" fmla="*/ 358140 h 358139"/>
                <a:gd name="connsiteX3" fmla="*/ 41910 w 166687"/>
                <a:gd name="connsiteY3" fmla="*/ 282892 h 358139"/>
                <a:gd name="connsiteX4" fmla="*/ 41910 w 166687"/>
                <a:gd name="connsiteY4" fmla="*/ 137160 h 358139"/>
                <a:gd name="connsiteX5" fmla="*/ 0 w 166687"/>
                <a:gd name="connsiteY5" fmla="*/ 137160 h 358139"/>
                <a:gd name="connsiteX6" fmla="*/ 0 w 166687"/>
                <a:gd name="connsiteY6" fmla="*/ 85725 h 358139"/>
                <a:gd name="connsiteX7" fmla="*/ 40005 w 166687"/>
                <a:gd name="connsiteY7" fmla="*/ 85725 h 358139"/>
                <a:gd name="connsiteX8" fmla="*/ 40005 w 166687"/>
                <a:gd name="connsiteY8" fmla="*/ 13335 h 358139"/>
                <a:gd name="connsiteX9" fmla="*/ 101918 w 166687"/>
                <a:gd name="connsiteY9" fmla="*/ 0 h 358139"/>
                <a:gd name="connsiteX10" fmla="*/ 101918 w 166687"/>
                <a:gd name="connsiteY10" fmla="*/ 86677 h 358139"/>
                <a:gd name="connsiteX11" fmla="*/ 165735 w 166687"/>
                <a:gd name="connsiteY11" fmla="*/ 86677 h 358139"/>
                <a:gd name="connsiteX12" fmla="*/ 165735 w 166687"/>
                <a:gd name="connsiteY12" fmla="*/ 138113 h 358139"/>
                <a:gd name="connsiteX13" fmla="*/ 101918 w 166687"/>
                <a:gd name="connsiteY13" fmla="*/ 138113 h 358139"/>
                <a:gd name="connsiteX14" fmla="*/ 101918 w 166687"/>
                <a:gd name="connsiteY14" fmla="*/ 269558 h 358139"/>
                <a:gd name="connsiteX15" fmla="*/ 130493 w 166687"/>
                <a:gd name="connsiteY15" fmla="*/ 304800 h 358139"/>
                <a:gd name="connsiteX16" fmla="*/ 166688 w 166687"/>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6687" h="358139">
                  <a:moveTo>
                    <a:pt x="166688" y="295275"/>
                  </a:moveTo>
                  <a:lnTo>
                    <a:pt x="166688" y="348615"/>
                  </a:lnTo>
                  <a:cubicBezTo>
                    <a:pt x="153352" y="355283"/>
                    <a:pt x="132398" y="358140"/>
                    <a:pt x="114300" y="358140"/>
                  </a:cubicBezTo>
                  <a:cubicBezTo>
                    <a:pt x="67627" y="358140"/>
                    <a:pt x="41910" y="331470"/>
                    <a:pt x="41910" y="282892"/>
                  </a:cubicBezTo>
                  <a:lnTo>
                    <a:pt x="41910"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3"/>
                    <a:pt x="110490" y="304800"/>
                    <a:pt x="130493" y="304800"/>
                  </a:cubicBezTo>
                  <a:cubicBezTo>
                    <a:pt x="143827" y="303848"/>
                    <a:pt x="156210" y="300038"/>
                    <a:pt x="166688" y="295275"/>
                  </a:cubicBezTo>
                  <a:close/>
                </a:path>
              </a:pathLst>
            </a:custGeom>
            <a:grpFill/>
            <a:ln w="9525" cap="flat">
              <a:noFill/>
              <a:prstDash val="solid"/>
              <a:miter/>
            </a:ln>
          </p:spPr>
          <p:txBody>
            <a:bodyPr rtlCol="0" anchor="ctr"/>
            <a:lstStyle/>
            <a:p>
              <a:endParaRPr lang="de-DE"/>
            </a:p>
          </p:txBody>
        </p:sp>
        <p:sp>
          <p:nvSpPr>
            <p:cNvPr id="184" name="Freihandform: Form 183"/>
            <p:cNvSpPr/>
            <p:nvPr/>
          </p:nvSpPr>
          <p:spPr>
            <a:xfrm>
              <a:off x="2090737" y="3122294"/>
              <a:ext cx="231457" cy="368617"/>
            </a:xfrm>
            <a:custGeom>
              <a:avLst/>
              <a:gdLst>
                <a:gd name="connsiteX0" fmla="*/ 231458 w 231457"/>
                <a:gd name="connsiteY0" fmla="*/ 60007 h 368617"/>
                <a:gd name="connsiteX1" fmla="*/ 65723 w 231457"/>
                <a:gd name="connsiteY1" fmla="*/ 60007 h 368617"/>
                <a:gd name="connsiteX2" fmla="*/ 65723 w 231457"/>
                <a:gd name="connsiteY2" fmla="*/ 151447 h 368617"/>
                <a:gd name="connsiteX3" fmla="*/ 189548 w 231457"/>
                <a:gd name="connsiteY3" fmla="*/ 151447 h 368617"/>
                <a:gd name="connsiteX4" fmla="*/ 189548 w 231457"/>
                <a:gd name="connsiteY4" fmla="*/ 211455 h 368617"/>
                <a:gd name="connsiteX5" fmla="*/ 65723 w 231457"/>
                <a:gd name="connsiteY5" fmla="*/ 211455 h 368617"/>
                <a:gd name="connsiteX6" fmla="*/ 65723 w 231457"/>
                <a:gd name="connsiteY6" fmla="*/ 368617 h 368617"/>
                <a:gd name="connsiteX7" fmla="*/ 0 w 231457"/>
                <a:gd name="connsiteY7" fmla="*/ 368617 h 368617"/>
                <a:gd name="connsiteX8" fmla="*/ 0 w 231457"/>
                <a:gd name="connsiteY8" fmla="*/ 0 h 368617"/>
                <a:gd name="connsiteX9" fmla="*/ 231458 w 231457"/>
                <a:gd name="connsiteY9" fmla="*/ 0 h 368617"/>
                <a:gd name="connsiteX10" fmla="*/ 231458 w 231457"/>
                <a:gd name="connsiteY10" fmla="*/ 60007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1457" h="368617">
                  <a:moveTo>
                    <a:pt x="231458" y="60007"/>
                  </a:moveTo>
                  <a:lnTo>
                    <a:pt x="65723" y="60007"/>
                  </a:lnTo>
                  <a:lnTo>
                    <a:pt x="65723" y="151447"/>
                  </a:lnTo>
                  <a:lnTo>
                    <a:pt x="189548" y="151447"/>
                  </a:lnTo>
                  <a:lnTo>
                    <a:pt x="189548" y="211455"/>
                  </a:lnTo>
                  <a:lnTo>
                    <a:pt x="65723" y="211455"/>
                  </a:lnTo>
                  <a:lnTo>
                    <a:pt x="65723" y="368617"/>
                  </a:lnTo>
                  <a:lnTo>
                    <a:pt x="0" y="368617"/>
                  </a:lnTo>
                  <a:lnTo>
                    <a:pt x="0" y="0"/>
                  </a:lnTo>
                  <a:lnTo>
                    <a:pt x="231458" y="0"/>
                  </a:lnTo>
                  <a:lnTo>
                    <a:pt x="231458" y="60007"/>
                  </a:lnTo>
                  <a:close/>
                </a:path>
              </a:pathLst>
            </a:custGeom>
            <a:grpFill/>
            <a:ln w="9525" cap="flat">
              <a:noFill/>
              <a:prstDash val="solid"/>
              <a:miter/>
            </a:ln>
          </p:spPr>
          <p:txBody>
            <a:bodyPr rtlCol="0" anchor="ctr"/>
            <a:lstStyle/>
            <a:p>
              <a:endParaRPr lang="de-DE"/>
            </a:p>
          </p:txBody>
        </p:sp>
        <p:sp>
          <p:nvSpPr>
            <p:cNvPr id="185" name="Freihandform: Form 184"/>
            <p:cNvSpPr/>
            <p:nvPr/>
          </p:nvSpPr>
          <p:spPr>
            <a:xfrm>
              <a:off x="2334560" y="3217544"/>
              <a:ext cx="225758" cy="279082"/>
            </a:xfrm>
            <a:custGeom>
              <a:avLst/>
              <a:gdLst>
                <a:gd name="connsiteX0" fmla="*/ 114316 w 225758"/>
                <a:gd name="connsiteY0" fmla="*/ 107633 h 279082"/>
                <a:gd name="connsiteX1" fmla="*/ 164799 w 225758"/>
                <a:gd name="connsiteY1" fmla="*/ 113347 h 279082"/>
                <a:gd name="connsiteX2" fmla="*/ 164799 w 225758"/>
                <a:gd name="connsiteY2" fmla="*/ 103822 h 279082"/>
                <a:gd name="connsiteX3" fmla="*/ 105744 w 225758"/>
                <a:gd name="connsiteY3" fmla="*/ 52388 h 279082"/>
                <a:gd name="connsiteX4" fmla="*/ 38116 w 225758"/>
                <a:gd name="connsiteY4" fmla="*/ 67627 h 279082"/>
                <a:gd name="connsiteX5" fmla="*/ 24781 w 225758"/>
                <a:gd name="connsiteY5" fmla="*/ 15240 h 279082"/>
                <a:gd name="connsiteX6" fmla="*/ 112411 w 225758"/>
                <a:gd name="connsiteY6" fmla="*/ 0 h 279082"/>
                <a:gd name="connsiteX7" fmla="*/ 225759 w 225758"/>
                <a:gd name="connsiteY7" fmla="*/ 102870 h 279082"/>
                <a:gd name="connsiteX8" fmla="*/ 225759 w 225758"/>
                <a:gd name="connsiteY8" fmla="*/ 273367 h 279082"/>
                <a:gd name="connsiteX9" fmla="*/ 166704 w 225758"/>
                <a:gd name="connsiteY9" fmla="*/ 273367 h 279082"/>
                <a:gd name="connsiteX10" fmla="*/ 166704 w 225758"/>
                <a:gd name="connsiteY10" fmla="*/ 244792 h 279082"/>
                <a:gd name="connsiteX11" fmla="*/ 165751 w 225758"/>
                <a:gd name="connsiteY11" fmla="*/ 244792 h 279082"/>
                <a:gd name="connsiteX12" fmla="*/ 87646 w 225758"/>
                <a:gd name="connsiteY12" fmla="*/ 279083 h 279082"/>
                <a:gd name="connsiteX13" fmla="*/ 16 w 225758"/>
                <a:gd name="connsiteY13" fmla="*/ 194310 h 279082"/>
                <a:gd name="connsiteX14" fmla="*/ 114316 w 225758"/>
                <a:gd name="connsiteY14" fmla="*/ 107633 h 279082"/>
                <a:gd name="connsiteX15" fmla="*/ 103839 w 225758"/>
                <a:gd name="connsiteY15" fmla="*/ 232410 h 279082"/>
                <a:gd name="connsiteX16" fmla="*/ 164799 w 225758"/>
                <a:gd name="connsiteY16" fmla="*/ 200025 h 279082"/>
                <a:gd name="connsiteX17" fmla="*/ 164799 w 225758"/>
                <a:gd name="connsiteY17" fmla="*/ 153352 h 279082"/>
                <a:gd name="connsiteX18" fmla="*/ 120984 w 225758"/>
                <a:gd name="connsiteY18" fmla="*/ 148590 h 279082"/>
                <a:gd name="connsiteX19" fmla="*/ 59071 w 225758"/>
                <a:gd name="connsiteY19" fmla="*/ 192405 h 279082"/>
                <a:gd name="connsiteX20" fmla="*/ 103839 w 225758"/>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58" h="279082">
                  <a:moveTo>
                    <a:pt x="114316" y="107633"/>
                  </a:moveTo>
                  <a:cubicBezTo>
                    <a:pt x="131461" y="107633"/>
                    <a:pt x="147654" y="108585"/>
                    <a:pt x="164799" y="113347"/>
                  </a:cubicBezTo>
                  <a:lnTo>
                    <a:pt x="164799" y="103822"/>
                  </a:lnTo>
                  <a:cubicBezTo>
                    <a:pt x="164799" y="69532"/>
                    <a:pt x="144796" y="52388"/>
                    <a:pt x="105744" y="52388"/>
                  </a:cubicBezTo>
                  <a:cubicBezTo>
                    <a:pt x="83836" y="52388"/>
                    <a:pt x="60024" y="57150"/>
                    <a:pt x="38116" y="67627"/>
                  </a:cubicBezTo>
                  <a:lnTo>
                    <a:pt x="24781" y="15240"/>
                  </a:lnTo>
                  <a:cubicBezTo>
                    <a:pt x="49546" y="5715"/>
                    <a:pt x="81931" y="0"/>
                    <a:pt x="112411" y="0"/>
                  </a:cubicBezTo>
                  <a:cubicBezTo>
                    <a:pt x="187659" y="0"/>
                    <a:pt x="225759" y="35242"/>
                    <a:pt x="225759" y="102870"/>
                  </a:cubicBezTo>
                  <a:lnTo>
                    <a:pt x="225759" y="273367"/>
                  </a:lnTo>
                  <a:lnTo>
                    <a:pt x="166704" y="273367"/>
                  </a:lnTo>
                  <a:lnTo>
                    <a:pt x="166704" y="244792"/>
                  </a:lnTo>
                  <a:lnTo>
                    <a:pt x="165751" y="244792"/>
                  </a:lnTo>
                  <a:cubicBezTo>
                    <a:pt x="142891" y="268605"/>
                    <a:pt x="119079" y="279083"/>
                    <a:pt x="87646" y="279083"/>
                  </a:cubicBezTo>
                  <a:cubicBezTo>
                    <a:pt x="34306" y="279083"/>
                    <a:pt x="16" y="245745"/>
                    <a:pt x="16" y="194310"/>
                  </a:cubicBezTo>
                  <a:cubicBezTo>
                    <a:pt x="-936" y="138113"/>
                    <a:pt x="40021" y="107633"/>
                    <a:pt x="114316" y="107633"/>
                  </a:cubicBezTo>
                  <a:close/>
                  <a:moveTo>
                    <a:pt x="103839" y="232410"/>
                  </a:moveTo>
                  <a:cubicBezTo>
                    <a:pt x="126699" y="232410"/>
                    <a:pt x="147654" y="220980"/>
                    <a:pt x="164799" y="200025"/>
                  </a:cubicBezTo>
                  <a:lnTo>
                    <a:pt x="164799" y="153352"/>
                  </a:lnTo>
                  <a:cubicBezTo>
                    <a:pt x="150511" y="149542"/>
                    <a:pt x="135271" y="148590"/>
                    <a:pt x="120984" y="148590"/>
                  </a:cubicBezTo>
                  <a:cubicBezTo>
                    <a:pt x="81931" y="148590"/>
                    <a:pt x="59071" y="163830"/>
                    <a:pt x="59071" y="192405"/>
                  </a:cubicBezTo>
                  <a:cubicBezTo>
                    <a:pt x="59071" y="217170"/>
                    <a:pt x="76216" y="232410"/>
                    <a:pt x="103839" y="232410"/>
                  </a:cubicBezTo>
                  <a:close/>
                </a:path>
              </a:pathLst>
            </a:custGeom>
            <a:grpFill/>
            <a:ln w="9525" cap="flat">
              <a:noFill/>
              <a:prstDash val="solid"/>
              <a:miter/>
            </a:ln>
          </p:spPr>
          <p:txBody>
            <a:bodyPr rtlCol="0" anchor="ctr"/>
            <a:lstStyle/>
            <a:p>
              <a:endParaRPr lang="de-DE"/>
            </a:p>
          </p:txBody>
        </p:sp>
        <p:sp>
          <p:nvSpPr>
            <p:cNvPr id="186" name="Freihandform: Form 185"/>
            <p:cNvSpPr/>
            <p:nvPr/>
          </p:nvSpPr>
          <p:spPr>
            <a:xfrm>
              <a:off x="2625089" y="3216591"/>
              <a:ext cx="224789" cy="280035"/>
            </a:xfrm>
            <a:custGeom>
              <a:avLst/>
              <a:gdLst>
                <a:gd name="connsiteX0" fmla="*/ 222885 w 224789"/>
                <a:gd name="connsiteY0" fmla="*/ 237173 h 280035"/>
                <a:gd name="connsiteX1" fmla="*/ 127635 w 224789"/>
                <a:gd name="connsiteY1" fmla="*/ 280035 h 280035"/>
                <a:gd name="connsiteX2" fmla="*/ 0 w 224789"/>
                <a:gd name="connsiteY2" fmla="*/ 140970 h 280035"/>
                <a:gd name="connsiteX3" fmla="*/ 128588 w 224789"/>
                <a:gd name="connsiteY3" fmla="*/ 0 h 280035"/>
                <a:gd name="connsiteX4" fmla="*/ 224790 w 224789"/>
                <a:gd name="connsiteY4" fmla="*/ 45720 h 280035"/>
                <a:gd name="connsiteX5" fmla="*/ 181927 w 224789"/>
                <a:gd name="connsiteY5" fmla="*/ 86678 h 280035"/>
                <a:gd name="connsiteX6" fmla="*/ 128588 w 224789"/>
                <a:gd name="connsiteY6" fmla="*/ 57150 h 280035"/>
                <a:gd name="connsiteX7" fmla="*/ 62865 w 224789"/>
                <a:gd name="connsiteY7" fmla="*/ 140017 h 280035"/>
                <a:gd name="connsiteX8" fmla="*/ 128588 w 224789"/>
                <a:gd name="connsiteY8" fmla="*/ 222885 h 280035"/>
                <a:gd name="connsiteX9" fmla="*/ 183833 w 224789"/>
                <a:gd name="connsiteY9" fmla="*/ 193358 h 280035"/>
                <a:gd name="connsiteX10" fmla="*/ 222885 w 224789"/>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89"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3" y="0"/>
                    <a:pt x="200977" y="15240"/>
                    <a:pt x="224790" y="45720"/>
                  </a:cubicBezTo>
                  <a:lnTo>
                    <a:pt x="181927" y="86678"/>
                  </a:lnTo>
                  <a:cubicBezTo>
                    <a:pt x="166688" y="66675"/>
                    <a:pt x="149543" y="57150"/>
                    <a:pt x="128588" y="57150"/>
                  </a:cubicBezTo>
                  <a:cubicBezTo>
                    <a:pt x="89535" y="57150"/>
                    <a:pt x="62865" y="89535"/>
                    <a:pt x="62865" y="140017"/>
                  </a:cubicBezTo>
                  <a:cubicBezTo>
                    <a:pt x="62865" y="189548"/>
                    <a:pt x="89535" y="222885"/>
                    <a:pt x="128588" y="222885"/>
                  </a:cubicBezTo>
                  <a:cubicBezTo>
                    <a:pt x="149543" y="222885"/>
                    <a:pt x="166688" y="213360"/>
                    <a:pt x="183833" y="193358"/>
                  </a:cubicBezTo>
                  <a:lnTo>
                    <a:pt x="222885" y="237173"/>
                  </a:lnTo>
                  <a:close/>
                </a:path>
              </a:pathLst>
            </a:custGeom>
            <a:grpFill/>
            <a:ln w="9525" cap="flat">
              <a:noFill/>
              <a:prstDash val="solid"/>
              <a:miter/>
            </a:ln>
          </p:spPr>
          <p:txBody>
            <a:bodyPr rtlCol="0" anchor="ctr"/>
            <a:lstStyle/>
            <a:p>
              <a:endParaRPr lang="de-DE"/>
            </a:p>
          </p:txBody>
        </p:sp>
        <p:sp>
          <p:nvSpPr>
            <p:cNvPr id="187" name="Freihandform: Form 186"/>
            <p:cNvSpPr/>
            <p:nvPr/>
          </p:nvSpPr>
          <p:spPr>
            <a:xfrm>
              <a:off x="2904172" y="3100387"/>
              <a:ext cx="228599" cy="390525"/>
            </a:xfrm>
            <a:custGeom>
              <a:avLst/>
              <a:gdLst>
                <a:gd name="connsiteX0" fmla="*/ 228600 w 228599"/>
                <a:gd name="connsiteY0" fmla="*/ 390525 h 390525"/>
                <a:gd name="connsiteX1" fmla="*/ 166687 w 228599"/>
                <a:gd name="connsiteY1" fmla="*/ 390525 h 390525"/>
                <a:gd name="connsiteX2" fmla="*/ 166687 w 228599"/>
                <a:gd name="connsiteY2" fmla="*/ 238125 h 390525"/>
                <a:gd name="connsiteX3" fmla="*/ 117157 w 228599"/>
                <a:gd name="connsiteY3" fmla="*/ 173355 h 390525"/>
                <a:gd name="connsiteX4" fmla="*/ 61913 w 228599"/>
                <a:gd name="connsiteY4" fmla="*/ 238125 h 390525"/>
                <a:gd name="connsiteX5" fmla="*/ 61913 w 228599"/>
                <a:gd name="connsiteY5" fmla="*/ 390525 h 390525"/>
                <a:gd name="connsiteX6" fmla="*/ 0 w 228599"/>
                <a:gd name="connsiteY6" fmla="*/ 390525 h 390525"/>
                <a:gd name="connsiteX7" fmla="*/ 0 w 228599"/>
                <a:gd name="connsiteY7" fmla="*/ 16192 h 390525"/>
                <a:gd name="connsiteX8" fmla="*/ 61913 w 228599"/>
                <a:gd name="connsiteY8" fmla="*/ 0 h 390525"/>
                <a:gd name="connsiteX9" fmla="*/ 61913 w 228599"/>
                <a:gd name="connsiteY9" fmla="*/ 155258 h 390525"/>
                <a:gd name="connsiteX10" fmla="*/ 62865 w 228599"/>
                <a:gd name="connsiteY10" fmla="*/ 155258 h 390525"/>
                <a:gd name="connsiteX11" fmla="*/ 140970 w 228599"/>
                <a:gd name="connsiteY11" fmla="*/ 116205 h 390525"/>
                <a:gd name="connsiteX12" fmla="*/ 228600 w 228599"/>
                <a:gd name="connsiteY12" fmla="*/ 223838 h 390525"/>
                <a:gd name="connsiteX13" fmla="*/ 228600 w 228599"/>
                <a:gd name="connsiteY13" fmla="*/ 390525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599" h="390525">
                  <a:moveTo>
                    <a:pt x="228600" y="390525"/>
                  </a:moveTo>
                  <a:lnTo>
                    <a:pt x="166687" y="390525"/>
                  </a:lnTo>
                  <a:lnTo>
                    <a:pt x="166687" y="238125"/>
                  </a:lnTo>
                  <a:cubicBezTo>
                    <a:pt x="166687" y="199073"/>
                    <a:pt x="154305" y="173355"/>
                    <a:pt x="117157" y="173355"/>
                  </a:cubicBezTo>
                  <a:cubicBezTo>
                    <a:pt x="74295" y="173355"/>
                    <a:pt x="61913" y="207645"/>
                    <a:pt x="61913" y="238125"/>
                  </a:cubicBezTo>
                  <a:lnTo>
                    <a:pt x="61913" y="390525"/>
                  </a:lnTo>
                  <a:lnTo>
                    <a:pt x="0" y="390525"/>
                  </a:lnTo>
                  <a:lnTo>
                    <a:pt x="0" y="16192"/>
                  </a:lnTo>
                  <a:lnTo>
                    <a:pt x="61913" y="0"/>
                  </a:lnTo>
                  <a:lnTo>
                    <a:pt x="61913" y="155258"/>
                  </a:lnTo>
                  <a:lnTo>
                    <a:pt x="62865" y="155258"/>
                  </a:lnTo>
                  <a:cubicBezTo>
                    <a:pt x="78105" y="131445"/>
                    <a:pt x="105727" y="116205"/>
                    <a:pt x="140970" y="116205"/>
                  </a:cubicBezTo>
                  <a:cubicBezTo>
                    <a:pt x="202882" y="116205"/>
                    <a:pt x="228600" y="161925"/>
                    <a:pt x="228600" y="223838"/>
                  </a:cubicBezTo>
                  <a:lnTo>
                    <a:pt x="228600" y="390525"/>
                  </a:lnTo>
                  <a:close/>
                </a:path>
              </a:pathLst>
            </a:custGeom>
            <a:grpFill/>
            <a:ln w="9525" cap="flat">
              <a:noFill/>
              <a:prstDash val="solid"/>
              <a:miter/>
            </a:ln>
          </p:spPr>
          <p:txBody>
            <a:bodyPr rtlCol="0" anchor="ctr"/>
            <a:lstStyle/>
            <a:p>
              <a:endParaRPr lang="de-DE"/>
            </a:p>
          </p:txBody>
        </p:sp>
        <p:sp>
          <p:nvSpPr>
            <p:cNvPr id="188" name="Freihandform: Form 187"/>
            <p:cNvSpPr/>
            <p:nvPr/>
          </p:nvSpPr>
          <p:spPr>
            <a:xfrm>
              <a:off x="3211829" y="3099434"/>
              <a:ext cx="249554" cy="397192"/>
            </a:xfrm>
            <a:custGeom>
              <a:avLst/>
              <a:gdLst>
                <a:gd name="connsiteX0" fmla="*/ 249555 w 249554"/>
                <a:gd name="connsiteY0" fmla="*/ 256223 h 397192"/>
                <a:gd name="connsiteX1" fmla="*/ 140970 w 249554"/>
                <a:gd name="connsiteY1" fmla="*/ 397193 h 397192"/>
                <a:gd name="connsiteX2" fmla="*/ 61913 w 249554"/>
                <a:gd name="connsiteY2" fmla="*/ 360045 h 397192"/>
                <a:gd name="connsiteX3" fmla="*/ 60008 w 249554"/>
                <a:gd name="connsiteY3" fmla="*/ 360045 h 397192"/>
                <a:gd name="connsiteX4" fmla="*/ 60008 w 249554"/>
                <a:gd name="connsiteY4" fmla="*/ 390525 h 397192"/>
                <a:gd name="connsiteX5" fmla="*/ 0 w 249554"/>
                <a:gd name="connsiteY5" fmla="*/ 390525 h 397192"/>
                <a:gd name="connsiteX6" fmla="*/ 0 w 249554"/>
                <a:gd name="connsiteY6" fmla="*/ 16192 h 397192"/>
                <a:gd name="connsiteX7" fmla="*/ 61913 w 249554"/>
                <a:gd name="connsiteY7" fmla="*/ 0 h 397192"/>
                <a:gd name="connsiteX8" fmla="*/ 61913 w 249554"/>
                <a:gd name="connsiteY8" fmla="*/ 154305 h 397192"/>
                <a:gd name="connsiteX9" fmla="*/ 62865 w 249554"/>
                <a:gd name="connsiteY9" fmla="*/ 154305 h 397192"/>
                <a:gd name="connsiteX10" fmla="*/ 140970 w 249554"/>
                <a:gd name="connsiteY10" fmla="*/ 116205 h 397192"/>
                <a:gd name="connsiteX11" fmla="*/ 249555 w 249554"/>
                <a:gd name="connsiteY11" fmla="*/ 256223 h 397192"/>
                <a:gd name="connsiteX12" fmla="*/ 187642 w 249554"/>
                <a:gd name="connsiteY12" fmla="*/ 257175 h 397192"/>
                <a:gd name="connsiteX13" fmla="*/ 125730 w 249554"/>
                <a:gd name="connsiteY13" fmla="*/ 173355 h 397192"/>
                <a:gd name="connsiteX14" fmla="*/ 62865 w 249554"/>
                <a:gd name="connsiteY14" fmla="*/ 207645 h 397192"/>
                <a:gd name="connsiteX15" fmla="*/ 62865 w 249554"/>
                <a:gd name="connsiteY15" fmla="*/ 305753 h 397192"/>
                <a:gd name="connsiteX16" fmla="*/ 126683 w 249554"/>
                <a:gd name="connsiteY16" fmla="*/ 341948 h 397192"/>
                <a:gd name="connsiteX17" fmla="*/ 187642 w 249554"/>
                <a:gd name="connsiteY17" fmla="*/ 257175 h 397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9554" h="397192">
                  <a:moveTo>
                    <a:pt x="249555" y="256223"/>
                  </a:moveTo>
                  <a:cubicBezTo>
                    <a:pt x="249555" y="341948"/>
                    <a:pt x="205740" y="397193"/>
                    <a:pt x="140970" y="397193"/>
                  </a:cubicBezTo>
                  <a:cubicBezTo>
                    <a:pt x="107633" y="397193"/>
                    <a:pt x="80010" y="382905"/>
                    <a:pt x="61913" y="360045"/>
                  </a:cubicBezTo>
                  <a:lnTo>
                    <a:pt x="60008" y="360045"/>
                  </a:lnTo>
                  <a:lnTo>
                    <a:pt x="60008" y="390525"/>
                  </a:lnTo>
                  <a:lnTo>
                    <a:pt x="0" y="390525"/>
                  </a:lnTo>
                  <a:lnTo>
                    <a:pt x="0" y="16192"/>
                  </a:lnTo>
                  <a:lnTo>
                    <a:pt x="61913" y="0"/>
                  </a:lnTo>
                  <a:lnTo>
                    <a:pt x="61913" y="154305"/>
                  </a:lnTo>
                  <a:lnTo>
                    <a:pt x="62865" y="154305"/>
                  </a:lnTo>
                  <a:cubicBezTo>
                    <a:pt x="80963" y="130492"/>
                    <a:pt x="107633" y="116205"/>
                    <a:pt x="140970" y="116205"/>
                  </a:cubicBezTo>
                  <a:cubicBezTo>
                    <a:pt x="205740" y="117157"/>
                    <a:pt x="249555" y="169545"/>
                    <a:pt x="249555" y="256223"/>
                  </a:cubicBezTo>
                  <a:close/>
                  <a:moveTo>
                    <a:pt x="187642" y="257175"/>
                  </a:moveTo>
                  <a:cubicBezTo>
                    <a:pt x="187642" y="201930"/>
                    <a:pt x="164783" y="173355"/>
                    <a:pt x="125730" y="173355"/>
                  </a:cubicBezTo>
                  <a:cubicBezTo>
                    <a:pt x="101917" y="173355"/>
                    <a:pt x="81915" y="183832"/>
                    <a:pt x="62865" y="207645"/>
                  </a:cubicBezTo>
                  <a:lnTo>
                    <a:pt x="62865" y="305753"/>
                  </a:lnTo>
                  <a:cubicBezTo>
                    <a:pt x="80963" y="329565"/>
                    <a:pt x="100965" y="341948"/>
                    <a:pt x="126683" y="341948"/>
                  </a:cubicBezTo>
                  <a:cubicBezTo>
                    <a:pt x="166688" y="341948"/>
                    <a:pt x="187642" y="310515"/>
                    <a:pt x="187642" y="257175"/>
                  </a:cubicBezTo>
                  <a:close/>
                </a:path>
              </a:pathLst>
            </a:custGeom>
            <a:grpFill/>
            <a:ln w="9525" cap="flat">
              <a:noFill/>
              <a:prstDash val="solid"/>
              <a:miter/>
            </a:ln>
          </p:spPr>
          <p:txBody>
            <a:bodyPr rtlCol="0" anchor="ctr"/>
            <a:lstStyle/>
            <a:p>
              <a:endParaRPr lang="de-DE"/>
            </a:p>
          </p:txBody>
        </p:sp>
        <p:sp>
          <p:nvSpPr>
            <p:cNvPr id="189" name="Freihandform: Form 188"/>
            <p:cNvSpPr/>
            <p:nvPr/>
          </p:nvSpPr>
          <p:spPr>
            <a:xfrm>
              <a:off x="3515677" y="3217544"/>
              <a:ext cx="242887" cy="279082"/>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2 w 242887"/>
                <a:gd name="connsiteY8" fmla="*/ 235267 h 279082"/>
                <a:gd name="connsiteX9" fmla="*/ 132397 w 242887"/>
                <a:gd name="connsiteY9" fmla="*/ 279083 h 279082"/>
                <a:gd name="connsiteX10" fmla="*/ 62865 w 242887"/>
                <a:gd name="connsiteY10" fmla="*/ 115252 h 279082"/>
                <a:gd name="connsiteX11" fmla="*/ 183832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7"/>
                    <a:pt x="241935" y="153352"/>
                    <a:pt x="241935" y="160972"/>
                  </a:cubicBezTo>
                  <a:lnTo>
                    <a:pt x="62865" y="160972"/>
                  </a:lnTo>
                  <a:cubicBezTo>
                    <a:pt x="69532" y="201930"/>
                    <a:pt x="94297" y="225742"/>
                    <a:pt x="132397" y="225742"/>
                  </a:cubicBezTo>
                  <a:cubicBezTo>
                    <a:pt x="157163" y="225742"/>
                    <a:pt x="177165" y="216217"/>
                    <a:pt x="198120" y="194310"/>
                  </a:cubicBezTo>
                  <a:lnTo>
                    <a:pt x="237172" y="235267"/>
                  </a:lnTo>
                  <a:cubicBezTo>
                    <a:pt x="206692" y="264795"/>
                    <a:pt x="172402" y="279083"/>
                    <a:pt x="132397" y="279083"/>
                  </a:cubicBezTo>
                  <a:close/>
                  <a:moveTo>
                    <a:pt x="62865" y="115252"/>
                  </a:moveTo>
                  <a:lnTo>
                    <a:pt x="183832" y="115252"/>
                  </a:lnTo>
                  <a:cubicBezTo>
                    <a:pt x="180975" y="74295"/>
                    <a:pt x="160020" y="50482"/>
                    <a:pt x="124777" y="50482"/>
                  </a:cubicBezTo>
                  <a:cubicBezTo>
                    <a:pt x="89535" y="50482"/>
                    <a:pt x="67627" y="74295"/>
                    <a:pt x="62865" y="115252"/>
                  </a:cubicBezTo>
                  <a:close/>
                </a:path>
              </a:pathLst>
            </a:custGeom>
            <a:grpFill/>
            <a:ln w="9525" cap="flat">
              <a:noFill/>
              <a:prstDash val="solid"/>
              <a:miter/>
            </a:ln>
          </p:spPr>
          <p:txBody>
            <a:bodyPr rtlCol="0" anchor="ctr"/>
            <a:lstStyle/>
            <a:p>
              <a:endParaRPr lang="de-DE"/>
            </a:p>
          </p:txBody>
        </p:sp>
        <p:sp>
          <p:nvSpPr>
            <p:cNvPr id="190" name="Freihandform: Form 189"/>
            <p:cNvSpPr/>
            <p:nvPr/>
          </p:nvSpPr>
          <p:spPr>
            <a:xfrm>
              <a:off x="3829049" y="3217301"/>
              <a:ext cx="160020" cy="273610"/>
            </a:xfrm>
            <a:custGeom>
              <a:avLst/>
              <a:gdLst>
                <a:gd name="connsiteX0" fmla="*/ 160020 w 160020"/>
                <a:gd name="connsiteY0" fmla="*/ 5005 h 273610"/>
                <a:gd name="connsiteX1" fmla="*/ 150495 w 160020"/>
                <a:gd name="connsiteY1" fmla="*/ 68823 h 273610"/>
                <a:gd name="connsiteX2" fmla="*/ 116205 w 160020"/>
                <a:gd name="connsiteY2" fmla="*/ 60250 h 273610"/>
                <a:gd name="connsiteX3" fmla="*/ 61913 w 160020"/>
                <a:gd name="connsiteY3" fmla="*/ 135498 h 273610"/>
                <a:gd name="connsiteX4" fmla="*/ 61913 w 160020"/>
                <a:gd name="connsiteY4" fmla="*/ 273610 h 273610"/>
                <a:gd name="connsiteX5" fmla="*/ 0 w 160020"/>
                <a:gd name="connsiteY5" fmla="*/ 273610 h 273610"/>
                <a:gd name="connsiteX6" fmla="*/ 0 w 160020"/>
                <a:gd name="connsiteY6" fmla="*/ 6910 h 273610"/>
                <a:gd name="connsiteX7" fmla="*/ 60960 w 160020"/>
                <a:gd name="connsiteY7" fmla="*/ 6910 h 273610"/>
                <a:gd name="connsiteX8" fmla="*/ 60960 w 160020"/>
                <a:gd name="connsiteY8" fmla="*/ 40248 h 273610"/>
                <a:gd name="connsiteX9" fmla="*/ 61913 w 160020"/>
                <a:gd name="connsiteY9" fmla="*/ 40248 h 273610"/>
                <a:gd name="connsiteX10" fmla="*/ 131445 w 160020"/>
                <a:gd name="connsiteY10" fmla="*/ 243 h 273610"/>
                <a:gd name="connsiteX11" fmla="*/ 160020 w 160020"/>
                <a:gd name="connsiteY11" fmla="*/ 5005 h 273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3610">
                  <a:moveTo>
                    <a:pt x="160020" y="5005"/>
                  </a:moveTo>
                  <a:lnTo>
                    <a:pt x="150495" y="68823"/>
                  </a:lnTo>
                  <a:cubicBezTo>
                    <a:pt x="140970" y="64060"/>
                    <a:pt x="129540" y="60250"/>
                    <a:pt x="116205" y="60250"/>
                  </a:cubicBezTo>
                  <a:cubicBezTo>
                    <a:pt x="73342" y="60250"/>
                    <a:pt x="61913" y="94540"/>
                    <a:pt x="61913" y="135498"/>
                  </a:cubicBezTo>
                  <a:lnTo>
                    <a:pt x="61913" y="273610"/>
                  </a:lnTo>
                  <a:lnTo>
                    <a:pt x="0" y="273610"/>
                  </a:lnTo>
                  <a:lnTo>
                    <a:pt x="0" y="6910"/>
                  </a:lnTo>
                  <a:lnTo>
                    <a:pt x="60960" y="6910"/>
                  </a:lnTo>
                  <a:lnTo>
                    <a:pt x="60960" y="40248"/>
                  </a:lnTo>
                  <a:lnTo>
                    <a:pt x="61913" y="40248"/>
                  </a:lnTo>
                  <a:cubicBezTo>
                    <a:pt x="76200" y="15483"/>
                    <a:pt x="100965" y="243"/>
                    <a:pt x="131445" y="243"/>
                  </a:cubicBezTo>
                  <a:cubicBezTo>
                    <a:pt x="139065" y="-710"/>
                    <a:pt x="150495" y="1195"/>
                    <a:pt x="160020" y="5005"/>
                  </a:cubicBezTo>
                  <a:close/>
                </a:path>
              </a:pathLst>
            </a:custGeom>
            <a:grpFill/>
            <a:ln w="9525" cap="flat">
              <a:noFill/>
              <a:prstDash val="solid"/>
              <a:miter/>
            </a:ln>
          </p:spPr>
          <p:txBody>
            <a:bodyPr rtlCol="0" anchor="ctr"/>
            <a:lstStyle/>
            <a:p>
              <a:endParaRPr lang="de-DE"/>
            </a:p>
          </p:txBody>
        </p:sp>
        <p:sp>
          <p:nvSpPr>
            <p:cNvPr id="191" name="Freihandform: Form 190"/>
            <p:cNvSpPr/>
            <p:nvPr/>
          </p:nvSpPr>
          <p:spPr>
            <a:xfrm>
              <a:off x="4022407" y="3217544"/>
              <a:ext cx="242887" cy="279082"/>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7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3 w 242887"/>
                <a:gd name="connsiteY8" fmla="*/ 235267 h 279082"/>
                <a:gd name="connsiteX9" fmla="*/ 132397 w 242887"/>
                <a:gd name="connsiteY9" fmla="*/ 279083 h 279082"/>
                <a:gd name="connsiteX10" fmla="*/ 62865 w 242887"/>
                <a:gd name="connsiteY10" fmla="*/ 115252 h 279082"/>
                <a:gd name="connsiteX11" fmla="*/ 183833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3" y="0"/>
                    <a:pt x="124777" y="0"/>
                  </a:cubicBezTo>
                  <a:cubicBezTo>
                    <a:pt x="196215" y="0"/>
                    <a:pt x="242887" y="53340"/>
                    <a:pt x="242887" y="135255"/>
                  </a:cubicBezTo>
                  <a:cubicBezTo>
                    <a:pt x="242887" y="143827"/>
                    <a:pt x="241935" y="153352"/>
                    <a:pt x="241935" y="160972"/>
                  </a:cubicBezTo>
                  <a:lnTo>
                    <a:pt x="62865" y="160972"/>
                  </a:lnTo>
                  <a:cubicBezTo>
                    <a:pt x="69533" y="201930"/>
                    <a:pt x="94297" y="225742"/>
                    <a:pt x="132397" y="225742"/>
                  </a:cubicBezTo>
                  <a:cubicBezTo>
                    <a:pt x="157163" y="225742"/>
                    <a:pt x="177165" y="216217"/>
                    <a:pt x="198120" y="194310"/>
                  </a:cubicBezTo>
                  <a:lnTo>
                    <a:pt x="237173" y="235267"/>
                  </a:lnTo>
                  <a:cubicBezTo>
                    <a:pt x="207645" y="264795"/>
                    <a:pt x="173355" y="279083"/>
                    <a:pt x="132397" y="279083"/>
                  </a:cubicBezTo>
                  <a:close/>
                  <a:moveTo>
                    <a:pt x="62865" y="115252"/>
                  </a:moveTo>
                  <a:lnTo>
                    <a:pt x="183833" y="115252"/>
                  </a:lnTo>
                  <a:cubicBezTo>
                    <a:pt x="180975" y="74295"/>
                    <a:pt x="160020" y="50482"/>
                    <a:pt x="124777" y="50482"/>
                  </a:cubicBezTo>
                  <a:cubicBezTo>
                    <a:pt x="90488" y="50482"/>
                    <a:pt x="68580" y="74295"/>
                    <a:pt x="62865" y="115252"/>
                  </a:cubicBezTo>
                  <a:close/>
                </a:path>
              </a:pathLst>
            </a:custGeom>
            <a:grpFill/>
            <a:ln w="9525" cap="flat">
              <a:noFill/>
              <a:prstDash val="solid"/>
              <a:miter/>
            </a:ln>
          </p:spPr>
          <p:txBody>
            <a:bodyPr rtlCol="0" anchor="ctr"/>
            <a:lstStyle/>
            <a:p>
              <a:endParaRPr lang="de-DE"/>
            </a:p>
          </p:txBody>
        </p:sp>
        <p:sp>
          <p:nvSpPr>
            <p:cNvPr id="192" name="Freihandform: Form 191"/>
            <p:cNvSpPr/>
            <p:nvPr/>
          </p:nvSpPr>
          <p:spPr>
            <a:xfrm>
              <a:off x="4325302" y="3105149"/>
              <a:ext cx="79057" cy="385762"/>
            </a:xfrm>
            <a:custGeom>
              <a:avLst/>
              <a:gdLst>
                <a:gd name="connsiteX0" fmla="*/ 79057 w 79057"/>
                <a:gd name="connsiteY0" fmla="*/ 38100 h 385762"/>
                <a:gd name="connsiteX1" fmla="*/ 39053 w 79057"/>
                <a:gd name="connsiteY1" fmla="*/ 76200 h 385762"/>
                <a:gd name="connsiteX2" fmla="*/ 0 w 79057"/>
                <a:gd name="connsiteY2" fmla="*/ 38100 h 385762"/>
                <a:gd name="connsiteX3" fmla="*/ 39053 w 79057"/>
                <a:gd name="connsiteY3" fmla="*/ 0 h 385762"/>
                <a:gd name="connsiteX4" fmla="*/ 79057 w 79057"/>
                <a:gd name="connsiteY4" fmla="*/ 38100 h 385762"/>
                <a:gd name="connsiteX5" fmla="*/ 71438 w 79057"/>
                <a:gd name="connsiteY5" fmla="*/ 385763 h 385762"/>
                <a:gd name="connsiteX6" fmla="*/ 9525 w 79057"/>
                <a:gd name="connsiteY6" fmla="*/ 385763 h 385762"/>
                <a:gd name="connsiteX7" fmla="*/ 9525 w 79057"/>
                <a:gd name="connsiteY7" fmla="*/ 119063 h 385762"/>
                <a:gd name="connsiteX8" fmla="*/ 71438 w 79057"/>
                <a:gd name="connsiteY8" fmla="*/ 119063 h 385762"/>
                <a:gd name="connsiteX9" fmla="*/ 71438 w 79057"/>
                <a:gd name="connsiteY9" fmla="*/ 385763 h 385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5762">
                  <a:moveTo>
                    <a:pt x="79057" y="38100"/>
                  </a:moveTo>
                  <a:cubicBezTo>
                    <a:pt x="79057" y="60008"/>
                    <a:pt x="60960" y="76200"/>
                    <a:pt x="39053" y="76200"/>
                  </a:cubicBezTo>
                  <a:cubicBezTo>
                    <a:pt x="17145" y="76200"/>
                    <a:pt x="0" y="60960"/>
                    <a:pt x="0" y="38100"/>
                  </a:cubicBezTo>
                  <a:cubicBezTo>
                    <a:pt x="0" y="16192"/>
                    <a:pt x="18097" y="0"/>
                    <a:pt x="39053" y="0"/>
                  </a:cubicBezTo>
                  <a:cubicBezTo>
                    <a:pt x="61913" y="0"/>
                    <a:pt x="79057" y="16192"/>
                    <a:pt x="79057" y="38100"/>
                  </a:cubicBezTo>
                  <a:close/>
                  <a:moveTo>
                    <a:pt x="71438" y="385763"/>
                  </a:moveTo>
                  <a:lnTo>
                    <a:pt x="9525" y="385763"/>
                  </a:lnTo>
                  <a:lnTo>
                    <a:pt x="9525" y="119063"/>
                  </a:lnTo>
                  <a:lnTo>
                    <a:pt x="71438" y="119063"/>
                  </a:lnTo>
                  <a:lnTo>
                    <a:pt x="71438" y="385763"/>
                  </a:lnTo>
                  <a:close/>
                </a:path>
              </a:pathLst>
            </a:custGeom>
            <a:grpFill/>
            <a:ln w="9525" cap="flat">
              <a:noFill/>
              <a:prstDash val="solid"/>
              <a:miter/>
            </a:ln>
          </p:spPr>
          <p:txBody>
            <a:bodyPr rtlCol="0" anchor="ctr"/>
            <a:lstStyle/>
            <a:p>
              <a:endParaRPr lang="de-DE"/>
            </a:p>
          </p:txBody>
        </p:sp>
        <p:sp>
          <p:nvSpPr>
            <p:cNvPr id="193" name="Freihandform: Form 192"/>
            <p:cNvSpPr/>
            <p:nvPr/>
          </p:nvSpPr>
          <p:spPr>
            <a:xfrm>
              <a:off x="4463414" y="3216591"/>
              <a:ext cx="224790" cy="280035"/>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2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2" y="0"/>
                    <a:pt x="200978" y="15240"/>
                    <a:pt x="224790" y="45720"/>
                  </a:cubicBezTo>
                  <a:lnTo>
                    <a:pt x="181928" y="86678"/>
                  </a:lnTo>
                  <a:cubicBezTo>
                    <a:pt x="166688" y="66675"/>
                    <a:pt x="149542" y="57150"/>
                    <a:pt x="128588" y="57150"/>
                  </a:cubicBezTo>
                  <a:cubicBezTo>
                    <a:pt x="89535" y="57150"/>
                    <a:pt x="62865" y="89535"/>
                    <a:pt x="62865" y="140017"/>
                  </a:cubicBezTo>
                  <a:cubicBezTo>
                    <a:pt x="62865" y="189548"/>
                    <a:pt x="89535" y="222885"/>
                    <a:pt x="128588" y="222885"/>
                  </a:cubicBezTo>
                  <a:cubicBezTo>
                    <a:pt x="149542" y="222885"/>
                    <a:pt x="166688" y="213360"/>
                    <a:pt x="183832" y="193358"/>
                  </a:cubicBezTo>
                  <a:lnTo>
                    <a:pt x="222885" y="237173"/>
                  </a:lnTo>
                  <a:close/>
                </a:path>
              </a:pathLst>
            </a:custGeom>
            <a:grpFill/>
            <a:ln w="9525" cap="flat">
              <a:noFill/>
              <a:prstDash val="solid"/>
              <a:miter/>
            </a:ln>
          </p:spPr>
          <p:txBody>
            <a:bodyPr rtlCol="0" anchor="ctr"/>
            <a:lstStyle/>
            <a:p>
              <a:endParaRPr lang="de-DE"/>
            </a:p>
          </p:txBody>
        </p:sp>
        <p:sp>
          <p:nvSpPr>
            <p:cNvPr id="194" name="Freihandform: Form 193"/>
            <p:cNvSpPr/>
            <p:nvPr/>
          </p:nvSpPr>
          <p:spPr>
            <a:xfrm>
              <a:off x="4742496" y="3100387"/>
              <a:ext cx="228600" cy="390525"/>
            </a:xfrm>
            <a:custGeom>
              <a:avLst/>
              <a:gdLst>
                <a:gd name="connsiteX0" fmla="*/ 228600 w 228600"/>
                <a:gd name="connsiteY0" fmla="*/ 390525 h 390525"/>
                <a:gd name="connsiteX1" fmla="*/ 166688 w 228600"/>
                <a:gd name="connsiteY1" fmla="*/ 390525 h 390525"/>
                <a:gd name="connsiteX2" fmla="*/ 166688 w 228600"/>
                <a:gd name="connsiteY2" fmla="*/ 238125 h 390525"/>
                <a:gd name="connsiteX3" fmla="*/ 117158 w 228600"/>
                <a:gd name="connsiteY3" fmla="*/ 173355 h 390525"/>
                <a:gd name="connsiteX4" fmla="*/ 61913 w 228600"/>
                <a:gd name="connsiteY4" fmla="*/ 238125 h 390525"/>
                <a:gd name="connsiteX5" fmla="*/ 61913 w 228600"/>
                <a:gd name="connsiteY5" fmla="*/ 390525 h 390525"/>
                <a:gd name="connsiteX6" fmla="*/ 0 w 228600"/>
                <a:gd name="connsiteY6" fmla="*/ 390525 h 390525"/>
                <a:gd name="connsiteX7" fmla="*/ 0 w 228600"/>
                <a:gd name="connsiteY7" fmla="*/ 16192 h 390525"/>
                <a:gd name="connsiteX8" fmla="*/ 61913 w 228600"/>
                <a:gd name="connsiteY8" fmla="*/ 0 h 390525"/>
                <a:gd name="connsiteX9" fmla="*/ 61913 w 228600"/>
                <a:gd name="connsiteY9" fmla="*/ 155258 h 390525"/>
                <a:gd name="connsiteX10" fmla="*/ 62865 w 228600"/>
                <a:gd name="connsiteY10" fmla="*/ 155258 h 390525"/>
                <a:gd name="connsiteX11" fmla="*/ 140970 w 228600"/>
                <a:gd name="connsiteY11" fmla="*/ 116205 h 390525"/>
                <a:gd name="connsiteX12" fmla="*/ 228600 w 228600"/>
                <a:gd name="connsiteY12" fmla="*/ 223838 h 390525"/>
                <a:gd name="connsiteX13" fmla="*/ 228600 w 228600"/>
                <a:gd name="connsiteY13" fmla="*/ 390525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90525">
                  <a:moveTo>
                    <a:pt x="228600" y="390525"/>
                  </a:moveTo>
                  <a:lnTo>
                    <a:pt x="166688" y="390525"/>
                  </a:lnTo>
                  <a:lnTo>
                    <a:pt x="166688" y="238125"/>
                  </a:lnTo>
                  <a:cubicBezTo>
                    <a:pt x="166688" y="199073"/>
                    <a:pt x="154305" y="173355"/>
                    <a:pt x="117158" y="173355"/>
                  </a:cubicBezTo>
                  <a:cubicBezTo>
                    <a:pt x="74295" y="173355"/>
                    <a:pt x="61913" y="207645"/>
                    <a:pt x="61913" y="238125"/>
                  </a:cubicBezTo>
                  <a:lnTo>
                    <a:pt x="61913" y="390525"/>
                  </a:lnTo>
                  <a:lnTo>
                    <a:pt x="0" y="390525"/>
                  </a:lnTo>
                  <a:lnTo>
                    <a:pt x="0" y="16192"/>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90525"/>
                  </a:lnTo>
                  <a:close/>
                </a:path>
              </a:pathLst>
            </a:custGeom>
            <a:grpFill/>
            <a:ln w="9525" cap="flat">
              <a:noFill/>
              <a:prstDash val="solid"/>
              <a:miter/>
            </a:ln>
          </p:spPr>
          <p:txBody>
            <a:bodyPr rtlCol="0" anchor="ctr"/>
            <a:lstStyle/>
            <a:p>
              <a:endParaRPr lang="de-DE"/>
            </a:p>
          </p:txBody>
        </p:sp>
        <p:sp>
          <p:nvSpPr>
            <p:cNvPr id="195" name="Freihandform: Form 194"/>
            <p:cNvSpPr/>
            <p:nvPr/>
          </p:nvSpPr>
          <p:spPr>
            <a:xfrm>
              <a:off x="5209221" y="3122294"/>
              <a:ext cx="273367" cy="368617"/>
            </a:xfrm>
            <a:custGeom>
              <a:avLst/>
              <a:gdLst>
                <a:gd name="connsiteX0" fmla="*/ 64770 w 273367"/>
                <a:gd name="connsiteY0" fmla="*/ 368617 h 368617"/>
                <a:gd name="connsiteX1" fmla="*/ 0 w 273367"/>
                <a:gd name="connsiteY1" fmla="*/ 368617 h 368617"/>
                <a:gd name="connsiteX2" fmla="*/ 0 w 273367"/>
                <a:gd name="connsiteY2" fmla="*/ 0 h 368617"/>
                <a:gd name="connsiteX3" fmla="*/ 137160 w 273367"/>
                <a:gd name="connsiteY3" fmla="*/ 0 h 368617"/>
                <a:gd name="connsiteX4" fmla="*/ 263843 w 273367"/>
                <a:gd name="connsiteY4" fmla="*/ 108585 h 368617"/>
                <a:gd name="connsiteX5" fmla="*/ 188595 w 273367"/>
                <a:gd name="connsiteY5" fmla="*/ 214313 h 368617"/>
                <a:gd name="connsiteX6" fmla="*/ 273368 w 273367"/>
                <a:gd name="connsiteY6" fmla="*/ 368617 h 368617"/>
                <a:gd name="connsiteX7" fmla="*/ 196215 w 273367"/>
                <a:gd name="connsiteY7" fmla="*/ 368617 h 368617"/>
                <a:gd name="connsiteX8" fmla="*/ 120015 w 273367"/>
                <a:gd name="connsiteY8" fmla="*/ 220980 h 368617"/>
                <a:gd name="connsiteX9" fmla="*/ 63818 w 273367"/>
                <a:gd name="connsiteY9" fmla="*/ 220980 h 368617"/>
                <a:gd name="connsiteX10" fmla="*/ 63818 w 273367"/>
                <a:gd name="connsiteY10" fmla="*/ 368617 h 368617"/>
                <a:gd name="connsiteX11" fmla="*/ 197168 w 273367"/>
                <a:gd name="connsiteY11" fmla="*/ 110490 h 368617"/>
                <a:gd name="connsiteX12" fmla="*/ 131445 w 273367"/>
                <a:gd name="connsiteY12" fmla="*/ 57150 h 368617"/>
                <a:gd name="connsiteX13" fmla="*/ 64770 w 273367"/>
                <a:gd name="connsiteY13" fmla="*/ 57150 h 368617"/>
                <a:gd name="connsiteX14" fmla="*/ 64770 w 273367"/>
                <a:gd name="connsiteY14" fmla="*/ 164782 h 368617"/>
                <a:gd name="connsiteX15" fmla="*/ 128588 w 273367"/>
                <a:gd name="connsiteY15" fmla="*/ 164782 h 368617"/>
                <a:gd name="connsiteX16" fmla="*/ 197168 w 273367"/>
                <a:gd name="connsiteY16" fmla="*/ 110490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3367" h="368617">
                  <a:moveTo>
                    <a:pt x="64770" y="368617"/>
                  </a:moveTo>
                  <a:lnTo>
                    <a:pt x="0" y="368617"/>
                  </a:lnTo>
                  <a:lnTo>
                    <a:pt x="0" y="0"/>
                  </a:lnTo>
                  <a:lnTo>
                    <a:pt x="137160" y="0"/>
                  </a:lnTo>
                  <a:cubicBezTo>
                    <a:pt x="215265" y="0"/>
                    <a:pt x="263843" y="36195"/>
                    <a:pt x="263843" y="108585"/>
                  </a:cubicBezTo>
                  <a:cubicBezTo>
                    <a:pt x="263843" y="164782"/>
                    <a:pt x="235268" y="200025"/>
                    <a:pt x="188595" y="214313"/>
                  </a:cubicBezTo>
                  <a:lnTo>
                    <a:pt x="273368" y="368617"/>
                  </a:lnTo>
                  <a:lnTo>
                    <a:pt x="196215" y="368617"/>
                  </a:lnTo>
                  <a:lnTo>
                    <a:pt x="120015" y="220980"/>
                  </a:lnTo>
                  <a:lnTo>
                    <a:pt x="63818" y="220980"/>
                  </a:lnTo>
                  <a:lnTo>
                    <a:pt x="63818" y="368617"/>
                  </a:lnTo>
                  <a:close/>
                  <a:moveTo>
                    <a:pt x="197168" y="110490"/>
                  </a:moveTo>
                  <a:cubicBezTo>
                    <a:pt x="197168" y="74295"/>
                    <a:pt x="174308" y="57150"/>
                    <a:pt x="131445" y="57150"/>
                  </a:cubicBezTo>
                  <a:lnTo>
                    <a:pt x="64770" y="57150"/>
                  </a:lnTo>
                  <a:lnTo>
                    <a:pt x="64770" y="164782"/>
                  </a:lnTo>
                  <a:lnTo>
                    <a:pt x="128588" y="164782"/>
                  </a:lnTo>
                  <a:cubicBezTo>
                    <a:pt x="173355" y="164782"/>
                    <a:pt x="197168" y="146685"/>
                    <a:pt x="197168" y="110490"/>
                  </a:cubicBezTo>
                  <a:close/>
                </a:path>
              </a:pathLst>
            </a:custGeom>
            <a:grpFill/>
            <a:ln w="9525" cap="flat">
              <a:noFill/>
              <a:prstDash val="solid"/>
              <a:miter/>
            </a:ln>
          </p:spPr>
          <p:txBody>
            <a:bodyPr rtlCol="0" anchor="ctr"/>
            <a:lstStyle/>
            <a:p>
              <a:endParaRPr lang="de-DE"/>
            </a:p>
          </p:txBody>
        </p:sp>
        <p:sp>
          <p:nvSpPr>
            <p:cNvPr id="196" name="Freihandform: Form 195"/>
            <p:cNvSpPr/>
            <p:nvPr/>
          </p:nvSpPr>
          <p:spPr>
            <a:xfrm>
              <a:off x="5523546" y="3217544"/>
              <a:ext cx="242887" cy="279082"/>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2 w 242887"/>
                <a:gd name="connsiteY8" fmla="*/ 235267 h 279082"/>
                <a:gd name="connsiteX9" fmla="*/ 132397 w 242887"/>
                <a:gd name="connsiteY9" fmla="*/ 279083 h 279082"/>
                <a:gd name="connsiteX10" fmla="*/ 62865 w 242887"/>
                <a:gd name="connsiteY10" fmla="*/ 115252 h 279082"/>
                <a:gd name="connsiteX11" fmla="*/ 183833 w 242887"/>
                <a:gd name="connsiteY11" fmla="*/ 115252 h 279082"/>
                <a:gd name="connsiteX12" fmla="*/ 124778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3" y="0"/>
                    <a:pt x="124778" y="0"/>
                  </a:cubicBezTo>
                  <a:cubicBezTo>
                    <a:pt x="196215" y="0"/>
                    <a:pt x="242888" y="53340"/>
                    <a:pt x="242888" y="135255"/>
                  </a:cubicBezTo>
                  <a:cubicBezTo>
                    <a:pt x="242888" y="143827"/>
                    <a:pt x="241935" y="153352"/>
                    <a:pt x="241935" y="160972"/>
                  </a:cubicBezTo>
                  <a:lnTo>
                    <a:pt x="62865" y="160972"/>
                  </a:lnTo>
                  <a:cubicBezTo>
                    <a:pt x="69533" y="201930"/>
                    <a:pt x="94297" y="225742"/>
                    <a:pt x="132397" y="225742"/>
                  </a:cubicBezTo>
                  <a:cubicBezTo>
                    <a:pt x="157163" y="225742"/>
                    <a:pt x="177165" y="216217"/>
                    <a:pt x="198120" y="194310"/>
                  </a:cubicBezTo>
                  <a:lnTo>
                    <a:pt x="237172" y="235267"/>
                  </a:lnTo>
                  <a:cubicBezTo>
                    <a:pt x="206693" y="264795"/>
                    <a:pt x="173355" y="279083"/>
                    <a:pt x="132397" y="279083"/>
                  </a:cubicBezTo>
                  <a:close/>
                  <a:moveTo>
                    <a:pt x="62865" y="115252"/>
                  </a:moveTo>
                  <a:lnTo>
                    <a:pt x="183833" y="115252"/>
                  </a:lnTo>
                  <a:cubicBezTo>
                    <a:pt x="180975" y="74295"/>
                    <a:pt x="160020" y="50482"/>
                    <a:pt x="124778" y="50482"/>
                  </a:cubicBezTo>
                  <a:cubicBezTo>
                    <a:pt x="90488" y="50482"/>
                    <a:pt x="68580" y="74295"/>
                    <a:pt x="62865" y="115252"/>
                  </a:cubicBezTo>
                  <a:close/>
                </a:path>
              </a:pathLst>
            </a:custGeom>
            <a:grpFill/>
            <a:ln w="9525" cap="flat">
              <a:noFill/>
              <a:prstDash val="solid"/>
              <a:miter/>
            </a:ln>
          </p:spPr>
          <p:txBody>
            <a:bodyPr rtlCol="0" anchor="ctr"/>
            <a:lstStyle/>
            <a:p>
              <a:endParaRPr lang="de-DE"/>
            </a:p>
          </p:txBody>
        </p:sp>
        <p:sp>
          <p:nvSpPr>
            <p:cNvPr id="197" name="Freihandform: Form 196"/>
            <p:cNvSpPr/>
            <p:nvPr/>
          </p:nvSpPr>
          <p:spPr>
            <a:xfrm>
              <a:off x="5821679" y="3216591"/>
              <a:ext cx="224789" cy="280035"/>
            </a:xfrm>
            <a:custGeom>
              <a:avLst/>
              <a:gdLst>
                <a:gd name="connsiteX0" fmla="*/ 222885 w 224789"/>
                <a:gd name="connsiteY0" fmla="*/ 237173 h 280035"/>
                <a:gd name="connsiteX1" fmla="*/ 127635 w 224789"/>
                <a:gd name="connsiteY1" fmla="*/ 280035 h 280035"/>
                <a:gd name="connsiteX2" fmla="*/ 0 w 224789"/>
                <a:gd name="connsiteY2" fmla="*/ 140970 h 280035"/>
                <a:gd name="connsiteX3" fmla="*/ 128588 w 224789"/>
                <a:gd name="connsiteY3" fmla="*/ 0 h 280035"/>
                <a:gd name="connsiteX4" fmla="*/ 224790 w 224789"/>
                <a:gd name="connsiteY4" fmla="*/ 45720 h 280035"/>
                <a:gd name="connsiteX5" fmla="*/ 181927 w 224789"/>
                <a:gd name="connsiteY5" fmla="*/ 86678 h 280035"/>
                <a:gd name="connsiteX6" fmla="*/ 128588 w 224789"/>
                <a:gd name="connsiteY6" fmla="*/ 57150 h 280035"/>
                <a:gd name="connsiteX7" fmla="*/ 62865 w 224789"/>
                <a:gd name="connsiteY7" fmla="*/ 140017 h 280035"/>
                <a:gd name="connsiteX8" fmla="*/ 128588 w 224789"/>
                <a:gd name="connsiteY8" fmla="*/ 222885 h 280035"/>
                <a:gd name="connsiteX9" fmla="*/ 183832 w 224789"/>
                <a:gd name="connsiteY9" fmla="*/ 193358 h 280035"/>
                <a:gd name="connsiteX10" fmla="*/ 222885 w 224789"/>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89"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2" y="0"/>
                    <a:pt x="200977" y="15240"/>
                    <a:pt x="224790" y="45720"/>
                  </a:cubicBezTo>
                  <a:lnTo>
                    <a:pt x="181927" y="86678"/>
                  </a:lnTo>
                  <a:cubicBezTo>
                    <a:pt x="166688" y="66675"/>
                    <a:pt x="149542" y="57150"/>
                    <a:pt x="128588" y="57150"/>
                  </a:cubicBezTo>
                  <a:cubicBezTo>
                    <a:pt x="89535" y="57150"/>
                    <a:pt x="62865" y="89535"/>
                    <a:pt x="62865" y="140017"/>
                  </a:cubicBezTo>
                  <a:cubicBezTo>
                    <a:pt x="62865" y="189548"/>
                    <a:pt x="89535" y="222885"/>
                    <a:pt x="128588" y="222885"/>
                  </a:cubicBezTo>
                  <a:cubicBezTo>
                    <a:pt x="149542" y="222885"/>
                    <a:pt x="166688" y="213360"/>
                    <a:pt x="183832" y="193358"/>
                  </a:cubicBezTo>
                  <a:lnTo>
                    <a:pt x="222885" y="237173"/>
                  </a:lnTo>
                  <a:close/>
                </a:path>
              </a:pathLst>
            </a:custGeom>
            <a:grpFill/>
            <a:ln w="9525" cap="flat">
              <a:noFill/>
              <a:prstDash val="solid"/>
              <a:miter/>
            </a:ln>
          </p:spPr>
          <p:txBody>
            <a:bodyPr rtlCol="0" anchor="ctr"/>
            <a:lstStyle/>
            <a:p>
              <a:endParaRPr lang="de-DE"/>
            </a:p>
          </p:txBody>
        </p:sp>
        <p:sp>
          <p:nvSpPr>
            <p:cNvPr id="198" name="Freihandform: Form 197"/>
            <p:cNvSpPr/>
            <p:nvPr/>
          </p:nvSpPr>
          <p:spPr>
            <a:xfrm>
              <a:off x="6099809" y="3100387"/>
              <a:ext cx="228600" cy="390525"/>
            </a:xfrm>
            <a:custGeom>
              <a:avLst/>
              <a:gdLst>
                <a:gd name="connsiteX0" fmla="*/ 228600 w 228600"/>
                <a:gd name="connsiteY0" fmla="*/ 390525 h 390525"/>
                <a:gd name="connsiteX1" fmla="*/ 166688 w 228600"/>
                <a:gd name="connsiteY1" fmla="*/ 390525 h 390525"/>
                <a:gd name="connsiteX2" fmla="*/ 166688 w 228600"/>
                <a:gd name="connsiteY2" fmla="*/ 238125 h 390525"/>
                <a:gd name="connsiteX3" fmla="*/ 117158 w 228600"/>
                <a:gd name="connsiteY3" fmla="*/ 173355 h 390525"/>
                <a:gd name="connsiteX4" fmla="*/ 61913 w 228600"/>
                <a:gd name="connsiteY4" fmla="*/ 238125 h 390525"/>
                <a:gd name="connsiteX5" fmla="*/ 61913 w 228600"/>
                <a:gd name="connsiteY5" fmla="*/ 390525 h 390525"/>
                <a:gd name="connsiteX6" fmla="*/ 0 w 228600"/>
                <a:gd name="connsiteY6" fmla="*/ 390525 h 390525"/>
                <a:gd name="connsiteX7" fmla="*/ 0 w 228600"/>
                <a:gd name="connsiteY7" fmla="*/ 16192 h 390525"/>
                <a:gd name="connsiteX8" fmla="*/ 61913 w 228600"/>
                <a:gd name="connsiteY8" fmla="*/ 0 h 390525"/>
                <a:gd name="connsiteX9" fmla="*/ 61913 w 228600"/>
                <a:gd name="connsiteY9" fmla="*/ 155258 h 390525"/>
                <a:gd name="connsiteX10" fmla="*/ 62865 w 228600"/>
                <a:gd name="connsiteY10" fmla="*/ 155258 h 390525"/>
                <a:gd name="connsiteX11" fmla="*/ 140970 w 228600"/>
                <a:gd name="connsiteY11" fmla="*/ 116205 h 390525"/>
                <a:gd name="connsiteX12" fmla="*/ 228600 w 228600"/>
                <a:gd name="connsiteY12" fmla="*/ 223838 h 390525"/>
                <a:gd name="connsiteX13" fmla="*/ 228600 w 228600"/>
                <a:gd name="connsiteY13" fmla="*/ 390525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90525">
                  <a:moveTo>
                    <a:pt x="228600" y="390525"/>
                  </a:moveTo>
                  <a:lnTo>
                    <a:pt x="166688" y="390525"/>
                  </a:lnTo>
                  <a:lnTo>
                    <a:pt x="166688" y="238125"/>
                  </a:lnTo>
                  <a:cubicBezTo>
                    <a:pt x="166688" y="199073"/>
                    <a:pt x="154305" y="173355"/>
                    <a:pt x="117158" y="173355"/>
                  </a:cubicBezTo>
                  <a:cubicBezTo>
                    <a:pt x="74295" y="173355"/>
                    <a:pt x="61913" y="207645"/>
                    <a:pt x="61913" y="238125"/>
                  </a:cubicBezTo>
                  <a:lnTo>
                    <a:pt x="61913" y="390525"/>
                  </a:lnTo>
                  <a:lnTo>
                    <a:pt x="0" y="390525"/>
                  </a:lnTo>
                  <a:lnTo>
                    <a:pt x="0" y="16192"/>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90525"/>
                  </a:lnTo>
                  <a:close/>
                </a:path>
              </a:pathLst>
            </a:custGeom>
            <a:grpFill/>
            <a:ln w="9525" cap="flat">
              <a:noFill/>
              <a:prstDash val="solid"/>
              <a:miter/>
            </a:ln>
          </p:spPr>
          <p:txBody>
            <a:bodyPr rtlCol="0" anchor="ctr"/>
            <a:lstStyle/>
            <a:p>
              <a:endParaRPr lang="de-DE"/>
            </a:p>
          </p:txBody>
        </p:sp>
        <p:sp>
          <p:nvSpPr>
            <p:cNvPr id="199" name="Freihandform: Form 198"/>
            <p:cNvSpPr/>
            <p:nvPr/>
          </p:nvSpPr>
          <p:spPr>
            <a:xfrm>
              <a:off x="6377939" y="3138487"/>
              <a:ext cx="165734" cy="358140"/>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7 w 165734"/>
                <a:gd name="connsiteY9" fmla="*/ 0 h 358140"/>
                <a:gd name="connsiteX10" fmla="*/ 101917 w 165734"/>
                <a:gd name="connsiteY10" fmla="*/ 86677 h 358140"/>
                <a:gd name="connsiteX11" fmla="*/ 165735 w 165734"/>
                <a:gd name="connsiteY11" fmla="*/ 86677 h 358140"/>
                <a:gd name="connsiteX12" fmla="*/ 165735 w 165734"/>
                <a:gd name="connsiteY12" fmla="*/ 138113 h 358140"/>
                <a:gd name="connsiteX13" fmla="*/ 101917 w 165734"/>
                <a:gd name="connsiteY13" fmla="*/ 138113 h 358140"/>
                <a:gd name="connsiteX14" fmla="*/ 101917 w 165734"/>
                <a:gd name="connsiteY14" fmla="*/ 269558 h 358140"/>
                <a:gd name="connsiteX15" fmla="*/ 130492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2"/>
                    <a:pt x="110490" y="304800"/>
                    <a:pt x="130492" y="304800"/>
                  </a:cubicBezTo>
                  <a:cubicBezTo>
                    <a:pt x="142875" y="303847"/>
                    <a:pt x="155257" y="300038"/>
                    <a:pt x="165735" y="295275"/>
                  </a:cubicBezTo>
                  <a:close/>
                </a:path>
              </a:pathLst>
            </a:custGeom>
            <a:grpFill/>
            <a:ln w="9525" cap="flat">
              <a:noFill/>
              <a:prstDash val="solid"/>
              <a:miter/>
            </a:ln>
          </p:spPr>
          <p:txBody>
            <a:bodyPr rtlCol="0" anchor="ctr"/>
            <a:lstStyle/>
            <a:p>
              <a:endParaRPr lang="de-DE"/>
            </a:p>
          </p:txBody>
        </p:sp>
        <p:sp>
          <p:nvSpPr>
            <p:cNvPr id="200" name="Freihandform: Form 199"/>
            <p:cNvSpPr/>
            <p:nvPr/>
          </p:nvSpPr>
          <p:spPr>
            <a:xfrm>
              <a:off x="6588442" y="3216591"/>
              <a:ext cx="205739" cy="280035"/>
            </a:xfrm>
            <a:custGeom>
              <a:avLst/>
              <a:gdLst>
                <a:gd name="connsiteX0" fmla="*/ 29527 w 205739"/>
                <a:gd name="connsiteY0" fmla="*/ 198120 h 280035"/>
                <a:gd name="connsiteX1" fmla="*/ 104775 w 205739"/>
                <a:gd name="connsiteY1" fmla="*/ 227648 h 280035"/>
                <a:gd name="connsiteX2" fmla="*/ 143827 w 205739"/>
                <a:gd name="connsiteY2" fmla="*/ 200978 h 280035"/>
                <a:gd name="connsiteX3" fmla="*/ 10477 w 205739"/>
                <a:gd name="connsiteY3" fmla="*/ 82868 h 280035"/>
                <a:gd name="connsiteX4" fmla="*/ 111443 w 205739"/>
                <a:gd name="connsiteY4" fmla="*/ 0 h 280035"/>
                <a:gd name="connsiteX5" fmla="*/ 203835 w 205739"/>
                <a:gd name="connsiteY5" fmla="*/ 27623 h 280035"/>
                <a:gd name="connsiteX6" fmla="*/ 174307 w 205739"/>
                <a:gd name="connsiteY6" fmla="*/ 76200 h 280035"/>
                <a:gd name="connsiteX7" fmla="*/ 110490 w 205739"/>
                <a:gd name="connsiteY7" fmla="*/ 52388 h 280035"/>
                <a:gd name="connsiteX8" fmla="*/ 72390 w 205739"/>
                <a:gd name="connsiteY8" fmla="*/ 77153 h 280035"/>
                <a:gd name="connsiteX9" fmla="*/ 205740 w 205739"/>
                <a:gd name="connsiteY9" fmla="*/ 195263 h 280035"/>
                <a:gd name="connsiteX10" fmla="*/ 102870 w 205739"/>
                <a:gd name="connsiteY10" fmla="*/ 280035 h 280035"/>
                <a:gd name="connsiteX11" fmla="*/ 0 w 205739"/>
                <a:gd name="connsiteY11" fmla="*/ 247650 h 280035"/>
                <a:gd name="connsiteX12" fmla="*/ 29527 w 205739"/>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39" h="280035">
                  <a:moveTo>
                    <a:pt x="29527" y="198120"/>
                  </a:moveTo>
                  <a:cubicBezTo>
                    <a:pt x="56197" y="218123"/>
                    <a:pt x="80963" y="227648"/>
                    <a:pt x="104775" y="227648"/>
                  </a:cubicBezTo>
                  <a:cubicBezTo>
                    <a:pt x="127635" y="227648"/>
                    <a:pt x="143827" y="217170"/>
                    <a:pt x="143827" y="200978"/>
                  </a:cubicBezTo>
                  <a:cubicBezTo>
                    <a:pt x="143827" y="155258"/>
                    <a:pt x="10477" y="171450"/>
                    <a:pt x="10477" y="82868"/>
                  </a:cubicBezTo>
                  <a:cubicBezTo>
                    <a:pt x="10477" y="33338"/>
                    <a:pt x="51435" y="0"/>
                    <a:pt x="111443" y="0"/>
                  </a:cubicBezTo>
                  <a:cubicBezTo>
                    <a:pt x="143827" y="0"/>
                    <a:pt x="175260" y="9525"/>
                    <a:pt x="203835" y="27623"/>
                  </a:cubicBezTo>
                  <a:lnTo>
                    <a:pt x="174307" y="76200"/>
                  </a:lnTo>
                  <a:cubicBezTo>
                    <a:pt x="151447" y="60008"/>
                    <a:pt x="130493" y="52388"/>
                    <a:pt x="110490" y="52388"/>
                  </a:cubicBezTo>
                  <a:cubicBezTo>
                    <a:pt x="87630" y="52388"/>
                    <a:pt x="72390" y="61913"/>
                    <a:pt x="72390" y="77153"/>
                  </a:cubicBezTo>
                  <a:cubicBezTo>
                    <a:pt x="72390" y="120967"/>
                    <a:pt x="205740" y="105728"/>
                    <a:pt x="205740" y="195263"/>
                  </a:cubicBezTo>
                  <a:cubicBezTo>
                    <a:pt x="205740" y="245745"/>
                    <a:pt x="164782" y="280035"/>
                    <a:pt x="102870" y="280035"/>
                  </a:cubicBezTo>
                  <a:cubicBezTo>
                    <a:pt x="67627" y="280035"/>
                    <a:pt x="31432" y="268605"/>
                    <a:pt x="0" y="247650"/>
                  </a:cubicBezTo>
                  <a:lnTo>
                    <a:pt x="29527" y="198120"/>
                  </a:lnTo>
                  <a:close/>
                </a:path>
              </a:pathLst>
            </a:custGeom>
            <a:grpFill/>
            <a:ln w="9525" cap="flat">
              <a:noFill/>
              <a:prstDash val="solid"/>
              <a:miter/>
            </a:ln>
          </p:spPr>
          <p:txBody>
            <a:bodyPr rtlCol="0" anchor="ctr"/>
            <a:lstStyle/>
            <a:p>
              <a:endParaRPr lang="de-DE"/>
            </a:p>
          </p:txBody>
        </p:sp>
        <p:sp>
          <p:nvSpPr>
            <p:cNvPr id="201" name="Freihandform: Form 200"/>
            <p:cNvSpPr/>
            <p:nvPr/>
          </p:nvSpPr>
          <p:spPr>
            <a:xfrm>
              <a:off x="6837044" y="3224212"/>
              <a:ext cx="376237" cy="266700"/>
            </a:xfrm>
            <a:custGeom>
              <a:avLst/>
              <a:gdLst>
                <a:gd name="connsiteX0" fmla="*/ 376238 w 376237"/>
                <a:gd name="connsiteY0" fmla="*/ 0 h 266700"/>
                <a:gd name="connsiteX1" fmla="*/ 297180 w 376237"/>
                <a:gd name="connsiteY1" fmla="*/ 266700 h 266700"/>
                <a:gd name="connsiteX2" fmla="*/ 237173 w 376237"/>
                <a:gd name="connsiteY2" fmla="*/ 266700 h 266700"/>
                <a:gd name="connsiteX3" fmla="*/ 188595 w 376237"/>
                <a:gd name="connsiteY3" fmla="*/ 81915 h 266700"/>
                <a:gd name="connsiteX4" fmla="*/ 187643 w 376237"/>
                <a:gd name="connsiteY4" fmla="*/ 81915 h 266700"/>
                <a:gd name="connsiteX5" fmla="*/ 139065 w 376237"/>
                <a:gd name="connsiteY5" fmla="*/ 266700 h 266700"/>
                <a:gd name="connsiteX6" fmla="*/ 79057 w 376237"/>
                <a:gd name="connsiteY6" fmla="*/ 266700 h 266700"/>
                <a:gd name="connsiteX7" fmla="*/ 0 w 376237"/>
                <a:gd name="connsiteY7" fmla="*/ 0 h 266700"/>
                <a:gd name="connsiteX8" fmla="*/ 65723 w 376237"/>
                <a:gd name="connsiteY8" fmla="*/ 0 h 266700"/>
                <a:gd name="connsiteX9" fmla="*/ 111443 w 376237"/>
                <a:gd name="connsiteY9" fmla="*/ 180022 h 266700"/>
                <a:gd name="connsiteX10" fmla="*/ 112395 w 376237"/>
                <a:gd name="connsiteY10" fmla="*/ 180022 h 266700"/>
                <a:gd name="connsiteX11" fmla="*/ 159068 w 376237"/>
                <a:gd name="connsiteY11" fmla="*/ 0 h 266700"/>
                <a:gd name="connsiteX12" fmla="*/ 216218 w 376237"/>
                <a:gd name="connsiteY12" fmla="*/ 0 h 266700"/>
                <a:gd name="connsiteX13" fmla="*/ 264795 w 376237"/>
                <a:gd name="connsiteY13" fmla="*/ 180022 h 266700"/>
                <a:gd name="connsiteX14" fmla="*/ 265748 w 376237"/>
                <a:gd name="connsiteY14" fmla="*/ 180022 h 266700"/>
                <a:gd name="connsiteX15" fmla="*/ 311468 w 376237"/>
                <a:gd name="connsiteY15" fmla="*/ 0 h 266700"/>
                <a:gd name="connsiteX16" fmla="*/ 376238 w 376237"/>
                <a:gd name="connsiteY16"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76237" h="266700">
                  <a:moveTo>
                    <a:pt x="376238" y="0"/>
                  </a:moveTo>
                  <a:lnTo>
                    <a:pt x="297180" y="266700"/>
                  </a:lnTo>
                  <a:lnTo>
                    <a:pt x="237173" y="266700"/>
                  </a:lnTo>
                  <a:lnTo>
                    <a:pt x="188595" y="81915"/>
                  </a:lnTo>
                  <a:lnTo>
                    <a:pt x="187643" y="81915"/>
                  </a:lnTo>
                  <a:lnTo>
                    <a:pt x="139065" y="266700"/>
                  </a:lnTo>
                  <a:lnTo>
                    <a:pt x="79057" y="266700"/>
                  </a:lnTo>
                  <a:lnTo>
                    <a:pt x="0" y="0"/>
                  </a:lnTo>
                  <a:lnTo>
                    <a:pt x="65723" y="0"/>
                  </a:lnTo>
                  <a:lnTo>
                    <a:pt x="111443" y="180022"/>
                  </a:lnTo>
                  <a:lnTo>
                    <a:pt x="112395" y="180022"/>
                  </a:lnTo>
                  <a:lnTo>
                    <a:pt x="159068" y="0"/>
                  </a:lnTo>
                  <a:lnTo>
                    <a:pt x="216218" y="0"/>
                  </a:lnTo>
                  <a:lnTo>
                    <a:pt x="264795" y="180022"/>
                  </a:lnTo>
                  <a:lnTo>
                    <a:pt x="265748" y="180022"/>
                  </a:lnTo>
                  <a:lnTo>
                    <a:pt x="311468" y="0"/>
                  </a:lnTo>
                  <a:lnTo>
                    <a:pt x="376238" y="0"/>
                  </a:lnTo>
                  <a:close/>
                </a:path>
              </a:pathLst>
            </a:custGeom>
            <a:grpFill/>
            <a:ln w="9525" cap="flat">
              <a:noFill/>
              <a:prstDash val="solid"/>
              <a:miter/>
            </a:ln>
          </p:spPr>
          <p:txBody>
            <a:bodyPr rtlCol="0" anchor="ctr"/>
            <a:lstStyle/>
            <a:p>
              <a:endParaRPr lang="de-DE"/>
            </a:p>
          </p:txBody>
        </p:sp>
        <p:sp>
          <p:nvSpPr>
            <p:cNvPr id="202" name="Freihandform: Form 201"/>
            <p:cNvSpPr/>
            <p:nvPr/>
          </p:nvSpPr>
          <p:spPr>
            <a:xfrm>
              <a:off x="7259954" y="3105149"/>
              <a:ext cx="79057" cy="385762"/>
            </a:xfrm>
            <a:custGeom>
              <a:avLst/>
              <a:gdLst>
                <a:gd name="connsiteX0" fmla="*/ 79057 w 79057"/>
                <a:gd name="connsiteY0" fmla="*/ 38100 h 385762"/>
                <a:gd name="connsiteX1" fmla="*/ 39052 w 79057"/>
                <a:gd name="connsiteY1" fmla="*/ 76200 h 385762"/>
                <a:gd name="connsiteX2" fmla="*/ 0 w 79057"/>
                <a:gd name="connsiteY2" fmla="*/ 38100 h 385762"/>
                <a:gd name="connsiteX3" fmla="*/ 39052 w 79057"/>
                <a:gd name="connsiteY3" fmla="*/ 0 h 385762"/>
                <a:gd name="connsiteX4" fmla="*/ 79057 w 79057"/>
                <a:gd name="connsiteY4" fmla="*/ 38100 h 385762"/>
                <a:gd name="connsiteX5" fmla="*/ 70485 w 79057"/>
                <a:gd name="connsiteY5" fmla="*/ 385763 h 385762"/>
                <a:gd name="connsiteX6" fmla="*/ 8572 w 79057"/>
                <a:gd name="connsiteY6" fmla="*/ 385763 h 385762"/>
                <a:gd name="connsiteX7" fmla="*/ 8572 w 79057"/>
                <a:gd name="connsiteY7" fmla="*/ 119063 h 385762"/>
                <a:gd name="connsiteX8" fmla="*/ 70485 w 79057"/>
                <a:gd name="connsiteY8" fmla="*/ 119063 h 385762"/>
                <a:gd name="connsiteX9" fmla="*/ 70485 w 79057"/>
                <a:gd name="connsiteY9" fmla="*/ 385763 h 385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5762">
                  <a:moveTo>
                    <a:pt x="79057" y="38100"/>
                  </a:moveTo>
                  <a:cubicBezTo>
                    <a:pt x="79057" y="60008"/>
                    <a:pt x="60960" y="76200"/>
                    <a:pt x="39052" y="76200"/>
                  </a:cubicBezTo>
                  <a:cubicBezTo>
                    <a:pt x="17145" y="76200"/>
                    <a:pt x="0" y="60960"/>
                    <a:pt x="0" y="38100"/>
                  </a:cubicBezTo>
                  <a:cubicBezTo>
                    <a:pt x="0" y="16192"/>
                    <a:pt x="18097" y="0"/>
                    <a:pt x="39052" y="0"/>
                  </a:cubicBezTo>
                  <a:cubicBezTo>
                    <a:pt x="61913" y="0"/>
                    <a:pt x="79057" y="16192"/>
                    <a:pt x="79057" y="38100"/>
                  </a:cubicBezTo>
                  <a:close/>
                  <a:moveTo>
                    <a:pt x="70485" y="385763"/>
                  </a:moveTo>
                  <a:lnTo>
                    <a:pt x="8572" y="385763"/>
                  </a:lnTo>
                  <a:lnTo>
                    <a:pt x="8572" y="119063"/>
                  </a:lnTo>
                  <a:lnTo>
                    <a:pt x="70485" y="119063"/>
                  </a:lnTo>
                  <a:lnTo>
                    <a:pt x="70485" y="385763"/>
                  </a:lnTo>
                  <a:close/>
                </a:path>
              </a:pathLst>
            </a:custGeom>
            <a:grpFill/>
            <a:ln w="9525" cap="flat">
              <a:noFill/>
              <a:prstDash val="solid"/>
              <a:miter/>
            </a:ln>
          </p:spPr>
          <p:txBody>
            <a:bodyPr rtlCol="0" anchor="ctr"/>
            <a:lstStyle/>
            <a:p>
              <a:endParaRPr lang="de-DE"/>
            </a:p>
          </p:txBody>
        </p:sp>
        <p:sp>
          <p:nvSpPr>
            <p:cNvPr id="203" name="Freihandform: Form 202"/>
            <p:cNvSpPr/>
            <p:nvPr/>
          </p:nvSpPr>
          <p:spPr>
            <a:xfrm>
              <a:off x="7388542" y="3216591"/>
              <a:ext cx="205739" cy="280035"/>
            </a:xfrm>
            <a:custGeom>
              <a:avLst/>
              <a:gdLst>
                <a:gd name="connsiteX0" fmla="*/ 29527 w 205739"/>
                <a:gd name="connsiteY0" fmla="*/ 198120 h 280035"/>
                <a:gd name="connsiteX1" fmla="*/ 104775 w 205739"/>
                <a:gd name="connsiteY1" fmla="*/ 227648 h 280035"/>
                <a:gd name="connsiteX2" fmla="*/ 143827 w 205739"/>
                <a:gd name="connsiteY2" fmla="*/ 200978 h 280035"/>
                <a:gd name="connsiteX3" fmla="*/ 10477 w 205739"/>
                <a:gd name="connsiteY3" fmla="*/ 82868 h 280035"/>
                <a:gd name="connsiteX4" fmla="*/ 111443 w 205739"/>
                <a:gd name="connsiteY4" fmla="*/ 0 h 280035"/>
                <a:gd name="connsiteX5" fmla="*/ 203835 w 205739"/>
                <a:gd name="connsiteY5" fmla="*/ 27623 h 280035"/>
                <a:gd name="connsiteX6" fmla="*/ 174307 w 205739"/>
                <a:gd name="connsiteY6" fmla="*/ 76200 h 280035"/>
                <a:gd name="connsiteX7" fmla="*/ 110490 w 205739"/>
                <a:gd name="connsiteY7" fmla="*/ 52388 h 280035"/>
                <a:gd name="connsiteX8" fmla="*/ 72390 w 205739"/>
                <a:gd name="connsiteY8" fmla="*/ 77153 h 280035"/>
                <a:gd name="connsiteX9" fmla="*/ 205740 w 205739"/>
                <a:gd name="connsiteY9" fmla="*/ 195263 h 280035"/>
                <a:gd name="connsiteX10" fmla="*/ 102870 w 205739"/>
                <a:gd name="connsiteY10" fmla="*/ 280035 h 280035"/>
                <a:gd name="connsiteX11" fmla="*/ 0 w 205739"/>
                <a:gd name="connsiteY11" fmla="*/ 247650 h 280035"/>
                <a:gd name="connsiteX12" fmla="*/ 29527 w 205739"/>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39" h="280035">
                  <a:moveTo>
                    <a:pt x="29527" y="198120"/>
                  </a:moveTo>
                  <a:cubicBezTo>
                    <a:pt x="56197" y="218123"/>
                    <a:pt x="80963" y="227648"/>
                    <a:pt x="104775" y="227648"/>
                  </a:cubicBezTo>
                  <a:cubicBezTo>
                    <a:pt x="127635" y="227648"/>
                    <a:pt x="143827" y="217170"/>
                    <a:pt x="143827" y="200978"/>
                  </a:cubicBezTo>
                  <a:cubicBezTo>
                    <a:pt x="143827" y="155258"/>
                    <a:pt x="10477" y="171450"/>
                    <a:pt x="10477" y="82868"/>
                  </a:cubicBezTo>
                  <a:cubicBezTo>
                    <a:pt x="10477" y="33338"/>
                    <a:pt x="51435" y="0"/>
                    <a:pt x="111443" y="0"/>
                  </a:cubicBezTo>
                  <a:cubicBezTo>
                    <a:pt x="143827" y="0"/>
                    <a:pt x="175260" y="9525"/>
                    <a:pt x="203835" y="27623"/>
                  </a:cubicBezTo>
                  <a:lnTo>
                    <a:pt x="174307" y="76200"/>
                  </a:lnTo>
                  <a:cubicBezTo>
                    <a:pt x="151447" y="60008"/>
                    <a:pt x="130493" y="52388"/>
                    <a:pt x="110490" y="52388"/>
                  </a:cubicBezTo>
                  <a:cubicBezTo>
                    <a:pt x="87630" y="52388"/>
                    <a:pt x="72390" y="61913"/>
                    <a:pt x="72390" y="77153"/>
                  </a:cubicBezTo>
                  <a:cubicBezTo>
                    <a:pt x="72390" y="120967"/>
                    <a:pt x="205740" y="105728"/>
                    <a:pt x="205740" y="195263"/>
                  </a:cubicBezTo>
                  <a:cubicBezTo>
                    <a:pt x="205740" y="245745"/>
                    <a:pt x="164782" y="280035"/>
                    <a:pt x="102870" y="280035"/>
                  </a:cubicBezTo>
                  <a:cubicBezTo>
                    <a:pt x="67627" y="280035"/>
                    <a:pt x="31432" y="268605"/>
                    <a:pt x="0" y="247650"/>
                  </a:cubicBezTo>
                  <a:lnTo>
                    <a:pt x="29527" y="198120"/>
                  </a:lnTo>
                  <a:close/>
                </a:path>
              </a:pathLst>
            </a:custGeom>
            <a:grpFill/>
            <a:ln w="9525" cap="flat">
              <a:noFill/>
              <a:prstDash val="solid"/>
              <a:miter/>
            </a:ln>
          </p:spPr>
          <p:txBody>
            <a:bodyPr rtlCol="0" anchor="ctr"/>
            <a:lstStyle/>
            <a:p>
              <a:endParaRPr lang="de-DE"/>
            </a:p>
          </p:txBody>
        </p:sp>
        <p:sp>
          <p:nvSpPr>
            <p:cNvPr id="204" name="Freihandform: Form 203"/>
            <p:cNvSpPr/>
            <p:nvPr/>
          </p:nvSpPr>
          <p:spPr>
            <a:xfrm>
              <a:off x="7635239" y="3216591"/>
              <a:ext cx="205740" cy="280035"/>
            </a:xfrm>
            <a:custGeom>
              <a:avLst/>
              <a:gdLst>
                <a:gd name="connsiteX0" fmla="*/ 29528 w 205740"/>
                <a:gd name="connsiteY0" fmla="*/ 198120 h 280035"/>
                <a:gd name="connsiteX1" fmla="*/ 104775 w 205740"/>
                <a:gd name="connsiteY1" fmla="*/ 227648 h 280035"/>
                <a:gd name="connsiteX2" fmla="*/ 143828 w 205740"/>
                <a:gd name="connsiteY2" fmla="*/ 200978 h 280035"/>
                <a:gd name="connsiteX3" fmla="*/ 10478 w 205740"/>
                <a:gd name="connsiteY3" fmla="*/ 82868 h 280035"/>
                <a:gd name="connsiteX4" fmla="*/ 111443 w 205740"/>
                <a:gd name="connsiteY4" fmla="*/ 0 h 280035"/>
                <a:gd name="connsiteX5" fmla="*/ 203835 w 205740"/>
                <a:gd name="connsiteY5" fmla="*/ 27623 h 280035"/>
                <a:gd name="connsiteX6" fmla="*/ 174308 w 205740"/>
                <a:gd name="connsiteY6" fmla="*/ 76200 h 280035"/>
                <a:gd name="connsiteX7" fmla="*/ 110490 w 205740"/>
                <a:gd name="connsiteY7" fmla="*/ 52388 h 280035"/>
                <a:gd name="connsiteX8" fmla="*/ 72390 w 205740"/>
                <a:gd name="connsiteY8" fmla="*/ 77153 h 280035"/>
                <a:gd name="connsiteX9" fmla="*/ 205740 w 205740"/>
                <a:gd name="connsiteY9" fmla="*/ 195263 h 280035"/>
                <a:gd name="connsiteX10" fmla="*/ 102870 w 205740"/>
                <a:gd name="connsiteY10" fmla="*/ 280035 h 280035"/>
                <a:gd name="connsiteX11" fmla="*/ 0 w 205740"/>
                <a:gd name="connsiteY11" fmla="*/ 247650 h 280035"/>
                <a:gd name="connsiteX12" fmla="*/ 29528 w 205740"/>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5">
                  <a:moveTo>
                    <a:pt x="29528" y="198120"/>
                  </a:moveTo>
                  <a:cubicBezTo>
                    <a:pt x="56198" y="218123"/>
                    <a:pt x="80963" y="227648"/>
                    <a:pt x="104775" y="227648"/>
                  </a:cubicBezTo>
                  <a:cubicBezTo>
                    <a:pt x="127635" y="227648"/>
                    <a:pt x="143828" y="217170"/>
                    <a:pt x="143828" y="200978"/>
                  </a:cubicBezTo>
                  <a:cubicBezTo>
                    <a:pt x="143828" y="155258"/>
                    <a:pt x="10478" y="171450"/>
                    <a:pt x="10478" y="82868"/>
                  </a:cubicBezTo>
                  <a:cubicBezTo>
                    <a:pt x="10478" y="33338"/>
                    <a:pt x="51435" y="0"/>
                    <a:pt x="111443" y="0"/>
                  </a:cubicBezTo>
                  <a:cubicBezTo>
                    <a:pt x="143828" y="0"/>
                    <a:pt x="175260" y="9525"/>
                    <a:pt x="203835" y="27623"/>
                  </a:cubicBezTo>
                  <a:lnTo>
                    <a:pt x="174308" y="76200"/>
                  </a:lnTo>
                  <a:cubicBezTo>
                    <a:pt x="151448" y="60008"/>
                    <a:pt x="130493" y="52388"/>
                    <a:pt x="110490" y="52388"/>
                  </a:cubicBezTo>
                  <a:cubicBezTo>
                    <a:pt x="87630" y="52388"/>
                    <a:pt x="72390" y="61913"/>
                    <a:pt x="72390" y="77153"/>
                  </a:cubicBezTo>
                  <a:cubicBezTo>
                    <a:pt x="72390" y="120967"/>
                    <a:pt x="205740" y="105728"/>
                    <a:pt x="205740" y="195263"/>
                  </a:cubicBezTo>
                  <a:cubicBezTo>
                    <a:pt x="205740" y="245745"/>
                    <a:pt x="164783" y="280035"/>
                    <a:pt x="102870" y="280035"/>
                  </a:cubicBezTo>
                  <a:cubicBezTo>
                    <a:pt x="67628" y="280035"/>
                    <a:pt x="31433" y="268605"/>
                    <a:pt x="0" y="247650"/>
                  </a:cubicBezTo>
                  <a:lnTo>
                    <a:pt x="29528" y="198120"/>
                  </a:lnTo>
                  <a:close/>
                </a:path>
              </a:pathLst>
            </a:custGeom>
            <a:grpFill/>
            <a:ln w="9525" cap="flat">
              <a:noFill/>
              <a:prstDash val="solid"/>
              <a:miter/>
            </a:ln>
          </p:spPr>
          <p:txBody>
            <a:bodyPr rtlCol="0" anchor="ctr"/>
            <a:lstStyle/>
            <a:p>
              <a:endParaRPr lang="de-DE"/>
            </a:p>
          </p:txBody>
        </p:sp>
        <p:sp>
          <p:nvSpPr>
            <p:cNvPr id="205" name="Freihandform: Form 204"/>
            <p:cNvSpPr/>
            <p:nvPr/>
          </p:nvSpPr>
          <p:spPr>
            <a:xfrm>
              <a:off x="7890509" y="3217544"/>
              <a:ext cx="242887" cy="279082"/>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2 w 242887"/>
                <a:gd name="connsiteY8" fmla="*/ 235267 h 279082"/>
                <a:gd name="connsiteX9" fmla="*/ 132397 w 242887"/>
                <a:gd name="connsiteY9" fmla="*/ 279083 h 279082"/>
                <a:gd name="connsiteX10" fmla="*/ 62865 w 242887"/>
                <a:gd name="connsiteY10" fmla="*/ 115252 h 279082"/>
                <a:gd name="connsiteX11" fmla="*/ 183832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7"/>
                    <a:pt x="241935" y="153352"/>
                    <a:pt x="241935" y="160972"/>
                  </a:cubicBezTo>
                  <a:lnTo>
                    <a:pt x="62865" y="160972"/>
                  </a:lnTo>
                  <a:cubicBezTo>
                    <a:pt x="69532" y="201930"/>
                    <a:pt x="94297" y="225742"/>
                    <a:pt x="132397" y="225742"/>
                  </a:cubicBezTo>
                  <a:cubicBezTo>
                    <a:pt x="157163" y="225742"/>
                    <a:pt x="177165" y="216217"/>
                    <a:pt x="198120" y="194310"/>
                  </a:cubicBezTo>
                  <a:lnTo>
                    <a:pt x="237172" y="235267"/>
                  </a:lnTo>
                  <a:cubicBezTo>
                    <a:pt x="206692" y="264795"/>
                    <a:pt x="172402" y="279083"/>
                    <a:pt x="132397" y="279083"/>
                  </a:cubicBezTo>
                  <a:close/>
                  <a:moveTo>
                    <a:pt x="62865" y="115252"/>
                  </a:moveTo>
                  <a:lnTo>
                    <a:pt x="183832" y="115252"/>
                  </a:lnTo>
                  <a:cubicBezTo>
                    <a:pt x="180975" y="74295"/>
                    <a:pt x="160020" y="50482"/>
                    <a:pt x="124777" y="50482"/>
                  </a:cubicBezTo>
                  <a:cubicBezTo>
                    <a:pt x="89535" y="50482"/>
                    <a:pt x="67627" y="74295"/>
                    <a:pt x="62865" y="115252"/>
                  </a:cubicBezTo>
                  <a:close/>
                </a:path>
              </a:pathLst>
            </a:custGeom>
            <a:grpFill/>
            <a:ln w="9525" cap="flat">
              <a:noFill/>
              <a:prstDash val="solid"/>
              <a:miter/>
            </a:ln>
          </p:spPr>
          <p:txBody>
            <a:bodyPr rtlCol="0" anchor="ctr"/>
            <a:lstStyle/>
            <a:p>
              <a:endParaRPr lang="de-DE"/>
            </a:p>
          </p:txBody>
        </p:sp>
        <p:sp>
          <p:nvSpPr>
            <p:cNvPr id="206" name="Freihandform: Form 205"/>
            <p:cNvSpPr/>
            <p:nvPr/>
          </p:nvSpPr>
          <p:spPr>
            <a:xfrm>
              <a:off x="8202929" y="3217544"/>
              <a:ext cx="228600" cy="273367"/>
            </a:xfrm>
            <a:custGeom>
              <a:avLst/>
              <a:gdLst>
                <a:gd name="connsiteX0" fmla="*/ 228600 w 228600"/>
                <a:gd name="connsiteY0" fmla="*/ 273367 h 273367"/>
                <a:gd name="connsiteX1" fmla="*/ 166688 w 228600"/>
                <a:gd name="connsiteY1" fmla="*/ 273367 h 273367"/>
                <a:gd name="connsiteX2" fmla="*/ 166688 w 228600"/>
                <a:gd name="connsiteY2" fmla="*/ 120967 h 273367"/>
                <a:gd name="connsiteX3" fmla="*/ 117157 w 228600"/>
                <a:gd name="connsiteY3" fmla="*/ 56197 h 273367"/>
                <a:gd name="connsiteX4" fmla="*/ 61913 w 228600"/>
                <a:gd name="connsiteY4" fmla="*/ 120967 h 273367"/>
                <a:gd name="connsiteX5" fmla="*/ 61913 w 228600"/>
                <a:gd name="connsiteY5" fmla="*/ 273367 h 273367"/>
                <a:gd name="connsiteX6" fmla="*/ 0 w 228600"/>
                <a:gd name="connsiteY6" fmla="*/ 273367 h 273367"/>
                <a:gd name="connsiteX7" fmla="*/ 0 w 228600"/>
                <a:gd name="connsiteY7" fmla="*/ 6667 h 273367"/>
                <a:gd name="connsiteX8" fmla="*/ 61913 w 228600"/>
                <a:gd name="connsiteY8" fmla="*/ 6667 h 273367"/>
                <a:gd name="connsiteX9" fmla="*/ 61913 w 228600"/>
                <a:gd name="connsiteY9" fmla="*/ 39052 h 273367"/>
                <a:gd name="connsiteX10" fmla="*/ 62865 w 228600"/>
                <a:gd name="connsiteY10" fmla="*/ 39052 h 273367"/>
                <a:gd name="connsiteX11" fmla="*/ 140970 w 228600"/>
                <a:gd name="connsiteY11" fmla="*/ 0 h 273367"/>
                <a:gd name="connsiteX12" fmla="*/ 228600 w 228600"/>
                <a:gd name="connsiteY12" fmla="*/ 107633 h 273367"/>
                <a:gd name="connsiteX13" fmla="*/ 228600 w 228600"/>
                <a:gd name="connsiteY13" fmla="*/ 273367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3367"/>
                  </a:moveTo>
                  <a:lnTo>
                    <a:pt x="166688" y="273367"/>
                  </a:lnTo>
                  <a:lnTo>
                    <a:pt x="166688" y="120967"/>
                  </a:lnTo>
                  <a:cubicBezTo>
                    <a:pt x="166688" y="81915"/>
                    <a:pt x="155257" y="56197"/>
                    <a:pt x="117157" y="56197"/>
                  </a:cubicBezTo>
                  <a:cubicBezTo>
                    <a:pt x="73343" y="56197"/>
                    <a:pt x="61913" y="91440"/>
                    <a:pt x="61913" y="120967"/>
                  </a:cubicBezTo>
                  <a:lnTo>
                    <a:pt x="61913" y="273367"/>
                  </a:lnTo>
                  <a:lnTo>
                    <a:pt x="0" y="273367"/>
                  </a:lnTo>
                  <a:lnTo>
                    <a:pt x="0" y="6667"/>
                  </a:lnTo>
                  <a:lnTo>
                    <a:pt x="61913" y="6667"/>
                  </a:lnTo>
                  <a:lnTo>
                    <a:pt x="61913" y="39052"/>
                  </a:lnTo>
                  <a:lnTo>
                    <a:pt x="62865" y="39052"/>
                  </a:lnTo>
                  <a:cubicBezTo>
                    <a:pt x="79057" y="15240"/>
                    <a:pt x="106680" y="0"/>
                    <a:pt x="140970" y="0"/>
                  </a:cubicBezTo>
                  <a:cubicBezTo>
                    <a:pt x="201930" y="0"/>
                    <a:pt x="228600" y="44767"/>
                    <a:pt x="228600" y="107633"/>
                  </a:cubicBezTo>
                  <a:lnTo>
                    <a:pt x="228600" y="273367"/>
                  </a:lnTo>
                  <a:close/>
                </a:path>
              </a:pathLst>
            </a:custGeom>
            <a:grpFill/>
            <a:ln w="9525" cap="flat">
              <a:noFill/>
              <a:prstDash val="solid"/>
              <a:miter/>
            </a:ln>
          </p:spPr>
          <p:txBody>
            <a:bodyPr rtlCol="0" anchor="ctr"/>
            <a:lstStyle/>
            <a:p>
              <a:endParaRPr lang="de-DE"/>
            </a:p>
          </p:txBody>
        </p:sp>
        <p:sp>
          <p:nvSpPr>
            <p:cNvPr id="207" name="Freihandform: Form 206"/>
            <p:cNvSpPr/>
            <p:nvPr/>
          </p:nvSpPr>
          <p:spPr>
            <a:xfrm>
              <a:off x="8487726" y="3216591"/>
              <a:ext cx="205740" cy="280035"/>
            </a:xfrm>
            <a:custGeom>
              <a:avLst/>
              <a:gdLst>
                <a:gd name="connsiteX0" fmla="*/ 29528 w 205740"/>
                <a:gd name="connsiteY0" fmla="*/ 198120 h 280035"/>
                <a:gd name="connsiteX1" fmla="*/ 104775 w 205740"/>
                <a:gd name="connsiteY1" fmla="*/ 227648 h 280035"/>
                <a:gd name="connsiteX2" fmla="*/ 143828 w 205740"/>
                <a:gd name="connsiteY2" fmla="*/ 200978 h 280035"/>
                <a:gd name="connsiteX3" fmla="*/ 10478 w 205740"/>
                <a:gd name="connsiteY3" fmla="*/ 82868 h 280035"/>
                <a:gd name="connsiteX4" fmla="*/ 111443 w 205740"/>
                <a:gd name="connsiteY4" fmla="*/ 0 h 280035"/>
                <a:gd name="connsiteX5" fmla="*/ 203835 w 205740"/>
                <a:gd name="connsiteY5" fmla="*/ 27623 h 280035"/>
                <a:gd name="connsiteX6" fmla="*/ 174308 w 205740"/>
                <a:gd name="connsiteY6" fmla="*/ 76200 h 280035"/>
                <a:gd name="connsiteX7" fmla="*/ 110490 w 205740"/>
                <a:gd name="connsiteY7" fmla="*/ 52388 h 280035"/>
                <a:gd name="connsiteX8" fmla="*/ 72390 w 205740"/>
                <a:gd name="connsiteY8" fmla="*/ 77153 h 280035"/>
                <a:gd name="connsiteX9" fmla="*/ 205740 w 205740"/>
                <a:gd name="connsiteY9" fmla="*/ 195263 h 280035"/>
                <a:gd name="connsiteX10" fmla="*/ 102870 w 205740"/>
                <a:gd name="connsiteY10" fmla="*/ 280035 h 280035"/>
                <a:gd name="connsiteX11" fmla="*/ 0 w 205740"/>
                <a:gd name="connsiteY11" fmla="*/ 247650 h 280035"/>
                <a:gd name="connsiteX12" fmla="*/ 29528 w 205740"/>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5">
                  <a:moveTo>
                    <a:pt x="29528" y="198120"/>
                  </a:moveTo>
                  <a:cubicBezTo>
                    <a:pt x="56198" y="218123"/>
                    <a:pt x="80963" y="227648"/>
                    <a:pt x="104775" y="227648"/>
                  </a:cubicBezTo>
                  <a:cubicBezTo>
                    <a:pt x="127635" y="227648"/>
                    <a:pt x="143828" y="217170"/>
                    <a:pt x="143828" y="200978"/>
                  </a:cubicBezTo>
                  <a:cubicBezTo>
                    <a:pt x="143828" y="155258"/>
                    <a:pt x="10478" y="171450"/>
                    <a:pt x="10478" y="82868"/>
                  </a:cubicBezTo>
                  <a:cubicBezTo>
                    <a:pt x="10478" y="33338"/>
                    <a:pt x="51435" y="0"/>
                    <a:pt x="111443" y="0"/>
                  </a:cubicBezTo>
                  <a:cubicBezTo>
                    <a:pt x="143828" y="0"/>
                    <a:pt x="175260" y="9525"/>
                    <a:pt x="203835" y="27623"/>
                  </a:cubicBezTo>
                  <a:lnTo>
                    <a:pt x="174308" y="76200"/>
                  </a:lnTo>
                  <a:cubicBezTo>
                    <a:pt x="151448" y="60008"/>
                    <a:pt x="130493" y="52388"/>
                    <a:pt x="110490" y="52388"/>
                  </a:cubicBezTo>
                  <a:cubicBezTo>
                    <a:pt x="87630" y="52388"/>
                    <a:pt x="72390" y="61913"/>
                    <a:pt x="72390" y="77153"/>
                  </a:cubicBezTo>
                  <a:cubicBezTo>
                    <a:pt x="72390" y="120967"/>
                    <a:pt x="205740" y="105728"/>
                    <a:pt x="205740" y="195263"/>
                  </a:cubicBezTo>
                  <a:cubicBezTo>
                    <a:pt x="205740" y="245745"/>
                    <a:pt x="164783" y="280035"/>
                    <a:pt x="102870" y="280035"/>
                  </a:cubicBezTo>
                  <a:cubicBezTo>
                    <a:pt x="67628" y="280035"/>
                    <a:pt x="31433" y="268605"/>
                    <a:pt x="0" y="247650"/>
                  </a:cubicBezTo>
                  <a:lnTo>
                    <a:pt x="29528" y="198120"/>
                  </a:lnTo>
                  <a:close/>
                </a:path>
              </a:pathLst>
            </a:custGeom>
            <a:grpFill/>
            <a:ln w="9525" cap="flat">
              <a:noFill/>
              <a:prstDash val="solid"/>
              <a:miter/>
            </a:ln>
          </p:spPr>
          <p:txBody>
            <a:bodyPr rtlCol="0" anchor="ctr"/>
            <a:lstStyle/>
            <a:p>
              <a:endParaRPr lang="de-DE"/>
            </a:p>
          </p:txBody>
        </p:sp>
        <p:sp>
          <p:nvSpPr>
            <p:cNvPr id="208" name="Freihandform: Form 207"/>
            <p:cNvSpPr/>
            <p:nvPr/>
          </p:nvSpPr>
          <p:spPr>
            <a:xfrm>
              <a:off x="8743949" y="3216591"/>
              <a:ext cx="224789" cy="280035"/>
            </a:xfrm>
            <a:custGeom>
              <a:avLst/>
              <a:gdLst>
                <a:gd name="connsiteX0" fmla="*/ 222885 w 224789"/>
                <a:gd name="connsiteY0" fmla="*/ 237173 h 280035"/>
                <a:gd name="connsiteX1" fmla="*/ 127635 w 224789"/>
                <a:gd name="connsiteY1" fmla="*/ 280035 h 280035"/>
                <a:gd name="connsiteX2" fmla="*/ 0 w 224789"/>
                <a:gd name="connsiteY2" fmla="*/ 140970 h 280035"/>
                <a:gd name="connsiteX3" fmla="*/ 128588 w 224789"/>
                <a:gd name="connsiteY3" fmla="*/ 0 h 280035"/>
                <a:gd name="connsiteX4" fmla="*/ 224790 w 224789"/>
                <a:gd name="connsiteY4" fmla="*/ 45720 h 280035"/>
                <a:gd name="connsiteX5" fmla="*/ 181927 w 224789"/>
                <a:gd name="connsiteY5" fmla="*/ 86678 h 280035"/>
                <a:gd name="connsiteX6" fmla="*/ 128588 w 224789"/>
                <a:gd name="connsiteY6" fmla="*/ 57150 h 280035"/>
                <a:gd name="connsiteX7" fmla="*/ 62865 w 224789"/>
                <a:gd name="connsiteY7" fmla="*/ 140017 h 280035"/>
                <a:gd name="connsiteX8" fmla="*/ 128588 w 224789"/>
                <a:gd name="connsiteY8" fmla="*/ 222885 h 280035"/>
                <a:gd name="connsiteX9" fmla="*/ 183832 w 224789"/>
                <a:gd name="connsiteY9" fmla="*/ 193358 h 280035"/>
                <a:gd name="connsiteX10" fmla="*/ 222885 w 224789"/>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89"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3" y="0"/>
                    <a:pt x="200977" y="15240"/>
                    <a:pt x="224790" y="45720"/>
                  </a:cubicBezTo>
                  <a:lnTo>
                    <a:pt x="181927" y="86678"/>
                  </a:lnTo>
                  <a:cubicBezTo>
                    <a:pt x="166688" y="66675"/>
                    <a:pt x="149543" y="57150"/>
                    <a:pt x="128588" y="57150"/>
                  </a:cubicBezTo>
                  <a:cubicBezTo>
                    <a:pt x="89535" y="57150"/>
                    <a:pt x="62865" y="89535"/>
                    <a:pt x="62865" y="140017"/>
                  </a:cubicBezTo>
                  <a:cubicBezTo>
                    <a:pt x="62865" y="189548"/>
                    <a:pt x="89535" y="222885"/>
                    <a:pt x="128588" y="222885"/>
                  </a:cubicBezTo>
                  <a:cubicBezTo>
                    <a:pt x="149543" y="222885"/>
                    <a:pt x="166688" y="213360"/>
                    <a:pt x="183832" y="193358"/>
                  </a:cubicBezTo>
                  <a:lnTo>
                    <a:pt x="222885" y="237173"/>
                  </a:lnTo>
                  <a:close/>
                </a:path>
              </a:pathLst>
            </a:custGeom>
            <a:grpFill/>
            <a:ln w="9525" cap="flat">
              <a:noFill/>
              <a:prstDash val="solid"/>
              <a:miter/>
            </a:ln>
          </p:spPr>
          <p:txBody>
            <a:bodyPr rtlCol="0" anchor="ctr"/>
            <a:lstStyle/>
            <a:p>
              <a:endParaRPr lang="de-DE"/>
            </a:p>
          </p:txBody>
        </p:sp>
        <p:sp>
          <p:nvSpPr>
            <p:cNvPr id="209" name="Freihandform: Form 208"/>
            <p:cNvSpPr/>
            <p:nvPr/>
          </p:nvSpPr>
          <p:spPr>
            <a:xfrm>
              <a:off x="9022079" y="3100387"/>
              <a:ext cx="228600" cy="390525"/>
            </a:xfrm>
            <a:custGeom>
              <a:avLst/>
              <a:gdLst>
                <a:gd name="connsiteX0" fmla="*/ 228600 w 228600"/>
                <a:gd name="connsiteY0" fmla="*/ 390525 h 390525"/>
                <a:gd name="connsiteX1" fmla="*/ 166688 w 228600"/>
                <a:gd name="connsiteY1" fmla="*/ 390525 h 390525"/>
                <a:gd name="connsiteX2" fmla="*/ 166688 w 228600"/>
                <a:gd name="connsiteY2" fmla="*/ 238125 h 390525"/>
                <a:gd name="connsiteX3" fmla="*/ 117157 w 228600"/>
                <a:gd name="connsiteY3" fmla="*/ 173355 h 390525"/>
                <a:gd name="connsiteX4" fmla="*/ 61913 w 228600"/>
                <a:gd name="connsiteY4" fmla="*/ 238125 h 390525"/>
                <a:gd name="connsiteX5" fmla="*/ 61913 w 228600"/>
                <a:gd name="connsiteY5" fmla="*/ 390525 h 390525"/>
                <a:gd name="connsiteX6" fmla="*/ 0 w 228600"/>
                <a:gd name="connsiteY6" fmla="*/ 390525 h 390525"/>
                <a:gd name="connsiteX7" fmla="*/ 0 w 228600"/>
                <a:gd name="connsiteY7" fmla="*/ 16192 h 390525"/>
                <a:gd name="connsiteX8" fmla="*/ 61913 w 228600"/>
                <a:gd name="connsiteY8" fmla="*/ 0 h 390525"/>
                <a:gd name="connsiteX9" fmla="*/ 61913 w 228600"/>
                <a:gd name="connsiteY9" fmla="*/ 155258 h 390525"/>
                <a:gd name="connsiteX10" fmla="*/ 62865 w 228600"/>
                <a:gd name="connsiteY10" fmla="*/ 155258 h 390525"/>
                <a:gd name="connsiteX11" fmla="*/ 140970 w 228600"/>
                <a:gd name="connsiteY11" fmla="*/ 116205 h 390525"/>
                <a:gd name="connsiteX12" fmla="*/ 228600 w 228600"/>
                <a:gd name="connsiteY12" fmla="*/ 223838 h 390525"/>
                <a:gd name="connsiteX13" fmla="*/ 228600 w 228600"/>
                <a:gd name="connsiteY13" fmla="*/ 390525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90525">
                  <a:moveTo>
                    <a:pt x="228600" y="390525"/>
                  </a:moveTo>
                  <a:lnTo>
                    <a:pt x="166688" y="390525"/>
                  </a:lnTo>
                  <a:lnTo>
                    <a:pt x="166688" y="238125"/>
                  </a:lnTo>
                  <a:cubicBezTo>
                    <a:pt x="166688" y="199073"/>
                    <a:pt x="154305" y="173355"/>
                    <a:pt x="117157" y="173355"/>
                  </a:cubicBezTo>
                  <a:cubicBezTo>
                    <a:pt x="74295" y="173355"/>
                    <a:pt x="61913" y="207645"/>
                    <a:pt x="61913" y="238125"/>
                  </a:cubicBezTo>
                  <a:lnTo>
                    <a:pt x="61913" y="390525"/>
                  </a:lnTo>
                  <a:lnTo>
                    <a:pt x="0" y="390525"/>
                  </a:lnTo>
                  <a:lnTo>
                    <a:pt x="0" y="16192"/>
                  </a:lnTo>
                  <a:lnTo>
                    <a:pt x="61913" y="0"/>
                  </a:lnTo>
                  <a:lnTo>
                    <a:pt x="61913" y="155258"/>
                  </a:lnTo>
                  <a:lnTo>
                    <a:pt x="62865" y="155258"/>
                  </a:lnTo>
                  <a:cubicBezTo>
                    <a:pt x="78105" y="131445"/>
                    <a:pt x="105727" y="116205"/>
                    <a:pt x="140970" y="116205"/>
                  </a:cubicBezTo>
                  <a:cubicBezTo>
                    <a:pt x="202882" y="116205"/>
                    <a:pt x="228600" y="161925"/>
                    <a:pt x="228600" y="223838"/>
                  </a:cubicBezTo>
                  <a:lnTo>
                    <a:pt x="228600" y="390525"/>
                  </a:lnTo>
                  <a:close/>
                </a:path>
              </a:pathLst>
            </a:custGeom>
            <a:grpFill/>
            <a:ln w="9525" cap="flat">
              <a:noFill/>
              <a:prstDash val="solid"/>
              <a:miter/>
            </a:ln>
          </p:spPr>
          <p:txBody>
            <a:bodyPr rtlCol="0" anchor="ctr"/>
            <a:lstStyle/>
            <a:p>
              <a:endParaRPr lang="de-DE"/>
            </a:p>
          </p:txBody>
        </p:sp>
        <p:sp>
          <p:nvSpPr>
            <p:cNvPr id="210" name="Freihandform: Form 209"/>
            <p:cNvSpPr/>
            <p:nvPr/>
          </p:nvSpPr>
          <p:spPr>
            <a:xfrm>
              <a:off x="9312592" y="3217544"/>
              <a:ext cx="225742" cy="279082"/>
            </a:xfrm>
            <a:custGeom>
              <a:avLst/>
              <a:gdLst>
                <a:gd name="connsiteX0" fmla="*/ 114300 w 225742"/>
                <a:gd name="connsiteY0" fmla="*/ 107633 h 279082"/>
                <a:gd name="connsiteX1" fmla="*/ 164782 w 225742"/>
                <a:gd name="connsiteY1" fmla="*/ 113347 h 279082"/>
                <a:gd name="connsiteX2" fmla="*/ 164782 w 225742"/>
                <a:gd name="connsiteY2" fmla="*/ 103822 h 279082"/>
                <a:gd name="connsiteX3" fmla="*/ 105727 w 225742"/>
                <a:gd name="connsiteY3" fmla="*/ 52388 h 279082"/>
                <a:gd name="connsiteX4" fmla="*/ 38100 w 225742"/>
                <a:gd name="connsiteY4" fmla="*/ 67627 h 279082"/>
                <a:gd name="connsiteX5" fmla="*/ 24765 w 225742"/>
                <a:gd name="connsiteY5" fmla="*/ 15240 h 279082"/>
                <a:gd name="connsiteX6" fmla="*/ 112395 w 225742"/>
                <a:gd name="connsiteY6" fmla="*/ 0 h 279082"/>
                <a:gd name="connsiteX7" fmla="*/ 225743 w 225742"/>
                <a:gd name="connsiteY7" fmla="*/ 102870 h 279082"/>
                <a:gd name="connsiteX8" fmla="*/ 225743 w 225742"/>
                <a:gd name="connsiteY8" fmla="*/ 273367 h 279082"/>
                <a:gd name="connsiteX9" fmla="*/ 166688 w 225742"/>
                <a:gd name="connsiteY9" fmla="*/ 273367 h 279082"/>
                <a:gd name="connsiteX10" fmla="*/ 166688 w 225742"/>
                <a:gd name="connsiteY10" fmla="*/ 244792 h 279082"/>
                <a:gd name="connsiteX11" fmla="*/ 165735 w 225742"/>
                <a:gd name="connsiteY11" fmla="*/ 244792 h 279082"/>
                <a:gd name="connsiteX12" fmla="*/ 87630 w 225742"/>
                <a:gd name="connsiteY12" fmla="*/ 279083 h 279082"/>
                <a:gd name="connsiteX13" fmla="*/ 0 w 225742"/>
                <a:gd name="connsiteY13" fmla="*/ 194310 h 279082"/>
                <a:gd name="connsiteX14" fmla="*/ 114300 w 225742"/>
                <a:gd name="connsiteY14" fmla="*/ 107633 h 279082"/>
                <a:gd name="connsiteX15" fmla="*/ 103822 w 225742"/>
                <a:gd name="connsiteY15" fmla="*/ 232410 h 279082"/>
                <a:gd name="connsiteX16" fmla="*/ 164782 w 225742"/>
                <a:gd name="connsiteY16" fmla="*/ 200025 h 279082"/>
                <a:gd name="connsiteX17" fmla="*/ 164782 w 225742"/>
                <a:gd name="connsiteY17" fmla="*/ 153352 h 279082"/>
                <a:gd name="connsiteX18" fmla="*/ 120968 w 225742"/>
                <a:gd name="connsiteY18" fmla="*/ 148590 h 279082"/>
                <a:gd name="connsiteX19" fmla="*/ 59055 w 225742"/>
                <a:gd name="connsiteY19" fmla="*/ 192405 h 279082"/>
                <a:gd name="connsiteX20" fmla="*/ 103822 w 225742"/>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42" h="279082">
                  <a:moveTo>
                    <a:pt x="114300" y="107633"/>
                  </a:moveTo>
                  <a:cubicBezTo>
                    <a:pt x="131445" y="107633"/>
                    <a:pt x="147638" y="108585"/>
                    <a:pt x="164782" y="113347"/>
                  </a:cubicBezTo>
                  <a:lnTo>
                    <a:pt x="164782" y="103822"/>
                  </a:lnTo>
                  <a:cubicBezTo>
                    <a:pt x="164782" y="69532"/>
                    <a:pt x="144780" y="52388"/>
                    <a:pt x="105727" y="52388"/>
                  </a:cubicBezTo>
                  <a:cubicBezTo>
                    <a:pt x="83820" y="52388"/>
                    <a:pt x="60007" y="57150"/>
                    <a:pt x="38100" y="67627"/>
                  </a:cubicBezTo>
                  <a:lnTo>
                    <a:pt x="24765" y="15240"/>
                  </a:lnTo>
                  <a:cubicBezTo>
                    <a:pt x="49530" y="5715"/>
                    <a:pt x="81915" y="0"/>
                    <a:pt x="112395" y="0"/>
                  </a:cubicBezTo>
                  <a:cubicBezTo>
                    <a:pt x="187643" y="0"/>
                    <a:pt x="225743" y="35242"/>
                    <a:pt x="225743" y="102870"/>
                  </a:cubicBezTo>
                  <a:lnTo>
                    <a:pt x="225743" y="273367"/>
                  </a:lnTo>
                  <a:lnTo>
                    <a:pt x="166688" y="273367"/>
                  </a:lnTo>
                  <a:lnTo>
                    <a:pt x="166688" y="244792"/>
                  </a:lnTo>
                  <a:lnTo>
                    <a:pt x="165735" y="244792"/>
                  </a:lnTo>
                  <a:cubicBezTo>
                    <a:pt x="142875" y="268605"/>
                    <a:pt x="119063" y="279083"/>
                    <a:pt x="87630" y="279083"/>
                  </a:cubicBezTo>
                  <a:cubicBezTo>
                    <a:pt x="34290" y="279083"/>
                    <a:pt x="0" y="245745"/>
                    <a:pt x="0" y="194310"/>
                  </a:cubicBezTo>
                  <a:cubicBezTo>
                    <a:pt x="0" y="138113"/>
                    <a:pt x="40005" y="107633"/>
                    <a:pt x="114300" y="107633"/>
                  </a:cubicBezTo>
                  <a:close/>
                  <a:moveTo>
                    <a:pt x="103822" y="232410"/>
                  </a:moveTo>
                  <a:cubicBezTo>
                    <a:pt x="126682" y="232410"/>
                    <a:pt x="147638" y="220980"/>
                    <a:pt x="164782" y="200025"/>
                  </a:cubicBezTo>
                  <a:lnTo>
                    <a:pt x="164782" y="153352"/>
                  </a:lnTo>
                  <a:cubicBezTo>
                    <a:pt x="150495" y="149542"/>
                    <a:pt x="135255" y="148590"/>
                    <a:pt x="120968" y="148590"/>
                  </a:cubicBezTo>
                  <a:cubicBezTo>
                    <a:pt x="81915" y="148590"/>
                    <a:pt x="59055" y="163830"/>
                    <a:pt x="59055" y="192405"/>
                  </a:cubicBezTo>
                  <a:cubicBezTo>
                    <a:pt x="60007" y="217170"/>
                    <a:pt x="77152" y="232410"/>
                    <a:pt x="103822" y="232410"/>
                  </a:cubicBezTo>
                  <a:close/>
                </a:path>
              </a:pathLst>
            </a:custGeom>
            <a:grpFill/>
            <a:ln w="9525" cap="flat">
              <a:noFill/>
              <a:prstDash val="solid"/>
              <a:miter/>
            </a:ln>
          </p:spPr>
          <p:txBody>
            <a:bodyPr rtlCol="0" anchor="ctr"/>
            <a:lstStyle/>
            <a:p>
              <a:endParaRPr lang="de-DE"/>
            </a:p>
          </p:txBody>
        </p:sp>
        <p:sp>
          <p:nvSpPr>
            <p:cNvPr id="211" name="Freihandform: Form 210"/>
            <p:cNvSpPr/>
            <p:nvPr/>
          </p:nvSpPr>
          <p:spPr>
            <a:xfrm>
              <a:off x="9588817" y="3097529"/>
              <a:ext cx="162877" cy="393382"/>
            </a:xfrm>
            <a:custGeom>
              <a:avLst/>
              <a:gdLst>
                <a:gd name="connsiteX0" fmla="*/ 162877 w 162877"/>
                <a:gd name="connsiteY0" fmla="*/ 58103 h 393382"/>
                <a:gd name="connsiteX1" fmla="*/ 135255 w 162877"/>
                <a:gd name="connsiteY1" fmla="*/ 53340 h 393382"/>
                <a:gd name="connsiteX2" fmla="*/ 101918 w 162877"/>
                <a:gd name="connsiteY2" fmla="*/ 90488 h 393382"/>
                <a:gd name="connsiteX3" fmla="*/ 101918 w 162877"/>
                <a:gd name="connsiteY3" fmla="*/ 126683 h 393382"/>
                <a:gd name="connsiteX4" fmla="*/ 155257 w 162877"/>
                <a:gd name="connsiteY4" fmla="*/ 126683 h 393382"/>
                <a:gd name="connsiteX5" fmla="*/ 155257 w 162877"/>
                <a:gd name="connsiteY5" fmla="*/ 178118 h 393382"/>
                <a:gd name="connsiteX6" fmla="*/ 102870 w 162877"/>
                <a:gd name="connsiteY6" fmla="*/ 178118 h 393382"/>
                <a:gd name="connsiteX7" fmla="*/ 102870 w 162877"/>
                <a:gd name="connsiteY7" fmla="*/ 393383 h 393382"/>
                <a:gd name="connsiteX8" fmla="*/ 40957 w 162877"/>
                <a:gd name="connsiteY8" fmla="*/ 393383 h 393382"/>
                <a:gd name="connsiteX9" fmla="*/ 40957 w 162877"/>
                <a:gd name="connsiteY9" fmla="*/ 179070 h 393382"/>
                <a:gd name="connsiteX10" fmla="*/ 0 w 162877"/>
                <a:gd name="connsiteY10" fmla="*/ 179070 h 393382"/>
                <a:gd name="connsiteX11" fmla="*/ 0 w 162877"/>
                <a:gd name="connsiteY11" fmla="*/ 126683 h 393382"/>
                <a:gd name="connsiteX12" fmla="*/ 40957 w 162877"/>
                <a:gd name="connsiteY12" fmla="*/ 126683 h 393382"/>
                <a:gd name="connsiteX13" fmla="*/ 40957 w 162877"/>
                <a:gd name="connsiteY13" fmla="*/ 88583 h 393382"/>
                <a:gd name="connsiteX14" fmla="*/ 125730 w 162877"/>
                <a:gd name="connsiteY14" fmla="*/ 0 h 393382"/>
                <a:gd name="connsiteX15" fmla="*/ 162877 w 162877"/>
                <a:gd name="connsiteY15" fmla="*/ 5715 h 393382"/>
                <a:gd name="connsiteX16" fmla="*/ 162877 w 162877"/>
                <a:gd name="connsiteY16" fmla="*/ 58103 h 393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2877" h="393382">
                  <a:moveTo>
                    <a:pt x="162877" y="58103"/>
                  </a:moveTo>
                  <a:cubicBezTo>
                    <a:pt x="154305" y="54293"/>
                    <a:pt x="144780" y="53340"/>
                    <a:pt x="135255" y="53340"/>
                  </a:cubicBezTo>
                  <a:cubicBezTo>
                    <a:pt x="111443" y="53340"/>
                    <a:pt x="101918" y="65723"/>
                    <a:pt x="101918" y="90488"/>
                  </a:cubicBezTo>
                  <a:lnTo>
                    <a:pt x="101918" y="126683"/>
                  </a:lnTo>
                  <a:lnTo>
                    <a:pt x="155257" y="126683"/>
                  </a:lnTo>
                  <a:lnTo>
                    <a:pt x="155257" y="178118"/>
                  </a:lnTo>
                  <a:lnTo>
                    <a:pt x="102870" y="178118"/>
                  </a:lnTo>
                  <a:lnTo>
                    <a:pt x="102870" y="393383"/>
                  </a:lnTo>
                  <a:lnTo>
                    <a:pt x="40957" y="393383"/>
                  </a:lnTo>
                  <a:lnTo>
                    <a:pt x="40957" y="179070"/>
                  </a:lnTo>
                  <a:lnTo>
                    <a:pt x="0" y="179070"/>
                  </a:lnTo>
                  <a:lnTo>
                    <a:pt x="0" y="126683"/>
                  </a:lnTo>
                  <a:lnTo>
                    <a:pt x="40957" y="126683"/>
                  </a:lnTo>
                  <a:lnTo>
                    <a:pt x="40957" y="88583"/>
                  </a:lnTo>
                  <a:cubicBezTo>
                    <a:pt x="40957" y="33338"/>
                    <a:pt x="65722" y="0"/>
                    <a:pt x="125730" y="0"/>
                  </a:cubicBezTo>
                  <a:cubicBezTo>
                    <a:pt x="139065" y="0"/>
                    <a:pt x="152400" y="1905"/>
                    <a:pt x="162877" y="5715"/>
                  </a:cubicBezTo>
                  <a:lnTo>
                    <a:pt x="162877" y="58103"/>
                  </a:lnTo>
                  <a:close/>
                </a:path>
              </a:pathLst>
            </a:custGeom>
            <a:grpFill/>
            <a:ln w="9525" cap="flat">
              <a:noFill/>
              <a:prstDash val="solid"/>
              <a:miter/>
            </a:ln>
          </p:spPr>
          <p:txBody>
            <a:bodyPr rtlCol="0" anchor="ctr"/>
            <a:lstStyle/>
            <a:p>
              <a:endParaRPr lang="de-DE"/>
            </a:p>
          </p:txBody>
        </p:sp>
        <p:sp>
          <p:nvSpPr>
            <p:cNvPr id="212" name="Freihandform: Form 211"/>
            <p:cNvSpPr/>
            <p:nvPr/>
          </p:nvSpPr>
          <p:spPr>
            <a:xfrm>
              <a:off x="9785984" y="3138487"/>
              <a:ext cx="165734" cy="358140"/>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7 w 165734"/>
                <a:gd name="connsiteY9" fmla="*/ 0 h 358140"/>
                <a:gd name="connsiteX10" fmla="*/ 101917 w 165734"/>
                <a:gd name="connsiteY10" fmla="*/ 86677 h 358140"/>
                <a:gd name="connsiteX11" fmla="*/ 165735 w 165734"/>
                <a:gd name="connsiteY11" fmla="*/ 86677 h 358140"/>
                <a:gd name="connsiteX12" fmla="*/ 165735 w 165734"/>
                <a:gd name="connsiteY12" fmla="*/ 138113 h 358140"/>
                <a:gd name="connsiteX13" fmla="*/ 101917 w 165734"/>
                <a:gd name="connsiteY13" fmla="*/ 138113 h 358140"/>
                <a:gd name="connsiteX14" fmla="*/ 101917 w 165734"/>
                <a:gd name="connsiteY14" fmla="*/ 269558 h 358140"/>
                <a:gd name="connsiteX15" fmla="*/ 130492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2"/>
                    <a:pt x="110490" y="304800"/>
                    <a:pt x="130492" y="304800"/>
                  </a:cubicBezTo>
                  <a:cubicBezTo>
                    <a:pt x="141922" y="303847"/>
                    <a:pt x="155257" y="300038"/>
                    <a:pt x="165735" y="295275"/>
                  </a:cubicBezTo>
                  <a:close/>
                </a:path>
              </a:pathLst>
            </a:custGeom>
            <a:grpFill/>
            <a:ln w="9525" cap="flat">
              <a:noFill/>
              <a:prstDash val="solid"/>
              <a:miter/>
            </a:ln>
          </p:spPr>
          <p:txBody>
            <a:bodyPr rtlCol="0" anchor="ctr"/>
            <a:lstStyle/>
            <a:p>
              <a:endParaRPr lang="de-DE"/>
            </a:p>
          </p:txBody>
        </p:sp>
      </p:grpSp>
    </p:spTree>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0CFB53AB-DA65-4181-BAA5-A972E503B08E}"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10" name="Textplatzhalter 6"/>
          <p:cNvSpPr>
            <a:spLocks noGrp="1"/>
          </p:cNvSpPr>
          <p:nvPr>
            <p:ph type="body" sz="quarter" idx="15" hasCustomPrompt="1"/>
          </p:nvPr>
        </p:nvSpPr>
        <p:spPr>
          <a:xfrm>
            <a:off x="948060" y="2354711"/>
            <a:ext cx="5039989" cy="281103"/>
          </a:xfrm>
        </p:spPr>
        <p:txBody>
          <a:bodyPr wrap="square">
            <a:noAutofit/>
          </a:bodyPr>
          <a:lstStyle>
            <a:lvl1pPr>
              <a:defRPr sz="1800"/>
            </a:lvl1pPr>
          </a:lstStyle>
          <a:p>
            <a:pPr lvl="0"/>
            <a:r>
              <a:rPr lang="de-DE" dirty="0"/>
              <a:t>Agendapunkt / Kapitelthema</a:t>
            </a:r>
            <a:endParaRPr lang="de-DE" dirty="0"/>
          </a:p>
        </p:txBody>
      </p:sp>
      <p:sp>
        <p:nvSpPr>
          <p:cNvPr id="11" name="Textplatzhalter 6"/>
          <p:cNvSpPr>
            <a:spLocks noGrp="1"/>
          </p:cNvSpPr>
          <p:nvPr>
            <p:ph type="body" sz="quarter" idx="16" hasCustomPrompt="1"/>
          </p:nvPr>
        </p:nvSpPr>
        <p:spPr>
          <a:xfrm>
            <a:off x="518318" y="2354711"/>
            <a:ext cx="320601" cy="281103"/>
          </a:xfrm>
        </p:spPr>
        <p:txBody>
          <a:bodyPr wrap="none" rIns="0">
            <a:noAutofit/>
          </a:bodyPr>
          <a:lstStyle>
            <a:lvl1pPr>
              <a:defRPr sz="1800" b="1">
                <a:solidFill>
                  <a:schemeClr val="tx2"/>
                </a:solidFill>
              </a:defRPr>
            </a:lvl1pPr>
          </a:lstStyle>
          <a:p>
            <a:pPr lvl="0"/>
            <a:r>
              <a:rPr lang="de-DE" dirty="0"/>
              <a:t>02 </a:t>
            </a:r>
            <a:endParaRPr lang="de-DE" dirty="0"/>
          </a:p>
        </p:txBody>
      </p:sp>
      <p:sp>
        <p:nvSpPr>
          <p:cNvPr id="12" name="Textplatzhalter 6"/>
          <p:cNvSpPr>
            <a:spLocks noGrp="1"/>
          </p:cNvSpPr>
          <p:nvPr>
            <p:ph type="body" sz="quarter" idx="17" hasCustomPrompt="1"/>
          </p:nvPr>
        </p:nvSpPr>
        <p:spPr>
          <a:xfrm>
            <a:off x="948060" y="4525376"/>
            <a:ext cx="5039989" cy="281103"/>
          </a:xfrm>
        </p:spPr>
        <p:txBody>
          <a:bodyPr wrap="square">
            <a:noAutofit/>
          </a:bodyPr>
          <a:lstStyle>
            <a:lvl1pPr>
              <a:defRPr sz="1800"/>
            </a:lvl1pPr>
          </a:lstStyle>
          <a:p>
            <a:pPr lvl="0"/>
            <a:r>
              <a:rPr lang="de-DE" dirty="0"/>
              <a:t>Agendapunkt / Kapitelthema</a:t>
            </a:r>
            <a:endParaRPr lang="de-DE" dirty="0"/>
          </a:p>
        </p:txBody>
      </p:sp>
      <p:sp>
        <p:nvSpPr>
          <p:cNvPr id="13" name="Textplatzhalter 6"/>
          <p:cNvSpPr>
            <a:spLocks noGrp="1"/>
          </p:cNvSpPr>
          <p:nvPr>
            <p:ph type="body" sz="quarter" idx="18" hasCustomPrompt="1"/>
          </p:nvPr>
        </p:nvSpPr>
        <p:spPr>
          <a:xfrm>
            <a:off x="518318" y="4525376"/>
            <a:ext cx="320601" cy="281103"/>
          </a:xfrm>
        </p:spPr>
        <p:txBody>
          <a:bodyPr wrap="none" rIns="0">
            <a:noAutofit/>
          </a:bodyPr>
          <a:lstStyle>
            <a:lvl1pPr>
              <a:defRPr sz="1800" b="1">
                <a:solidFill>
                  <a:schemeClr val="tx2"/>
                </a:solidFill>
              </a:defRPr>
            </a:lvl1pPr>
          </a:lstStyle>
          <a:p>
            <a:pPr lvl="0"/>
            <a:r>
              <a:rPr lang="de-DE" dirty="0"/>
              <a:t>05 </a:t>
            </a:r>
            <a:endParaRPr lang="de-DE" dirty="0"/>
          </a:p>
        </p:txBody>
      </p:sp>
      <p:sp>
        <p:nvSpPr>
          <p:cNvPr id="17" name="Textplatzhalter 6"/>
          <p:cNvSpPr>
            <a:spLocks noGrp="1"/>
          </p:cNvSpPr>
          <p:nvPr>
            <p:ph type="body" sz="quarter" idx="19" hasCustomPrompt="1"/>
          </p:nvPr>
        </p:nvSpPr>
        <p:spPr>
          <a:xfrm>
            <a:off x="948060" y="3078266"/>
            <a:ext cx="5039989" cy="281103"/>
          </a:xfrm>
        </p:spPr>
        <p:txBody>
          <a:bodyPr wrap="square">
            <a:noAutofit/>
          </a:bodyPr>
          <a:lstStyle>
            <a:lvl1pPr>
              <a:defRPr sz="1800"/>
            </a:lvl1pPr>
          </a:lstStyle>
          <a:p>
            <a:pPr lvl="0"/>
            <a:r>
              <a:rPr lang="de-DE" dirty="0"/>
              <a:t>Agendapunkt / Kapitelthema</a:t>
            </a:r>
            <a:endParaRPr lang="de-DE" dirty="0"/>
          </a:p>
        </p:txBody>
      </p:sp>
      <p:sp>
        <p:nvSpPr>
          <p:cNvPr id="18" name="Textplatzhalter 6"/>
          <p:cNvSpPr>
            <a:spLocks noGrp="1"/>
          </p:cNvSpPr>
          <p:nvPr>
            <p:ph type="body" sz="quarter" idx="20" hasCustomPrompt="1"/>
          </p:nvPr>
        </p:nvSpPr>
        <p:spPr>
          <a:xfrm>
            <a:off x="518318" y="3078266"/>
            <a:ext cx="320601" cy="281103"/>
          </a:xfrm>
        </p:spPr>
        <p:txBody>
          <a:bodyPr wrap="none" rIns="0">
            <a:noAutofit/>
          </a:bodyPr>
          <a:lstStyle>
            <a:lvl1pPr>
              <a:defRPr sz="1800" b="1">
                <a:solidFill>
                  <a:schemeClr val="tx2"/>
                </a:solidFill>
              </a:defRPr>
            </a:lvl1pPr>
          </a:lstStyle>
          <a:p>
            <a:pPr lvl="0"/>
            <a:r>
              <a:rPr lang="de-DE" dirty="0"/>
              <a:t>03 </a:t>
            </a:r>
            <a:endParaRPr lang="de-DE" dirty="0"/>
          </a:p>
        </p:txBody>
      </p:sp>
      <p:sp>
        <p:nvSpPr>
          <p:cNvPr id="20" name="Textplatzhalter 6"/>
          <p:cNvSpPr>
            <a:spLocks noGrp="1"/>
          </p:cNvSpPr>
          <p:nvPr>
            <p:ph type="body" sz="quarter" idx="21" hasCustomPrompt="1"/>
          </p:nvPr>
        </p:nvSpPr>
        <p:spPr>
          <a:xfrm>
            <a:off x="948060" y="3801821"/>
            <a:ext cx="5039989" cy="281103"/>
          </a:xfrm>
        </p:spPr>
        <p:txBody>
          <a:bodyPr wrap="square">
            <a:noAutofit/>
          </a:bodyPr>
          <a:lstStyle>
            <a:lvl1pPr>
              <a:defRPr sz="1800"/>
            </a:lvl1pPr>
          </a:lstStyle>
          <a:p>
            <a:pPr lvl="0"/>
            <a:r>
              <a:rPr lang="de-DE" dirty="0"/>
              <a:t>Agendapunkt / Kapitelthema</a:t>
            </a:r>
            <a:endParaRPr lang="de-DE" dirty="0"/>
          </a:p>
        </p:txBody>
      </p:sp>
      <p:sp>
        <p:nvSpPr>
          <p:cNvPr id="21" name="Textplatzhalter 6"/>
          <p:cNvSpPr>
            <a:spLocks noGrp="1"/>
          </p:cNvSpPr>
          <p:nvPr>
            <p:ph type="body" sz="quarter" idx="22" hasCustomPrompt="1"/>
          </p:nvPr>
        </p:nvSpPr>
        <p:spPr>
          <a:xfrm>
            <a:off x="518318" y="3801821"/>
            <a:ext cx="320601" cy="281103"/>
          </a:xfrm>
        </p:spPr>
        <p:txBody>
          <a:bodyPr wrap="none" rIns="0">
            <a:noAutofit/>
          </a:bodyPr>
          <a:lstStyle>
            <a:lvl1pPr>
              <a:defRPr sz="1800" b="1">
                <a:solidFill>
                  <a:schemeClr val="tx2"/>
                </a:solidFill>
              </a:defRPr>
            </a:lvl1pPr>
          </a:lstStyle>
          <a:p>
            <a:pPr lvl="0"/>
            <a:r>
              <a:rPr lang="de-DE" dirty="0"/>
              <a:t>04 </a:t>
            </a:r>
            <a:endParaRPr lang="de-DE" dirty="0"/>
          </a:p>
        </p:txBody>
      </p:sp>
      <p:sp>
        <p:nvSpPr>
          <p:cNvPr id="24" name="Textplatzhalter 6"/>
          <p:cNvSpPr>
            <a:spLocks noGrp="1"/>
          </p:cNvSpPr>
          <p:nvPr>
            <p:ph type="body" sz="quarter" idx="23" hasCustomPrompt="1"/>
          </p:nvPr>
        </p:nvSpPr>
        <p:spPr>
          <a:xfrm>
            <a:off x="948060" y="5248930"/>
            <a:ext cx="5039989" cy="281103"/>
          </a:xfrm>
        </p:spPr>
        <p:txBody>
          <a:bodyPr wrap="square">
            <a:noAutofit/>
          </a:bodyPr>
          <a:lstStyle>
            <a:lvl1pPr>
              <a:defRPr sz="1800"/>
            </a:lvl1pPr>
          </a:lstStyle>
          <a:p>
            <a:pPr lvl="0"/>
            <a:r>
              <a:rPr lang="de-DE" dirty="0"/>
              <a:t>Agendapunkt / Kapitelthema</a:t>
            </a:r>
            <a:endParaRPr lang="de-DE" dirty="0"/>
          </a:p>
        </p:txBody>
      </p:sp>
      <p:sp>
        <p:nvSpPr>
          <p:cNvPr id="25" name="Textplatzhalter 6"/>
          <p:cNvSpPr>
            <a:spLocks noGrp="1"/>
          </p:cNvSpPr>
          <p:nvPr>
            <p:ph type="body" sz="quarter" idx="24" hasCustomPrompt="1"/>
          </p:nvPr>
        </p:nvSpPr>
        <p:spPr>
          <a:xfrm>
            <a:off x="518318" y="5248930"/>
            <a:ext cx="320601" cy="281103"/>
          </a:xfrm>
        </p:spPr>
        <p:txBody>
          <a:bodyPr wrap="none" rIns="0">
            <a:noAutofit/>
          </a:bodyPr>
          <a:lstStyle>
            <a:lvl1pPr>
              <a:defRPr sz="1800" b="1">
                <a:solidFill>
                  <a:schemeClr val="tx2"/>
                </a:solidFill>
              </a:defRPr>
            </a:lvl1pPr>
          </a:lstStyle>
          <a:p>
            <a:pPr lvl="0"/>
            <a:r>
              <a:rPr lang="de-DE" dirty="0"/>
              <a:t>06 </a:t>
            </a:r>
            <a:endParaRPr lang="de-DE" dirty="0"/>
          </a:p>
        </p:txBody>
      </p:sp>
      <p:sp>
        <p:nvSpPr>
          <p:cNvPr id="26" name="Textplatzhalter 6"/>
          <p:cNvSpPr>
            <a:spLocks noGrp="1"/>
          </p:cNvSpPr>
          <p:nvPr>
            <p:ph type="body" sz="quarter" idx="25" hasCustomPrompt="1"/>
          </p:nvPr>
        </p:nvSpPr>
        <p:spPr>
          <a:xfrm>
            <a:off x="6636190" y="1632184"/>
            <a:ext cx="5039873" cy="281103"/>
          </a:xfrm>
        </p:spPr>
        <p:txBody>
          <a:bodyPr wrap="square">
            <a:noAutofit/>
          </a:bodyPr>
          <a:lstStyle>
            <a:lvl1pPr>
              <a:defRPr sz="1800"/>
            </a:lvl1pPr>
          </a:lstStyle>
          <a:p>
            <a:pPr lvl="0"/>
            <a:r>
              <a:rPr lang="de-DE"/>
              <a:t>Agendapunkt / Kapitelthema</a:t>
            </a:r>
            <a:endParaRPr lang="de-DE" dirty="0"/>
          </a:p>
        </p:txBody>
      </p:sp>
      <p:sp>
        <p:nvSpPr>
          <p:cNvPr id="27" name="Textplatzhalter 6"/>
          <p:cNvSpPr>
            <a:spLocks noGrp="1"/>
          </p:cNvSpPr>
          <p:nvPr>
            <p:ph type="body" sz="quarter" idx="26" hasCustomPrompt="1"/>
          </p:nvPr>
        </p:nvSpPr>
        <p:spPr>
          <a:xfrm>
            <a:off x="6206332" y="1632184"/>
            <a:ext cx="320601" cy="281103"/>
          </a:xfrm>
        </p:spPr>
        <p:txBody>
          <a:bodyPr wrap="none" rIns="0">
            <a:noAutofit/>
          </a:bodyPr>
          <a:lstStyle>
            <a:lvl1pPr>
              <a:defRPr sz="1800" b="1">
                <a:solidFill>
                  <a:schemeClr val="tx2"/>
                </a:solidFill>
              </a:defRPr>
            </a:lvl1pPr>
          </a:lstStyle>
          <a:p>
            <a:pPr lvl="0"/>
            <a:r>
              <a:rPr lang="de-DE" dirty="0"/>
              <a:t>07 </a:t>
            </a:r>
            <a:endParaRPr lang="de-DE" dirty="0"/>
          </a:p>
        </p:txBody>
      </p:sp>
      <p:sp>
        <p:nvSpPr>
          <p:cNvPr id="28" name="Textplatzhalter 6"/>
          <p:cNvSpPr>
            <a:spLocks noGrp="1"/>
          </p:cNvSpPr>
          <p:nvPr>
            <p:ph type="body" sz="quarter" idx="27" hasCustomPrompt="1"/>
          </p:nvPr>
        </p:nvSpPr>
        <p:spPr>
          <a:xfrm>
            <a:off x="6636190" y="2355533"/>
            <a:ext cx="5039873" cy="281103"/>
          </a:xfrm>
        </p:spPr>
        <p:txBody>
          <a:bodyPr wrap="square">
            <a:noAutofit/>
          </a:bodyPr>
          <a:lstStyle>
            <a:lvl1pPr>
              <a:defRPr sz="1800"/>
            </a:lvl1pPr>
          </a:lstStyle>
          <a:p>
            <a:pPr lvl="0"/>
            <a:r>
              <a:rPr lang="de-DE"/>
              <a:t>Agendapunkt / Kapitelthema</a:t>
            </a:r>
            <a:endParaRPr lang="de-DE" dirty="0"/>
          </a:p>
        </p:txBody>
      </p:sp>
      <p:sp>
        <p:nvSpPr>
          <p:cNvPr id="29" name="Textplatzhalter 6"/>
          <p:cNvSpPr>
            <a:spLocks noGrp="1"/>
          </p:cNvSpPr>
          <p:nvPr>
            <p:ph type="body" sz="quarter" idx="28" hasCustomPrompt="1"/>
          </p:nvPr>
        </p:nvSpPr>
        <p:spPr>
          <a:xfrm>
            <a:off x="6206332" y="2355533"/>
            <a:ext cx="320601" cy="281103"/>
          </a:xfrm>
        </p:spPr>
        <p:txBody>
          <a:bodyPr wrap="none" rIns="0">
            <a:noAutofit/>
          </a:bodyPr>
          <a:lstStyle>
            <a:lvl1pPr>
              <a:defRPr sz="1800" b="1">
                <a:solidFill>
                  <a:schemeClr val="tx2"/>
                </a:solidFill>
              </a:defRPr>
            </a:lvl1pPr>
          </a:lstStyle>
          <a:p>
            <a:pPr lvl="0"/>
            <a:r>
              <a:rPr lang="de-DE" dirty="0"/>
              <a:t>08 </a:t>
            </a:r>
            <a:endParaRPr lang="de-DE" dirty="0"/>
          </a:p>
        </p:txBody>
      </p:sp>
      <p:sp>
        <p:nvSpPr>
          <p:cNvPr id="30" name="Textplatzhalter 6"/>
          <p:cNvSpPr>
            <a:spLocks noGrp="1"/>
          </p:cNvSpPr>
          <p:nvPr>
            <p:ph type="body" sz="quarter" idx="29" hasCustomPrompt="1"/>
          </p:nvPr>
        </p:nvSpPr>
        <p:spPr>
          <a:xfrm>
            <a:off x="6636190" y="4525580"/>
            <a:ext cx="5039873" cy="281103"/>
          </a:xfrm>
        </p:spPr>
        <p:txBody>
          <a:bodyPr wrap="square">
            <a:noAutofit/>
          </a:bodyPr>
          <a:lstStyle>
            <a:lvl1pPr>
              <a:defRPr sz="1800"/>
            </a:lvl1pPr>
          </a:lstStyle>
          <a:p>
            <a:pPr lvl="0"/>
            <a:r>
              <a:rPr lang="de-DE"/>
              <a:t>Agendapunkt / Kapitelthema</a:t>
            </a:r>
            <a:endParaRPr lang="de-DE" dirty="0"/>
          </a:p>
        </p:txBody>
      </p:sp>
      <p:sp>
        <p:nvSpPr>
          <p:cNvPr id="31" name="Textplatzhalter 6"/>
          <p:cNvSpPr>
            <a:spLocks noGrp="1"/>
          </p:cNvSpPr>
          <p:nvPr>
            <p:ph type="body" sz="quarter" idx="30" hasCustomPrompt="1"/>
          </p:nvPr>
        </p:nvSpPr>
        <p:spPr>
          <a:xfrm>
            <a:off x="6206332" y="4525580"/>
            <a:ext cx="307841" cy="281103"/>
          </a:xfrm>
        </p:spPr>
        <p:txBody>
          <a:bodyPr wrap="none" rIns="0">
            <a:noAutofit/>
          </a:bodyPr>
          <a:lstStyle>
            <a:lvl1pPr>
              <a:defRPr sz="1800" b="1">
                <a:solidFill>
                  <a:schemeClr val="tx2"/>
                </a:solidFill>
              </a:defRPr>
            </a:lvl1pPr>
          </a:lstStyle>
          <a:p>
            <a:pPr lvl="0"/>
            <a:r>
              <a:rPr lang="de-DE" dirty="0"/>
              <a:t>11 </a:t>
            </a:r>
            <a:endParaRPr lang="de-DE" dirty="0"/>
          </a:p>
        </p:txBody>
      </p:sp>
      <p:sp>
        <p:nvSpPr>
          <p:cNvPr id="32" name="Textplatzhalter 6"/>
          <p:cNvSpPr>
            <a:spLocks noGrp="1"/>
          </p:cNvSpPr>
          <p:nvPr>
            <p:ph type="body" sz="quarter" idx="31" hasCustomPrompt="1"/>
          </p:nvPr>
        </p:nvSpPr>
        <p:spPr>
          <a:xfrm>
            <a:off x="6636190" y="3078882"/>
            <a:ext cx="5039873" cy="281103"/>
          </a:xfrm>
        </p:spPr>
        <p:txBody>
          <a:bodyPr wrap="square">
            <a:noAutofit/>
          </a:bodyPr>
          <a:lstStyle>
            <a:lvl1pPr>
              <a:defRPr sz="1800"/>
            </a:lvl1pPr>
          </a:lstStyle>
          <a:p>
            <a:pPr lvl="0"/>
            <a:r>
              <a:rPr lang="de-DE"/>
              <a:t>Agendapunkt / Kapitelthema</a:t>
            </a:r>
            <a:endParaRPr lang="de-DE" dirty="0"/>
          </a:p>
        </p:txBody>
      </p:sp>
      <p:sp>
        <p:nvSpPr>
          <p:cNvPr id="33" name="Textplatzhalter 6"/>
          <p:cNvSpPr>
            <a:spLocks noGrp="1"/>
          </p:cNvSpPr>
          <p:nvPr>
            <p:ph type="body" sz="quarter" idx="32" hasCustomPrompt="1"/>
          </p:nvPr>
        </p:nvSpPr>
        <p:spPr>
          <a:xfrm>
            <a:off x="6206332" y="3078882"/>
            <a:ext cx="320601" cy="281103"/>
          </a:xfrm>
        </p:spPr>
        <p:txBody>
          <a:bodyPr wrap="none" rIns="0">
            <a:noAutofit/>
          </a:bodyPr>
          <a:lstStyle>
            <a:lvl1pPr>
              <a:defRPr sz="1800" b="1">
                <a:solidFill>
                  <a:schemeClr val="tx2"/>
                </a:solidFill>
              </a:defRPr>
            </a:lvl1pPr>
          </a:lstStyle>
          <a:p>
            <a:pPr lvl="0"/>
            <a:r>
              <a:rPr lang="de-DE" dirty="0"/>
              <a:t>09 </a:t>
            </a:r>
            <a:endParaRPr lang="de-DE" dirty="0"/>
          </a:p>
        </p:txBody>
      </p:sp>
      <p:sp>
        <p:nvSpPr>
          <p:cNvPr id="34" name="Textplatzhalter 6"/>
          <p:cNvSpPr>
            <a:spLocks noGrp="1"/>
          </p:cNvSpPr>
          <p:nvPr>
            <p:ph type="body" sz="quarter" idx="33" hasCustomPrompt="1"/>
          </p:nvPr>
        </p:nvSpPr>
        <p:spPr>
          <a:xfrm>
            <a:off x="6636190" y="3802231"/>
            <a:ext cx="5039873" cy="281103"/>
          </a:xfrm>
        </p:spPr>
        <p:txBody>
          <a:bodyPr wrap="square">
            <a:noAutofit/>
          </a:bodyPr>
          <a:lstStyle>
            <a:lvl1pPr>
              <a:defRPr sz="1800"/>
            </a:lvl1pPr>
          </a:lstStyle>
          <a:p>
            <a:pPr lvl="0"/>
            <a:r>
              <a:rPr lang="de-DE"/>
              <a:t>Agendapunkt / Kapitelthema</a:t>
            </a:r>
            <a:endParaRPr lang="de-DE" dirty="0"/>
          </a:p>
        </p:txBody>
      </p:sp>
      <p:sp>
        <p:nvSpPr>
          <p:cNvPr id="35" name="Textplatzhalter 6"/>
          <p:cNvSpPr>
            <a:spLocks noGrp="1"/>
          </p:cNvSpPr>
          <p:nvPr>
            <p:ph type="body" sz="quarter" idx="34" hasCustomPrompt="1"/>
          </p:nvPr>
        </p:nvSpPr>
        <p:spPr>
          <a:xfrm>
            <a:off x="6206332" y="3802231"/>
            <a:ext cx="320601" cy="281103"/>
          </a:xfrm>
        </p:spPr>
        <p:txBody>
          <a:bodyPr wrap="none" rIns="0">
            <a:noAutofit/>
          </a:bodyPr>
          <a:lstStyle>
            <a:lvl1pPr>
              <a:defRPr sz="1800" b="1">
                <a:solidFill>
                  <a:schemeClr val="tx2"/>
                </a:solidFill>
              </a:defRPr>
            </a:lvl1pPr>
          </a:lstStyle>
          <a:p>
            <a:pPr lvl="0"/>
            <a:r>
              <a:rPr lang="de-DE" dirty="0"/>
              <a:t>10 </a:t>
            </a:r>
            <a:endParaRPr lang="de-DE" dirty="0"/>
          </a:p>
        </p:txBody>
      </p:sp>
      <p:sp>
        <p:nvSpPr>
          <p:cNvPr id="36" name="Textplatzhalter 6"/>
          <p:cNvSpPr>
            <a:spLocks noGrp="1"/>
          </p:cNvSpPr>
          <p:nvPr>
            <p:ph type="body" sz="quarter" idx="35" hasCustomPrompt="1"/>
          </p:nvPr>
        </p:nvSpPr>
        <p:spPr>
          <a:xfrm>
            <a:off x="6636190" y="5248930"/>
            <a:ext cx="5039873" cy="281103"/>
          </a:xfrm>
        </p:spPr>
        <p:txBody>
          <a:bodyPr wrap="square">
            <a:noAutofit/>
          </a:bodyPr>
          <a:lstStyle>
            <a:lvl1pPr>
              <a:defRPr sz="1800"/>
            </a:lvl1pPr>
          </a:lstStyle>
          <a:p>
            <a:pPr lvl="0"/>
            <a:r>
              <a:rPr lang="de-DE"/>
              <a:t>Agendapunkt / Kapitelthema</a:t>
            </a:r>
            <a:endParaRPr lang="de-DE" dirty="0"/>
          </a:p>
        </p:txBody>
      </p:sp>
      <p:sp>
        <p:nvSpPr>
          <p:cNvPr id="37" name="Textplatzhalter 6"/>
          <p:cNvSpPr>
            <a:spLocks noGrp="1"/>
          </p:cNvSpPr>
          <p:nvPr>
            <p:ph type="body" sz="quarter" idx="36" hasCustomPrompt="1"/>
          </p:nvPr>
        </p:nvSpPr>
        <p:spPr>
          <a:xfrm>
            <a:off x="6206332" y="5248930"/>
            <a:ext cx="320601" cy="281103"/>
          </a:xfrm>
        </p:spPr>
        <p:txBody>
          <a:bodyPr wrap="none" rIns="0">
            <a:noAutofit/>
          </a:bodyPr>
          <a:lstStyle>
            <a:lvl1pPr>
              <a:defRPr sz="1800" b="1">
                <a:solidFill>
                  <a:schemeClr val="tx2"/>
                </a:solidFill>
              </a:defRPr>
            </a:lvl1pPr>
          </a:lstStyle>
          <a:p>
            <a:pPr lvl="0"/>
            <a:r>
              <a:rPr lang="de-DE" dirty="0"/>
              <a:t>12 </a:t>
            </a:r>
            <a:endParaRPr lang="de-DE" dirty="0"/>
          </a:p>
        </p:txBody>
      </p:sp>
      <p:sp>
        <p:nvSpPr>
          <p:cNvPr id="6" name="Titel 5"/>
          <p:cNvSpPr>
            <a:spLocks noGrp="1"/>
          </p:cNvSpPr>
          <p:nvPr>
            <p:ph type="title" hasCustomPrompt="1"/>
          </p:nvPr>
        </p:nvSpPr>
        <p:spPr>
          <a:xfrm>
            <a:off x="518318" y="301185"/>
            <a:ext cx="6844385" cy="332399"/>
          </a:xfrm>
        </p:spPr>
        <p:txBody>
          <a:bodyPr/>
          <a:lstStyle/>
          <a:p>
            <a:r>
              <a:rPr lang="de-DE"/>
              <a:t>Mastertitelformat bearbeiten</a:t>
            </a:r>
            <a:endParaRPr lang="de-DE"/>
          </a:p>
        </p:txBody>
      </p:sp>
      <p:sp>
        <p:nvSpPr>
          <p:cNvPr id="38"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
        <p:nvSpPr>
          <p:cNvPr id="39" name="Textplatzhalter 6"/>
          <p:cNvSpPr>
            <a:spLocks noGrp="1"/>
          </p:cNvSpPr>
          <p:nvPr>
            <p:ph type="body" sz="quarter" idx="13" hasCustomPrompt="1"/>
          </p:nvPr>
        </p:nvSpPr>
        <p:spPr>
          <a:xfrm>
            <a:off x="948060" y="1631156"/>
            <a:ext cx="5039989" cy="281103"/>
          </a:xfrm>
        </p:spPr>
        <p:txBody>
          <a:bodyPr wrap="square">
            <a:noAutofit/>
          </a:bodyPr>
          <a:lstStyle>
            <a:lvl1pPr>
              <a:defRPr sz="1800"/>
            </a:lvl1pPr>
          </a:lstStyle>
          <a:p>
            <a:pPr lvl="0"/>
            <a:r>
              <a:rPr lang="de-DE" dirty="0"/>
              <a:t>Agendapunkt / Kapitelthema</a:t>
            </a:r>
            <a:endParaRPr lang="de-DE" dirty="0"/>
          </a:p>
        </p:txBody>
      </p:sp>
      <p:sp>
        <p:nvSpPr>
          <p:cNvPr id="40" name="Textplatzhalter 6"/>
          <p:cNvSpPr>
            <a:spLocks noGrp="1"/>
          </p:cNvSpPr>
          <p:nvPr>
            <p:ph type="body" sz="quarter" idx="14" hasCustomPrompt="1"/>
          </p:nvPr>
        </p:nvSpPr>
        <p:spPr>
          <a:xfrm>
            <a:off x="518318" y="1631156"/>
            <a:ext cx="320601" cy="281103"/>
          </a:xfrm>
        </p:spPr>
        <p:txBody>
          <a:bodyPr wrap="none" rIns="0">
            <a:noAutofit/>
          </a:bodyPr>
          <a:lstStyle>
            <a:lvl1pPr>
              <a:defRPr sz="1800" b="1">
                <a:solidFill>
                  <a:schemeClr val="tx2"/>
                </a:solidFill>
              </a:defRPr>
            </a:lvl1pPr>
          </a:lstStyle>
          <a:p>
            <a:pPr lvl="0"/>
            <a:r>
              <a:rPr lang="de-DE" dirty="0"/>
              <a:t>01 </a:t>
            </a:r>
            <a:endParaRPr lang="de-DE" dirty="0"/>
          </a:p>
        </p:txBody>
      </p:sp>
      <p:sp>
        <p:nvSpPr>
          <p:cNvPr id="7"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 mit Bi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26F880E1-8CB4-46C9-BAF7-95D7F5EABA5D}"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39" name="Bildplatzhalter 8"/>
          <p:cNvSpPr>
            <a:spLocks noGrp="1"/>
          </p:cNvSpPr>
          <p:nvPr>
            <p:ph type="pic" sz="quarter" idx="25" hasCustomPrompt="1"/>
          </p:nvPr>
        </p:nvSpPr>
        <p:spPr>
          <a:xfrm>
            <a:off x="6206329" y="1631156"/>
            <a:ext cx="5469732" cy="3951164"/>
          </a:xfrm>
          <a:solidFill>
            <a:schemeClr val="bg1">
              <a:lumMod val="95000"/>
            </a:schemeClr>
          </a:solidFill>
        </p:spPr>
        <p:txBody>
          <a:bodyPr/>
          <a:lstStyle/>
          <a:p>
            <a:r>
              <a:rPr lang="de-DE"/>
              <a:t> </a:t>
            </a:r>
            <a:endParaRPr lang="de-DE"/>
          </a:p>
        </p:txBody>
      </p:sp>
      <p:sp>
        <p:nvSpPr>
          <p:cNvPr id="40" name="Textplatzhalter 10"/>
          <p:cNvSpPr>
            <a:spLocks noGrp="1"/>
          </p:cNvSpPr>
          <p:nvPr>
            <p:ph type="body" sz="quarter" idx="26" hasCustomPrompt="1"/>
          </p:nvPr>
        </p:nvSpPr>
        <p:spPr>
          <a:xfrm>
            <a:off x="6206329" y="5690271"/>
            <a:ext cx="5469732" cy="511084"/>
          </a:xfrm>
        </p:spPr>
        <p:txBody>
          <a:bodyPr wrap="square">
            <a:noAutofit/>
          </a:bodyPr>
          <a:lstStyle>
            <a:lvl1pPr>
              <a:lnSpc>
                <a:spcPct val="110000"/>
              </a:lnSpc>
              <a:spcAft>
                <a:spcPts val="0"/>
              </a:spcAft>
              <a:defRPr sz="1400"/>
            </a:lvl1pPr>
          </a:lstStyle>
          <a:p>
            <a:pPr lvl="0"/>
            <a:r>
              <a:rPr lang="de-DE" dirty="0"/>
              <a:t>Mastertextformat bearbeiten</a:t>
            </a:r>
            <a:endParaRPr lang="de-DE" dirty="0"/>
          </a:p>
        </p:txBody>
      </p:sp>
      <p:sp>
        <p:nvSpPr>
          <p:cNvPr id="23" name="Textplatzhalter 6"/>
          <p:cNvSpPr>
            <a:spLocks noGrp="1"/>
          </p:cNvSpPr>
          <p:nvPr>
            <p:ph type="body" sz="quarter" idx="15" hasCustomPrompt="1"/>
          </p:nvPr>
        </p:nvSpPr>
        <p:spPr>
          <a:xfrm>
            <a:off x="948060" y="2354711"/>
            <a:ext cx="5039989" cy="281103"/>
          </a:xfrm>
        </p:spPr>
        <p:txBody>
          <a:bodyPr wrap="square">
            <a:noAutofit/>
          </a:bodyPr>
          <a:lstStyle>
            <a:lvl1pPr>
              <a:defRPr sz="1800"/>
            </a:lvl1pPr>
          </a:lstStyle>
          <a:p>
            <a:pPr lvl="0"/>
            <a:r>
              <a:rPr lang="de-DE" dirty="0"/>
              <a:t>Agendapunkt / Kapitelthema</a:t>
            </a:r>
            <a:endParaRPr lang="de-DE" dirty="0"/>
          </a:p>
        </p:txBody>
      </p:sp>
      <p:sp>
        <p:nvSpPr>
          <p:cNvPr id="26" name="Textplatzhalter 6"/>
          <p:cNvSpPr>
            <a:spLocks noGrp="1"/>
          </p:cNvSpPr>
          <p:nvPr>
            <p:ph type="body" sz="quarter" idx="16" hasCustomPrompt="1"/>
          </p:nvPr>
        </p:nvSpPr>
        <p:spPr>
          <a:xfrm>
            <a:off x="518318" y="2354711"/>
            <a:ext cx="320601" cy="281103"/>
          </a:xfrm>
        </p:spPr>
        <p:txBody>
          <a:bodyPr wrap="none" rIns="0">
            <a:noAutofit/>
          </a:bodyPr>
          <a:lstStyle>
            <a:lvl1pPr>
              <a:defRPr sz="1800" b="1">
                <a:solidFill>
                  <a:schemeClr val="tx2"/>
                </a:solidFill>
              </a:defRPr>
            </a:lvl1pPr>
          </a:lstStyle>
          <a:p>
            <a:pPr lvl="0"/>
            <a:r>
              <a:rPr lang="de-DE" dirty="0"/>
              <a:t>02 </a:t>
            </a:r>
            <a:endParaRPr lang="de-DE" dirty="0"/>
          </a:p>
        </p:txBody>
      </p:sp>
      <p:sp>
        <p:nvSpPr>
          <p:cNvPr id="27" name="Textplatzhalter 6"/>
          <p:cNvSpPr>
            <a:spLocks noGrp="1"/>
          </p:cNvSpPr>
          <p:nvPr>
            <p:ph type="body" sz="quarter" idx="17" hasCustomPrompt="1"/>
          </p:nvPr>
        </p:nvSpPr>
        <p:spPr>
          <a:xfrm>
            <a:off x="948060" y="4525376"/>
            <a:ext cx="5039989" cy="281103"/>
          </a:xfrm>
        </p:spPr>
        <p:txBody>
          <a:bodyPr wrap="square">
            <a:noAutofit/>
          </a:bodyPr>
          <a:lstStyle>
            <a:lvl1pPr>
              <a:defRPr sz="1800"/>
            </a:lvl1pPr>
          </a:lstStyle>
          <a:p>
            <a:pPr lvl="0"/>
            <a:r>
              <a:rPr lang="de-DE" dirty="0"/>
              <a:t>Agendapunkt / Kapitelthema</a:t>
            </a:r>
            <a:endParaRPr lang="de-DE" dirty="0"/>
          </a:p>
        </p:txBody>
      </p:sp>
      <p:sp>
        <p:nvSpPr>
          <p:cNvPr id="28" name="Textplatzhalter 6"/>
          <p:cNvSpPr>
            <a:spLocks noGrp="1"/>
          </p:cNvSpPr>
          <p:nvPr>
            <p:ph type="body" sz="quarter" idx="18" hasCustomPrompt="1"/>
          </p:nvPr>
        </p:nvSpPr>
        <p:spPr>
          <a:xfrm>
            <a:off x="518318" y="4525376"/>
            <a:ext cx="320601" cy="281103"/>
          </a:xfrm>
        </p:spPr>
        <p:txBody>
          <a:bodyPr wrap="none" rIns="0">
            <a:noAutofit/>
          </a:bodyPr>
          <a:lstStyle>
            <a:lvl1pPr>
              <a:defRPr sz="1800" b="1">
                <a:solidFill>
                  <a:schemeClr val="tx2"/>
                </a:solidFill>
              </a:defRPr>
            </a:lvl1pPr>
          </a:lstStyle>
          <a:p>
            <a:pPr lvl="0"/>
            <a:r>
              <a:rPr lang="de-DE" dirty="0"/>
              <a:t>05 </a:t>
            </a:r>
            <a:endParaRPr lang="de-DE" dirty="0"/>
          </a:p>
        </p:txBody>
      </p:sp>
      <p:sp>
        <p:nvSpPr>
          <p:cNvPr id="29" name="Textplatzhalter 6"/>
          <p:cNvSpPr>
            <a:spLocks noGrp="1"/>
          </p:cNvSpPr>
          <p:nvPr>
            <p:ph type="body" sz="quarter" idx="19" hasCustomPrompt="1"/>
          </p:nvPr>
        </p:nvSpPr>
        <p:spPr>
          <a:xfrm>
            <a:off x="948060" y="3078266"/>
            <a:ext cx="5039989" cy="281103"/>
          </a:xfrm>
        </p:spPr>
        <p:txBody>
          <a:bodyPr wrap="square">
            <a:noAutofit/>
          </a:bodyPr>
          <a:lstStyle>
            <a:lvl1pPr>
              <a:defRPr sz="1800"/>
            </a:lvl1pPr>
          </a:lstStyle>
          <a:p>
            <a:pPr lvl="0"/>
            <a:r>
              <a:rPr lang="de-DE" dirty="0"/>
              <a:t>Agendapunkt / Kapitelthema</a:t>
            </a:r>
            <a:endParaRPr lang="de-DE" dirty="0"/>
          </a:p>
        </p:txBody>
      </p:sp>
      <p:sp>
        <p:nvSpPr>
          <p:cNvPr id="30" name="Textplatzhalter 6"/>
          <p:cNvSpPr>
            <a:spLocks noGrp="1"/>
          </p:cNvSpPr>
          <p:nvPr>
            <p:ph type="body" sz="quarter" idx="20" hasCustomPrompt="1"/>
          </p:nvPr>
        </p:nvSpPr>
        <p:spPr>
          <a:xfrm>
            <a:off x="518318" y="3078266"/>
            <a:ext cx="320601" cy="281103"/>
          </a:xfrm>
        </p:spPr>
        <p:txBody>
          <a:bodyPr wrap="none" rIns="0">
            <a:noAutofit/>
          </a:bodyPr>
          <a:lstStyle>
            <a:lvl1pPr>
              <a:defRPr sz="1800" b="1">
                <a:solidFill>
                  <a:schemeClr val="tx2"/>
                </a:solidFill>
              </a:defRPr>
            </a:lvl1pPr>
          </a:lstStyle>
          <a:p>
            <a:pPr lvl="0"/>
            <a:r>
              <a:rPr lang="de-DE" dirty="0"/>
              <a:t>03 </a:t>
            </a:r>
            <a:endParaRPr lang="de-DE" dirty="0"/>
          </a:p>
        </p:txBody>
      </p:sp>
      <p:sp>
        <p:nvSpPr>
          <p:cNvPr id="31" name="Textplatzhalter 6"/>
          <p:cNvSpPr>
            <a:spLocks noGrp="1"/>
          </p:cNvSpPr>
          <p:nvPr>
            <p:ph type="body" sz="quarter" idx="21" hasCustomPrompt="1"/>
          </p:nvPr>
        </p:nvSpPr>
        <p:spPr>
          <a:xfrm>
            <a:off x="948060" y="3801821"/>
            <a:ext cx="5039989" cy="281103"/>
          </a:xfrm>
        </p:spPr>
        <p:txBody>
          <a:bodyPr wrap="square">
            <a:noAutofit/>
          </a:bodyPr>
          <a:lstStyle>
            <a:lvl1pPr>
              <a:defRPr sz="1800"/>
            </a:lvl1pPr>
          </a:lstStyle>
          <a:p>
            <a:pPr lvl="0"/>
            <a:r>
              <a:rPr lang="de-DE" dirty="0"/>
              <a:t>Agendapunkt / Kapitelthema</a:t>
            </a:r>
            <a:endParaRPr lang="de-DE" dirty="0"/>
          </a:p>
        </p:txBody>
      </p:sp>
      <p:sp>
        <p:nvSpPr>
          <p:cNvPr id="32" name="Textplatzhalter 6"/>
          <p:cNvSpPr>
            <a:spLocks noGrp="1"/>
          </p:cNvSpPr>
          <p:nvPr>
            <p:ph type="body" sz="quarter" idx="22" hasCustomPrompt="1"/>
          </p:nvPr>
        </p:nvSpPr>
        <p:spPr>
          <a:xfrm>
            <a:off x="518318" y="3801821"/>
            <a:ext cx="320601" cy="281103"/>
          </a:xfrm>
        </p:spPr>
        <p:txBody>
          <a:bodyPr wrap="none" rIns="0">
            <a:noAutofit/>
          </a:bodyPr>
          <a:lstStyle>
            <a:lvl1pPr>
              <a:defRPr sz="1800" b="1">
                <a:solidFill>
                  <a:schemeClr val="tx2"/>
                </a:solidFill>
              </a:defRPr>
            </a:lvl1pPr>
          </a:lstStyle>
          <a:p>
            <a:pPr lvl="0"/>
            <a:r>
              <a:rPr lang="de-DE" dirty="0"/>
              <a:t>04 </a:t>
            </a:r>
            <a:endParaRPr lang="de-DE" dirty="0"/>
          </a:p>
        </p:txBody>
      </p:sp>
      <p:sp>
        <p:nvSpPr>
          <p:cNvPr id="33" name="Textplatzhalter 6"/>
          <p:cNvSpPr>
            <a:spLocks noGrp="1"/>
          </p:cNvSpPr>
          <p:nvPr>
            <p:ph type="body" sz="quarter" idx="23" hasCustomPrompt="1"/>
          </p:nvPr>
        </p:nvSpPr>
        <p:spPr>
          <a:xfrm>
            <a:off x="948060" y="5248930"/>
            <a:ext cx="5039989" cy="281103"/>
          </a:xfrm>
        </p:spPr>
        <p:txBody>
          <a:bodyPr wrap="square">
            <a:noAutofit/>
          </a:bodyPr>
          <a:lstStyle>
            <a:lvl1pPr>
              <a:defRPr sz="1800"/>
            </a:lvl1pPr>
          </a:lstStyle>
          <a:p>
            <a:pPr lvl="0"/>
            <a:r>
              <a:rPr lang="de-DE" dirty="0"/>
              <a:t>Agendapunkt / Kapitelthema</a:t>
            </a:r>
            <a:endParaRPr lang="de-DE" dirty="0"/>
          </a:p>
        </p:txBody>
      </p:sp>
      <p:sp>
        <p:nvSpPr>
          <p:cNvPr id="34" name="Textplatzhalter 6"/>
          <p:cNvSpPr>
            <a:spLocks noGrp="1"/>
          </p:cNvSpPr>
          <p:nvPr>
            <p:ph type="body" sz="quarter" idx="24" hasCustomPrompt="1"/>
          </p:nvPr>
        </p:nvSpPr>
        <p:spPr>
          <a:xfrm>
            <a:off x="518318" y="5248930"/>
            <a:ext cx="320601" cy="281103"/>
          </a:xfrm>
        </p:spPr>
        <p:txBody>
          <a:bodyPr wrap="none" rIns="0">
            <a:noAutofit/>
          </a:bodyPr>
          <a:lstStyle>
            <a:lvl1pPr>
              <a:defRPr sz="1800" b="1">
                <a:solidFill>
                  <a:schemeClr val="tx2"/>
                </a:solidFill>
              </a:defRPr>
            </a:lvl1pPr>
          </a:lstStyle>
          <a:p>
            <a:pPr lvl="0"/>
            <a:r>
              <a:rPr lang="de-DE" dirty="0"/>
              <a:t>06 </a:t>
            </a:r>
            <a:endParaRPr lang="de-DE" dirty="0"/>
          </a:p>
        </p:txBody>
      </p:sp>
      <p:sp>
        <p:nvSpPr>
          <p:cNvPr id="35" name="Textplatzhalter 6"/>
          <p:cNvSpPr>
            <a:spLocks noGrp="1"/>
          </p:cNvSpPr>
          <p:nvPr>
            <p:ph type="body" sz="quarter" idx="13" hasCustomPrompt="1"/>
          </p:nvPr>
        </p:nvSpPr>
        <p:spPr>
          <a:xfrm>
            <a:off x="948060" y="1631156"/>
            <a:ext cx="5039989" cy="281103"/>
          </a:xfrm>
        </p:spPr>
        <p:txBody>
          <a:bodyPr wrap="square">
            <a:noAutofit/>
          </a:bodyPr>
          <a:lstStyle>
            <a:lvl1pPr>
              <a:defRPr sz="1800"/>
            </a:lvl1pPr>
          </a:lstStyle>
          <a:p>
            <a:pPr lvl="0"/>
            <a:r>
              <a:rPr lang="de-DE" dirty="0"/>
              <a:t>Agendapunkt / Kapitelthema</a:t>
            </a:r>
            <a:endParaRPr lang="de-DE" dirty="0"/>
          </a:p>
        </p:txBody>
      </p:sp>
      <p:sp>
        <p:nvSpPr>
          <p:cNvPr id="36" name="Textplatzhalter 6"/>
          <p:cNvSpPr>
            <a:spLocks noGrp="1"/>
          </p:cNvSpPr>
          <p:nvPr>
            <p:ph type="body" sz="quarter" idx="14" hasCustomPrompt="1"/>
          </p:nvPr>
        </p:nvSpPr>
        <p:spPr>
          <a:xfrm>
            <a:off x="518318" y="1631156"/>
            <a:ext cx="320601" cy="281103"/>
          </a:xfrm>
        </p:spPr>
        <p:txBody>
          <a:bodyPr wrap="none" rIns="0">
            <a:noAutofit/>
          </a:bodyPr>
          <a:lstStyle>
            <a:lvl1pPr>
              <a:defRPr sz="1800" b="1">
                <a:solidFill>
                  <a:schemeClr val="tx2"/>
                </a:solidFill>
              </a:defRPr>
            </a:lvl1pPr>
          </a:lstStyle>
          <a:p>
            <a:pPr lvl="0"/>
            <a:r>
              <a:rPr lang="de-DE" dirty="0"/>
              <a:t>01 </a:t>
            </a:r>
            <a:endParaRPr lang="de-DE" dirty="0"/>
          </a:p>
        </p:txBody>
      </p:sp>
      <p:sp>
        <p:nvSpPr>
          <p:cNvPr id="21"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2" name="Titel 1"/>
          <p:cNvSpPr>
            <a:spLocks noGrp="1"/>
          </p:cNvSpPr>
          <p:nvPr>
            <p:ph type="title" hasCustomPrompt="1"/>
          </p:nvPr>
        </p:nvSpPr>
        <p:spPr/>
        <p:txBody>
          <a:bodyPr/>
          <a:lstStyle/>
          <a:p>
            <a:r>
              <a:rPr lang="de-DE"/>
              <a:t>Mastertitelformat bearbeiten</a:t>
            </a:r>
            <a:endParaRPr lang="de-DE"/>
          </a:p>
        </p:txBody>
      </p:sp>
      <p:sp>
        <p:nvSpPr>
          <p:cNvPr id="24"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showMasterSp="0" userDrawn="1">
  <p:cSld name="Kapiteltrenner">
    <p:bg>
      <p:bgRef idx="1001">
        <a:schemeClr val="bg2"/>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18318" y="2875002"/>
            <a:ext cx="11157743" cy="1107996"/>
          </a:xfrm>
        </p:spPr>
        <p:txBody>
          <a:bodyPr anchor="ctr" anchorCtr="0"/>
          <a:lstStyle>
            <a:lvl1pPr>
              <a:defRPr sz="4000">
                <a:solidFill>
                  <a:schemeClr val="tx1"/>
                </a:solidFill>
              </a:defRPr>
            </a:lvl1pPr>
          </a:lstStyle>
          <a:p>
            <a:r>
              <a:rPr lang="de-DE" dirty="0"/>
              <a:t>Kapiteltrenner</a:t>
            </a:r>
            <a:br>
              <a:rPr lang="de-DE" dirty="0"/>
            </a:br>
            <a:r>
              <a:rPr lang="de-DE" dirty="0"/>
              <a:t>Mehrzeilig möglich</a:t>
            </a:r>
            <a:endParaRPr lang="de-DE" dirty="0"/>
          </a:p>
        </p:txBody>
      </p:sp>
      <p:sp>
        <p:nvSpPr>
          <p:cNvPr id="3" name="Datumsplatzhalter 2"/>
          <p:cNvSpPr>
            <a:spLocks noGrp="1"/>
          </p:cNvSpPr>
          <p:nvPr>
            <p:ph type="dt" sz="half" idx="10"/>
          </p:nvPr>
        </p:nvSpPr>
        <p:spPr/>
        <p:txBody>
          <a:bodyPr/>
          <a:lstStyle>
            <a:lvl1pPr>
              <a:defRPr>
                <a:solidFill>
                  <a:schemeClr val="tx1"/>
                </a:solidFill>
              </a:defRPr>
            </a:lvl1pPr>
          </a:lstStyle>
          <a:p>
            <a:fld id="{AD4B8D34-2000-4A58-B446-1F3929A8F8BF}" type="datetime3">
              <a:rPr lang="en-US" smtClean="0"/>
            </a:fld>
            <a:endParaRPr lang="de-DE" dirty="0"/>
          </a:p>
        </p:txBody>
      </p:sp>
      <p:sp>
        <p:nvSpPr>
          <p:cNvPr id="4" name="Fußzeilenplatzhalter 3"/>
          <p:cNvSpPr>
            <a:spLocks noGrp="1"/>
          </p:cNvSpPr>
          <p:nvPr>
            <p:ph type="ftr" sz="quarter" idx="11"/>
          </p:nvPr>
        </p:nvSpPr>
        <p:spPr/>
        <p:txBody>
          <a:bodyPr/>
          <a:lstStyle>
            <a:lvl1pPr>
              <a:defRPr>
                <a:solidFill>
                  <a:schemeClr val="tx1"/>
                </a:solidFill>
              </a:defRPr>
            </a:lvl1pPr>
          </a:lstStyle>
          <a:p>
            <a:r>
              <a:rPr lang="de-DE"/>
              <a:t>Technische Fakultät</a:t>
            </a:r>
            <a:endParaRPr lang="de-DE" dirty="0"/>
          </a:p>
        </p:txBody>
      </p:sp>
      <p:sp>
        <p:nvSpPr>
          <p:cNvPr id="5" name="Foliennummernplatzhalter 4"/>
          <p:cNvSpPr>
            <a:spLocks noGrp="1"/>
          </p:cNvSpPr>
          <p:nvPr>
            <p:ph type="sldNum" sz="quarter" idx="12"/>
          </p:nvPr>
        </p:nvSpPr>
        <p:spPr/>
        <p:txBody>
          <a:bodyPr/>
          <a:lstStyle>
            <a:lvl1pPr>
              <a:defRPr>
                <a:solidFill>
                  <a:schemeClr val="tx1"/>
                </a:solidFill>
              </a:defRPr>
            </a:lvl1pPr>
          </a:lstStyle>
          <a:p>
            <a:fld id="{D949F9DF-37BD-4CD6-BF49-65BA579E1D7A}" type="slidenum">
              <a:rPr lang="de-DE" smtClean="0"/>
            </a:fld>
            <a:endParaRPr lang="de-DE"/>
          </a:p>
        </p:txBody>
      </p:sp>
      <p:sp>
        <p:nvSpPr>
          <p:cNvPr id="57" name="Rechteck 56"/>
          <p:cNvSpPr/>
          <p:nvPr userDrawn="1"/>
        </p:nvSpPr>
        <p:spPr>
          <a:xfrm>
            <a:off x="517200" y="6538526"/>
            <a:ext cx="11674800" cy="10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Rechteck 58"/>
          <p:cNvSpPr/>
          <p:nvPr userDrawn="1"/>
        </p:nvSpPr>
        <p:spPr>
          <a:xfrm>
            <a:off x="518400" y="1196733"/>
            <a:ext cx="11676062" cy="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Freihandform: Form 59"/>
          <p:cNvSpPr/>
          <p:nvPr userDrawn="1"/>
        </p:nvSpPr>
        <p:spPr>
          <a:xfrm>
            <a:off x="10056938" y="300703"/>
            <a:ext cx="1619125" cy="618155"/>
          </a:xfrm>
          <a:custGeom>
            <a:avLst/>
            <a:gdLst>
              <a:gd name="connsiteX0" fmla="*/ 0 w 1456912"/>
              <a:gd name="connsiteY0" fmla="*/ 51854 h 556225"/>
              <a:gd name="connsiteX1" fmla="*/ 28188 w 1456912"/>
              <a:gd name="connsiteY1" fmla="*/ 23666 h 556225"/>
              <a:gd name="connsiteX2" fmla="*/ 28188 w 1456912"/>
              <a:gd name="connsiteY2" fmla="*/ 535557 h 556225"/>
              <a:gd name="connsiteX3" fmla="*/ 0 w 1456912"/>
              <a:gd name="connsiteY3" fmla="*/ 535557 h 556225"/>
              <a:gd name="connsiteX4" fmla="*/ 0 w 1456912"/>
              <a:gd name="connsiteY4" fmla="*/ 51854 h 556225"/>
              <a:gd name="connsiteX5" fmla="*/ 84564 w 1456912"/>
              <a:gd name="connsiteY5" fmla="*/ 28188 h 556225"/>
              <a:gd name="connsiteX6" fmla="*/ 422811 w 1456912"/>
              <a:gd name="connsiteY6" fmla="*/ 28188 h 556225"/>
              <a:gd name="connsiteX7" fmla="*/ 422811 w 1456912"/>
              <a:gd name="connsiteY7" fmla="*/ 0 h 556225"/>
              <a:gd name="connsiteX8" fmla="*/ 56376 w 1456912"/>
              <a:gd name="connsiteY8" fmla="*/ 0 h 556225"/>
              <a:gd name="connsiteX9" fmla="*/ 56376 w 1456912"/>
              <a:gd name="connsiteY9" fmla="*/ 338244 h 556225"/>
              <a:gd name="connsiteX10" fmla="*/ 367711 w 1456912"/>
              <a:gd name="connsiteY10" fmla="*/ 338244 h 556225"/>
              <a:gd name="connsiteX11" fmla="*/ 367711 w 1456912"/>
              <a:gd name="connsiteY11" fmla="*/ 310062 h 556225"/>
              <a:gd name="connsiteX12" fmla="*/ 84564 w 1456912"/>
              <a:gd name="connsiteY12" fmla="*/ 310062 h 556225"/>
              <a:gd name="connsiteX13" fmla="*/ 84564 w 1456912"/>
              <a:gd name="connsiteY13" fmla="*/ 28188 h 556225"/>
              <a:gd name="connsiteX14" fmla="*/ 410152 w 1456912"/>
              <a:gd name="connsiteY14" fmla="*/ 253686 h 556225"/>
              <a:gd name="connsiteX15" fmla="*/ 140937 w 1456912"/>
              <a:gd name="connsiteY15" fmla="*/ 253686 h 556225"/>
              <a:gd name="connsiteX16" fmla="*/ 140937 w 1456912"/>
              <a:gd name="connsiteY16" fmla="*/ 140940 h 556225"/>
              <a:gd name="connsiteX17" fmla="*/ 371171 w 1456912"/>
              <a:gd name="connsiteY17" fmla="*/ 140940 h 556225"/>
              <a:gd name="connsiteX18" fmla="*/ 399359 w 1456912"/>
              <a:gd name="connsiteY18" fmla="*/ 112752 h 556225"/>
              <a:gd name="connsiteX19" fmla="*/ 140937 w 1456912"/>
              <a:gd name="connsiteY19" fmla="*/ 112752 h 556225"/>
              <a:gd name="connsiteX20" fmla="*/ 140937 w 1456912"/>
              <a:gd name="connsiteY20" fmla="*/ 84564 h 556225"/>
              <a:gd name="connsiteX21" fmla="*/ 422811 w 1456912"/>
              <a:gd name="connsiteY21" fmla="*/ 84564 h 556225"/>
              <a:gd name="connsiteX22" fmla="*/ 422811 w 1456912"/>
              <a:gd name="connsiteY22" fmla="*/ 56376 h 556225"/>
              <a:gd name="connsiteX23" fmla="*/ 112749 w 1456912"/>
              <a:gd name="connsiteY23" fmla="*/ 56376 h 556225"/>
              <a:gd name="connsiteX24" fmla="*/ 112749 w 1456912"/>
              <a:gd name="connsiteY24" fmla="*/ 281874 h 556225"/>
              <a:gd name="connsiteX25" fmla="*/ 382334 w 1456912"/>
              <a:gd name="connsiteY25" fmla="*/ 281874 h 556225"/>
              <a:gd name="connsiteX26" fmla="*/ 410152 w 1456912"/>
              <a:gd name="connsiteY26" fmla="*/ 253686 h 556225"/>
              <a:gd name="connsiteX27" fmla="*/ 56376 w 1456912"/>
              <a:gd name="connsiteY27" fmla="*/ 535557 h 556225"/>
              <a:gd name="connsiteX28" fmla="*/ 84564 w 1456912"/>
              <a:gd name="connsiteY28" fmla="*/ 535557 h 556225"/>
              <a:gd name="connsiteX29" fmla="*/ 84564 w 1456912"/>
              <a:gd name="connsiteY29" fmla="*/ 394620 h 556225"/>
              <a:gd name="connsiteX30" fmla="*/ 112752 w 1456912"/>
              <a:gd name="connsiteY30" fmla="*/ 394620 h 556225"/>
              <a:gd name="connsiteX31" fmla="*/ 112752 w 1456912"/>
              <a:gd name="connsiteY31" fmla="*/ 511890 h 556225"/>
              <a:gd name="connsiteX32" fmla="*/ 140940 w 1456912"/>
              <a:gd name="connsiteY32" fmla="*/ 483705 h 556225"/>
              <a:gd name="connsiteX33" fmla="*/ 140940 w 1456912"/>
              <a:gd name="connsiteY33" fmla="*/ 394620 h 556225"/>
              <a:gd name="connsiteX34" fmla="*/ 367714 w 1456912"/>
              <a:gd name="connsiteY34" fmla="*/ 394620 h 556225"/>
              <a:gd name="connsiteX35" fmla="*/ 367714 w 1456912"/>
              <a:gd name="connsiteY35" fmla="*/ 366435 h 556225"/>
              <a:gd name="connsiteX36" fmla="*/ 56376 w 1456912"/>
              <a:gd name="connsiteY36" fmla="*/ 366435 h 556225"/>
              <a:gd name="connsiteX37" fmla="*/ 56376 w 1456912"/>
              <a:gd name="connsiteY37" fmla="*/ 535557 h 556225"/>
              <a:gd name="connsiteX38" fmla="*/ 1428724 w 1456912"/>
              <a:gd name="connsiteY38" fmla="*/ 0 h 556225"/>
              <a:gd name="connsiteX39" fmla="*/ 1428724 w 1456912"/>
              <a:gd name="connsiteY39" fmla="*/ 324156 h 556225"/>
              <a:gd name="connsiteX40" fmla="*/ 1316539 w 1456912"/>
              <a:gd name="connsiteY40" fmla="*/ 514089 h 556225"/>
              <a:gd name="connsiteX41" fmla="*/ 1315903 w 1456912"/>
              <a:gd name="connsiteY41" fmla="*/ 513258 h 556225"/>
              <a:gd name="connsiteX42" fmla="*/ 1400536 w 1456912"/>
              <a:gd name="connsiteY42" fmla="*/ 351869 h 556225"/>
              <a:gd name="connsiteX43" fmla="*/ 1400536 w 1456912"/>
              <a:gd name="connsiteY43" fmla="*/ 3 h 556225"/>
              <a:gd name="connsiteX44" fmla="*/ 1372348 w 1456912"/>
              <a:gd name="connsiteY44" fmla="*/ 3 h 556225"/>
              <a:gd name="connsiteX45" fmla="*/ 1372348 w 1456912"/>
              <a:gd name="connsiteY45" fmla="*/ 351400 h 556225"/>
              <a:gd name="connsiteX46" fmla="*/ 1189132 w 1456912"/>
              <a:gd name="connsiteY46" fmla="*/ 528510 h 556225"/>
              <a:gd name="connsiteX47" fmla="*/ 1005916 w 1456912"/>
              <a:gd name="connsiteY47" fmla="*/ 351400 h 556225"/>
              <a:gd name="connsiteX48" fmla="*/ 1005916 w 1456912"/>
              <a:gd name="connsiteY48" fmla="*/ 23666 h 556225"/>
              <a:gd name="connsiteX49" fmla="*/ 977728 w 1456912"/>
              <a:gd name="connsiteY49" fmla="*/ 51854 h 556225"/>
              <a:gd name="connsiteX50" fmla="*/ 977728 w 1456912"/>
              <a:gd name="connsiteY50" fmla="*/ 351869 h 556225"/>
              <a:gd name="connsiteX51" fmla="*/ 1189132 w 1456912"/>
              <a:gd name="connsiteY51" fmla="*/ 556226 h 556225"/>
              <a:gd name="connsiteX52" fmla="*/ 1217320 w 1456912"/>
              <a:gd name="connsiteY52" fmla="*/ 556226 h 556225"/>
              <a:gd name="connsiteX53" fmla="*/ 1456912 w 1456912"/>
              <a:gd name="connsiteY53" fmla="*/ 324566 h 556225"/>
              <a:gd name="connsiteX54" fmla="*/ 1456912 w 1456912"/>
              <a:gd name="connsiteY54" fmla="*/ 0 h 556225"/>
              <a:gd name="connsiteX55" fmla="*/ 1428724 w 1456912"/>
              <a:gd name="connsiteY55" fmla="*/ 0 h 556225"/>
              <a:gd name="connsiteX56" fmla="*/ 1189132 w 1456912"/>
              <a:gd name="connsiteY56" fmla="*/ 500322 h 556225"/>
              <a:gd name="connsiteX57" fmla="*/ 1344160 w 1456912"/>
              <a:gd name="connsiteY57" fmla="*/ 351400 h 556225"/>
              <a:gd name="connsiteX58" fmla="*/ 1344160 w 1456912"/>
              <a:gd name="connsiteY58" fmla="*/ 351400 h 556225"/>
              <a:gd name="connsiteX59" fmla="*/ 1344160 w 1456912"/>
              <a:gd name="connsiteY59" fmla="*/ 23666 h 556225"/>
              <a:gd name="connsiteX60" fmla="*/ 1315972 w 1456912"/>
              <a:gd name="connsiteY60" fmla="*/ 51854 h 556225"/>
              <a:gd name="connsiteX61" fmla="*/ 1315972 w 1456912"/>
              <a:gd name="connsiteY61" fmla="*/ 324153 h 556225"/>
              <a:gd name="connsiteX62" fmla="*/ 1217317 w 1456912"/>
              <a:gd name="connsiteY62" fmla="*/ 415761 h 556225"/>
              <a:gd name="connsiteX63" fmla="*/ 1118662 w 1456912"/>
              <a:gd name="connsiteY63" fmla="*/ 324153 h 556225"/>
              <a:gd name="connsiteX64" fmla="*/ 1118662 w 1456912"/>
              <a:gd name="connsiteY64" fmla="*/ 3 h 556225"/>
              <a:gd name="connsiteX65" fmla="*/ 1090474 w 1456912"/>
              <a:gd name="connsiteY65" fmla="*/ 3 h 556225"/>
              <a:gd name="connsiteX66" fmla="*/ 1090474 w 1456912"/>
              <a:gd name="connsiteY66" fmla="*/ 324156 h 556225"/>
              <a:gd name="connsiteX67" fmla="*/ 1217317 w 1456912"/>
              <a:gd name="connsiteY67" fmla="*/ 443951 h 556225"/>
              <a:gd name="connsiteX68" fmla="*/ 1304349 w 1456912"/>
              <a:gd name="connsiteY68" fmla="*/ 404889 h 556225"/>
              <a:gd name="connsiteX69" fmla="*/ 1304982 w 1456912"/>
              <a:gd name="connsiteY69" fmla="*/ 405720 h 556225"/>
              <a:gd name="connsiteX70" fmla="*/ 1189129 w 1456912"/>
              <a:gd name="connsiteY70" fmla="*/ 472139 h 556225"/>
              <a:gd name="connsiteX71" fmla="*/ 1062303 w 1456912"/>
              <a:gd name="connsiteY71" fmla="*/ 352344 h 556225"/>
              <a:gd name="connsiteX72" fmla="*/ 1062286 w 1456912"/>
              <a:gd name="connsiteY72" fmla="*/ 352344 h 556225"/>
              <a:gd name="connsiteX73" fmla="*/ 1062286 w 1456912"/>
              <a:gd name="connsiteY73" fmla="*/ 3 h 556225"/>
              <a:gd name="connsiteX74" fmla="*/ 1034098 w 1456912"/>
              <a:gd name="connsiteY74" fmla="*/ 3 h 556225"/>
              <a:gd name="connsiteX75" fmla="*/ 1034098 w 1456912"/>
              <a:gd name="connsiteY75" fmla="*/ 352341 h 556225"/>
              <a:gd name="connsiteX76" fmla="*/ 1034113 w 1456912"/>
              <a:gd name="connsiteY76" fmla="*/ 352341 h 556225"/>
              <a:gd name="connsiteX77" fmla="*/ 1189132 w 1456912"/>
              <a:gd name="connsiteY77" fmla="*/ 500322 h 556225"/>
              <a:gd name="connsiteX78" fmla="*/ 562774 w 1456912"/>
              <a:gd name="connsiteY78" fmla="*/ 366435 h 556225"/>
              <a:gd name="connsiteX79" fmla="*/ 491494 w 1456912"/>
              <a:gd name="connsiteY79" fmla="*/ 535557 h 556225"/>
              <a:gd name="connsiteX80" fmla="*/ 519684 w 1456912"/>
              <a:gd name="connsiteY80" fmla="*/ 535554 h 556225"/>
              <a:gd name="connsiteX81" fmla="*/ 519682 w 1456912"/>
              <a:gd name="connsiteY81" fmla="*/ 535557 h 556225"/>
              <a:gd name="connsiteX82" fmla="*/ 519684 w 1456912"/>
              <a:gd name="connsiteY82" fmla="*/ 535557 h 556225"/>
              <a:gd name="connsiteX83" fmla="*/ 555322 w 1456912"/>
              <a:gd name="connsiteY83" fmla="*/ 450996 h 556225"/>
              <a:gd name="connsiteX84" fmla="*/ 794138 w 1456912"/>
              <a:gd name="connsiteY84" fmla="*/ 450996 h 556225"/>
              <a:gd name="connsiteX85" fmla="*/ 829744 w 1456912"/>
              <a:gd name="connsiteY85" fmla="*/ 535557 h 556225"/>
              <a:gd name="connsiteX86" fmla="*/ 857932 w 1456912"/>
              <a:gd name="connsiteY86" fmla="*/ 535557 h 556225"/>
              <a:gd name="connsiteX87" fmla="*/ 810457 w 1456912"/>
              <a:gd name="connsiteY87" fmla="*/ 422808 h 556225"/>
              <a:gd name="connsiteX88" fmla="*/ 567200 w 1456912"/>
              <a:gd name="connsiteY88" fmla="*/ 422808 h 556225"/>
              <a:gd name="connsiteX89" fmla="*/ 579078 w 1456912"/>
              <a:gd name="connsiteY89" fmla="*/ 394620 h 556225"/>
              <a:gd name="connsiteX90" fmla="*/ 826776 w 1456912"/>
              <a:gd name="connsiteY90" fmla="*/ 394620 h 556225"/>
              <a:gd name="connsiteX91" fmla="*/ 886120 w 1456912"/>
              <a:gd name="connsiteY91" fmla="*/ 535557 h 556225"/>
              <a:gd name="connsiteX92" fmla="*/ 914308 w 1456912"/>
              <a:gd name="connsiteY92" fmla="*/ 535557 h 556225"/>
              <a:gd name="connsiteX93" fmla="*/ 843097 w 1456912"/>
              <a:gd name="connsiteY93" fmla="*/ 366435 h 556225"/>
              <a:gd name="connsiteX94" fmla="*/ 562774 w 1456912"/>
              <a:gd name="connsiteY94" fmla="*/ 366435 h 556225"/>
              <a:gd name="connsiteX95" fmla="*/ 604248 w 1456912"/>
              <a:gd name="connsiteY95" fmla="*/ 0 h 556225"/>
              <a:gd name="connsiteX96" fmla="*/ 397091 w 1456912"/>
              <a:gd name="connsiteY96" fmla="*/ 491374 h 556225"/>
              <a:gd name="connsiteX97" fmla="*/ 415032 w 1456912"/>
              <a:gd name="connsiteY97" fmla="*/ 515732 h 556225"/>
              <a:gd name="connsiteX98" fmla="*/ 632437 w 1456912"/>
              <a:gd name="connsiteY98" fmla="*/ 0 h 556225"/>
              <a:gd name="connsiteX99" fmla="*/ 604248 w 1456912"/>
              <a:gd name="connsiteY99" fmla="*/ 0 h 556225"/>
              <a:gd name="connsiteX100" fmla="*/ 716998 w 1456912"/>
              <a:gd name="connsiteY100" fmla="*/ 3 h 556225"/>
              <a:gd name="connsiteX101" fmla="*/ 934130 w 1456912"/>
              <a:gd name="connsiteY101" fmla="*/ 515735 h 556225"/>
              <a:gd name="connsiteX102" fmla="*/ 952028 w 1456912"/>
              <a:gd name="connsiteY102" fmla="*/ 491377 h 556225"/>
              <a:gd name="connsiteX103" fmla="*/ 745186 w 1456912"/>
              <a:gd name="connsiteY103" fmla="*/ 3 h 556225"/>
              <a:gd name="connsiteX104" fmla="*/ 716998 w 1456912"/>
              <a:gd name="connsiteY104" fmla="*/ 3 h 556225"/>
              <a:gd name="connsiteX105" fmla="*/ 546409 w 1456912"/>
              <a:gd name="connsiteY105" fmla="*/ 338247 h 556225"/>
              <a:gd name="connsiteX106" fmla="*/ 463042 w 1456912"/>
              <a:gd name="connsiteY106" fmla="*/ 535557 h 556225"/>
              <a:gd name="connsiteX107" fmla="*/ 434854 w 1456912"/>
              <a:gd name="connsiteY107" fmla="*/ 535557 h 556225"/>
              <a:gd name="connsiteX108" fmla="*/ 646528 w 1456912"/>
              <a:gd name="connsiteY108" fmla="*/ 33467 h 556225"/>
              <a:gd name="connsiteX109" fmla="*/ 762988 w 1456912"/>
              <a:gd name="connsiteY109" fmla="*/ 310059 h 556225"/>
              <a:gd name="connsiteX110" fmla="*/ 791176 w 1456912"/>
              <a:gd name="connsiteY110" fmla="*/ 310059 h 556225"/>
              <a:gd name="connsiteX111" fmla="*/ 660624 w 1456912"/>
              <a:gd name="connsiteY111" fmla="*/ 3 h 556225"/>
              <a:gd name="connsiteX112" fmla="*/ 688812 w 1456912"/>
              <a:gd name="connsiteY112" fmla="*/ 3 h 556225"/>
              <a:gd name="connsiteX113" fmla="*/ 831231 w 1456912"/>
              <a:gd name="connsiteY113" fmla="*/ 338247 h 556225"/>
              <a:gd name="connsiteX114" fmla="*/ 546409 w 1456912"/>
              <a:gd name="connsiteY114" fmla="*/ 338247 h 556225"/>
              <a:gd name="connsiteX115" fmla="*/ 674788 w 1456912"/>
              <a:gd name="connsiteY115" fmla="*/ 167531 h 556225"/>
              <a:gd name="connsiteX116" fmla="*/ 614721 w 1456912"/>
              <a:gd name="connsiteY116" fmla="*/ 310062 h 556225"/>
              <a:gd name="connsiteX117" fmla="*/ 734800 w 1456912"/>
              <a:gd name="connsiteY117" fmla="*/ 310062 h 556225"/>
              <a:gd name="connsiteX118" fmla="*/ 674788 w 1456912"/>
              <a:gd name="connsiteY118" fmla="*/ 167531 h 556225"/>
              <a:gd name="connsiteX119" fmla="*/ 558275 w 1456912"/>
              <a:gd name="connsiteY119" fmla="*/ 310062 h 556225"/>
              <a:gd name="connsiteX120" fmla="*/ 586535 w 1456912"/>
              <a:gd name="connsiteY120" fmla="*/ 310062 h 556225"/>
              <a:gd name="connsiteX121" fmla="*/ 660703 w 1456912"/>
              <a:gd name="connsiteY121" fmla="*/ 134072 h 556225"/>
              <a:gd name="connsiteX122" fmla="*/ 646588 w 1456912"/>
              <a:gd name="connsiteY122" fmla="*/ 100553 h 556225"/>
              <a:gd name="connsiteX123" fmla="*/ 558275 w 1456912"/>
              <a:gd name="connsiteY123" fmla="*/ 310062 h 55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1456912" h="556225">
                <a:moveTo>
                  <a:pt x="0" y="51854"/>
                </a:moveTo>
                <a:lnTo>
                  <a:pt x="28188" y="23666"/>
                </a:lnTo>
                <a:lnTo>
                  <a:pt x="28188" y="535557"/>
                </a:lnTo>
                <a:lnTo>
                  <a:pt x="0" y="535557"/>
                </a:lnTo>
                <a:lnTo>
                  <a:pt x="0" y="51854"/>
                </a:lnTo>
                <a:close/>
                <a:moveTo>
                  <a:pt x="84564" y="28188"/>
                </a:moveTo>
                <a:lnTo>
                  <a:pt x="422811" y="28188"/>
                </a:lnTo>
                <a:lnTo>
                  <a:pt x="422811" y="0"/>
                </a:lnTo>
                <a:lnTo>
                  <a:pt x="56376" y="0"/>
                </a:lnTo>
                <a:lnTo>
                  <a:pt x="56376" y="338244"/>
                </a:lnTo>
                <a:lnTo>
                  <a:pt x="367711" y="338244"/>
                </a:lnTo>
                <a:lnTo>
                  <a:pt x="367711" y="310062"/>
                </a:lnTo>
                <a:lnTo>
                  <a:pt x="84564" y="310062"/>
                </a:lnTo>
                <a:lnTo>
                  <a:pt x="84564" y="28188"/>
                </a:lnTo>
                <a:close/>
                <a:moveTo>
                  <a:pt x="410152" y="253686"/>
                </a:moveTo>
                <a:lnTo>
                  <a:pt x="140937" y="253686"/>
                </a:lnTo>
                <a:lnTo>
                  <a:pt x="140937" y="140940"/>
                </a:lnTo>
                <a:lnTo>
                  <a:pt x="371171" y="140940"/>
                </a:lnTo>
                <a:lnTo>
                  <a:pt x="399359" y="112752"/>
                </a:lnTo>
                <a:lnTo>
                  <a:pt x="140937" y="112752"/>
                </a:lnTo>
                <a:lnTo>
                  <a:pt x="140937" y="84564"/>
                </a:lnTo>
                <a:lnTo>
                  <a:pt x="422811" y="84564"/>
                </a:lnTo>
                <a:lnTo>
                  <a:pt x="422811" y="56376"/>
                </a:lnTo>
                <a:lnTo>
                  <a:pt x="112749" y="56376"/>
                </a:lnTo>
                <a:lnTo>
                  <a:pt x="112749" y="281874"/>
                </a:lnTo>
                <a:lnTo>
                  <a:pt x="382334" y="281874"/>
                </a:lnTo>
                <a:lnTo>
                  <a:pt x="410152" y="253686"/>
                </a:lnTo>
                <a:close/>
                <a:moveTo>
                  <a:pt x="56376" y="535557"/>
                </a:moveTo>
                <a:lnTo>
                  <a:pt x="84564" y="535557"/>
                </a:lnTo>
                <a:lnTo>
                  <a:pt x="84564" y="394620"/>
                </a:lnTo>
                <a:lnTo>
                  <a:pt x="112752" y="394620"/>
                </a:lnTo>
                <a:lnTo>
                  <a:pt x="112752" y="511890"/>
                </a:lnTo>
                <a:lnTo>
                  <a:pt x="140940" y="483705"/>
                </a:lnTo>
                <a:lnTo>
                  <a:pt x="140940" y="394620"/>
                </a:lnTo>
                <a:lnTo>
                  <a:pt x="367714" y="394620"/>
                </a:lnTo>
                <a:lnTo>
                  <a:pt x="367714" y="366435"/>
                </a:lnTo>
                <a:lnTo>
                  <a:pt x="56376" y="366435"/>
                </a:lnTo>
                <a:lnTo>
                  <a:pt x="56376" y="535557"/>
                </a:lnTo>
                <a:close/>
                <a:moveTo>
                  <a:pt x="1428724" y="0"/>
                </a:moveTo>
                <a:lnTo>
                  <a:pt x="1428724" y="324156"/>
                </a:lnTo>
                <a:cubicBezTo>
                  <a:pt x="1428724" y="399584"/>
                  <a:pt x="1395069" y="464387"/>
                  <a:pt x="1316539" y="514089"/>
                </a:cubicBezTo>
                <a:lnTo>
                  <a:pt x="1315903" y="513258"/>
                </a:lnTo>
                <a:cubicBezTo>
                  <a:pt x="1367503" y="472336"/>
                  <a:pt x="1400536" y="419773"/>
                  <a:pt x="1400536" y="351869"/>
                </a:cubicBezTo>
                <a:lnTo>
                  <a:pt x="1400536" y="3"/>
                </a:lnTo>
                <a:lnTo>
                  <a:pt x="1372348" y="3"/>
                </a:lnTo>
                <a:lnTo>
                  <a:pt x="1372348" y="351400"/>
                </a:lnTo>
                <a:cubicBezTo>
                  <a:pt x="1372348" y="452590"/>
                  <a:pt x="1290318" y="528510"/>
                  <a:pt x="1189132" y="528510"/>
                </a:cubicBezTo>
                <a:cubicBezTo>
                  <a:pt x="1087946" y="528510"/>
                  <a:pt x="1005916" y="452587"/>
                  <a:pt x="1005916" y="351400"/>
                </a:cubicBezTo>
                <a:lnTo>
                  <a:pt x="1005916" y="23666"/>
                </a:lnTo>
                <a:lnTo>
                  <a:pt x="977728" y="51854"/>
                </a:lnTo>
                <a:lnTo>
                  <a:pt x="977728" y="351869"/>
                </a:lnTo>
                <a:cubicBezTo>
                  <a:pt x="977728" y="468625"/>
                  <a:pt x="1072376" y="556226"/>
                  <a:pt x="1189132" y="556226"/>
                </a:cubicBezTo>
                <a:cubicBezTo>
                  <a:pt x="1191834" y="556226"/>
                  <a:pt x="1217320" y="556226"/>
                  <a:pt x="1217320" y="556226"/>
                </a:cubicBezTo>
                <a:cubicBezTo>
                  <a:pt x="1332291" y="556226"/>
                  <a:pt x="1456912" y="471321"/>
                  <a:pt x="1456912" y="324566"/>
                </a:cubicBezTo>
                <a:cubicBezTo>
                  <a:pt x="1456912" y="324428"/>
                  <a:pt x="1456912" y="0"/>
                  <a:pt x="1456912" y="0"/>
                </a:cubicBezTo>
                <a:lnTo>
                  <a:pt x="1428724" y="0"/>
                </a:lnTo>
                <a:close/>
                <a:moveTo>
                  <a:pt x="1189132" y="500322"/>
                </a:moveTo>
                <a:cubicBezTo>
                  <a:pt x="1274706" y="500322"/>
                  <a:pt x="1344082" y="436948"/>
                  <a:pt x="1344160" y="351400"/>
                </a:cubicBezTo>
                <a:lnTo>
                  <a:pt x="1344160" y="351400"/>
                </a:lnTo>
                <a:lnTo>
                  <a:pt x="1344160" y="23666"/>
                </a:lnTo>
                <a:lnTo>
                  <a:pt x="1315972" y="51854"/>
                </a:lnTo>
                <a:lnTo>
                  <a:pt x="1315972" y="324153"/>
                </a:lnTo>
                <a:cubicBezTo>
                  <a:pt x="1315972" y="378637"/>
                  <a:pt x="1271801" y="415761"/>
                  <a:pt x="1217317" y="415761"/>
                </a:cubicBezTo>
                <a:cubicBezTo>
                  <a:pt x="1162833" y="415761"/>
                  <a:pt x="1118662" y="378637"/>
                  <a:pt x="1118662" y="324153"/>
                </a:cubicBezTo>
                <a:lnTo>
                  <a:pt x="1118662" y="3"/>
                </a:lnTo>
                <a:lnTo>
                  <a:pt x="1090474" y="3"/>
                </a:lnTo>
                <a:lnTo>
                  <a:pt x="1090474" y="324156"/>
                </a:lnTo>
                <a:cubicBezTo>
                  <a:pt x="1090474" y="394209"/>
                  <a:pt x="1147264" y="443951"/>
                  <a:pt x="1217317" y="443951"/>
                </a:cubicBezTo>
                <a:cubicBezTo>
                  <a:pt x="1245962" y="443951"/>
                  <a:pt x="1280732" y="429800"/>
                  <a:pt x="1304349" y="404889"/>
                </a:cubicBezTo>
                <a:lnTo>
                  <a:pt x="1304982" y="405720"/>
                </a:lnTo>
                <a:cubicBezTo>
                  <a:pt x="1282838" y="446784"/>
                  <a:pt x="1241907" y="472139"/>
                  <a:pt x="1189129" y="472139"/>
                </a:cubicBezTo>
                <a:cubicBezTo>
                  <a:pt x="1119507" y="472139"/>
                  <a:pt x="1062992" y="421734"/>
                  <a:pt x="1062303" y="352344"/>
                </a:cubicBezTo>
                <a:lnTo>
                  <a:pt x="1062286" y="352344"/>
                </a:lnTo>
                <a:lnTo>
                  <a:pt x="1062286" y="3"/>
                </a:lnTo>
                <a:lnTo>
                  <a:pt x="1034098" y="3"/>
                </a:lnTo>
                <a:lnTo>
                  <a:pt x="1034098" y="352341"/>
                </a:lnTo>
                <a:lnTo>
                  <a:pt x="1034113" y="352341"/>
                </a:lnTo>
                <a:cubicBezTo>
                  <a:pt x="1034703" y="437411"/>
                  <a:pt x="1103877" y="500322"/>
                  <a:pt x="1189132" y="500322"/>
                </a:cubicBezTo>
                <a:close/>
                <a:moveTo>
                  <a:pt x="562774" y="366435"/>
                </a:moveTo>
                <a:lnTo>
                  <a:pt x="491494" y="535557"/>
                </a:lnTo>
                <a:lnTo>
                  <a:pt x="519684" y="535554"/>
                </a:lnTo>
                <a:lnTo>
                  <a:pt x="519682" y="535557"/>
                </a:lnTo>
                <a:lnTo>
                  <a:pt x="519684" y="535557"/>
                </a:lnTo>
                <a:lnTo>
                  <a:pt x="555322" y="450996"/>
                </a:lnTo>
                <a:lnTo>
                  <a:pt x="794138" y="450996"/>
                </a:lnTo>
                <a:lnTo>
                  <a:pt x="829744" y="535557"/>
                </a:lnTo>
                <a:lnTo>
                  <a:pt x="857932" y="535557"/>
                </a:lnTo>
                <a:lnTo>
                  <a:pt x="810457" y="422808"/>
                </a:lnTo>
                <a:lnTo>
                  <a:pt x="567200" y="422808"/>
                </a:lnTo>
                <a:lnTo>
                  <a:pt x="579078" y="394620"/>
                </a:lnTo>
                <a:lnTo>
                  <a:pt x="826776" y="394620"/>
                </a:lnTo>
                <a:lnTo>
                  <a:pt x="886120" y="535557"/>
                </a:lnTo>
                <a:lnTo>
                  <a:pt x="914308" y="535557"/>
                </a:lnTo>
                <a:lnTo>
                  <a:pt x="843097" y="366435"/>
                </a:lnTo>
                <a:lnTo>
                  <a:pt x="562774" y="366435"/>
                </a:lnTo>
                <a:close/>
                <a:moveTo>
                  <a:pt x="604248" y="0"/>
                </a:moveTo>
                <a:lnTo>
                  <a:pt x="397091" y="491374"/>
                </a:lnTo>
                <a:lnTo>
                  <a:pt x="415032" y="515732"/>
                </a:lnTo>
                <a:lnTo>
                  <a:pt x="632437" y="0"/>
                </a:lnTo>
                <a:lnTo>
                  <a:pt x="604248" y="0"/>
                </a:lnTo>
                <a:close/>
                <a:moveTo>
                  <a:pt x="716998" y="3"/>
                </a:moveTo>
                <a:lnTo>
                  <a:pt x="934130" y="515735"/>
                </a:lnTo>
                <a:lnTo>
                  <a:pt x="952028" y="491377"/>
                </a:lnTo>
                <a:lnTo>
                  <a:pt x="745186" y="3"/>
                </a:lnTo>
                <a:lnTo>
                  <a:pt x="716998" y="3"/>
                </a:lnTo>
                <a:close/>
                <a:moveTo>
                  <a:pt x="546409" y="338247"/>
                </a:moveTo>
                <a:lnTo>
                  <a:pt x="463042" y="535557"/>
                </a:lnTo>
                <a:lnTo>
                  <a:pt x="434854" y="535557"/>
                </a:lnTo>
                <a:lnTo>
                  <a:pt x="646528" y="33467"/>
                </a:lnTo>
                <a:lnTo>
                  <a:pt x="762988" y="310059"/>
                </a:lnTo>
                <a:lnTo>
                  <a:pt x="791176" y="310059"/>
                </a:lnTo>
                <a:lnTo>
                  <a:pt x="660624" y="3"/>
                </a:lnTo>
                <a:lnTo>
                  <a:pt x="688812" y="3"/>
                </a:lnTo>
                <a:lnTo>
                  <a:pt x="831231" y="338247"/>
                </a:lnTo>
                <a:lnTo>
                  <a:pt x="546409" y="338247"/>
                </a:lnTo>
                <a:close/>
                <a:moveTo>
                  <a:pt x="674788" y="167531"/>
                </a:moveTo>
                <a:lnTo>
                  <a:pt x="614721" y="310062"/>
                </a:lnTo>
                <a:lnTo>
                  <a:pt x="734800" y="310062"/>
                </a:lnTo>
                <a:lnTo>
                  <a:pt x="674788" y="167531"/>
                </a:lnTo>
                <a:close/>
                <a:moveTo>
                  <a:pt x="558275" y="310062"/>
                </a:moveTo>
                <a:lnTo>
                  <a:pt x="586535" y="310062"/>
                </a:lnTo>
                <a:lnTo>
                  <a:pt x="660703" y="134072"/>
                </a:lnTo>
                <a:lnTo>
                  <a:pt x="646588" y="100553"/>
                </a:lnTo>
                <a:lnTo>
                  <a:pt x="558275" y="310062"/>
                </a:lnTo>
                <a:close/>
              </a:path>
            </a:pathLst>
          </a:custGeom>
          <a:solidFill>
            <a:schemeClr val="tx1"/>
          </a:solidFill>
          <a:ln w="2892" cap="flat">
            <a:noFill/>
            <a:prstDash val="solid"/>
            <a:miter/>
          </a:ln>
        </p:spPr>
        <p:txBody>
          <a:bodyPr rtlCol="0" anchor="ctr"/>
          <a:lstStyle/>
          <a:p>
            <a:endParaRPr lang="de-DE"/>
          </a:p>
        </p:txBody>
      </p:sp>
      <p:grpSp>
        <p:nvGrpSpPr>
          <p:cNvPr id="58" name="Gruppieren 57"/>
          <p:cNvGrpSpPr/>
          <p:nvPr userDrawn="1"/>
        </p:nvGrpSpPr>
        <p:grpSpPr>
          <a:xfrm>
            <a:off x="-390525" y="160153"/>
            <a:ext cx="333375" cy="136812"/>
            <a:chOff x="-133350" y="2711163"/>
            <a:chExt cx="333375" cy="136812"/>
          </a:xfrm>
        </p:grpSpPr>
        <p:cxnSp>
          <p:nvCxnSpPr>
            <p:cNvPr id="61" name="Gerader Verbinder 60"/>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2" name="Textfeld 61"/>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63" name="Gruppieren 62"/>
          <p:cNvGrpSpPr/>
          <p:nvPr userDrawn="1"/>
        </p:nvGrpSpPr>
        <p:grpSpPr>
          <a:xfrm>
            <a:off x="-390525" y="1131703"/>
            <a:ext cx="333375" cy="136812"/>
            <a:chOff x="-133350" y="2711163"/>
            <a:chExt cx="333375" cy="136812"/>
          </a:xfrm>
        </p:grpSpPr>
        <p:cxnSp>
          <p:nvCxnSpPr>
            <p:cNvPr id="64" name="Gerader Verbinder 63"/>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5" name="Textfeld 64"/>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06,00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66" name="Gruppieren 65"/>
          <p:cNvGrpSpPr/>
          <p:nvPr userDrawn="1"/>
        </p:nvGrpSpPr>
        <p:grpSpPr>
          <a:xfrm>
            <a:off x="-390525" y="1491963"/>
            <a:ext cx="333375" cy="136812"/>
            <a:chOff x="-133350" y="2711163"/>
            <a:chExt cx="333375" cy="136812"/>
          </a:xfrm>
        </p:grpSpPr>
        <p:cxnSp>
          <p:nvCxnSpPr>
            <p:cNvPr id="67" name="Gerader Verbinder 66"/>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8" name="Textfeld 67"/>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05,00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69" name="Gruppieren 68"/>
          <p:cNvGrpSpPr/>
          <p:nvPr userDrawn="1"/>
        </p:nvGrpSpPr>
        <p:grpSpPr>
          <a:xfrm>
            <a:off x="-390525" y="3292188"/>
            <a:ext cx="333375" cy="136812"/>
            <a:chOff x="-133350" y="2711163"/>
            <a:chExt cx="333375" cy="136812"/>
          </a:xfrm>
        </p:grpSpPr>
        <p:cxnSp>
          <p:nvCxnSpPr>
            <p:cNvPr id="70" name="Gerader Verbinder 69"/>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1" name="Textfeld 70"/>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72" name="Gruppieren 71"/>
          <p:cNvGrpSpPr/>
          <p:nvPr userDrawn="1"/>
        </p:nvGrpSpPr>
        <p:grpSpPr>
          <a:xfrm>
            <a:off x="-390525" y="6063963"/>
            <a:ext cx="333375" cy="136812"/>
            <a:chOff x="-133350" y="2711163"/>
            <a:chExt cx="333375" cy="136812"/>
          </a:xfrm>
        </p:grpSpPr>
        <p:cxnSp>
          <p:nvCxnSpPr>
            <p:cNvPr id="73" name="Gerader Verbinder 72"/>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4" name="Textfeld 73"/>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07,70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75" name="Gruppieren 74"/>
          <p:cNvGrpSpPr/>
          <p:nvPr userDrawn="1"/>
        </p:nvGrpSpPr>
        <p:grpSpPr>
          <a:xfrm>
            <a:off x="-390525" y="6495763"/>
            <a:ext cx="333375" cy="136812"/>
            <a:chOff x="-133350" y="2711163"/>
            <a:chExt cx="333375" cy="136812"/>
          </a:xfrm>
        </p:grpSpPr>
        <p:cxnSp>
          <p:nvCxnSpPr>
            <p:cNvPr id="76" name="Gerader Verbinder 75"/>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7" name="Textfeld 76"/>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08,90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78" name="Gruppieren 77"/>
          <p:cNvGrpSpPr/>
          <p:nvPr userDrawn="1"/>
        </p:nvGrpSpPr>
        <p:grpSpPr>
          <a:xfrm rot="16200000">
            <a:off x="281643" y="-299136"/>
            <a:ext cx="333375" cy="136808"/>
            <a:chOff x="-133350" y="2711167"/>
            <a:chExt cx="333375" cy="136808"/>
          </a:xfrm>
        </p:grpSpPr>
        <p:cxnSp>
          <p:nvCxnSpPr>
            <p:cNvPr id="79" name="Gerader Verbinder 78"/>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0" name="Textfeld 79"/>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81" name="Gruppieren 80"/>
          <p:cNvGrpSpPr/>
          <p:nvPr userDrawn="1"/>
        </p:nvGrpSpPr>
        <p:grpSpPr>
          <a:xfrm rot="16200000">
            <a:off x="5752963" y="-299136"/>
            <a:ext cx="333375" cy="136804"/>
            <a:chOff x="-133350" y="2711171"/>
            <a:chExt cx="333375" cy="136804"/>
          </a:xfrm>
        </p:grpSpPr>
        <p:cxnSp>
          <p:nvCxnSpPr>
            <p:cNvPr id="82" name="Gerader Verbinder 81"/>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3" name="Textfeld 82"/>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84" name="Gruppieren 83"/>
          <p:cNvGrpSpPr/>
          <p:nvPr userDrawn="1"/>
        </p:nvGrpSpPr>
        <p:grpSpPr>
          <a:xfrm>
            <a:off x="6203950" y="-397424"/>
            <a:ext cx="124906" cy="333375"/>
            <a:chOff x="6416680" y="-397424"/>
            <a:chExt cx="124906" cy="333375"/>
          </a:xfrm>
        </p:grpSpPr>
        <p:cxnSp>
          <p:nvCxnSpPr>
            <p:cNvPr id="85" name="Gerader Verbinder 84"/>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6" name="Textfeld 85"/>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cxnSp>
        <p:nvCxnSpPr>
          <p:cNvPr id="87" name="Gerader Verbinder 86"/>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88" name="Gruppieren 87"/>
          <p:cNvGrpSpPr/>
          <p:nvPr userDrawn="1"/>
        </p:nvGrpSpPr>
        <p:grpSpPr>
          <a:xfrm rot="16200000">
            <a:off x="11447325" y="-299139"/>
            <a:ext cx="333375" cy="136800"/>
            <a:chOff x="-133350" y="2711175"/>
            <a:chExt cx="333375" cy="136800"/>
          </a:xfrm>
        </p:grpSpPr>
        <p:cxnSp>
          <p:nvCxnSpPr>
            <p:cNvPr id="89" name="Gerader Verbinder 88"/>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90" name="Textfeld 89"/>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91" name="Grafik 3"/>
          <p:cNvGrpSpPr/>
          <p:nvPr userDrawn="1"/>
        </p:nvGrpSpPr>
        <p:grpSpPr>
          <a:xfrm>
            <a:off x="520163" y="293688"/>
            <a:ext cx="2654043" cy="328339"/>
            <a:chOff x="2090737" y="2524124"/>
            <a:chExt cx="7860982" cy="972502"/>
          </a:xfrm>
          <a:solidFill>
            <a:schemeClr val="tx1"/>
          </a:solidFill>
        </p:grpSpPr>
        <p:sp>
          <p:nvSpPr>
            <p:cNvPr id="92" name="Freihandform: Form 91"/>
            <p:cNvSpPr/>
            <p:nvPr/>
          </p:nvSpPr>
          <p:spPr>
            <a:xfrm>
              <a:off x="2090737" y="2545079"/>
              <a:ext cx="231457" cy="369569"/>
            </a:xfrm>
            <a:custGeom>
              <a:avLst/>
              <a:gdLst>
                <a:gd name="connsiteX0" fmla="*/ 231458 w 231457"/>
                <a:gd name="connsiteY0" fmla="*/ 60960 h 369569"/>
                <a:gd name="connsiteX1" fmla="*/ 65723 w 231457"/>
                <a:gd name="connsiteY1" fmla="*/ 60960 h 369569"/>
                <a:gd name="connsiteX2" fmla="*/ 65723 w 231457"/>
                <a:gd name="connsiteY2" fmla="*/ 152400 h 369569"/>
                <a:gd name="connsiteX3" fmla="*/ 189548 w 231457"/>
                <a:gd name="connsiteY3" fmla="*/ 152400 h 369569"/>
                <a:gd name="connsiteX4" fmla="*/ 189548 w 231457"/>
                <a:gd name="connsiteY4" fmla="*/ 212408 h 369569"/>
                <a:gd name="connsiteX5" fmla="*/ 65723 w 231457"/>
                <a:gd name="connsiteY5" fmla="*/ 212408 h 369569"/>
                <a:gd name="connsiteX6" fmla="*/ 65723 w 231457"/>
                <a:gd name="connsiteY6" fmla="*/ 369570 h 369569"/>
                <a:gd name="connsiteX7" fmla="*/ 0 w 231457"/>
                <a:gd name="connsiteY7" fmla="*/ 369570 h 369569"/>
                <a:gd name="connsiteX8" fmla="*/ 0 w 231457"/>
                <a:gd name="connsiteY8" fmla="*/ 0 h 369569"/>
                <a:gd name="connsiteX9" fmla="*/ 231458 w 231457"/>
                <a:gd name="connsiteY9" fmla="*/ 0 h 369569"/>
                <a:gd name="connsiteX10" fmla="*/ 231458 w 231457"/>
                <a:gd name="connsiteY10" fmla="*/ 60960 h 36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1457" h="369569">
                  <a:moveTo>
                    <a:pt x="231458" y="60960"/>
                  </a:moveTo>
                  <a:lnTo>
                    <a:pt x="65723" y="60960"/>
                  </a:lnTo>
                  <a:lnTo>
                    <a:pt x="65723" y="152400"/>
                  </a:lnTo>
                  <a:lnTo>
                    <a:pt x="189548" y="152400"/>
                  </a:lnTo>
                  <a:lnTo>
                    <a:pt x="189548" y="212408"/>
                  </a:lnTo>
                  <a:lnTo>
                    <a:pt x="65723" y="212408"/>
                  </a:lnTo>
                  <a:lnTo>
                    <a:pt x="65723" y="369570"/>
                  </a:lnTo>
                  <a:lnTo>
                    <a:pt x="0" y="369570"/>
                  </a:lnTo>
                  <a:lnTo>
                    <a:pt x="0" y="0"/>
                  </a:lnTo>
                  <a:lnTo>
                    <a:pt x="231458" y="0"/>
                  </a:lnTo>
                  <a:lnTo>
                    <a:pt x="231458" y="60960"/>
                  </a:lnTo>
                  <a:close/>
                </a:path>
              </a:pathLst>
            </a:custGeom>
            <a:grpFill/>
            <a:ln w="9525" cap="flat">
              <a:noFill/>
              <a:prstDash val="solid"/>
              <a:miter/>
            </a:ln>
          </p:spPr>
          <p:txBody>
            <a:bodyPr rtlCol="0" anchor="ctr"/>
            <a:lstStyle/>
            <a:p>
              <a:endParaRPr lang="de-DE"/>
            </a:p>
          </p:txBody>
        </p:sp>
        <p:sp>
          <p:nvSpPr>
            <p:cNvPr id="93" name="Freihandform: Form 92"/>
            <p:cNvSpPr/>
            <p:nvPr/>
          </p:nvSpPr>
          <p:spPr>
            <a:xfrm>
              <a:off x="2357437" y="2641039"/>
              <a:ext cx="161925" cy="272657"/>
            </a:xfrm>
            <a:custGeom>
              <a:avLst/>
              <a:gdLst>
                <a:gd name="connsiteX0" fmla="*/ 161925 w 161925"/>
                <a:gd name="connsiteY0" fmla="*/ 5005 h 272657"/>
                <a:gd name="connsiteX1" fmla="*/ 152400 w 161925"/>
                <a:gd name="connsiteY1" fmla="*/ 68823 h 272657"/>
                <a:gd name="connsiteX2" fmla="*/ 118110 w 161925"/>
                <a:gd name="connsiteY2" fmla="*/ 60250 h 272657"/>
                <a:gd name="connsiteX3" fmla="*/ 63817 w 161925"/>
                <a:gd name="connsiteY3" fmla="*/ 135498 h 272657"/>
                <a:gd name="connsiteX4" fmla="*/ 63817 w 161925"/>
                <a:gd name="connsiteY4" fmla="*/ 272658 h 272657"/>
                <a:gd name="connsiteX5" fmla="*/ 0 w 161925"/>
                <a:gd name="connsiteY5" fmla="*/ 272658 h 272657"/>
                <a:gd name="connsiteX6" fmla="*/ 0 w 161925"/>
                <a:gd name="connsiteY6" fmla="*/ 5958 h 272657"/>
                <a:gd name="connsiteX7" fmla="*/ 60960 w 161925"/>
                <a:gd name="connsiteY7" fmla="*/ 5958 h 272657"/>
                <a:gd name="connsiteX8" fmla="*/ 60960 w 161925"/>
                <a:gd name="connsiteY8" fmla="*/ 40248 h 272657"/>
                <a:gd name="connsiteX9" fmla="*/ 61913 w 161925"/>
                <a:gd name="connsiteY9" fmla="*/ 40248 h 272657"/>
                <a:gd name="connsiteX10" fmla="*/ 131445 w 161925"/>
                <a:gd name="connsiteY10" fmla="*/ 243 h 272657"/>
                <a:gd name="connsiteX11" fmla="*/ 161925 w 161925"/>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1925" h="272657">
                  <a:moveTo>
                    <a:pt x="161925" y="5005"/>
                  </a:moveTo>
                  <a:lnTo>
                    <a:pt x="152400" y="68823"/>
                  </a:lnTo>
                  <a:cubicBezTo>
                    <a:pt x="142875" y="64060"/>
                    <a:pt x="131445" y="60250"/>
                    <a:pt x="118110" y="60250"/>
                  </a:cubicBezTo>
                  <a:cubicBezTo>
                    <a:pt x="75248" y="60250"/>
                    <a:pt x="63817" y="94540"/>
                    <a:pt x="63817" y="135498"/>
                  </a:cubicBezTo>
                  <a:lnTo>
                    <a:pt x="63817" y="272658"/>
                  </a:lnTo>
                  <a:lnTo>
                    <a:pt x="0" y="272658"/>
                  </a:lnTo>
                  <a:lnTo>
                    <a:pt x="0" y="5958"/>
                  </a:lnTo>
                  <a:lnTo>
                    <a:pt x="60960" y="5958"/>
                  </a:lnTo>
                  <a:lnTo>
                    <a:pt x="60960" y="40248"/>
                  </a:lnTo>
                  <a:lnTo>
                    <a:pt x="61913" y="40248"/>
                  </a:lnTo>
                  <a:cubicBezTo>
                    <a:pt x="76200" y="15483"/>
                    <a:pt x="100965" y="243"/>
                    <a:pt x="131445" y="243"/>
                  </a:cubicBezTo>
                  <a:cubicBezTo>
                    <a:pt x="140970" y="-710"/>
                    <a:pt x="152400" y="1195"/>
                    <a:pt x="161925" y="5005"/>
                  </a:cubicBezTo>
                  <a:close/>
                </a:path>
              </a:pathLst>
            </a:custGeom>
            <a:grpFill/>
            <a:ln w="9525" cap="flat">
              <a:noFill/>
              <a:prstDash val="solid"/>
              <a:miter/>
            </a:ln>
          </p:spPr>
          <p:txBody>
            <a:bodyPr rtlCol="0" anchor="ctr"/>
            <a:lstStyle/>
            <a:p>
              <a:endParaRPr lang="de-DE"/>
            </a:p>
          </p:txBody>
        </p:sp>
        <p:sp>
          <p:nvSpPr>
            <p:cNvPr id="94" name="Freihandform: Form 93"/>
            <p:cNvSpPr/>
            <p:nvPr/>
          </p:nvSpPr>
          <p:spPr>
            <a:xfrm>
              <a:off x="2563176" y="2528887"/>
              <a:ext cx="79057" cy="385762"/>
            </a:xfrm>
            <a:custGeom>
              <a:avLst/>
              <a:gdLst>
                <a:gd name="connsiteX0" fmla="*/ 79058 w 79057"/>
                <a:gd name="connsiteY0" fmla="*/ 38100 h 385762"/>
                <a:gd name="connsiteX1" fmla="*/ 39052 w 79057"/>
                <a:gd name="connsiteY1" fmla="*/ 76200 h 385762"/>
                <a:gd name="connsiteX2" fmla="*/ 0 w 79057"/>
                <a:gd name="connsiteY2" fmla="*/ 38100 h 385762"/>
                <a:gd name="connsiteX3" fmla="*/ 39052 w 79057"/>
                <a:gd name="connsiteY3" fmla="*/ 0 h 385762"/>
                <a:gd name="connsiteX4" fmla="*/ 79058 w 79057"/>
                <a:gd name="connsiteY4" fmla="*/ 38100 h 385762"/>
                <a:gd name="connsiteX5" fmla="*/ 70485 w 79057"/>
                <a:gd name="connsiteY5" fmla="*/ 385763 h 385762"/>
                <a:gd name="connsiteX6" fmla="*/ 8573 w 79057"/>
                <a:gd name="connsiteY6" fmla="*/ 385763 h 385762"/>
                <a:gd name="connsiteX7" fmla="*/ 8573 w 79057"/>
                <a:gd name="connsiteY7" fmla="*/ 119063 h 385762"/>
                <a:gd name="connsiteX8" fmla="*/ 70485 w 79057"/>
                <a:gd name="connsiteY8" fmla="*/ 119063 h 385762"/>
                <a:gd name="connsiteX9" fmla="*/ 70485 w 79057"/>
                <a:gd name="connsiteY9" fmla="*/ 385763 h 385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5762">
                  <a:moveTo>
                    <a:pt x="79058" y="38100"/>
                  </a:moveTo>
                  <a:cubicBezTo>
                    <a:pt x="79058" y="60007"/>
                    <a:pt x="60960" y="76200"/>
                    <a:pt x="39052" y="76200"/>
                  </a:cubicBezTo>
                  <a:cubicBezTo>
                    <a:pt x="17145" y="76200"/>
                    <a:pt x="0" y="60960"/>
                    <a:pt x="0" y="38100"/>
                  </a:cubicBezTo>
                  <a:cubicBezTo>
                    <a:pt x="0" y="16193"/>
                    <a:pt x="18098" y="0"/>
                    <a:pt x="39052" y="0"/>
                  </a:cubicBezTo>
                  <a:cubicBezTo>
                    <a:pt x="61913" y="0"/>
                    <a:pt x="79058" y="16193"/>
                    <a:pt x="79058" y="38100"/>
                  </a:cubicBezTo>
                  <a:close/>
                  <a:moveTo>
                    <a:pt x="70485" y="385763"/>
                  </a:moveTo>
                  <a:lnTo>
                    <a:pt x="8573" y="385763"/>
                  </a:lnTo>
                  <a:lnTo>
                    <a:pt x="8573" y="119063"/>
                  </a:lnTo>
                  <a:lnTo>
                    <a:pt x="70485" y="119063"/>
                  </a:lnTo>
                  <a:lnTo>
                    <a:pt x="70485" y="385763"/>
                  </a:lnTo>
                  <a:close/>
                </a:path>
              </a:pathLst>
            </a:custGeom>
            <a:grpFill/>
            <a:ln w="9525" cap="flat">
              <a:noFill/>
              <a:prstDash val="solid"/>
              <a:miter/>
            </a:ln>
          </p:spPr>
          <p:txBody>
            <a:bodyPr rtlCol="0" anchor="ctr"/>
            <a:lstStyle/>
            <a:p>
              <a:endParaRPr lang="de-DE"/>
            </a:p>
          </p:txBody>
        </p:sp>
        <p:sp>
          <p:nvSpPr>
            <p:cNvPr id="95" name="Freihandform: Form 94"/>
            <p:cNvSpPr/>
            <p:nvPr/>
          </p:nvSpPr>
          <p:spPr>
            <a:xfrm>
              <a:off x="2699384" y="2641281"/>
              <a:ext cx="242887" cy="279082"/>
            </a:xfrm>
            <a:custGeom>
              <a:avLst/>
              <a:gdLst>
                <a:gd name="connsiteX0" fmla="*/ 132398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8 w 242887"/>
                <a:gd name="connsiteY6" fmla="*/ 225743 h 279082"/>
                <a:gd name="connsiteX7" fmla="*/ 198120 w 242887"/>
                <a:gd name="connsiteY7" fmla="*/ 194310 h 279082"/>
                <a:gd name="connsiteX8" fmla="*/ 237173 w 242887"/>
                <a:gd name="connsiteY8" fmla="*/ 235268 h 279082"/>
                <a:gd name="connsiteX9" fmla="*/ 132398 w 242887"/>
                <a:gd name="connsiteY9" fmla="*/ 279083 h 279082"/>
                <a:gd name="connsiteX10" fmla="*/ 62865 w 242887"/>
                <a:gd name="connsiteY10" fmla="*/ 115253 h 279082"/>
                <a:gd name="connsiteX11" fmla="*/ 183832 w 242887"/>
                <a:gd name="connsiteY11" fmla="*/ 115253 h 279082"/>
                <a:gd name="connsiteX12" fmla="*/ 124777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8" y="225743"/>
                    <a:pt x="132398" y="225743"/>
                  </a:cubicBezTo>
                  <a:cubicBezTo>
                    <a:pt x="157163" y="225743"/>
                    <a:pt x="177165" y="216218"/>
                    <a:pt x="198120" y="194310"/>
                  </a:cubicBezTo>
                  <a:lnTo>
                    <a:pt x="237173" y="235268"/>
                  </a:lnTo>
                  <a:cubicBezTo>
                    <a:pt x="206692" y="264795"/>
                    <a:pt x="172402" y="279083"/>
                    <a:pt x="132398" y="279083"/>
                  </a:cubicBezTo>
                  <a:close/>
                  <a:moveTo>
                    <a:pt x="62865" y="115253"/>
                  </a:moveTo>
                  <a:lnTo>
                    <a:pt x="183832" y="115253"/>
                  </a:lnTo>
                  <a:cubicBezTo>
                    <a:pt x="180975" y="74295"/>
                    <a:pt x="160020" y="50482"/>
                    <a:pt x="124777" y="50482"/>
                  </a:cubicBezTo>
                  <a:cubicBezTo>
                    <a:pt x="89535" y="50482"/>
                    <a:pt x="67627" y="74295"/>
                    <a:pt x="62865" y="115253"/>
                  </a:cubicBezTo>
                  <a:close/>
                </a:path>
              </a:pathLst>
            </a:custGeom>
            <a:grpFill/>
            <a:ln w="9525" cap="flat">
              <a:noFill/>
              <a:prstDash val="solid"/>
              <a:miter/>
            </a:ln>
          </p:spPr>
          <p:txBody>
            <a:bodyPr rtlCol="0" anchor="ctr"/>
            <a:lstStyle/>
            <a:p>
              <a:endParaRPr lang="de-DE"/>
            </a:p>
          </p:txBody>
        </p:sp>
        <p:sp>
          <p:nvSpPr>
            <p:cNvPr id="96" name="Freihandform: Form 95"/>
            <p:cNvSpPr/>
            <p:nvPr/>
          </p:nvSpPr>
          <p:spPr>
            <a:xfrm>
              <a:off x="2997516" y="2524124"/>
              <a:ext cx="248602" cy="396239"/>
            </a:xfrm>
            <a:custGeom>
              <a:avLst/>
              <a:gdLst>
                <a:gd name="connsiteX0" fmla="*/ 0 w 248602"/>
                <a:gd name="connsiteY0" fmla="*/ 256223 h 396239"/>
                <a:gd name="connsiteX1" fmla="*/ 108585 w 248602"/>
                <a:gd name="connsiteY1" fmla="*/ 117157 h 396239"/>
                <a:gd name="connsiteX2" fmla="*/ 185738 w 248602"/>
                <a:gd name="connsiteY2" fmla="*/ 153352 h 396239"/>
                <a:gd name="connsiteX3" fmla="*/ 186690 w 248602"/>
                <a:gd name="connsiteY3" fmla="*/ 153352 h 396239"/>
                <a:gd name="connsiteX4" fmla="*/ 186690 w 248602"/>
                <a:gd name="connsiteY4" fmla="*/ 16193 h 396239"/>
                <a:gd name="connsiteX5" fmla="*/ 248603 w 248602"/>
                <a:gd name="connsiteY5" fmla="*/ 0 h 396239"/>
                <a:gd name="connsiteX6" fmla="*/ 248603 w 248602"/>
                <a:gd name="connsiteY6" fmla="*/ 389573 h 396239"/>
                <a:gd name="connsiteX7" fmla="*/ 188595 w 248602"/>
                <a:gd name="connsiteY7" fmla="*/ 389573 h 396239"/>
                <a:gd name="connsiteX8" fmla="*/ 188595 w 248602"/>
                <a:gd name="connsiteY8" fmla="*/ 358140 h 396239"/>
                <a:gd name="connsiteX9" fmla="*/ 187642 w 248602"/>
                <a:gd name="connsiteY9" fmla="*/ 358140 h 396239"/>
                <a:gd name="connsiteX10" fmla="*/ 107633 w 248602"/>
                <a:gd name="connsiteY10" fmla="*/ 396240 h 396239"/>
                <a:gd name="connsiteX11" fmla="*/ 0 w 248602"/>
                <a:gd name="connsiteY11" fmla="*/ 256223 h 396239"/>
                <a:gd name="connsiteX12" fmla="*/ 61913 w 248602"/>
                <a:gd name="connsiteY12" fmla="*/ 256223 h 396239"/>
                <a:gd name="connsiteX13" fmla="*/ 123825 w 248602"/>
                <a:gd name="connsiteY13" fmla="*/ 341948 h 396239"/>
                <a:gd name="connsiteX14" fmla="*/ 187642 w 248602"/>
                <a:gd name="connsiteY14" fmla="*/ 306705 h 396239"/>
                <a:gd name="connsiteX15" fmla="*/ 187642 w 248602"/>
                <a:gd name="connsiteY15" fmla="*/ 208598 h 396239"/>
                <a:gd name="connsiteX16" fmla="*/ 123825 w 248602"/>
                <a:gd name="connsiteY16" fmla="*/ 173355 h 396239"/>
                <a:gd name="connsiteX17" fmla="*/ 61913 w 248602"/>
                <a:gd name="connsiteY17" fmla="*/ 256223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6223"/>
                  </a:moveTo>
                  <a:cubicBezTo>
                    <a:pt x="0" y="170498"/>
                    <a:pt x="43815" y="117157"/>
                    <a:pt x="108585" y="117157"/>
                  </a:cubicBezTo>
                  <a:cubicBezTo>
                    <a:pt x="141923" y="117157"/>
                    <a:pt x="168592" y="131445"/>
                    <a:pt x="185738" y="153352"/>
                  </a:cubicBezTo>
                  <a:lnTo>
                    <a:pt x="186690" y="153352"/>
                  </a:lnTo>
                  <a:lnTo>
                    <a:pt x="186690" y="16193"/>
                  </a:lnTo>
                  <a:lnTo>
                    <a:pt x="248603" y="0"/>
                  </a:lnTo>
                  <a:lnTo>
                    <a:pt x="248603" y="389573"/>
                  </a:lnTo>
                  <a:lnTo>
                    <a:pt x="188595" y="389573"/>
                  </a:lnTo>
                  <a:lnTo>
                    <a:pt x="188595" y="358140"/>
                  </a:lnTo>
                  <a:lnTo>
                    <a:pt x="187642" y="358140"/>
                  </a:lnTo>
                  <a:cubicBezTo>
                    <a:pt x="168592" y="381953"/>
                    <a:pt x="140970" y="396240"/>
                    <a:pt x="107633" y="396240"/>
                  </a:cubicBezTo>
                  <a:cubicBezTo>
                    <a:pt x="43815" y="396240"/>
                    <a:pt x="0" y="341948"/>
                    <a:pt x="0" y="256223"/>
                  </a:cubicBezTo>
                  <a:close/>
                  <a:moveTo>
                    <a:pt x="61913" y="256223"/>
                  </a:moveTo>
                  <a:cubicBezTo>
                    <a:pt x="61913" y="310515"/>
                    <a:pt x="84773" y="341948"/>
                    <a:pt x="123825" y="341948"/>
                  </a:cubicBezTo>
                  <a:cubicBezTo>
                    <a:pt x="147638" y="341948"/>
                    <a:pt x="167640" y="330517"/>
                    <a:pt x="187642" y="306705"/>
                  </a:cubicBezTo>
                  <a:lnTo>
                    <a:pt x="187642" y="208598"/>
                  </a:lnTo>
                  <a:cubicBezTo>
                    <a:pt x="169545" y="184785"/>
                    <a:pt x="149542" y="173355"/>
                    <a:pt x="123825" y="173355"/>
                  </a:cubicBezTo>
                  <a:cubicBezTo>
                    <a:pt x="82867" y="173355"/>
                    <a:pt x="61913" y="202883"/>
                    <a:pt x="61913" y="256223"/>
                  </a:cubicBezTo>
                  <a:close/>
                </a:path>
              </a:pathLst>
            </a:custGeom>
            <a:grpFill/>
            <a:ln w="9525" cap="flat">
              <a:noFill/>
              <a:prstDash val="solid"/>
              <a:miter/>
            </a:ln>
          </p:spPr>
          <p:txBody>
            <a:bodyPr rtlCol="0" anchor="ctr"/>
            <a:lstStyle/>
            <a:p>
              <a:endParaRPr lang="de-DE"/>
            </a:p>
          </p:txBody>
        </p:sp>
        <p:sp>
          <p:nvSpPr>
            <p:cNvPr id="97" name="Freihandform: Form 96"/>
            <p:cNvSpPr/>
            <p:nvPr/>
          </p:nvSpPr>
          <p:spPr>
            <a:xfrm>
              <a:off x="3328987" y="2641039"/>
              <a:ext cx="160020" cy="272657"/>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2"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7" y="-710"/>
                    <a:pt x="150495" y="1195"/>
                    <a:pt x="160020" y="5005"/>
                  </a:cubicBezTo>
                  <a:close/>
                </a:path>
              </a:pathLst>
            </a:custGeom>
            <a:grpFill/>
            <a:ln w="9525" cap="flat">
              <a:noFill/>
              <a:prstDash val="solid"/>
              <a:miter/>
            </a:ln>
          </p:spPr>
          <p:txBody>
            <a:bodyPr rtlCol="0" anchor="ctr"/>
            <a:lstStyle/>
            <a:p>
              <a:endParaRPr lang="de-DE"/>
            </a:p>
          </p:txBody>
        </p:sp>
        <p:sp>
          <p:nvSpPr>
            <p:cNvPr id="98" name="Freihandform: Form 97"/>
            <p:cNvSpPr/>
            <p:nvPr/>
          </p:nvSpPr>
          <p:spPr>
            <a:xfrm>
              <a:off x="3533774" y="2528887"/>
              <a:ext cx="79057" cy="385762"/>
            </a:xfrm>
            <a:custGeom>
              <a:avLst/>
              <a:gdLst>
                <a:gd name="connsiteX0" fmla="*/ 79058 w 79057"/>
                <a:gd name="connsiteY0" fmla="*/ 38100 h 385762"/>
                <a:gd name="connsiteX1" fmla="*/ 39053 w 79057"/>
                <a:gd name="connsiteY1" fmla="*/ 76200 h 385762"/>
                <a:gd name="connsiteX2" fmla="*/ 0 w 79057"/>
                <a:gd name="connsiteY2" fmla="*/ 38100 h 385762"/>
                <a:gd name="connsiteX3" fmla="*/ 39053 w 79057"/>
                <a:gd name="connsiteY3" fmla="*/ 0 h 385762"/>
                <a:gd name="connsiteX4" fmla="*/ 79058 w 79057"/>
                <a:gd name="connsiteY4" fmla="*/ 38100 h 385762"/>
                <a:gd name="connsiteX5" fmla="*/ 70485 w 79057"/>
                <a:gd name="connsiteY5" fmla="*/ 385763 h 385762"/>
                <a:gd name="connsiteX6" fmla="*/ 8572 w 79057"/>
                <a:gd name="connsiteY6" fmla="*/ 385763 h 385762"/>
                <a:gd name="connsiteX7" fmla="*/ 8572 w 79057"/>
                <a:gd name="connsiteY7" fmla="*/ 119063 h 385762"/>
                <a:gd name="connsiteX8" fmla="*/ 70485 w 79057"/>
                <a:gd name="connsiteY8" fmla="*/ 119063 h 385762"/>
                <a:gd name="connsiteX9" fmla="*/ 70485 w 79057"/>
                <a:gd name="connsiteY9" fmla="*/ 385763 h 385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5762">
                  <a:moveTo>
                    <a:pt x="79058" y="38100"/>
                  </a:moveTo>
                  <a:cubicBezTo>
                    <a:pt x="79058" y="60007"/>
                    <a:pt x="60960" y="76200"/>
                    <a:pt x="39053" y="76200"/>
                  </a:cubicBezTo>
                  <a:cubicBezTo>
                    <a:pt x="17145" y="76200"/>
                    <a:pt x="0" y="60960"/>
                    <a:pt x="0" y="38100"/>
                  </a:cubicBezTo>
                  <a:cubicBezTo>
                    <a:pt x="0" y="16193"/>
                    <a:pt x="18097" y="0"/>
                    <a:pt x="39053" y="0"/>
                  </a:cubicBezTo>
                  <a:cubicBezTo>
                    <a:pt x="60960" y="0"/>
                    <a:pt x="79058" y="16193"/>
                    <a:pt x="79058" y="38100"/>
                  </a:cubicBezTo>
                  <a:close/>
                  <a:moveTo>
                    <a:pt x="70485" y="385763"/>
                  </a:moveTo>
                  <a:lnTo>
                    <a:pt x="8572" y="385763"/>
                  </a:lnTo>
                  <a:lnTo>
                    <a:pt x="8572" y="119063"/>
                  </a:lnTo>
                  <a:lnTo>
                    <a:pt x="70485" y="119063"/>
                  </a:lnTo>
                  <a:lnTo>
                    <a:pt x="70485" y="385763"/>
                  </a:lnTo>
                  <a:close/>
                </a:path>
              </a:pathLst>
            </a:custGeom>
            <a:grpFill/>
            <a:ln w="9525" cap="flat">
              <a:noFill/>
              <a:prstDash val="solid"/>
              <a:miter/>
            </a:ln>
          </p:spPr>
          <p:txBody>
            <a:bodyPr rtlCol="0" anchor="ctr"/>
            <a:lstStyle/>
            <a:p>
              <a:endParaRPr lang="de-DE"/>
            </a:p>
          </p:txBody>
        </p:sp>
        <p:sp>
          <p:nvSpPr>
            <p:cNvPr id="99" name="Freihandform: Form 98"/>
            <p:cNvSpPr/>
            <p:nvPr/>
          </p:nvSpPr>
          <p:spPr>
            <a:xfrm>
              <a:off x="3671887" y="2640329"/>
              <a:ext cx="224790" cy="280034"/>
            </a:xfrm>
            <a:custGeom>
              <a:avLst/>
              <a:gdLst>
                <a:gd name="connsiteX0" fmla="*/ 222885 w 224790"/>
                <a:gd name="connsiteY0" fmla="*/ 237172 h 280034"/>
                <a:gd name="connsiteX1" fmla="*/ 127635 w 224790"/>
                <a:gd name="connsiteY1" fmla="*/ 280035 h 280034"/>
                <a:gd name="connsiteX2" fmla="*/ 0 w 224790"/>
                <a:gd name="connsiteY2" fmla="*/ 140970 h 280034"/>
                <a:gd name="connsiteX3" fmla="*/ 128588 w 224790"/>
                <a:gd name="connsiteY3" fmla="*/ 0 h 280034"/>
                <a:gd name="connsiteX4" fmla="*/ 224790 w 224790"/>
                <a:gd name="connsiteY4" fmla="*/ 45720 h 280034"/>
                <a:gd name="connsiteX5" fmla="*/ 181928 w 224790"/>
                <a:gd name="connsiteY5" fmla="*/ 86678 h 280034"/>
                <a:gd name="connsiteX6" fmla="*/ 128588 w 224790"/>
                <a:gd name="connsiteY6" fmla="*/ 57150 h 280034"/>
                <a:gd name="connsiteX7" fmla="*/ 62865 w 224790"/>
                <a:gd name="connsiteY7" fmla="*/ 140018 h 280034"/>
                <a:gd name="connsiteX8" fmla="*/ 128588 w 224790"/>
                <a:gd name="connsiteY8" fmla="*/ 222885 h 280034"/>
                <a:gd name="connsiteX9" fmla="*/ 183833 w 224790"/>
                <a:gd name="connsiteY9" fmla="*/ 193358 h 280034"/>
                <a:gd name="connsiteX10" fmla="*/ 222885 w 224790"/>
                <a:gd name="connsiteY10" fmla="*/ 237172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4">
                  <a:moveTo>
                    <a:pt x="222885" y="237172"/>
                  </a:moveTo>
                  <a:cubicBezTo>
                    <a:pt x="196215" y="266700"/>
                    <a:pt x="165735" y="280035"/>
                    <a:pt x="127635" y="280035"/>
                  </a:cubicBezTo>
                  <a:cubicBezTo>
                    <a:pt x="51435" y="280035"/>
                    <a:pt x="0" y="224790"/>
                    <a:pt x="0" y="140970"/>
                  </a:cubicBezTo>
                  <a:cubicBezTo>
                    <a:pt x="0" y="57150"/>
                    <a:pt x="51435" y="0"/>
                    <a:pt x="128588" y="0"/>
                  </a:cubicBezTo>
                  <a:cubicBezTo>
                    <a:pt x="168592" y="0"/>
                    <a:pt x="200978" y="15240"/>
                    <a:pt x="224790" y="45720"/>
                  </a:cubicBezTo>
                  <a:lnTo>
                    <a:pt x="181928" y="86678"/>
                  </a:lnTo>
                  <a:cubicBezTo>
                    <a:pt x="166688" y="66675"/>
                    <a:pt x="149542" y="57150"/>
                    <a:pt x="128588" y="57150"/>
                  </a:cubicBezTo>
                  <a:cubicBezTo>
                    <a:pt x="89535" y="57150"/>
                    <a:pt x="62865" y="89535"/>
                    <a:pt x="62865" y="140018"/>
                  </a:cubicBezTo>
                  <a:cubicBezTo>
                    <a:pt x="62865" y="189547"/>
                    <a:pt x="89535" y="222885"/>
                    <a:pt x="128588" y="222885"/>
                  </a:cubicBezTo>
                  <a:cubicBezTo>
                    <a:pt x="149542" y="222885"/>
                    <a:pt x="166688" y="213360"/>
                    <a:pt x="183833" y="193358"/>
                  </a:cubicBezTo>
                  <a:lnTo>
                    <a:pt x="222885" y="237172"/>
                  </a:lnTo>
                  <a:close/>
                </a:path>
              </a:pathLst>
            </a:custGeom>
            <a:grpFill/>
            <a:ln w="9525" cap="flat">
              <a:noFill/>
              <a:prstDash val="solid"/>
              <a:miter/>
            </a:ln>
          </p:spPr>
          <p:txBody>
            <a:bodyPr rtlCol="0" anchor="ctr"/>
            <a:lstStyle/>
            <a:p>
              <a:endParaRPr lang="de-DE"/>
            </a:p>
          </p:txBody>
        </p:sp>
        <p:sp>
          <p:nvSpPr>
            <p:cNvPr id="100" name="Freihandform: Form 99"/>
            <p:cNvSpPr/>
            <p:nvPr/>
          </p:nvSpPr>
          <p:spPr>
            <a:xfrm>
              <a:off x="3950016" y="2524124"/>
              <a:ext cx="228600" cy="391477"/>
            </a:xfrm>
            <a:custGeom>
              <a:avLst/>
              <a:gdLst>
                <a:gd name="connsiteX0" fmla="*/ 228600 w 228600"/>
                <a:gd name="connsiteY0" fmla="*/ 390525 h 391477"/>
                <a:gd name="connsiteX1" fmla="*/ 166688 w 228600"/>
                <a:gd name="connsiteY1" fmla="*/ 390525 h 391477"/>
                <a:gd name="connsiteX2" fmla="*/ 166688 w 228600"/>
                <a:gd name="connsiteY2" fmla="*/ 238125 h 391477"/>
                <a:gd name="connsiteX3" fmla="*/ 117158 w 228600"/>
                <a:gd name="connsiteY3" fmla="*/ 173355 h 391477"/>
                <a:gd name="connsiteX4" fmla="*/ 61913 w 228600"/>
                <a:gd name="connsiteY4" fmla="*/ 238125 h 391477"/>
                <a:gd name="connsiteX5" fmla="*/ 61913 w 228600"/>
                <a:gd name="connsiteY5" fmla="*/ 391478 h 391477"/>
                <a:gd name="connsiteX6" fmla="*/ 0 w 228600"/>
                <a:gd name="connsiteY6" fmla="*/ 391478 h 391477"/>
                <a:gd name="connsiteX7" fmla="*/ 0 w 228600"/>
                <a:gd name="connsiteY7" fmla="*/ 16193 h 391477"/>
                <a:gd name="connsiteX8" fmla="*/ 61913 w 228600"/>
                <a:gd name="connsiteY8" fmla="*/ 0 h 391477"/>
                <a:gd name="connsiteX9" fmla="*/ 61913 w 228600"/>
                <a:gd name="connsiteY9" fmla="*/ 155258 h 391477"/>
                <a:gd name="connsiteX10" fmla="*/ 62865 w 228600"/>
                <a:gd name="connsiteY10" fmla="*/ 155258 h 391477"/>
                <a:gd name="connsiteX11" fmla="*/ 140970 w 228600"/>
                <a:gd name="connsiteY11" fmla="*/ 116205 h 391477"/>
                <a:gd name="connsiteX12" fmla="*/ 228600 w 228600"/>
                <a:gd name="connsiteY12" fmla="*/ 223838 h 391477"/>
                <a:gd name="connsiteX13" fmla="*/ 228600 w 228600"/>
                <a:gd name="connsiteY13" fmla="*/ 390525 h 391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91477">
                  <a:moveTo>
                    <a:pt x="228600" y="390525"/>
                  </a:moveTo>
                  <a:lnTo>
                    <a:pt x="166688" y="390525"/>
                  </a:lnTo>
                  <a:lnTo>
                    <a:pt x="166688" y="238125"/>
                  </a:lnTo>
                  <a:cubicBezTo>
                    <a:pt x="166688" y="199073"/>
                    <a:pt x="154305" y="173355"/>
                    <a:pt x="117158" y="173355"/>
                  </a:cubicBezTo>
                  <a:cubicBezTo>
                    <a:pt x="74295" y="173355"/>
                    <a:pt x="61913" y="207645"/>
                    <a:pt x="61913" y="238125"/>
                  </a:cubicBezTo>
                  <a:lnTo>
                    <a:pt x="61913" y="391478"/>
                  </a:lnTo>
                  <a:lnTo>
                    <a:pt x="0" y="391478"/>
                  </a:lnTo>
                  <a:lnTo>
                    <a:pt x="0" y="16193"/>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90525"/>
                  </a:lnTo>
                  <a:close/>
                </a:path>
              </a:pathLst>
            </a:custGeom>
            <a:grpFill/>
            <a:ln w="9525" cap="flat">
              <a:noFill/>
              <a:prstDash val="solid"/>
              <a:miter/>
            </a:ln>
          </p:spPr>
          <p:txBody>
            <a:bodyPr rtlCol="0" anchor="ctr"/>
            <a:lstStyle/>
            <a:p>
              <a:endParaRPr lang="de-DE"/>
            </a:p>
          </p:txBody>
        </p:sp>
        <p:sp>
          <p:nvSpPr>
            <p:cNvPr id="101" name="Freihandform: Form 100"/>
            <p:cNvSpPr/>
            <p:nvPr/>
          </p:nvSpPr>
          <p:spPr>
            <a:xfrm>
              <a:off x="4251006" y="2721291"/>
              <a:ext cx="130492" cy="59055"/>
            </a:xfrm>
            <a:custGeom>
              <a:avLst/>
              <a:gdLst>
                <a:gd name="connsiteX0" fmla="*/ 130493 w 130492"/>
                <a:gd name="connsiteY0" fmla="*/ 59055 h 59055"/>
                <a:gd name="connsiteX1" fmla="*/ 0 w 130492"/>
                <a:gd name="connsiteY1" fmla="*/ 59055 h 59055"/>
                <a:gd name="connsiteX2" fmla="*/ 0 w 130492"/>
                <a:gd name="connsiteY2" fmla="*/ 0 h 59055"/>
                <a:gd name="connsiteX3" fmla="*/ 130493 w 130492"/>
                <a:gd name="connsiteY3" fmla="*/ 0 h 59055"/>
                <a:gd name="connsiteX4" fmla="*/ 130493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3" y="59055"/>
                  </a:moveTo>
                  <a:lnTo>
                    <a:pt x="0" y="59055"/>
                  </a:lnTo>
                  <a:lnTo>
                    <a:pt x="0" y="0"/>
                  </a:lnTo>
                  <a:lnTo>
                    <a:pt x="130493" y="0"/>
                  </a:lnTo>
                  <a:lnTo>
                    <a:pt x="130493" y="59055"/>
                  </a:lnTo>
                  <a:close/>
                </a:path>
              </a:pathLst>
            </a:custGeom>
            <a:grpFill/>
            <a:ln w="9525" cap="flat">
              <a:noFill/>
              <a:prstDash val="solid"/>
              <a:miter/>
            </a:ln>
          </p:spPr>
          <p:txBody>
            <a:bodyPr rtlCol="0" anchor="ctr"/>
            <a:lstStyle/>
            <a:p>
              <a:endParaRPr lang="de-DE"/>
            </a:p>
          </p:txBody>
        </p:sp>
        <p:sp>
          <p:nvSpPr>
            <p:cNvPr id="102" name="Freihandform: Form 101"/>
            <p:cNvSpPr/>
            <p:nvPr/>
          </p:nvSpPr>
          <p:spPr>
            <a:xfrm>
              <a:off x="4413884" y="2545079"/>
              <a:ext cx="343852" cy="368617"/>
            </a:xfrm>
            <a:custGeom>
              <a:avLst/>
              <a:gdLst>
                <a:gd name="connsiteX0" fmla="*/ 137160 w 343852"/>
                <a:gd name="connsiteY0" fmla="*/ 0 h 368617"/>
                <a:gd name="connsiteX1" fmla="*/ 206693 w 343852"/>
                <a:gd name="connsiteY1" fmla="*/ 0 h 368617"/>
                <a:gd name="connsiteX2" fmla="*/ 343853 w 343852"/>
                <a:gd name="connsiteY2" fmla="*/ 368618 h 368617"/>
                <a:gd name="connsiteX3" fmla="*/ 272415 w 343852"/>
                <a:gd name="connsiteY3" fmla="*/ 368618 h 368617"/>
                <a:gd name="connsiteX4" fmla="*/ 245745 w 343852"/>
                <a:gd name="connsiteY4" fmla="*/ 290512 h 368617"/>
                <a:gd name="connsiteX5" fmla="*/ 96203 w 343852"/>
                <a:gd name="connsiteY5" fmla="*/ 290512 h 368617"/>
                <a:gd name="connsiteX6" fmla="*/ 69533 w 343852"/>
                <a:gd name="connsiteY6" fmla="*/ 368618 h 368617"/>
                <a:gd name="connsiteX7" fmla="*/ 0 w 343852"/>
                <a:gd name="connsiteY7" fmla="*/ 368618 h 368617"/>
                <a:gd name="connsiteX8" fmla="*/ 137160 w 343852"/>
                <a:gd name="connsiteY8" fmla="*/ 0 h 368617"/>
                <a:gd name="connsiteX9" fmla="*/ 116205 w 343852"/>
                <a:gd name="connsiteY9" fmla="*/ 231458 h 368617"/>
                <a:gd name="connsiteX10" fmla="*/ 223838 w 343852"/>
                <a:gd name="connsiteY10" fmla="*/ 231458 h 368617"/>
                <a:gd name="connsiteX11" fmla="*/ 170497 w 343852"/>
                <a:gd name="connsiteY11" fmla="*/ 75247 h 368617"/>
                <a:gd name="connsiteX12" fmla="*/ 169545 w 343852"/>
                <a:gd name="connsiteY12" fmla="*/ 75247 h 368617"/>
                <a:gd name="connsiteX13" fmla="*/ 116205 w 343852"/>
                <a:gd name="connsiteY13" fmla="*/ 231458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3852" h="368617">
                  <a:moveTo>
                    <a:pt x="137160" y="0"/>
                  </a:moveTo>
                  <a:lnTo>
                    <a:pt x="206693" y="0"/>
                  </a:lnTo>
                  <a:lnTo>
                    <a:pt x="343853" y="368618"/>
                  </a:lnTo>
                  <a:lnTo>
                    <a:pt x="272415" y="368618"/>
                  </a:lnTo>
                  <a:lnTo>
                    <a:pt x="245745" y="290512"/>
                  </a:lnTo>
                  <a:lnTo>
                    <a:pt x="96203" y="290512"/>
                  </a:lnTo>
                  <a:lnTo>
                    <a:pt x="69533" y="368618"/>
                  </a:lnTo>
                  <a:lnTo>
                    <a:pt x="0" y="368618"/>
                  </a:lnTo>
                  <a:lnTo>
                    <a:pt x="137160" y="0"/>
                  </a:lnTo>
                  <a:close/>
                  <a:moveTo>
                    <a:pt x="116205" y="231458"/>
                  </a:moveTo>
                  <a:lnTo>
                    <a:pt x="223838" y="231458"/>
                  </a:lnTo>
                  <a:lnTo>
                    <a:pt x="170497" y="75247"/>
                  </a:lnTo>
                  <a:lnTo>
                    <a:pt x="169545" y="75247"/>
                  </a:lnTo>
                  <a:lnTo>
                    <a:pt x="116205" y="231458"/>
                  </a:lnTo>
                  <a:close/>
                </a:path>
              </a:pathLst>
            </a:custGeom>
            <a:grpFill/>
            <a:ln w="9525" cap="flat">
              <a:noFill/>
              <a:prstDash val="solid"/>
              <a:miter/>
            </a:ln>
          </p:spPr>
          <p:txBody>
            <a:bodyPr rtlCol="0" anchor="ctr"/>
            <a:lstStyle/>
            <a:p>
              <a:endParaRPr lang="de-DE"/>
            </a:p>
          </p:txBody>
        </p:sp>
        <p:sp>
          <p:nvSpPr>
            <p:cNvPr id="103" name="Freihandform: Form 102"/>
            <p:cNvSpPr/>
            <p:nvPr/>
          </p:nvSpPr>
          <p:spPr>
            <a:xfrm>
              <a:off x="4812029" y="2525076"/>
              <a:ext cx="61912" cy="389572"/>
            </a:xfrm>
            <a:custGeom>
              <a:avLst/>
              <a:gdLst>
                <a:gd name="connsiteX0" fmla="*/ 61913 w 61912"/>
                <a:gd name="connsiteY0" fmla="*/ 389573 h 389572"/>
                <a:gd name="connsiteX1" fmla="*/ 0 w 61912"/>
                <a:gd name="connsiteY1" fmla="*/ 389573 h 389572"/>
                <a:gd name="connsiteX2" fmla="*/ 0 w 61912"/>
                <a:gd name="connsiteY2" fmla="*/ 14288 h 389572"/>
                <a:gd name="connsiteX3" fmla="*/ 61913 w 61912"/>
                <a:gd name="connsiteY3" fmla="*/ 0 h 389572"/>
                <a:gd name="connsiteX4" fmla="*/ 61913 w 61912"/>
                <a:gd name="connsiteY4" fmla="*/ 389573 h 38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9572">
                  <a:moveTo>
                    <a:pt x="61913" y="389573"/>
                  </a:moveTo>
                  <a:lnTo>
                    <a:pt x="0" y="389573"/>
                  </a:lnTo>
                  <a:lnTo>
                    <a:pt x="0" y="14288"/>
                  </a:lnTo>
                  <a:lnTo>
                    <a:pt x="61913" y="0"/>
                  </a:lnTo>
                  <a:lnTo>
                    <a:pt x="61913" y="389573"/>
                  </a:lnTo>
                  <a:close/>
                </a:path>
              </a:pathLst>
            </a:custGeom>
            <a:grpFill/>
            <a:ln w="9525" cap="flat">
              <a:noFill/>
              <a:prstDash val="solid"/>
              <a:miter/>
            </a:ln>
          </p:spPr>
          <p:txBody>
            <a:bodyPr rtlCol="0" anchor="ctr"/>
            <a:lstStyle/>
            <a:p>
              <a:endParaRPr lang="de-DE"/>
            </a:p>
          </p:txBody>
        </p:sp>
        <p:sp>
          <p:nvSpPr>
            <p:cNvPr id="104" name="Freihandform: Form 103"/>
            <p:cNvSpPr/>
            <p:nvPr/>
          </p:nvSpPr>
          <p:spPr>
            <a:xfrm>
              <a:off x="4941569" y="2641281"/>
              <a:ext cx="242887" cy="279082"/>
            </a:xfrm>
            <a:custGeom>
              <a:avLst/>
              <a:gdLst>
                <a:gd name="connsiteX0" fmla="*/ 132398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3818 w 242887"/>
                <a:gd name="connsiteY5" fmla="*/ 160972 h 279082"/>
                <a:gd name="connsiteX6" fmla="*/ 133350 w 242887"/>
                <a:gd name="connsiteY6" fmla="*/ 225743 h 279082"/>
                <a:gd name="connsiteX7" fmla="*/ 199073 w 242887"/>
                <a:gd name="connsiteY7" fmla="*/ 194310 h 279082"/>
                <a:gd name="connsiteX8" fmla="*/ 238125 w 242887"/>
                <a:gd name="connsiteY8" fmla="*/ 235268 h 279082"/>
                <a:gd name="connsiteX9" fmla="*/ 132398 w 242887"/>
                <a:gd name="connsiteY9" fmla="*/ 279083 h 279082"/>
                <a:gd name="connsiteX10" fmla="*/ 61913 w 242887"/>
                <a:gd name="connsiteY10" fmla="*/ 115253 h 279082"/>
                <a:gd name="connsiteX11" fmla="*/ 182880 w 242887"/>
                <a:gd name="connsiteY11" fmla="*/ 115253 h 279082"/>
                <a:gd name="connsiteX12" fmla="*/ 123825 w 242887"/>
                <a:gd name="connsiteY12" fmla="*/ 50482 h 279082"/>
                <a:gd name="connsiteX13" fmla="*/ 61913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8" y="0"/>
                  </a:cubicBezTo>
                  <a:cubicBezTo>
                    <a:pt x="196215" y="0"/>
                    <a:pt x="242888" y="53340"/>
                    <a:pt x="242888" y="135255"/>
                  </a:cubicBezTo>
                  <a:cubicBezTo>
                    <a:pt x="242888" y="143828"/>
                    <a:pt x="241935" y="153353"/>
                    <a:pt x="241935" y="160972"/>
                  </a:cubicBezTo>
                  <a:lnTo>
                    <a:pt x="63818" y="160972"/>
                  </a:lnTo>
                  <a:cubicBezTo>
                    <a:pt x="70485" y="201930"/>
                    <a:pt x="95250" y="225743"/>
                    <a:pt x="133350" y="225743"/>
                  </a:cubicBezTo>
                  <a:cubicBezTo>
                    <a:pt x="158115" y="225743"/>
                    <a:pt x="178118" y="216218"/>
                    <a:pt x="199073" y="194310"/>
                  </a:cubicBezTo>
                  <a:lnTo>
                    <a:pt x="238125" y="235268"/>
                  </a:lnTo>
                  <a:cubicBezTo>
                    <a:pt x="206693" y="264795"/>
                    <a:pt x="172403" y="279083"/>
                    <a:pt x="132398" y="279083"/>
                  </a:cubicBezTo>
                  <a:close/>
                  <a:moveTo>
                    <a:pt x="61913" y="115253"/>
                  </a:moveTo>
                  <a:lnTo>
                    <a:pt x="182880" y="115253"/>
                  </a:lnTo>
                  <a:cubicBezTo>
                    <a:pt x="180023" y="74295"/>
                    <a:pt x="159068" y="50482"/>
                    <a:pt x="123825" y="50482"/>
                  </a:cubicBezTo>
                  <a:cubicBezTo>
                    <a:pt x="89535" y="50482"/>
                    <a:pt x="67628" y="74295"/>
                    <a:pt x="61913" y="115253"/>
                  </a:cubicBezTo>
                  <a:close/>
                </a:path>
              </a:pathLst>
            </a:custGeom>
            <a:grpFill/>
            <a:ln w="9525" cap="flat">
              <a:noFill/>
              <a:prstDash val="solid"/>
              <a:miter/>
            </a:ln>
          </p:spPr>
          <p:txBody>
            <a:bodyPr rtlCol="0" anchor="ctr"/>
            <a:lstStyle/>
            <a:p>
              <a:endParaRPr lang="de-DE"/>
            </a:p>
          </p:txBody>
        </p:sp>
        <p:sp>
          <p:nvSpPr>
            <p:cNvPr id="105" name="Freihandform: Form 104"/>
            <p:cNvSpPr/>
            <p:nvPr/>
          </p:nvSpPr>
          <p:spPr>
            <a:xfrm>
              <a:off x="5217794" y="2647949"/>
              <a:ext cx="255270" cy="266700"/>
            </a:xfrm>
            <a:custGeom>
              <a:avLst/>
              <a:gdLst>
                <a:gd name="connsiteX0" fmla="*/ 255270 w 255270"/>
                <a:gd name="connsiteY0" fmla="*/ 266700 h 266700"/>
                <a:gd name="connsiteX1" fmla="*/ 183833 w 255270"/>
                <a:gd name="connsiteY1" fmla="*/ 266700 h 266700"/>
                <a:gd name="connsiteX2" fmla="*/ 126683 w 255270"/>
                <a:gd name="connsiteY2" fmla="*/ 174308 h 266700"/>
                <a:gd name="connsiteX3" fmla="*/ 125730 w 255270"/>
                <a:gd name="connsiteY3" fmla="*/ 174308 h 266700"/>
                <a:gd name="connsiteX4" fmla="*/ 70485 w 255270"/>
                <a:gd name="connsiteY4" fmla="*/ 266700 h 266700"/>
                <a:gd name="connsiteX5" fmla="*/ 0 w 255270"/>
                <a:gd name="connsiteY5" fmla="*/ 266700 h 266700"/>
                <a:gd name="connsiteX6" fmla="*/ 91440 w 255270"/>
                <a:gd name="connsiteY6" fmla="*/ 128588 h 266700"/>
                <a:gd name="connsiteX7" fmla="*/ 6668 w 255270"/>
                <a:gd name="connsiteY7" fmla="*/ 0 h 266700"/>
                <a:gd name="connsiteX8" fmla="*/ 77153 w 255270"/>
                <a:gd name="connsiteY8" fmla="*/ 0 h 266700"/>
                <a:gd name="connsiteX9" fmla="*/ 127635 w 255270"/>
                <a:gd name="connsiteY9" fmla="*/ 81915 h 266700"/>
                <a:gd name="connsiteX10" fmla="*/ 128588 w 255270"/>
                <a:gd name="connsiteY10" fmla="*/ 81915 h 266700"/>
                <a:gd name="connsiteX11" fmla="*/ 178118 w 255270"/>
                <a:gd name="connsiteY11" fmla="*/ 0 h 266700"/>
                <a:gd name="connsiteX12" fmla="*/ 247650 w 255270"/>
                <a:gd name="connsiteY12" fmla="*/ 0 h 266700"/>
                <a:gd name="connsiteX13" fmla="*/ 163830 w 255270"/>
                <a:gd name="connsiteY13" fmla="*/ 127635 h 266700"/>
                <a:gd name="connsiteX14" fmla="*/ 255270 w 255270"/>
                <a:gd name="connsiteY14" fmla="*/ 26670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5270" h="266700">
                  <a:moveTo>
                    <a:pt x="255270" y="266700"/>
                  </a:moveTo>
                  <a:lnTo>
                    <a:pt x="183833" y="266700"/>
                  </a:lnTo>
                  <a:lnTo>
                    <a:pt x="126683" y="174308"/>
                  </a:lnTo>
                  <a:lnTo>
                    <a:pt x="125730" y="174308"/>
                  </a:lnTo>
                  <a:lnTo>
                    <a:pt x="70485" y="266700"/>
                  </a:lnTo>
                  <a:lnTo>
                    <a:pt x="0" y="266700"/>
                  </a:lnTo>
                  <a:lnTo>
                    <a:pt x="91440" y="128588"/>
                  </a:lnTo>
                  <a:lnTo>
                    <a:pt x="6668" y="0"/>
                  </a:lnTo>
                  <a:lnTo>
                    <a:pt x="77153" y="0"/>
                  </a:lnTo>
                  <a:lnTo>
                    <a:pt x="127635" y="81915"/>
                  </a:lnTo>
                  <a:lnTo>
                    <a:pt x="128588" y="81915"/>
                  </a:lnTo>
                  <a:lnTo>
                    <a:pt x="178118" y="0"/>
                  </a:lnTo>
                  <a:lnTo>
                    <a:pt x="247650" y="0"/>
                  </a:lnTo>
                  <a:lnTo>
                    <a:pt x="163830" y="127635"/>
                  </a:lnTo>
                  <a:lnTo>
                    <a:pt x="255270" y="266700"/>
                  </a:lnTo>
                  <a:close/>
                </a:path>
              </a:pathLst>
            </a:custGeom>
            <a:grpFill/>
            <a:ln w="9525" cap="flat">
              <a:noFill/>
              <a:prstDash val="solid"/>
              <a:miter/>
            </a:ln>
          </p:spPr>
          <p:txBody>
            <a:bodyPr rtlCol="0" anchor="ctr"/>
            <a:lstStyle/>
            <a:p>
              <a:endParaRPr lang="de-DE"/>
            </a:p>
          </p:txBody>
        </p:sp>
        <p:sp>
          <p:nvSpPr>
            <p:cNvPr id="106" name="Freihandform: Form 105"/>
            <p:cNvSpPr/>
            <p:nvPr/>
          </p:nvSpPr>
          <p:spPr>
            <a:xfrm>
              <a:off x="5506402" y="2641281"/>
              <a:ext cx="225742" cy="279082"/>
            </a:xfrm>
            <a:custGeom>
              <a:avLst/>
              <a:gdLst>
                <a:gd name="connsiteX0" fmla="*/ 114300 w 225742"/>
                <a:gd name="connsiteY0" fmla="*/ 107632 h 279082"/>
                <a:gd name="connsiteX1" fmla="*/ 164782 w 225742"/>
                <a:gd name="connsiteY1" fmla="*/ 113347 h 279082"/>
                <a:gd name="connsiteX2" fmla="*/ 164782 w 225742"/>
                <a:gd name="connsiteY2" fmla="*/ 103822 h 279082"/>
                <a:gd name="connsiteX3" fmla="*/ 105728 w 225742"/>
                <a:gd name="connsiteY3" fmla="*/ 52388 h 279082"/>
                <a:gd name="connsiteX4" fmla="*/ 38100 w 225742"/>
                <a:gd name="connsiteY4" fmla="*/ 67628 h 279082"/>
                <a:gd name="connsiteX5" fmla="*/ 24765 w 225742"/>
                <a:gd name="connsiteY5" fmla="*/ 15240 h 279082"/>
                <a:gd name="connsiteX6" fmla="*/ 112395 w 225742"/>
                <a:gd name="connsiteY6" fmla="*/ 0 h 279082"/>
                <a:gd name="connsiteX7" fmla="*/ 225742 w 225742"/>
                <a:gd name="connsiteY7" fmla="*/ 102870 h 279082"/>
                <a:gd name="connsiteX8" fmla="*/ 225742 w 225742"/>
                <a:gd name="connsiteY8" fmla="*/ 273368 h 279082"/>
                <a:gd name="connsiteX9" fmla="*/ 166688 w 225742"/>
                <a:gd name="connsiteY9" fmla="*/ 273368 h 279082"/>
                <a:gd name="connsiteX10" fmla="*/ 166688 w 225742"/>
                <a:gd name="connsiteY10" fmla="*/ 244793 h 279082"/>
                <a:gd name="connsiteX11" fmla="*/ 165735 w 225742"/>
                <a:gd name="connsiteY11" fmla="*/ 244793 h 279082"/>
                <a:gd name="connsiteX12" fmla="*/ 87630 w 225742"/>
                <a:gd name="connsiteY12" fmla="*/ 279083 h 279082"/>
                <a:gd name="connsiteX13" fmla="*/ 0 w 225742"/>
                <a:gd name="connsiteY13" fmla="*/ 194310 h 279082"/>
                <a:gd name="connsiteX14" fmla="*/ 114300 w 225742"/>
                <a:gd name="connsiteY14" fmla="*/ 107632 h 279082"/>
                <a:gd name="connsiteX15" fmla="*/ 103822 w 225742"/>
                <a:gd name="connsiteY15" fmla="*/ 232410 h 279082"/>
                <a:gd name="connsiteX16" fmla="*/ 164782 w 225742"/>
                <a:gd name="connsiteY16" fmla="*/ 200025 h 279082"/>
                <a:gd name="connsiteX17" fmla="*/ 164782 w 225742"/>
                <a:gd name="connsiteY17" fmla="*/ 154305 h 279082"/>
                <a:gd name="connsiteX18" fmla="*/ 120967 w 225742"/>
                <a:gd name="connsiteY18" fmla="*/ 149543 h 279082"/>
                <a:gd name="connsiteX19" fmla="*/ 59055 w 225742"/>
                <a:gd name="connsiteY19" fmla="*/ 193358 h 279082"/>
                <a:gd name="connsiteX20" fmla="*/ 103822 w 225742"/>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42" h="279082">
                  <a:moveTo>
                    <a:pt x="114300" y="107632"/>
                  </a:moveTo>
                  <a:cubicBezTo>
                    <a:pt x="131445" y="107632"/>
                    <a:pt x="147638" y="108585"/>
                    <a:pt x="164782" y="113347"/>
                  </a:cubicBezTo>
                  <a:lnTo>
                    <a:pt x="164782" y="103822"/>
                  </a:lnTo>
                  <a:cubicBezTo>
                    <a:pt x="164782" y="69532"/>
                    <a:pt x="144780" y="52388"/>
                    <a:pt x="105728" y="52388"/>
                  </a:cubicBezTo>
                  <a:cubicBezTo>
                    <a:pt x="83820" y="52388"/>
                    <a:pt x="60007" y="57150"/>
                    <a:pt x="38100" y="67628"/>
                  </a:cubicBezTo>
                  <a:lnTo>
                    <a:pt x="24765" y="15240"/>
                  </a:lnTo>
                  <a:cubicBezTo>
                    <a:pt x="49530" y="5715"/>
                    <a:pt x="81915" y="0"/>
                    <a:pt x="112395" y="0"/>
                  </a:cubicBezTo>
                  <a:cubicBezTo>
                    <a:pt x="187642" y="0"/>
                    <a:pt x="225742" y="35243"/>
                    <a:pt x="225742" y="102870"/>
                  </a:cubicBezTo>
                  <a:lnTo>
                    <a:pt x="225742" y="273368"/>
                  </a:lnTo>
                  <a:lnTo>
                    <a:pt x="166688" y="273368"/>
                  </a:lnTo>
                  <a:lnTo>
                    <a:pt x="166688" y="244793"/>
                  </a:lnTo>
                  <a:lnTo>
                    <a:pt x="165735" y="244793"/>
                  </a:lnTo>
                  <a:cubicBezTo>
                    <a:pt x="142875" y="268605"/>
                    <a:pt x="119063" y="279083"/>
                    <a:pt x="87630" y="279083"/>
                  </a:cubicBezTo>
                  <a:cubicBezTo>
                    <a:pt x="34290" y="279083"/>
                    <a:pt x="0" y="245745"/>
                    <a:pt x="0" y="194310"/>
                  </a:cubicBezTo>
                  <a:cubicBezTo>
                    <a:pt x="0" y="138113"/>
                    <a:pt x="40005" y="107632"/>
                    <a:pt x="114300" y="107632"/>
                  </a:cubicBezTo>
                  <a:close/>
                  <a:moveTo>
                    <a:pt x="103822" y="232410"/>
                  </a:moveTo>
                  <a:cubicBezTo>
                    <a:pt x="126682" y="232410"/>
                    <a:pt x="147638" y="220980"/>
                    <a:pt x="164782" y="200025"/>
                  </a:cubicBezTo>
                  <a:lnTo>
                    <a:pt x="164782" y="154305"/>
                  </a:lnTo>
                  <a:cubicBezTo>
                    <a:pt x="150495" y="150495"/>
                    <a:pt x="135255" y="149543"/>
                    <a:pt x="120967" y="149543"/>
                  </a:cubicBezTo>
                  <a:cubicBezTo>
                    <a:pt x="81915" y="149543"/>
                    <a:pt x="59055" y="164783"/>
                    <a:pt x="59055" y="193358"/>
                  </a:cubicBezTo>
                  <a:cubicBezTo>
                    <a:pt x="59055" y="217170"/>
                    <a:pt x="76200" y="232410"/>
                    <a:pt x="103822" y="232410"/>
                  </a:cubicBezTo>
                  <a:close/>
                </a:path>
              </a:pathLst>
            </a:custGeom>
            <a:grpFill/>
            <a:ln w="9525" cap="flat">
              <a:noFill/>
              <a:prstDash val="solid"/>
              <a:miter/>
            </a:ln>
          </p:spPr>
          <p:txBody>
            <a:bodyPr rtlCol="0" anchor="ctr"/>
            <a:lstStyle/>
            <a:p>
              <a:endParaRPr lang="de-DE"/>
            </a:p>
          </p:txBody>
        </p:sp>
        <p:sp>
          <p:nvSpPr>
            <p:cNvPr id="107" name="Freihandform: Form 106"/>
            <p:cNvSpPr/>
            <p:nvPr/>
          </p:nvSpPr>
          <p:spPr>
            <a:xfrm>
              <a:off x="5812154" y="2642234"/>
              <a:ext cx="228600" cy="27336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7 w 228600"/>
                <a:gd name="connsiteY3" fmla="*/ 55245 h 273367"/>
                <a:gd name="connsiteX4" fmla="*/ 61913 w 228600"/>
                <a:gd name="connsiteY4" fmla="*/ 120015 h 273367"/>
                <a:gd name="connsiteX5" fmla="*/ 61913 w 228600"/>
                <a:gd name="connsiteY5" fmla="*/ 273367 h 273367"/>
                <a:gd name="connsiteX6" fmla="*/ 0 w 228600"/>
                <a:gd name="connsiteY6" fmla="*/ 273367 h 273367"/>
                <a:gd name="connsiteX7" fmla="*/ 0 w 228600"/>
                <a:gd name="connsiteY7" fmla="*/ 6667 h 273367"/>
                <a:gd name="connsiteX8" fmla="*/ 61913 w 228600"/>
                <a:gd name="connsiteY8" fmla="*/ 6667 h 273367"/>
                <a:gd name="connsiteX9" fmla="*/ 61913 w 228600"/>
                <a:gd name="connsiteY9" fmla="*/ 39052 h 273367"/>
                <a:gd name="connsiteX10" fmla="*/ 62865 w 228600"/>
                <a:gd name="connsiteY10" fmla="*/ 39052 h 273367"/>
                <a:gd name="connsiteX11" fmla="*/ 140970 w 228600"/>
                <a:gd name="connsiteY11" fmla="*/ 0 h 273367"/>
                <a:gd name="connsiteX12" fmla="*/ 228600 w 228600"/>
                <a:gd name="connsiteY12" fmla="*/ 107632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7" y="55245"/>
                    <a:pt x="117157" y="55245"/>
                  </a:cubicBezTo>
                  <a:cubicBezTo>
                    <a:pt x="73342" y="55245"/>
                    <a:pt x="61913" y="90488"/>
                    <a:pt x="61913" y="120015"/>
                  </a:cubicBezTo>
                  <a:lnTo>
                    <a:pt x="61913" y="273367"/>
                  </a:lnTo>
                  <a:lnTo>
                    <a:pt x="0" y="273367"/>
                  </a:lnTo>
                  <a:lnTo>
                    <a:pt x="0" y="6667"/>
                  </a:lnTo>
                  <a:lnTo>
                    <a:pt x="61913" y="6667"/>
                  </a:lnTo>
                  <a:lnTo>
                    <a:pt x="61913" y="39052"/>
                  </a:lnTo>
                  <a:lnTo>
                    <a:pt x="62865" y="39052"/>
                  </a:lnTo>
                  <a:cubicBezTo>
                    <a:pt x="79057" y="15240"/>
                    <a:pt x="106680" y="0"/>
                    <a:pt x="140970" y="0"/>
                  </a:cubicBezTo>
                  <a:cubicBezTo>
                    <a:pt x="201930" y="0"/>
                    <a:pt x="228600" y="44767"/>
                    <a:pt x="228600" y="107632"/>
                  </a:cubicBezTo>
                  <a:lnTo>
                    <a:pt x="228600" y="272415"/>
                  </a:lnTo>
                  <a:close/>
                </a:path>
              </a:pathLst>
            </a:custGeom>
            <a:grpFill/>
            <a:ln w="9525" cap="flat">
              <a:noFill/>
              <a:prstDash val="solid"/>
              <a:miter/>
            </a:ln>
          </p:spPr>
          <p:txBody>
            <a:bodyPr rtlCol="0" anchor="ctr"/>
            <a:lstStyle/>
            <a:p>
              <a:endParaRPr lang="de-DE"/>
            </a:p>
          </p:txBody>
        </p:sp>
        <p:sp>
          <p:nvSpPr>
            <p:cNvPr id="108" name="Freihandform: Form 107"/>
            <p:cNvSpPr/>
            <p:nvPr/>
          </p:nvSpPr>
          <p:spPr>
            <a:xfrm>
              <a:off x="6106477" y="2524124"/>
              <a:ext cx="248602" cy="396239"/>
            </a:xfrm>
            <a:custGeom>
              <a:avLst/>
              <a:gdLst>
                <a:gd name="connsiteX0" fmla="*/ 0 w 248602"/>
                <a:gd name="connsiteY0" fmla="*/ 256223 h 396239"/>
                <a:gd name="connsiteX1" fmla="*/ 108585 w 248602"/>
                <a:gd name="connsiteY1" fmla="*/ 117157 h 396239"/>
                <a:gd name="connsiteX2" fmla="*/ 185738 w 248602"/>
                <a:gd name="connsiteY2" fmla="*/ 153352 h 396239"/>
                <a:gd name="connsiteX3" fmla="*/ 186690 w 248602"/>
                <a:gd name="connsiteY3" fmla="*/ 153352 h 396239"/>
                <a:gd name="connsiteX4" fmla="*/ 186690 w 248602"/>
                <a:gd name="connsiteY4" fmla="*/ 16193 h 396239"/>
                <a:gd name="connsiteX5" fmla="*/ 248603 w 248602"/>
                <a:gd name="connsiteY5" fmla="*/ 0 h 396239"/>
                <a:gd name="connsiteX6" fmla="*/ 248603 w 248602"/>
                <a:gd name="connsiteY6" fmla="*/ 389573 h 396239"/>
                <a:gd name="connsiteX7" fmla="*/ 187642 w 248602"/>
                <a:gd name="connsiteY7" fmla="*/ 389573 h 396239"/>
                <a:gd name="connsiteX8" fmla="*/ 187642 w 248602"/>
                <a:gd name="connsiteY8" fmla="*/ 358140 h 396239"/>
                <a:gd name="connsiteX9" fmla="*/ 186690 w 248602"/>
                <a:gd name="connsiteY9" fmla="*/ 358140 h 396239"/>
                <a:gd name="connsiteX10" fmla="*/ 106680 w 248602"/>
                <a:gd name="connsiteY10" fmla="*/ 396240 h 396239"/>
                <a:gd name="connsiteX11" fmla="*/ 0 w 248602"/>
                <a:gd name="connsiteY11" fmla="*/ 256223 h 396239"/>
                <a:gd name="connsiteX12" fmla="*/ 61913 w 248602"/>
                <a:gd name="connsiteY12" fmla="*/ 256223 h 396239"/>
                <a:gd name="connsiteX13" fmla="*/ 123825 w 248602"/>
                <a:gd name="connsiteY13" fmla="*/ 341948 h 396239"/>
                <a:gd name="connsiteX14" fmla="*/ 187642 w 248602"/>
                <a:gd name="connsiteY14" fmla="*/ 306705 h 396239"/>
                <a:gd name="connsiteX15" fmla="*/ 187642 w 248602"/>
                <a:gd name="connsiteY15" fmla="*/ 208598 h 396239"/>
                <a:gd name="connsiteX16" fmla="*/ 123825 w 248602"/>
                <a:gd name="connsiteY16" fmla="*/ 173355 h 396239"/>
                <a:gd name="connsiteX17" fmla="*/ 61913 w 248602"/>
                <a:gd name="connsiteY17" fmla="*/ 256223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6223"/>
                  </a:moveTo>
                  <a:cubicBezTo>
                    <a:pt x="0" y="170498"/>
                    <a:pt x="43815" y="117157"/>
                    <a:pt x="108585" y="117157"/>
                  </a:cubicBezTo>
                  <a:cubicBezTo>
                    <a:pt x="141922" y="117157"/>
                    <a:pt x="168592" y="131445"/>
                    <a:pt x="185738" y="153352"/>
                  </a:cubicBezTo>
                  <a:lnTo>
                    <a:pt x="186690" y="153352"/>
                  </a:lnTo>
                  <a:lnTo>
                    <a:pt x="186690" y="16193"/>
                  </a:lnTo>
                  <a:lnTo>
                    <a:pt x="248603" y="0"/>
                  </a:lnTo>
                  <a:lnTo>
                    <a:pt x="248603" y="389573"/>
                  </a:lnTo>
                  <a:lnTo>
                    <a:pt x="187642" y="389573"/>
                  </a:lnTo>
                  <a:lnTo>
                    <a:pt x="187642" y="358140"/>
                  </a:lnTo>
                  <a:lnTo>
                    <a:pt x="186690" y="358140"/>
                  </a:lnTo>
                  <a:cubicBezTo>
                    <a:pt x="167640" y="381953"/>
                    <a:pt x="140017" y="396240"/>
                    <a:pt x="106680" y="396240"/>
                  </a:cubicBezTo>
                  <a:cubicBezTo>
                    <a:pt x="43815" y="396240"/>
                    <a:pt x="0" y="341948"/>
                    <a:pt x="0" y="256223"/>
                  </a:cubicBezTo>
                  <a:close/>
                  <a:moveTo>
                    <a:pt x="61913" y="256223"/>
                  </a:moveTo>
                  <a:cubicBezTo>
                    <a:pt x="61913" y="310515"/>
                    <a:pt x="84772" y="341948"/>
                    <a:pt x="123825" y="341948"/>
                  </a:cubicBezTo>
                  <a:cubicBezTo>
                    <a:pt x="147638" y="341948"/>
                    <a:pt x="167640" y="330517"/>
                    <a:pt x="187642" y="306705"/>
                  </a:cubicBezTo>
                  <a:lnTo>
                    <a:pt x="187642" y="208598"/>
                  </a:lnTo>
                  <a:cubicBezTo>
                    <a:pt x="169545" y="184785"/>
                    <a:pt x="149542" y="173355"/>
                    <a:pt x="123825" y="173355"/>
                  </a:cubicBezTo>
                  <a:cubicBezTo>
                    <a:pt x="83820" y="173355"/>
                    <a:pt x="61913" y="202883"/>
                    <a:pt x="61913" y="256223"/>
                  </a:cubicBezTo>
                  <a:close/>
                </a:path>
              </a:pathLst>
            </a:custGeom>
            <a:grpFill/>
            <a:ln w="9525" cap="flat">
              <a:noFill/>
              <a:prstDash val="solid"/>
              <a:miter/>
            </a:ln>
          </p:spPr>
          <p:txBody>
            <a:bodyPr rtlCol="0" anchor="ctr"/>
            <a:lstStyle/>
            <a:p>
              <a:endParaRPr lang="de-DE"/>
            </a:p>
          </p:txBody>
        </p:sp>
        <p:sp>
          <p:nvSpPr>
            <p:cNvPr id="109" name="Freihandform: Form 108"/>
            <p:cNvSpPr/>
            <p:nvPr/>
          </p:nvSpPr>
          <p:spPr>
            <a:xfrm>
              <a:off x="6423659" y="2641281"/>
              <a:ext cx="242887" cy="279082"/>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1913 w 242887"/>
                <a:gd name="connsiteY10" fmla="*/ 115253 h 279082"/>
                <a:gd name="connsiteX11" fmla="*/ 182880 w 242887"/>
                <a:gd name="connsiteY11" fmla="*/ 115253 h 279082"/>
                <a:gd name="connsiteX12" fmla="*/ 123825 w 242887"/>
                <a:gd name="connsiteY12" fmla="*/ 50482 h 279082"/>
                <a:gd name="connsiteX13" fmla="*/ 61913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3" y="0"/>
                    <a:pt x="124778" y="0"/>
                  </a:cubicBezTo>
                  <a:cubicBezTo>
                    <a:pt x="196215" y="0"/>
                    <a:pt x="242888" y="53340"/>
                    <a:pt x="242888" y="135255"/>
                  </a:cubicBezTo>
                  <a:cubicBezTo>
                    <a:pt x="242888" y="143828"/>
                    <a:pt x="241935" y="153353"/>
                    <a:pt x="241935" y="160972"/>
                  </a:cubicBezTo>
                  <a:lnTo>
                    <a:pt x="62865" y="160972"/>
                  </a:lnTo>
                  <a:cubicBezTo>
                    <a:pt x="69533" y="201930"/>
                    <a:pt x="94297" y="225743"/>
                    <a:pt x="132397" y="225743"/>
                  </a:cubicBezTo>
                  <a:cubicBezTo>
                    <a:pt x="157163" y="225743"/>
                    <a:pt x="177165" y="216218"/>
                    <a:pt x="198120" y="194310"/>
                  </a:cubicBezTo>
                  <a:lnTo>
                    <a:pt x="237172" y="235268"/>
                  </a:lnTo>
                  <a:cubicBezTo>
                    <a:pt x="206693" y="264795"/>
                    <a:pt x="172403" y="279083"/>
                    <a:pt x="132397" y="279083"/>
                  </a:cubicBezTo>
                  <a:close/>
                  <a:moveTo>
                    <a:pt x="61913" y="115253"/>
                  </a:moveTo>
                  <a:lnTo>
                    <a:pt x="182880" y="115253"/>
                  </a:lnTo>
                  <a:cubicBezTo>
                    <a:pt x="180022" y="74295"/>
                    <a:pt x="159068" y="50482"/>
                    <a:pt x="123825" y="50482"/>
                  </a:cubicBezTo>
                  <a:cubicBezTo>
                    <a:pt x="89535" y="50482"/>
                    <a:pt x="67628" y="74295"/>
                    <a:pt x="61913" y="115253"/>
                  </a:cubicBezTo>
                  <a:close/>
                </a:path>
              </a:pathLst>
            </a:custGeom>
            <a:grpFill/>
            <a:ln w="9525" cap="flat">
              <a:noFill/>
              <a:prstDash val="solid"/>
              <a:miter/>
            </a:ln>
          </p:spPr>
          <p:txBody>
            <a:bodyPr rtlCol="0" anchor="ctr"/>
            <a:lstStyle/>
            <a:p>
              <a:endParaRPr lang="de-DE"/>
            </a:p>
          </p:txBody>
        </p:sp>
        <p:sp>
          <p:nvSpPr>
            <p:cNvPr id="110" name="Freihandform: Form 109"/>
            <p:cNvSpPr/>
            <p:nvPr/>
          </p:nvSpPr>
          <p:spPr>
            <a:xfrm>
              <a:off x="6737031" y="2641039"/>
              <a:ext cx="160019" cy="272657"/>
            </a:xfrm>
            <a:custGeom>
              <a:avLst/>
              <a:gdLst>
                <a:gd name="connsiteX0" fmla="*/ 160020 w 160019"/>
                <a:gd name="connsiteY0" fmla="*/ 5005 h 272657"/>
                <a:gd name="connsiteX1" fmla="*/ 150495 w 160019"/>
                <a:gd name="connsiteY1" fmla="*/ 68823 h 272657"/>
                <a:gd name="connsiteX2" fmla="*/ 116205 w 160019"/>
                <a:gd name="connsiteY2" fmla="*/ 60250 h 272657"/>
                <a:gd name="connsiteX3" fmla="*/ 61913 w 160019"/>
                <a:gd name="connsiteY3" fmla="*/ 135498 h 272657"/>
                <a:gd name="connsiteX4" fmla="*/ 61913 w 160019"/>
                <a:gd name="connsiteY4" fmla="*/ 272658 h 272657"/>
                <a:gd name="connsiteX5" fmla="*/ 0 w 160019"/>
                <a:gd name="connsiteY5" fmla="*/ 272658 h 272657"/>
                <a:gd name="connsiteX6" fmla="*/ 0 w 160019"/>
                <a:gd name="connsiteY6" fmla="*/ 5958 h 272657"/>
                <a:gd name="connsiteX7" fmla="*/ 60960 w 160019"/>
                <a:gd name="connsiteY7" fmla="*/ 5958 h 272657"/>
                <a:gd name="connsiteX8" fmla="*/ 60960 w 160019"/>
                <a:gd name="connsiteY8" fmla="*/ 40248 h 272657"/>
                <a:gd name="connsiteX9" fmla="*/ 61913 w 160019"/>
                <a:gd name="connsiteY9" fmla="*/ 40248 h 272657"/>
                <a:gd name="connsiteX10" fmla="*/ 131445 w 160019"/>
                <a:gd name="connsiteY10" fmla="*/ 243 h 272657"/>
                <a:gd name="connsiteX11" fmla="*/ 160020 w 160019"/>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39065" y="-710"/>
                    <a:pt x="150495" y="1195"/>
                    <a:pt x="160020" y="5005"/>
                  </a:cubicBezTo>
                  <a:close/>
                </a:path>
              </a:pathLst>
            </a:custGeom>
            <a:grpFill/>
            <a:ln w="9525" cap="flat">
              <a:noFill/>
              <a:prstDash val="solid"/>
              <a:miter/>
            </a:ln>
          </p:spPr>
          <p:txBody>
            <a:bodyPr rtlCol="0" anchor="ctr"/>
            <a:lstStyle/>
            <a:p>
              <a:endParaRPr lang="de-DE"/>
            </a:p>
          </p:txBody>
        </p:sp>
        <p:sp>
          <p:nvSpPr>
            <p:cNvPr id="111" name="Freihandform: Form 110"/>
            <p:cNvSpPr/>
            <p:nvPr/>
          </p:nvSpPr>
          <p:spPr>
            <a:xfrm>
              <a:off x="6936104" y="2721291"/>
              <a:ext cx="130492" cy="59055"/>
            </a:xfrm>
            <a:custGeom>
              <a:avLst/>
              <a:gdLst>
                <a:gd name="connsiteX0" fmla="*/ 130493 w 130492"/>
                <a:gd name="connsiteY0" fmla="*/ 59055 h 59055"/>
                <a:gd name="connsiteX1" fmla="*/ 0 w 130492"/>
                <a:gd name="connsiteY1" fmla="*/ 59055 h 59055"/>
                <a:gd name="connsiteX2" fmla="*/ 0 w 130492"/>
                <a:gd name="connsiteY2" fmla="*/ 0 h 59055"/>
                <a:gd name="connsiteX3" fmla="*/ 130493 w 130492"/>
                <a:gd name="connsiteY3" fmla="*/ 0 h 59055"/>
                <a:gd name="connsiteX4" fmla="*/ 130493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3" y="59055"/>
                  </a:moveTo>
                  <a:lnTo>
                    <a:pt x="0" y="59055"/>
                  </a:lnTo>
                  <a:lnTo>
                    <a:pt x="0" y="0"/>
                  </a:lnTo>
                  <a:lnTo>
                    <a:pt x="130493" y="0"/>
                  </a:lnTo>
                  <a:lnTo>
                    <a:pt x="130493" y="59055"/>
                  </a:lnTo>
                  <a:close/>
                </a:path>
              </a:pathLst>
            </a:custGeom>
            <a:grpFill/>
            <a:ln w="9525" cap="flat">
              <a:noFill/>
              <a:prstDash val="solid"/>
              <a:miter/>
            </a:ln>
          </p:spPr>
          <p:txBody>
            <a:bodyPr rtlCol="0" anchor="ctr"/>
            <a:lstStyle/>
            <a:p>
              <a:endParaRPr lang="de-DE"/>
            </a:p>
          </p:txBody>
        </p:sp>
        <p:sp>
          <p:nvSpPr>
            <p:cNvPr id="161" name="Freihandform: Form 160"/>
            <p:cNvSpPr/>
            <p:nvPr/>
          </p:nvSpPr>
          <p:spPr>
            <a:xfrm>
              <a:off x="7145654" y="2545079"/>
              <a:ext cx="288607" cy="375284"/>
            </a:xfrm>
            <a:custGeom>
              <a:avLst/>
              <a:gdLst>
                <a:gd name="connsiteX0" fmla="*/ 288607 w 288607"/>
                <a:gd name="connsiteY0" fmla="*/ 222885 h 375284"/>
                <a:gd name="connsiteX1" fmla="*/ 143827 w 288607"/>
                <a:gd name="connsiteY1" fmla="*/ 375285 h 375284"/>
                <a:gd name="connsiteX2" fmla="*/ 0 w 288607"/>
                <a:gd name="connsiteY2" fmla="*/ 222885 h 375284"/>
                <a:gd name="connsiteX3" fmla="*/ 0 w 288607"/>
                <a:gd name="connsiteY3" fmla="*/ 0 h 375284"/>
                <a:gd name="connsiteX4" fmla="*/ 66675 w 288607"/>
                <a:gd name="connsiteY4" fmla="*/ 0 h 375284"/>
                <a:gd name="connsiteX5" fmla="*/ 66675 w 288607"/>
                <a:gd name="connsiteY5" fmla="*/ 219075 h 375284"/>
                <a:gd name="connsiteX6" fmla="*/ 144780 w 288607"/>
                <a:gd name="connsiteY6" fmla="*/ 312420 h 375284"/>
                <a:gd name="connsiteX7" fmla="*/ 220980 w 288607"/>
                <a:gd name="connsiteY7" fmla="*/ 219075 h 375284"/>
                <a:gd name="connsiteX8" fmla="*/ 220980 w 288607"/>
                <a:gd name="connsiteY8" fmla="*/ 0 h 375284"/>
                <a:gd name="connsiteX9" fmla="*/ 287655 w 288607"/>
                <a:gd name="connsiteY9" fmla="*/ 0 h 375284"/>
                <a:gd name="connsiteX10" fmla="*/ 287655 w 288607"/>
                <a:gd name="connsiteY10" fmla="*/ 222885 h 37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8607" h="375284">
                  <a:moveTo>
                    <a:pt x="288607" y="222885"/>
                  </a:moveTo>
                  <a:cubicBezTo>
                    <a:pt x="288607" y="311468"/>
                    <a:pt x="242888" y="375285"/>
                    <a:pt x="143827" y="375285"/>
                  </a:cubicBezTo>
                  <a:cubicBezTo>
                    <a:pt x="45720" y="375285"/>
                    <a:pt x="0" y="312420"/>
                    <a:pt x="0" y="222885"/>
                  </a:cubicBezTo>
                  <a:lnTo>
                    <a:pt x="0" y="0"/>
                  </a:lnTo>
                  <a:lnTo>
                    <a:pt x="66675" y="0"/>
                  </a:lnTo>
                  <a:lnTo>
                    <a:pt x="66675" y="219075"/>
                  </a:lnTo>
                  <a:cubicBezTo>
                    <a:pt x="66675" y="274320"/>
                    <a:pt x="90488" y="312420"/>
                    <a:pt x="144780" y="312420"/>
                  </a:cubicBezTo>
                  <a:cubicBezTo>
                    <a:pt x="199072" y="312420"/>
                    <a:pt x="220980" y="275272"/>
                    <a:pt x="220980" y="219075"/>
                  </a:cubicBezTo>
                  <a:lnTo>
                    <a:pt x="220980" y="0"/>
                  </a:lnTo>
                  <a:lnTo>
                    <a:pt x="287655" y="0"/>
                  </a:lnTo>
                  <a:lnTo>
                    <a:pt x="287655" y="222885"/>
                  </a:lnTo>
                  <a:close/>
                </a:path>
              </a:pathLst>
            </a:custGeom>
            <a:grpFill/>
            <a:ln w="9525" cap="flat">
              <a:noFill/>
              <a:prstDash val="solid"/>
              <a:miter/>
            </a:ln>
          </p:spPr>
          <p:txBody>
            <a:bodyPr rtlCol="0" anchor="ctr"/>
            <a:lstStyle/>
            <a:p>
              <a:endParaRPr lang="de-DE"/>
            </a:p>
          </p:txBody>
        </p:sp>
        <p:sp>
          <p:nvSpPr>
            <p:cNvPr id="162" name="Freihandform: Form 161"/>
            <p:cNvSpPr/>
            <p:nvPr/>
          </p:nvSpPr>
          <p:spPr>
            <a:xfrm>
              <a:off x="7517129" y="2642234"/>
              <a:ext cx="228600" cy="27336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7 w 228600"/>
                <a:gd name="connsiteY3" fmla="*/ 55245 h 273367"/>
                <a:gd name="connsiteX4" fmla="*/ 61913 w 228600"/>
                <a:gd name="connsiteY4" fmla="*/ 120015 h 273367"/>
                <a:gd name="connsiteX5" fmla="*/ 61913 w 228600"/>
                <a:gd name="connsiteY5" fmla="*/ 273367 h 273367"/>
                <a:gd name="connsiteX6" fmla="*/ 0 w 228600"/>
                <a:gd name="connsiteY6" fmla="*/ 273367 h 273367"/>
                <a:gd name="connsiteX7" fmla="*/ 0 w 228600"/>
                <a:gd name="connsiteY7" fmla="*/ 6667 h 273367"/>
                <a:gd name="connsiteX8" fmla="*/ 61913 w 228600"/>
                <a:gd name="connsiteY8" fmla="*/ 6667 h 273367"/>
                <a:gd name="connsiteX9" fmla="*/ 61913 w 228600"/>
                <a:gd name="connsiteY9" fmla="*/ 39052 h 273367"/>
                <a:gd name="connsiteX10" fmla="*/ 62865 w 228600"/>
                <a:gd name="connsiteY10" fmla="*/ 39052 h 273367"/>
                <a:gd name="connsiteX11" fmla="*/ 140970 w 228600"/>
                <a:gd name="connsiteY11" fmla="*/ 0 h 273367"/>
                <a:gd name="connsiteX12" fmla="*/ 228600 w 228600"/>
                <a:gd name="connsiteY12" fmla="*/ 107632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7" y="55245"/>
                    <a:pt x="117157" y="55245"/>
                  </a:cubicBezTo>
                  <a:cubicBezTo>
                    <a:pt x="73343" y="55245"/>
                    <a:pt x="61913" y="90488"/>
                    <a:pt x="61913" y="120015"/>
                  </a:cubicBezTo>
                  <a:lnTo>
                    <a:pt x="61913" y="273367"/>
                  </a:lnTo>
                  <a:lnTo>
                    <a:pt x="0" y="273367"/>
                  </a:lnTo>
                  <a:lnTo>
                    <a:pt x="0" y="6667"/>
                  </a:lnTo>
                  <a:lnTo>
                    <a:pt x="61913" y="6667"/>
                  </a:lnTo>
                  <a:lnTo>
                    <a:pt x="61913" y="39052"/>
                  </a:lnTo>
                  <a:lnTo>
                    <a:pt x="62865" y="39052"/>
                  </a:lnTo>
                  <a:cubicBezTo>
                    <a:pt x="79057" y="15240"/>
                    <a:pt x="106680" y="0"/>
                    <a:pt x="140970" y="0"/>
                  </a:cubicBezTo>
                  <a:cubicBezTo>
                    <a:pt x="201930" y="0"/>
                    <a:pt x="228600" y="44767"/>
                    <a:pt x="228600" y="107632"/>
                  </a:cubicBezTo>
                  <a:lnTo>
                    <a:pt x="228600" y="272415"/>
                  </a:lnTo>
                  <a:close/>
                </a:path>
              </a:pathLst>
            </a:custGeom>
            <a:grpFill/>
            <a:ln w="9525" cap="flat">
              <a:noFill/>
              <a:prstDash val="solid"/>
              <a:miter/>
            </a:ln>
          </p:spPr>
          <p:txBody>
            <a:bodyPr rtlCol="0" anchor="ctr"/>
            <a:lstStyle/>
            <a:p>
              <a:endParaRPr lang="de-DE"/>
            </a:p>
          </p:txBody>
        </p:sp>
        <p:sp>
          <p:nvSpPr>
            <p:cNvPr id="163" name="Freihandform: Form 162"/>
            <p:cNvSpPr/>
            <p:nvPr/>
          </p:nvSpPr>
          <p:spPr>
            <a:xfrm>
              <a:off x="7816214" y="2528887"/>
              <a:ext cx="79057" cy="385762"/>
            </a:xfrm>
            <a:custGeom>
              <a:avLst/>
              <a:gdLst>
                <a:gd name="connsiteX0" fmla="*/ 79058 w 79057"/>
                <a:gd name="connsiteY0" fmla="*/ 38100 h 385762"/>
                <a:gd name="connsiteX1" fmla="*/ 39053 w 79057"/>
                <a:gd name="connsiteY1" fmla="*/ 76200 h 385762"/>
                <a:gd name="connsiteX2" fmla="*/ 0 w 79057"/>
                <a:gd name="connsiteY2" fmla="*/ 38100 h 385762"/>
                <a:gd name="connsiteX3" fmla="*/ 39053 w 79057"/>
                <a:gd name="connsiteY3" fmla="*/ 0 h 385762"/>
                <a:gd name="connsiteX4" fmla="*/ 79058 w 79057"/>
                <a:gd name="connsiteY4" fmla="*/ 38100 h 385762"/>
                <a:gd name="connsiteX5" fmla="*/ 70485 w 79057"/>
                <a:gd name="connsiteY5" fmla="*/ 385763 h 385762"/>
                <a:gd name="connsiteX6" fmla="*/ 8573 w 79057"/>
                <a:gd name="connsiteY6" fmla="*/ 385763 h 385762"/>
                <a:gd name="connsiteX7" fmla="*/ 8573 w 79057"/>
                <a:gd name="connsiteY7" fmla="*/ 119063 h 385762"/>
                <a:gd name="connsiteX8" fmla="*/ 70485 w 79057"/>
                <a:gd name="connsiteY8" fmla="*/ 119063 h 385762"/>
                <a:gd name="connsiteX9" fmla="*/ 70485 w 79057"/>
                <a:gd name="connsiteY9" fmla="*/ 385763 h 385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5762">
                  <a:moveTo>
                    <a:pt x="79058" y="38100"/>
                  </a:moveTo>
                  <a:cubicBezTo>
                    <a:pt x="79058" y="60007"/>
                    <a:pt x="60960" y="76200"/>
                    <a:pt x="39053" y="76200"/>
                  </a:cubicBezTo>
                  <a:cubicBezTo>
                    <a:pt x="17145" y="76200"/>
                    <a:pt x="0" y="60960"/>
                    <a:pt x="0" y="38100"/>
                  </a:cubicBezTo>
                  <a:cubicBezTo>
                    <a:pt x="0" y="16193"/>
                    <a:pt x="18098" y="0"/>
                    <a:pt x="39053" y="0"/>
                  </a:cubicBezTo>
                  <a:cubicBezTo>
                    <a:pt x="60960" y="0"/>
                    <a:pt x="79058" y="16193"/>
                    <a:pt x="79058" y="38100"/>
                  </a:cubicBezTo>
                  <a:close/>
                  <a:moveTo>
                    <a:pt x="70485" y="385763"/>
                  </a:moveTo>
                  <a:lnTo>
                    <a:pt x="8573" y="385763"/>
                  </a:lnTo>
                  <a:lnTo>
                    <a:pt x="8573" y="119063"/>
                  </a:lnTo>
                  <a:lnTo>
                    <a:pt x="70485" y="119063"/>
                  </a:lnTo>
                  <a:lnTo>
                    <a:pt x="70485" y="385763"/>
                  </a:lnTo>
                  <a:close/>
                </a:path>
              </a:pathLst>
            </a:custGeom>
            <a:grpFill/>
            <a:ln w="9525" cap="flat">
              <a:noFill/>
              <a:prstDash val="solid"/>
              <a:miter/>
            </a:ln>
          </p:spPr>
          <p:txBody>
            <a:bodyPr rtlCol="0" anchor="ctr"/>
            <a:lstStyle/>
            <a:p>
              <a:endParaRPr lang="de-DE"/>
            </a:p>
          </p:txBody>
        </p:sp>
        <p:sp>
          <p:nvSpPr>
            <p:cNvPr id="164" name="Freihandform: Form 163"/>
            <p:cNvSpPr/>
            <p:nvPr/>
          </p:nvSpPr>
          <p:spPr>
            <a:xfrm>
              <a:off x="7940039" y="2647949"/>
              <a:ext cx="259080" cy="266700"/>
            </a:xfrm>
            <a:custGeom>
              <a:avLst/>
              <a:gdLst>
                <a:gd name="connsiteX0" fmla="*/ 259080 w 259080"/>
                <a:gd name="connsiteY0" fmla="*/ 0 h 266700"/>
                <a:gd name="connsiteX1" fmla="*/ 161925 w 259080"/>
                <a:gd name="connsiteY1" fmla="*/ 266700 h 266700"/>
                <a:gd name="connsiteX2" fmla="*/ 97155 w 259080"/>
                <a:gd name="connsiteY2" fmla="*/ 266700 h 266700"/>
                <a:gd name="connsiteX3" fmla="*/ 0 w 259080"/>
                <a:gd name="connsiteY3" fmla="*/ 0 h 266700"/>
                <a:gd name="connsiteX4" fmla="*/ 68580 w 259080"/>
                <a:gd name="connsiteY4" fmla="*/ 0 h 266700"/>
                <a:gd name="connsiteX5" fmla="*/ 129540 w 259080"/>
                <a:gd name="connsiteY5" fmla="*/ 193358 h 266700"/>
                <a:gd name="connsiteX6" fmla="*/ 130493 w 259080"/>
                <a:gd name="connsiteY6" fmla="*/ 193358 h 266700"/>
                <a:gd name="connsiteX7" fmla="*/ 191453 w 259080"/>
                <a:gd name="connsiteY7" fmla="*/ 0 h 266700"/>
                <a:gd name="connsiteX8" fmla="*/ 259080 w 259080"/>
                <a:gd name="connsiteY8"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080" h="266700">
                  <a:moveTo>
                    <a:pt x="259080" y="0"/>
                  </a:moveTo>
                  <a:lnTo>
                    <a:pt x="161925" y="266700"/>
                  </a:lnTo>
                  <a:lnTo>
                    <a:pt x="97155" y="266700"/>
                  </a:lnTo>
                  <a:lnTo>
                    <a:pt x="0" y="0"/>
                  </a:lnTo>
                  <a:lnTo>
                    <a:pt x="68580" y="0"/>
                  </a:lnTo>
                  <a:lnTo>
                    <a:pt x="129540" y="193358"/>
                  </a:lnTo>
                  <a:lnTo>
                    <a:pt x="130493" y="193358"/>
                  </a:lnTo>
                  <a:lnTo>
                    <a:pt x="191453" y="0"/>
                  </a:lnTo>
                  <a:lnTo>
                    <a:pt x="259080" y="0"/>
                  </a:lnTo>
                  <a:close/>
                </a:path>
              </a:pathLst>
            </a:custGeom>
            <a:grpFill/>
            <a:ln w="9525" cap="flat">
              <a:noFill/>
              <a:prstDash val="solid"/>
              <a:miter/>
            </a:ln>
          </p:spPr>
          <p:txBody>
            <a:bodyPr rtlCol="0" anchor="ctr"/>
            <a:lstStyle/>
            <a:p>
              <a:endParaRPr lang="de-DE"/>
            </a:p>
          </p:txBody>
        </p:sp>
        <p:sp>
          <p:nvSpPr>
            <p:cNvPr id="165" name="Freihandform: Form 164"/>
            <p:cNvSpPr/>
            <p:nvPr/>
          </p:nvSpPr>
          <p:spPr>
            <a:xfrm>
              <a:off x="8227694" y="2641281"/>
              <a:ext cx="242887" cy="279082"/>
            </a:xfrm>
            <a:custGeom>
              <a:avLst/>
              <a:gdLst>
                <a:gd name="connsiteX0" fmla="*/ 132398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3818 w 242887"/>
                <a:gd name="connsiteY5" fmla="*/ 160972 h 279082"/>
                <a:gd name="connsiteX6" fmla="*/ 133350 w 242887"/>
                <a:gd name="connsiteY6" fmla="*/ 225743 h 279082"/>
                <a:gd name="connsiteX7" fmla="*/ 199073 w 242887"/>
                <a:gd name="connsiteY7" fmla="*/ 194310 h 279082"/>
                <a:gd name="connsiteX8" fmla="*/ 238125 w 242887"/>
                <a:gd name="connsiteY8" fmla="*/ 235268 h 279082"/>
                <a:gd name="connsiteX9" fmla="*/ 132398 w 242887"/>
                <a:gd name="connsiteY9" fmla="*/ 279083 h 279082"/>
                <a:gd name="connsiteX10" fmla="*/ 61913 w 242887"/>
                <a:gd name="connsiteY10" fmla="*/ 115253 h 279082"/>
                <a:gd name="connsiteX11" fmla="*/ 182880 w 242887"/>
                <a:gd name="connsiteY11" fmla="*/ 115253 h 279082"/>
                <a:gd name="connsiteX12" fmla="*/ 123825 w 242887"/>
                <a:gd name="connsiteY12" fmla="*/ 50482 h 279082"/>
                <a:gd name="connsiteX13" fmla="*/ 61913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2" y="0"/>
                    <a:pt x="124778" y="0"/>
                  </a:cubicBezTo>
                  <a:cubicBezTo>
                    <a:pt x="196215" y="0"/>
                    <a:pt x="242888" y="53340"/>
                    <a:pt x="242888" y="135255"/>
                  </a:cubicBezTo>
                  <a:cubicBezTo>
                    <a:pt x="242888" y="143828"/>
                    <a:pt x="241935" y="153353"/>
                    <a:pt x="241935" y="160972"/>
                  </a:cubicBezTo>
                  <a:lnTo>
                    <a:pt x="63818" y="160972"/>
                  </a:lnTo>
                  <a:cubicBezTo>
                    <a:pt x="70485" y="201930"/>
                    <a:pt x="95250" y="225743"/>
                    <a:pt x="133350" y="225743"/>
                  </a:cubicBezTo>
                  <a:cubicBezTo>
                    <a:pt x="158115" y="225743"/>
                    <a:pt x="178118" y="216218"/>
                    <a:pt x="199073" y="194310"/>
                  </a:cubicBezTo>
                  <a:lnTo>
                    <a:pt x="238125" y="235268"/>
                  </a:lnTo>
                  <a:cubicBezTo>
                    <a:pt x="206693" y="264795"/>
                    <a:pt x="172403" y="279083"/>
                    <a:pt x="132398" y="279083"/>
                  </a:cubicBezTo>
                  <a:close/>
                  <a:moveTo>
                    <a:pt x="61913" y="115253"/>
                  </a:moveTo>
                  <a:lnTo>
                    <a:pt x="182880" y="115253"/>
                  </a:lnTo>
                  <a:cubicBezTo>
                    <a:pt x="180023" y="74295"/>
                    <a:pt x="159068" y="50482"/>
                    <a:pt x="123825" y="50482"/>
                  </a:cubicBezTo>
                  <a:cubicBezTo>
                    <a:pt x="89535" y="50482"/>
                    <a:pt x="67628" y="74295"/>
                    <a:pt x="61913" y="115253"/>
                  </a:cubicBezTo>
                  <a:close/>
                </a:path>
              </a:pathLst>
            </a:custGeom>
            <a:grpFill/>
            <a:ln w="9525" cap="flat">
              <a:noFill/>
              <a:prstDash val="solid"/>
              <a:miter/>
            </a:ln>
          </p:spPr>
          <p:txBody>
            <a:bodyPr rtlCol="0" anchor="ctr"/>
            <a:lstStyle/>
            <a:p>
              <a:endParaRPr lang="de-DE"/>
            </a:p>
          </p:txBody>
        </p:sp>
        <p:sp>
          <p:nvSpPr>
            <p:cNvPr id="166" name="Freihandform: Form 165"/>
            <p:cNvSpPr/>
            <p:nvPr/>
          </p:nvSpPr>
          <p:spPr>
            <a:xfrm>
              <a:off x="8539162" y="2641039"/>
              <a:ext cx="161925" cy="272657"/>
            </a:xfrm>
            <a:custGeom>
              <a:avLst/>
              <a:gdLst>
                <a:gd name="connsiteX0" fmla="*/ 161925 w 161925"/>
                <a:gd name="connsiteY0" fmla="*/ 5005 h 272657"/>
                <a:gd name="connsiteX1" fmla="*/ 152400 w 161925"/>
                <a:gd name="connsiteY1" fmla="*/ 68823 h 272657"/>
                <a:gd name="connsiteX2" fmla="*/ 118110 w 161925"/>
                <a:gd name="connsiteY2" fmla="*/ 60250 h 272657"/>
                <a:gd name="connsiteX3" fmla="*/ 63818 w 161925"/>
                <a:gd name="connsiteY3" fmla="*/ 135498 h 272657"/>
                <a:gd name="connsiteX4" fmla="*/ 63818 w 161925"/>
                <a:gd name="connsiteY4" fmla="*/ 272658 h 272657"/>
                <a:gd name="connsiteX5" fmla="*/ 0 w 161925"/>
                <a:gd name="connsiteY5" fmla="*/ 272658 h 272657"/>
                <a:gd name="connsiteX6" fmla="*/ 0 w 161925"/>
                <a:gd name="connsiteY6" fmla="*/ 5958 h 272657"/>
                <a:gd name="connsiteX7" fmla="*/ 60960 w 161925"/>
                <a:gd name="connsiteY7" fmla="*/ 5958 h 272657"/>
                <a:gd name="connsiteX8" fmla="*/ 60960 w 161925"/>
                <a:gd name="connsiteY8" fmla="*/ 40248 h 272657"/>
                <a:gd name="connsiteX9" fmla="*/ 61913 w 161925"/>
                <a:gd name="connsiteY9" fmla="*/ 40248 h 272657"/>
                <a:gd name="connsiteX10" fmla="*/ 131445 w 161925"/>
                <a:gd name="connsiteY10" fmla="*/ 243 h 272657"/>
                <a:gd name="connsiteX11" fmla="*/ 161925 w 161925"/>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1925" h="272657">
                  <a:moveTo>
                    <a:pt x="161925" y="5005"/>
                  </a:moveTo>
                  <a:lnTo>
                    <a:pt x="152400" y="68823"/>
                  </a:lnTo>
                  <a:cubicBezTo>
                    <a:pt x="142875" y="64060"/>
                    <a:pt x="131445" y="60250"/>
                    <a:pt x="118110" y="60250"/>
                  </a:cubicBezTo>
                  <a:cubicBezTo>
                    <a:pt x="75248" y="60250"/>
                    <a:pt x="63818" y="94540"/>
                    <a:pt x="63818" y="135498"/>
                  </a:cubicBezTo>
                  <a:lnTo>
                    <a:pt x="63818" y="272658"/>
                  </a:lnTo>
                  <a:lnTo>
                    <a:pt x="0" y="272658"/>
                  </a:lnTo>
                  <a:lnTo>
                    <a:pt x="0" y="5958"/>
                  </a:lnTo>
                  <a:lnTo>
                    <a:pt x="60960" y="5958"/>
                  </a:lnTo>
                  <a:lnTo>
                    <a:pt x="60960" y="40248"/>
                  </a:lnTo>
                  <a:lnTo>
                    <a:pt x="61913" y="40248"/>
                  </a:lnTo>
                  <a:cubicBezTo>
                    <a:pt x="76200" y="15483"/>
                    <a:pt x="100965" y="243"/>
                    <a:pt x="131445" y="243"/>
                  </a:cubicBezTo>
                  <a:cubicBezTo>
                    <a:pt x="140970" y="-710"/>
                    <a:pt x="152400" y="1195"/>
                    <a:pt x="161925" y="5005"/>
                  </a:cubicBezTo>
                  <a:close/>
                </a:path>
              </a:pathLst>
            </a:custGeom>
            <a:grpFill/>
            <a:ln w="9525" cap="flat">
              <a:noFill/>
              <a:prstDash val="solid"/>
              <a:miter/>
            </a:ln>
          </p:spPr>
          <p:txBody>
            <a:bodyPr rtlCol="0" anchor="ctr"/>
            <a:lstStyle/>
            <a:p>
              <a:endParaRPr lang="de-DE"/>
            </a:p>
          </p:txBody>
        </p:sp>
        <p:sp>
          <p:nvSpPr>
            <p:cNvPr id="167" name="Freihandform: Form 166"/>
            <p:cNvSpPr/>
            <p:nvPr/>
          </p:nvSpPr>
          <p:spPr>
            <a:xfrm>
              <a:off x="8729662" y="2640329"/>
              <a:ext cx="205739" cy="280034"/>
            </a:xfrm>
            <a:custGeom>
              <a:avLst/>
              <a:gdLst>
                <a:gd name="connsiteX0" fmla="*/ 29527 w 205739"/>
                <a:gd name="connsiteY0" fmla="*/ 198120 h 280034"/>
                <a:gd name="connsiteX1" fmla="*/ 104775 w 205739"/>
                <a:gd name="connsiteY1" fmla="*/ 227647 h 280034"/>
                <a:gd name="connsiteX2" fmla="*/ 143827 w 205739"/>
                <a:gd name="connsiteY2" fmla="*/ 200978 h 280034"/>
                <a:gd name="connsiteX3" fmla="*/ 10477 w 205739"/>
                <a:gd name="connsiteY3" fmla="*/ 82868 h 280034"/>
                <a:gd name="connsiteX4" fmla="*/ 111443 w 205739"/>
                <a:gd name="connsiteY4" fmla="*/ 0 h 280034"/>
                <a:gd name="connsiteX5" fmla="*/ 203835 w 205739"/>
                <a:gd name="connsiteY5" fmla="*/ 27622 h 280034"/>
                <a:gd name="connsiteX6" fmla="*/ 174307 w 205739"/>
                <a:gd name="connsiteY6" fmla="*/ 76200 h 280034"/>
                <a:gd name="connsiteX7" fmla="*/ 110490 w 205739"/>
                <a:gd name="connsiteY7" fmla="*/ 52387 h 280034"/>
                <a:gd name="connsiteX8" fmla="*/ 72390 w 205739"/>
                <a:gd name="connsiteY8" fmla="*/ 77153 h 280034"/>
                <a:gd name="connsiteX9" fmla="*/ 205740 w 205739"/>
                <a:gd name="connsiteY9" fmla="*/ 195262 h 280034"/>
                <a:gd name="connsiteX10" fmla="*/ 102870 w 205739"/>
                <a:gd name="connsiteY10" fmla="*/ 280035 h 280034"/>
                <a:gd name="connsiteX11" fmla="*/ 0 w 205739"/>
                <a:gd name="connsiteY11" fmla="*/ 247650 h 280034"/>
                <a:gd name="connsiteX12" fmla="*/ 29527 w 205739"/>
                <a:gd name="connsiteY12" fmla="*/ 198120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39" h="280034">
                  <a:moveTo>
                    <a:pt x="29527" y="198120"/>
                  </a:moveTo>
                  <a:cubicBezTo>
                    <a:pt x="56198" y="218122"/>
                    <a:pt x="80963" y="227647"/>
                    <a:pt x="104775" y="227647"/>
                  </a:cubicBezTo>
                  <a:cubicBezTo>
                    <a:pt x="127635" y="227647"/>
                    <a:pt x="143827" y="217170"/>
                    <a:pt x="143827" y="200978"/>
                  </a:cubicBezTo>
                  <a:cubicBezTo>
                    <a:pt x="143827" y="155258"/>
                    <a:pt x="10477" y="171450"/>
                    <a:pt x="10477" y="82868"/>
                  </a:cubicBezTo>
                  <a:cubicBezTo>
                    <a:pt x="10477" y="33338"/>
                    <a:pt x="51435" y="0"/>
                    <a:pt x="111443" y="0"/>
                  </a:cubicBezTo>
                  <a:cubicBezTo>
                    <a:pt x="143827" y="0"/>
                    <a:pt x="175260" y="9525"/>
                    <a:pt x="203835" y="27622"/>
                  </a:cubicBezTo>
                  <a:lnTo>
                    <a:pt x="174307" y="76200"/>
                  </a:lnTo>
                  <a:cubicBezTo>
                    <a:pt x="151448" y="60007"/>
                    <a:pt x="130493" y="52387"/>
                    <a:pt x="110490" y="52387"/>
                  </a:cubicBezTo>
                  <a:cubicBezTo>
                    <a:pt x="87630" y="52387"/>
                    <a:pt x="72390" y="61912"/>
                    <a:pt x="72390" y="77153"/>
                  </a:cubicBezTo>
                  <a:cubicBezTo>
                    <a:pt x="72390" y="120968"/>
                    <a:pt x="205740" y="105728"/>
                    <a:pt x="205740" y="195262"/>
                  </a:cubicBezTo>
                  <a:cubicBezTo>
                    <a:pt x="205740" y="245745"/>
                    <a:pt x="164782" y="280035"/>
                    <a:pt x="102870" y="280035"/>
                  </a:cubicBezTo>
                  <a:cubicBezTo>
                    <a:pt x="67627" y="280035"/>
                    <a:pt x="31432" y="268605"/>
                    <a:pt x="0" y="247650"/>
                  </a:cubicBezTo>
                  <a:lnTo>
                    <a:pt x="29527" y="198120"/>
                  </a:lnTo>
                  <a:close/>
                </a:path>
              </a:pathLst>
            </a:custGeom>
            <a:grpFill/>
            <a:ln w="9525" cap="flat">
              <a:noFill/>
              <a:prstDash val="solid"/>
              <a:miter/>
            </a:ln>
          </p:spPr>
          <p:txBody>
            <a:bodyPr rtlCol="0" anchor="ctr"/>
            <a:lstStyle/>
            <a:p>
              <a:endParaRPr lang="de-DE"/>
            </a:p>
          </p:txBody>
        </p:sp>
        <p:sp>
          <p:nvSpPr>
            <p:cNvPr id="168" name="Freihandform: Form 167"/>
            <p:cNvSpPr/>
            <p:nvPr/>
          </p:nvSpPr>
          <p:spPr>
            <a:xfrm>
              <a:off x="8993504" y="2528887"/>
              <a:ext cx="79057" cy="385762"/>
            </a:xfrm>
            <a:custGeom>
              <a:avLst/>
              <a:gdLst>
                <a:gd name="connsiteX0" fmla="*/ 79057 w 79057"/>
                <a:gd name="connsiteY0" fmla="*/ 38100 h 385762"/>
                <a:gd name="connsiteX1" fmla="*/ 39052 w 79057"/>
                <a:gd name="connsiteY1" fmla="*/ 76200 h 385762"/>
                <a:gd name="connsiteX2" fmla="*/ 0 w 79057"/>
                <a:gd name="connsiteY2" fmla="*/ 38100 h 385762"/>
                <a:gd name="connsiteX3" fmla="*/ 39052 w 79057"/>
                <a:gd name="connsiteY3" fmla="*/ 0 h 385762"/>
                <a:gd name="connsiteX4" fmla="*/ 79057 w 79057"/>
                <a:gd name="connsiteY4" fmla="*/ 38100 h 385762"/>
                <a:gd name="connsiteX5" fmla="*/ 70485 w 79057"/>
                <a:gd name="connsiteY5" fmla="*/ 385763 h 385762"/>
                <a:gd name="connsiteX6" fmla="*/ 8572 w 79057"/>
                <a:gd name="connsiteY6" fmla="*/ 385763 h 385762"/>
                <a:gd name="connsiteX7" fmla="*/ 8572 w 79057"/>
                <a:gd name="connsiteY7" fmla="*/ 119063 h 385762"/>
                <a:gd name="connsiteX8" fmla="*/ 70485 w 79057"/>
                <a:gd name="connsiteY8" fmla="*/ 119063 h 385762"/>
                <a:gd name="connsiteX9" fmla="*/ 70485 w 79057"/>
                <a:gd name="connsiteY9" fmla="*/ 385763 h 385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5762">
                  <a:moveTo>
                    <a:pt x="79057" y="38100"/>
                  </a:moveTo>
                  <a:cubicBezTo>
                    <a:pt x="79057" y="60007"/>
                    <a:pt x="60960" y="76200"/>
                    <a:pt x="39052" y="76200"/>
                  </a:cubicBezTo>
                  <a:cubicBezTo>
                    <a:pt x="17145" y="76200"/>
                    <a:pt x="0" y="60960"/>
                    <a:pt x="0" y="38100"/>
                  </a:cubicBezTo>
                  <a:cubicBezTo>
                    <a:pt x="0" y="16193"/>
                    <a:pt x="18097" y="0"/>
                    <a:pt x="39052" y="0"/>
                  </a:cubicBezTo>
                  <a:cubicBezTo>
                    <a:pt x="60960" y="0"/>
                    <a:pt x="79057" y="16193"/>
                    <a:pt x="79057" y="38100"/>
                  </a:cubicBezTo>
                  <a:close/>
                  <a:moveTo>
                    <a:pt x="70485" y="385763"/>
                  </a:moveTo>
                  <a:lnTo>
                    <a:pt x="8572" y="385763"/>
                  </a:lnTo>
                  <a:lnTo>
                    <a:pt x="8572" y="119063"/>
                  </a:lnTo>
                  <a:lnTo>
                    <a:pt x="70485" y="119063"/>
                  </a:lnTo>
                  <a:lnTo>
                    <a:pt x="70485" y="385763"/>
                  </a:lnTo>
                  <a:close/>
                </a:path>
              </a:pathLst>
            </a:custGeom>
            <a:grpFill/>
            <a:ln w="9525" cap="flat">
              <a:noFill/>
              <a:prstDash val="solid"/>
              <a:miter/>
            </a:ln>
          </p:spPr>
          <p:txBody>
            <a:bodyPr rtlCol="0" anchor="ctr"/>
            <a:lstStyle/>
            <a:p>
              <a:endParaRPr lang="de-DE"/>
            </a:p>
          </p:txBody>
        </p:sp>
        <p:sp>
          <p:nvSpPr>
            <p:cNvPr id="169" name="Freihandform: Form 168"/>
            <p:cNvSpPr/>
            <p:nvPr/>
          </p:nvSpPr>
          <p:spPr>
            <a:xfrm>
              <a:off x="9117329" y="2562224"/>
              <a:ext cx="165734" cy="358139"/>
            </a:xfrm>
            <a:custGeom>
              <a:avLst/>
              <a:gdLst>
                <a:gd name="connsiteX0" fmla="*/ 165735 w 165734"/>
                <a:gd name="connsiteY0" fmla="*/ 295275 h 358139"/>
                <a:gd name="connsiteX1" fmla="*/ 165735 w 165734"/>
                <a:gd name="connsiteY1" fmla="*/ 348615 h 358139"/>
                <a:gd name="connsiteX2" fmla="*/ 113347 w 165734"/>
                <a:gd name="connsiteY2" fmla="*/ 358140 h 358139"/>
                <a:gd name="connsiteX3" fmla="*/ 40957 w 165734"/>
                <a:gd name="connsiteY3" fmla="*/ 282892 h 358139"/>
                <a:gd name="connsiteX4" fmla="*/ 40957 w 165734"/>
                <a:gd name="connsiteY4" fmla="*/ 137160 h 358139"/>
                <a:gd name="connsiteX5" fmla="*/ 0 w 165734"/>
                <a:gd name="connsiteY5" fmla="*/ 137160 h 358139"/>
                <a:gd name="connsiteX6" fmla="*/ 0 w 165734"/>
                <a:gd name="connsiteY6" fmla="*/ 85725 h 358139"/>
                <a:gd name="connsiteX7" fmla="*/ 40005 w 165734"/>
                <a:gd name="connsiteY7" fmla="*/ 85725 h 358139"/>
                <a:gd name="connsiteX8" fmla="*/ 40005 w 165734"/>
                <a:gd name="connsiteY8" fmla="*/ 13335 h 358139"/>
                <a:gd name="connsiteX9" fmla="*/ 101918 w 165734"/>
                <a:gd name="connsiteY9" fmla="*/ 0 h 358139"/>
                <a:gd name="connsiteX10" fmla="*/ 101918 w 165734"/>
                <a:gd name="connsiteY10" fmla="*/ 86677 h 358139"/>
                <a:gd name="connsiteX11" fmla="*/ 165735 w 165734"/>
                <a:gd name="connsiteY11" fmla="*/ 86677 h 358139"/>
                <a:gd name="connsiteX12" fmla="*/ 165735 w 165734"/>
                <a:gd name="connsiteY12" fmla="*/ 138113 h 358139"/>
                <a:gd name="connsiteX13" fmla="*/ 101918 w 165734"/>
                <a:gd name="connsiteY13" fmla="*/ 138113 h 358139"/>
                <a:gd name="connsiteX14" fmla="*/ 101918 w 165734"/>
                <a:gd name="connsiteY14" fmla="*/ 269558 h 358139"/>
                <a:gd name="connsiteX15" fmla="*/ 130493 w 165734"/>
                <a:gd name="connsiteY15" fmla="*/ 304800 h 358139"/>
                <a:gd name="connsiteX16" fmla="*/ 165735 w 165734"/>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39">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3"/>
                    <a:pt x="110490" y="304800"/>
                    <a:pt x="130493" y="304800"/>
                  </a:cubicBezTo>
                  <a:cubicBezTo>
                    <a:pt x="142875" y="303848"/>
                    <a:pt x="155257" y="300038"/>
                    <a:pt x="165735" y="295275"/>
                  </a:cubicBezTo>
                  <a:close/>
                </a:path>
              </a:pathLst>
            </a:custGeom>
            <a:grpFill/>
            <a:ln w="9525" cap="flat">
              <a:noFill/>
              <a:prstDash val="solid"/>
              <a:miter/>
            </a:ln>
          </p:spPr>
          <p:txBody>
            <a:bodyPr rtlCol="0" anchor="ctr"/>
            <a:lstStyle/>
            <a:p>
              <a:endParaRPr lang="de-DE"/>
            </a:p>
          </p:txBody>
        </p:sp>
        <p:sp>
          <p:nvSpPr>
            <p:cNvPr id="170" name="Freihandform: Form 169"/>
            <p:cNvSpPr/>
            <p:nvPr/>
          </p:nvSpPr>
          <p:spPr>
            <a:xfrm>
              <a:off x="9331642" y="2533649"/>
              <a:ext cx="225742" cy="386714"/>
            </a:xfrm>
            <a:custGeom>
              <a:avLst/>
              <a:gdLst>
                <a:gd name="connsiteX0" fmla="*/ 114300 w 225742"/>
                <a:gd name="connsiteY0" fmla="*/ 215265 h 386714"/>
                <a:gd name="connsiteX1" fmla="*/ 164782 w 225742"/>
                <a:gd name="connsiteY1" fmla="*/ 220980 h 386714"/>
                <a:gd name="connsiteX2" fmla="*/ 164782 w 225742"/>
                <a:gd name="connsiteY2" fmla="*/ 211455 h 386714"/>
                <a:gd name="connsiteX3" fmla="*/ 105727 w 225742"/>
                <a:gd name="connsiteY3" fmla="*/ 160020 h 386714"/>
                <a:gd name="connsiteX4" fmla="*/ 38100 w 225742"/>
                <a:gd name="connsiteY4" fmla="*/ 175260 h 386714"/>
                <a:gd name="connsiteX5" fmla="*/ 24765 w 225742"/>
                <a:gd name="connsiteY5" fmla="*/ 122873 h 386714"/>
                <a:gd name="connsiteX6" fmla="*/ 112395 w 225742"/>
                <a:gd name="connsiteY6" fmla="*/ 107632 h 386714"/>
                <a:gd name="connsiteX7" fmla="*/ 225743 w 225742"/>
                <a:gd name="connsiteY7" fmla="*/ 210502 h 386714"/>
                <a:gd name="connsiteX8" fmla="*/ 225743 w 225742"/>
                <a:gd name="connsiteY8" fmla="*/ 381000 h 386714"/>
                <a:gd name="connsiteX9" fmla="*/ 166688 w 225742"/>
                <a:gd name="connsiteY9" fmla="*/ 381000 h 386714"/>
                <a:gd name="connsiteX10" fmla="*/ 166688 w 225742"/>
                <a:gd name="connsiteY10" fmla="*/ 352425 h 386714"/>
                <a:gd name="connsiteX11" fmla="*/ 165735 w 225742"/>
                <a:gd name="connsiteY11" fmla="*/ 352425 h 386714"/>
                <a:gd name="connsiteX12" fmla="*/ 87630 w 225742"/>
                <a:gd name="connsiteY12" fmla="*/ 386715 h 386714"/>
                <a:gd name="connsiteX13" fmla="*/ 0 w 225742"/>
                <a:gd name="connsiteY13" fmla="*/ 301942 h 386714"/>
                <a:gd name="connsiteX14" fmla="*/ 114300 w 225742"/>
                <a:gd name="connsiteY14" fmla="*/ 215265 h 386714"/>
                <a:gd name="connsiteX15" fmla="*/ 63818 w 225742"/>
                <a:gd name="connsiteY15" fmla="*/ 72390 h 386714"/>
                <a:gd name="connsiteX16" fmla="*/ 26670 w 225742"/>
                <a:gd name="connsiteY16" fmla="*/ 36195 h 386714"/>
                <a:gd name="connsiteX17" fmla="*/ 63818 w 225742"/>
                <a:gd name="connsiteY17" fmla="*/ 0 h 386714"/>
                <a:gd name="connsiteX18" fmla="*/ 100965 w 225742"/>
                <a:gd name="connsiteY18" fmla="*/ 36195 h 386714"/>
                <a:gd name="connsiteX19" fmla="*/ 63818 w 225742"/>
                <a:gd name="connsiteY19" fmla="*/ 72390 h 386714"/>
                <a:gd name="connsiteX20" fmla="*/ 104775 w 225742"/>
                <a:gd name="connsiteY20" fmla="*/ 340042 h 386714"/>
                <a:gd name="connsiteX21" fmla="*/ 165735 w 225742"/>
                <a:gd name="connsiteY21" fmla="*/ 307658 h 386714"/>
                <a:gd name="connsiteX22" fmla="*/ 165735 w 225742"/>
                <a:gd name="connsiteY22" fmla="*/ 261938 h 386714"/>
                <a:gd name="connsiteX23" fmla="*/ 121920 w 225742"/>
                <a:gd name="connsiteY23" fmla="*/ 257175 h 386714"/>
                <a:gd name="connsiteX24" fmla="*/ 60007 w 225742"/>
                <a:gd name="connsiteY24" fmla="*/ 300990 h 386714"/>
                <a:gd name="connsiteX25" fmla="*/ 104775 w 225742"/>
                <a:gd name="connsiteY25" fmla="*/ 340042 h 386714"/>
                <a:gd name="connsiteX26" fmla="*/ 173355 w 225742"/>
                <a:gd name="connsiteY26" fmla="*/ 72390 h 386714"/>
                <a:gd name="connsiteX27" fmla="*/ 136207 w 225742"/>
                <a:gd name="connsiteY27" fmla="*/ 36195 h 386714"/>
                <a:gd name="connsiteX28" fmla="*/ 173355 w 225742"/>
                <a:gd name="connsiteY28" fmla="*/ 0 h 386714"/>
                <a:gd name="connsiteX29" fmla="*/ 210502 w 225742"/>
                <a:gd name="connsiteY29" fmla="*/ 36195 h 386714"/>
                <a:gd name="connsiteX30" fmla="*/ 173355 w 225742"/>
                <a:gd name="connsiteY30" fmla="*/ 72390 h 38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4">
                  <a:moveTo>
                    <a:pt x="114300" y="215265"/>
                  </a:moveTo>
                  <a:cubicBezTo>
                    <a:pt x="131445" y="215265"/>
                    <a:pt x="147638" y="216217"/>
                    <a:pt x="164782" y="220980"/>
                  </a:cubicBezTo>
                  <a:lnTo>
                    <a:pt x="164782" y="211455"/>
                  </a:lnTo>
                  <a:cubicBezTo>
                    <a:pt x="164782" y="177165"/>
                    <a:pt x="144780" y="160020"/>
                    <a:pt x="105727" y="160020"/>
                  </a:cubicBezTo>
                  <a:cubicBezTo>
                    <a:pt x="83820" y="160020"/>
                    <a:pt x="60007" y="164783"/>
                    <a:pt x="38100" y="175260"/>
                  </a:cubicBezTo>
                  <a:lnTo>
                    <a:pt x="24765" y="122873"/>
                  </a:lnTo>
                  <a:cubicBezTo>
                    <a:pt x="49530" y="113348"/>
                    <a:pt x="81915" y="107632"/>
                    <a:pt x="112395" y="107632"/>
                  </a:cubicBezTo>
                  <a:cubicBezTo>
                    <a:pt x="187643" y="107632"/>
                    <a:pt x="225743" y="142875"/>
                    <a:pt x="225743" y="210502"/>
                  </a:cubicBezTo>
                  <a:lnTo>
                    <a:pt x="225743"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8" y="72390"/>
                  </a:moveTo>
                  <a:cubicBezTo>
                    <a:pt x="43815" y="72390"/>
                    <a:pt x="26670" y="55245"/>
                    <a:pt x="26670" y="36195"/>
                  </a:cubicBezTo>
                  <a:cubicBezTo>
                    <a:pt x="26670" y="17145"/>
                    <a:pt x="43815" y="0"/>
                    <a:pt x="63818" y="0"/>
                  </a:cubicBezTo>
                  <a:cubicBezTo>
                    <a:pt x="83820" y="0"/>
                    <a:pt x="100965" y="17145"/>
                    <a:pt x="100965" y="36195"/>
                  </a:cubicBezTo>
                  <a:cubicBezTo>
                    <a:pt x="100965" y="56198"/>
                    <a:pt x="83820" y="72390"/>
                    <a:pt x="63818" y="72390"/>
                  </a:cubicBezTo>
                  <a:close/>
                  <a:moveTo>
                    <a:pt x="104775" y="340042"/>
                  </a:moveTo>
                  <a:cubicBezTo>
                    <a:pt x="127635" y="340042"/>
                    <a:pt x="148590" y="328613"/>
                    <a:pt x="165735" y="307658"/>
                  </a:cubicBezTo>
                  <a:lnTo>
                    <a:pt x="165735" y="261938"/>
                  </a:lnTo>
                  <a:cubicBezTo>
                    <a:pt x="151447" y="258127"/>
                    <a:pt x="136207" y="257175"/>
                    <a:pt x="121920" y="257175"/>
                  </a:cubicBezTo>
                  <a:cubicBezTo>
                    <a:pt x="82868" y="257175"/>
                    <a:pt x="60007" y="272415"/>
                    <a:pt x="60007" y="300990"/>
                  </a:cubicBezTo>
                  <a:cubicBezTo>
                    <a:pt x="60007" y="324803"/>
                    <a:pt x="77152" y="340042"/>
                    <a:pt x="104775" y="340042"/>
                  </a:cubicBezTo>
                  <a:close/>
                  <a:moveTo>
                    <a:pt x="173355" y="72390"/>
                  </a:moveTo>
                  <a:cubicBezTo>
                    <a:pt x="153352" y="72390"/>
                    <a:pt x="136207" y="55245"/>
                    <a:pt x="136207" y="36195"/>
                  </a:cubicBezTo>
                  <a:cubicBezTo>
                    <a:pt x="136207" y="17145"/>
                    <a:pt x="153352" y="0"/>
                    <a:pt x="173355" y="0"/>
                  </a:cubicBezTo>
                  <a:cubicBezTo>
                    <a:pt x="193357" y="0"/>
                    <a:pt x="210502" y="17145"/>
                    <a:pt x="210502" y="36195"/>
                  </a:cubicBezTo>
                  <a:cubicBezTo>
                    <a:pt x="210502" y="56198"/>
                    <a:pt x="192405" y="72390"/>
                    <a:pt x="173355" y="72390"/>
                  </a:cubicBezTo>
                  <a:close/>
                </a:path>
              </a:pathLst>
            </a:custGeom>
            <a:grpFill/>
            <a:ln w="9525" cap="flat">
              <a:noFill/>
              <a:prstDash val="solid"/>
              <a:miter/>
            </a:ln>
          </p:spPr>
          <p:txBody>
            <a:bodyPr rtlCol="0" anchor="ctr"/>
            <a:lstStyle/>
            <a:p>
              <a:endParaRPr lang="de-DE"/>
            </a:p>
          </p:txBody>
        </p:sp>
        <p:sp>
          <p:nvSpPr>
            <p:cNvPr id="171" name="Freihandform: Form 170"/>
            <p:cNvSpPr/>
            <p:nvPr/>
          </p:nvSpPr>
          <p:spPr>
            <a:xfrm>
              <a:off x="9605962" y="2562224"/>
              <a:ext cx="166687" cy="358139"/>
            </a:xfrm>
            <a:custGeom>
              <a:avLst/>
              <a:gdLst>
                <a:gd name="connsiteX0" fmla="*/ 166688 w 166687"/>
                <a:gd name="connsiteY0" fmla="*/ 295275 h 358139"/>
                <a:gd name="connsiteX1" fmla="*/ 166688 w 166687"/>
                <a:gd name="connsiteY1" fmla="*/ 348615 h 358139"/>
                <a:gd name="connsiteX2" fmla="*/ 114300 w 166687"/>
                <a:gd name="connsiteY2" fmla="*/ 358140 h 358139"/>
                <a:gd name="connsiteX3" fmla="*/ 41910 w 166687"/>
                <a:gd name="connsiteY3" fmla="*/ 282892 h 358139"/>
                <a:gd name="connsiteX4" fmla="*/ 41910 w 166687"/>
                <a:gd name="connsiteY4" fmla="*/ 137160 h 358139"/>
                <a:gd name="connsiteX5" fmla="*/ 0 w 166687"/>
                <a:gd name="connsiteY5" fmla="*/ 137160 h 358139"/>
                <a:gd name="connsiteX6" fmla="*/ 0 w 166687"/>
                <a:gd name="connsiteY6" fmla="*/ 85725 h 358139"/>
                <a:gd name="connsiteX7" fmla="*/ 40005 w 166687"/>
                <a:gd name="connsiteY7" fmla="*/ 85725 h 358139"/>
                <a:gd name="connsiteX8" fmla="*/ 40005 w 166687"/>
                <a:gd name="connsiteY8" fmla="*/ 13335 h 358139"/>
                <a:gd name="connsiteX9" fmla="*/ 101918 w 166687"/>
                <a:gd name="connsiteY9" fmla="*/ 0 h 358139"/>
                <a:gd name="connsiteX10" fmla="*/ 101918 w 166687"/>
                <a:gd name="connsiteY10" fmla="*/ 86677 h 358139"/>
                <a:gd name="connsiteX11" fmla="*/ 165735 w 166687"/>
                <a:gd name="connsiteY11" fmla="*/ 86677 h 358139"/>
                <a:gd name="connsiteX12" fmla="*/ 165735 w 166687"/>
                <a:gd name="connsiteY12" fmla="*/ 138113 h 358139"/>
                <a:gd name="connsiteX13" fmla="*/ 101918 w 166687"/>
                <a:gd name="connsiteY13" fmla="*/ 138113 h 358139"/>
                <a:gd name="connsiteX14" fmla="*/ 101918 w 166687"/>
                <a:gd name="connsiteY14" fmla="*/ 269558 h 358139"/>
                <a:gd name="connsiteX15" fmla="*/ 130493 w 166687"/>
                <a:gd name="connsiteY15" fmla="*/ 304800 h 358139"/>
                <a:gd name="connsiteX16" fmla="*/ 166688 w 166687"/>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6687" h="358139">
                  <a:moveTo>
                    <a:pt x="166688" y="295275"/>
                  </a:moveTo>
                  <a:lnTo>
                    <a:pt x="166688" y="348615"/>
                  </a:lnTo>
                  <a:cubicBezTo>
                    <a:pt x="153352" y="355283"/>
                    <a:pt x="132398" y="358140"/>
                    <a:pt x="114300" y="358140"/>
                  </a:cubicBezTo>
                  <a:cubicBezTo>
                    <a:pt x="67627" y="358140"/>
                    <a:pt x="41910" y="331470"/>
                    <a:pt x="41910" y="282892"/>
                  </a:cubicBezTo>
                  <a:lnTo>
                    <a:pt x="41910"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3"/>
                    <a:pt x="110490" y="304800"/>
                    <a:pt x="130493" y="304800"/>
                  </a:cubicBezTo>
                  <a:cubicBezTo>
                    <a:pt x="143827" y="303848"/>
                    <a:pt x="156210" y="300038"/>
                    <a:pt x="166688" y="295275"/>
                  </a:cubicBezTo>
                  <a:close/>
                </a:path>
              </a:pathLst>
            </a:custGeom>
            <a:grpFill/>
            <a:ln w="9525" cap="flat">
              <a:noFill/>
              <a:prstDash val="solid"/>
              <a:miter/>
            </a:ln>
          </p:spPr>
          <p:txBody>
            <a:bodyPr rtlCol="0" anchor="ctr"/>
            <a:lstStyle/>
            <a:p>
              <a:endParaRPr lang="de-DE"/>
            </a:p>
          </p:txBody>
        </p:sp>
        <p:sp>
          <p:nvSpPr>
            <p:cNvPr id="172" name="Freihandform: Form 171"/>
            <p:cNvSpPr/>
            <p:nvPr/>
          </p:nvSpPr>
          <p:spPr>
            <a:xfrm>
              <a:off x="2090737" y="3122294"/>
              <a:ext cx="231457" cy="368617"/>
            </a:xfrm>
            <a:custGeom>
              <a:avLst/>
              <a:gdLst>
                <a:gd name="connsiteX0" fmla="*/ 231458 w 231457"/>
                <a:gd name="connsiteY0" fmla="*/ 60007 h 368617"/>
                <a:gd name="connsiteX1" fmla="*/ 65723 w 231457"/>
                <a:gd name="connsiteY1" fmla="*/ 60007 h 368617"/>
                <a:gd name="connsiteX2" fmla="*/ 65723 w 231457"/>
                <a:gd name="connsiteY2" fmla="*/ 151447 h 368617"/>
                <a:gd name="connsiteX3" fmla="*/ 189548 w 231457"/>
                <a:gd name="connsiteY3" fmla="*/ 151447 h 368617"/>
                <a:gd name="connsiteX4" fmla="*/ 189548 w 231457"/>
                <a:gd name="connsiteY4" fmla="*/ 211455 h 368617"/>
                <a:gd name="connsiteX5" fmla="*/ 65723 w 231457"/>
                <a:gd name="connsiteY5" fmla="*/ 211455 h 368617"/>
                <a:gd name="connsiteX6" fmla="*/ 65723 w 231457"/>
                <a:gd name="connsiteY6" fmla="*/ 368617 h 368617"/>
                <a:gd name="connsiteX7" fmla="*/ 0 w 231457"/>
                <a:gd name="connsiteY7" fmla="*/ 368617 h 368617"/>
                <a:gd name="connsiteX8" fmla="*/ 0 w 231457"/>
                <a:gd name="connsiteY8" fmla="*/ 0 h 368617"/>
                <a:gd name="connsiteX9" fmla="*/ 231458 w 231457"/>
                <a:gd name="connsiteY9" fmla="*/ 0 h 368617"/>
                <a:gd name="connsiteX10" fmla="*/ 231458 w 231457"/>
                <a:gd name="connsiteY10" fmla="*/ 60007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1457" h="368617">
                  <a:moveTo>
                    <a:pt x="231458" y="60007"/>
                  </a:moveTo>
                  <a:lnTo>
                    <a:pt x="65723" y="60007"/>
                  </a:lnTo>
                  <a:lnTo>
                    <a:pt x="65723" y="151447"/>
                  </a:lnTo>
                  <a:lnTo>
                    <a:pt x="189548" y="151447"/>
                  </a:lnTo>
                  <a:lnTo>
                    <a:pt x="189548" y="211455"/>
                  </a:lnTo>
                  <a:lnTo>
                    <a:pt x="65723" y="211455"/>
                  </a:lnTo>
                  <a:lnTo>
                    <a:pt x="65723" y="368617"/>
                  </a:lnTo>
                  <a:lnTo>
                    <a:pt x="0" y="368617"/>
                  </a:lnTo>
                  <a:lnTo>
                    <a:pt x="0" y="0"/>
                  </a:lnTo>
                  <a:lnTo>
                    <a:pt x="231458" y="0"/>
                  </a:lnTo>
                  <a:lnTo>
                    <a:pt x="231458" y="60007"/>
                  </a:lnTo>
                  <a:close/>
                </a:path>
              </a:pathLst>
            </a:custGeom>
            <a:grpFill/>
            <a:ln w="9525" cap="flat">
              <a:noFill/>
              <a:prstDash val="solid"/>
              <a:miter/>
            </a:ln>
          </p:spPr>
          <p:txBody>
            <a:bodyPr rtlCol="0" anchor="ctr"/>
            <a:lstStyle/>
            <a:p>
              <a:endParaRPr lang="de-DE"/>
            </a:p>
          </p:txBody>
        </p:sp>
        <p:sp>
          <p:nvSpPr>
            <p:cNvPr id="173" name="Freihandform: Form 172"/>
            <p:cNvSpPr/>
            <p:nvPr/>
          </p:nvSpPr>
          <p:spPr>
            <a:xfrm>
              <a:off x="2334560" y="3217544"/>
              <a:ext cx="225758" cy="279082"/>
            </a:xfrm>
            <a:custGeom>
              <a:avLst/>
              <a:gdLst>
                <a:gd name="connsiteX0" fmla="*/ 114316 w 225758"/>
                <a:gd name="connsiteY0" fmla="*/ 107633 h 279082"/>
                <a:gd name="connsiteX1" fmla="*/ 164799 w 225758"/>
                <a:gd name="connsiteY1" fmla="*/ 113347 h 279082"/>
                <a:gd name="connsiteX2" fmla="*/ 164799 w 225758"/>
                <a:gd name="connsiteY2" fmla="*/ 103822 h 279082"/>
                <a:gd name="connsiteX3" fmla="*/ 105744 w 225758"/>
                <a:gd name="connsiteY3" fmla="*/ 52388 h 279082"/>
                <a:gd name="connsiteX4" fmla="*/ 38116 w 225758"/>
                <a:gd name="connsiteY4" fmla="*/ 67627 h 279082"/>
                <a:gd name="connsiteX5" fmla="*/ 24781 w 225758"/>
                <a:gd name="connsiteY5" fmla="*/ 15240 h 279082"/>
                <a:gd name="connsiteX6" fmla="*/ 112411 w 225758"/>
                <a:gd name="connsiteY6" fmla="*/ 0 h 279082"/>
                <a:gd name="connsiteX7" fmla="*/ 225759 w 225758"/>
                <a:gd name="connsiteY7" fmla="*/ 102870 h 279082"/>
                <a:gd name="connsiteX8" fmla="*/ 225759 w 225758"/>
                <a:gd name="connsiteY8" fmla="*/ 273367 h 279082"/>
                <a:gd name="connsiteX9" fmla="*/ 166704 w 225758"/>
                <a:gd name="connsiteY9" fmla="*/ 273367 h 279082"/>
                <a:gd name="connsiteX10" fmla="*/ 166704 w 225758"/>
                <a:gd name="connsiteY10" fmla="*/ 244792 h 279082"/>
                <a:gd name="connsiteX11" fmla="*/ 165751 w 225758"/>
                <a:gd name="connsiteY11" fmla="*/ 244792 h 279082"/>
                <a:gd name="connsiteX12" fmla="*/ 87646 w 225758"/>
                <a:gd name="connsiteY12" fmla="*/ 279083 h 279082"/>
                <a:gd name="connsiteX13" fmla="*/ 16 w 225758"/>
                <a:gd name="connsiteY13" fmla="*/ 194310 h 279082"/>
                <a:gd name="connsiteX14" fmla="*/ 114316 w 225758"/>
                <a:gd name="connsiteY14" fmla="*/ 107633 h 279082"/>
                <a:gd name="connsiteX15" fmla="*/ 103839 w 225758"/>
                <a:gd name="connsiteY15" fmla="*/ 232410 h 279082"/>
                <a:gd name="connsiteX16" fmla="*/ 164799 w 225758"/>
                <a:gd name="connsiteY16" fmla="*/ 200025 h 279082"/>
                <a:gd name="connsiteX17" fmla="*/ 164799 w 225758"/>
                <a:gd name="connsiteY17" fmla="*/ 153352 h 279082"/>
                <a:gd name="connsiteX18" fmla="*/ 120984 w 225758"/>
                <a:gd name="connsiteY18" fmla="*/ 148590 h 279082"/>
                <a:gd name="connsiteX19" fmla="*/ 59071 w 225758"/>
                <a:gd name="connsiteY19" fmla="*/ 192405 h 279082"/>
                <a:gd name="connsiteX20" fmla="*/ 103839 w 225758"/>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58" h="279082">
                  <a:moveTo>
                    <a:pt x="114316" y="107633"/>
                  </a:moveTo>
                  <a:cubicBezTo>
                    <a:pt x="131461" y="107633"/>
                    <a:pt x="147654" y="108585"/>
                    <a:pt x="164799" y="113347"/>
                  </a:cubicBezTo>
                  <a:lnTo>
                    <a:pt x="164799" y="103822"/>
                  </a:lnTo>
                  <a:cubicBezTo>
                    <a:pt x="164799" y="69532"/>
                    <a:pt x="144796" y="52388"/>
                    <a:pt x="105744" y="52388"/>
                  </a:cubicBezTo>
                  <a:cubicBezTo>
                    <a:pt x="83836" y="52388"/>
                    <a:pt x="60024" y="57150"/>
                    <a:pt x="38116" y="67627"/>
                  </a:cubicBezTo>
                  <a:lnTo>
                    <a:pt x="24781" y="15240"/>
                  </a:lnTo>
                  <a:cubicBezTo>
                    <a:pt x="49546" y="5715"/>
                    <a:pt x="81931" y="0"/>
                    <a:pt x="112411" y="0"/>
                  </a:cubicBezTo>
                  <a:cubicBezTo>
                    <a:pt x="187659" y="0"/>
                    <a:pt x="225759" y="35242"/>
                    <a:pt x="225759" y="102870"/>
                  </a:cubicBezTo>
                  <a:lnTo>
                    <a:pt x="225759" y="273367"/>
                  </a:lnTo>
                  <a:lnTo>
                    <a:pt x="166704" y="273367"/>
                  </a:lnTo>
                  <a:lnTo>
                    <a:pt x="166704" y="244792"/>
                  </a:lnTo>
                  <a:lnTo>
                    <a:pt x="165751" y="244792"/>
                  </a:lnTo>
                  <a:cubicBezTo>
                    <a:pt x="142891" y="268605"/>
                    <a:pt x="119079" y="279083"/>
                    <a:pt x="87646" y="279083"/>
                  </a:cubicBezTo>
                  <a:cubicBezTo>
                    <a:pt x="34306" y="279083"/>
                    <a:pt x="16" y="245745"/>
                    <a:pt x="16" y="194310"/>
                  </a:cubicBezTo>
                  <a:cubicBezTo>
                    <a:pt x="-936" y="138113"/>
                    <a:pt x="40021" y="107633"/>
                    <a:pt x="114316" y="107633"/>
                  </a:cubicBezTo>
                  <a:close/>
                  <a:moveTo>
                    <a:pt x="103839" y="232410"/>
                  </a:moveTo>
                  <a:cubicBezTo>
                    <a:pt x="126699" y="232410"/>
                    <a:pt x="147654" y="220980"/>
                    <a:pt x="164799" y="200025"/>
                  </a:cubicBezTo>
                  <a:lnTo>
                    <a:pt x="164799" y="153352"/>
                  </a:lnTo>
                  <a:cubicBezTo>
                    <a:pt x="150511" y="149542"/>
                    <a:pt x="135271" y="148590"/>
                    <a:pt x="120984" y="148590"/>
                  </a:cubicBezTo>
                  <a:cubicBezTo>
                    <a:pt x="81931" y="148590"/>
                    <a:pt x="59071" y="163830"/>
                    <a:pt x="59071" y="192405"/>
                  </a:cubicBezTo>
                  <a:cubicBezTo>
                    <a:pt x="59071" y="217170"/>
                    <a:pt x="76216" y="232410"/>
                    <a:pt x="103839" y="232410"/>
                  </a:cubicBezTo>
                  <a:close/>
                </a:path>
              </a:pathLst>
            </a:custGeom>
            <a:grpFill/>
            <a:ln w="9525" cap="flat">
              <a:noFill/>
              <a:prstDash val="solid"/>
              <a:miter/>
            </a:ln>
          </p:spPr>
          <p:txBody>
            <a:bodyPr rtlCol="0" anchor="ctr"/>
            <a:lstStyle/>
            <a:p>
              <a:endParaRPr lang="de-DE"/>
            </a:p>
          </p:txBody>
        </p:sp>
        <p:sp>
          <p:nvSpPr>
            <p:cNvPr id="174" name="Freihandform: Form 173"/>
            <p:cNvSpPr/>
            <p:nvPr/>
          </p:nvSpPr>
          <p:spPr>
            <a:xfrm>
              <a:off x="2625089" y="3216591"/>
              <a:ext cx="224789" cy="280035"/>
            </a:xfrm>
            <a:custGeom>
              <a:avLst/>
              <a:gdLst>
                <a:gd name="connsiteX0" fmla="*/ 222885 w 224789"/>
                <a:gd name="connsiteY0" fmla="*/ 237173 h 280035"/>
                <a:gd name="connsiteX1" fmla="*/ 127635 w 224789"/>
                <a:gd name="connsiteY1" fmla="*/ 280035 h 280035"/>
                <a:gd name="connsiteX2" fmla="*/ 0 w 224789"/>
                <a:gd name="connsiteY2" fmla="*/ 140970 h 280035"/>
                <a:gd name="connsiteX3" fmla="*/ 128588 w 224789"/>
                <a:gd name="connsiteY3" fmla="*/ 0 h 280035"/>
                <a:gd name="connsiteX4" fmla="*/ 224790 w 224789"/>
                <a:gd name="connsiteY4" fmla="*/ 45720 h 280035"/>
                <a:gd name="connsiteX5" fmla="*/ 181927 w 224789"/>
                <a:gd name="connsiteY5" fmla="*/ 86678 h 280035"/>
                <a:gd name="connsiteX6" fmla="*/ 128588 w 224789"/>
                <a:gd name="connsiteY6" fmla="*/ 57150 h 280035"/>
                <a:gd name="connsiteX7" fmla="*/ 62865 w 224789"/>
                <a:gd name="connsiteY7" fmla="*/ 140017 h 280035"/>
                <a:gd name="connsiteX8" fmla="*/ 128588 w 224789"/>
                <a:gd name="connsiteY8" fmla="*/ 222885 h 280035"/>
                <a:gd name="connsiteX9" fmla="*/ 183833 w 224789"/>
                <a:gd name="connsiteY9" fmla="*/ 193358 h 280035"/>
                <a:gd name="connsiteX10" fmla="*/ 222885 w 224789"/>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89"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3" y="0"/>
                    <a:pt x="200977" y="15240"/>
                    <a:pt x="224790" y="45720"/>
                  </a:cubicBezTo>
                  <a:lnTo>
                    <a:pt x="181927" y="86678"/>
                  </a:lnTo>
                  <a:cubicBezTo>
                    <a:pt x="166688" y="66675"/>
                    <a:pt x="149543" y="57150"/>
                    <a:pt x="128588" y="57150"/>
                  </a:cubicBezTo>
                  <a:cubicBezTo>
                    <a:pt x="89535" y="57150"/>
                    <a:pt x="62865" y="89535"/>
                    <a:pt x="62865" y="140017"/>
                  </a:cubicBezTo>
                  <a:cubicBezTo>
                    <a:pt x="62865" y="189548"/>
                    <a:pt x="89535" y="222885"/>
                    <a:pt x="128588" y="222885"/>
                  </a:cubicBezTo>
                  <a:cubicBezTo>
                    <a:pt x="149543" y="222885"/>
                    <a:pt x="166688" y="213360"/>
                    <a:pt x="183833" y="193358"/>
                  </a:cubicBezTo>
                  <a:lnTo>
                    <a:pt x="222885" y="237173"/>
                  </a:lnTo>
                  <a:close/>
                </a:path>
              </a:pathLst>
            </a:custGeom>
            <a:grpFill/>
            <a:ln w="9525" cap="flat">
              <a:noFill/>
              <a:prstDash val="solid"/>
              <a:miter/>
            </a:ln>
          </p:spPr>
          <p:txBody>
            <a:bodyPr rtlCol="0" anchor="ctr"/>
            <a:lstStyle/>
            <a:p>
              <a:endParaRPr lang="de-DE"/>
            </a:p>
          </p:txBody>
        </p:sp>
        <p:sp>
          <p:nvSpPr>
            <p:cNvPr id="175" name="Freihandform: Form 174"/>
            <p:cNvSpPr/>
            <p:nvPr/>
          </p:nvSpPr>
          <p:spPr>
            <a:xfrm>
              <a:off x="2904172" y="3100387"/>
              <a:ext cx="228599" cy="390525"/>
            </a:xfrm>
            <a:custGeom>
              <a:avLst/>
              <a:gdLst>
                <a:gd name="connsiteX0" fmla="*/ 228600 w 228599"/>
                <a:gd name="connsiteY0" fmla="*/ 390525 h 390525"/>
                <a:gd name="connsiteX1" fmla="*/ 166687 w 228599"/>
                <a:gd name="connsiteY1" fmla="*/ 390525 h 390525"/>
                <a:gd name="connsiteX2" fmla="*/ 166687 w 228599"/>
                <a:gd name="connsiteY2" fmla="*/ 238125 h 390525"/>
                <a:gd name="connsiteX3" fmla="*/ 117157 w 228599"/>
                <a:gd name="connsiteY3" fmla="*/ 173355 h 390525"/>
                <a:gd name="connsiteX4" fmla="*/ 61913 w 228599"/>
                <a:gd name="connsiteY4" fmla="*/ 238125 h 390525"/>
                <a:gd name="connsiteX5" fmla="*/ 61913 w 228599"/>
                <a:gd name="connsiteY5" fmla="*/ 390525 h 390525"/>
                <a:gd name="connsiteX6" fmla="*/ 0 w 228599"/>
                <a:gd name="connsiteY6" fmla="*/ 390525 h 390525"/>
                <a:gd name="connsiteX7" fmla="*/ 0 w 228599"/>
                <a:gd name="connsiteY7" fmla="*/ 16192 h 390525"/>
                <a:gd name="connsiteX8" fmla="*/ 61913 w 228599"/>
                <a:gd name="connsiteY8" fmla="*/ 0 h 390525"/>
                <a:gd name="connsiteX9" fmla="*/ 61913 w 228599"/>
                <a:gd name="connsiteY9" fmla="*/ 155258 h 390525"/>
                <a:gd name="connsiteX10" fmla="*/ 62865 w 228599"/>
                <a:gd name="connsiteY10" fmla="*/ 155258 h 390525"/>
                <a:gd name="connsiteX11" fmla="*/ 140970 w 228599"/>
                <a:gd name="connsiteY11" fmla="*/ 116205 h 390525"/>
                <a:gd name="connsiteX12" fmla="*/ 228600 w 228599"/>
                <a:gd name="connsiteY12" fmla="*/ 223838 h 390525"/>
                <a:gd name="connsiteX13" fmla="*/ 228600 w 228599"/>
                <a:gd name="connsiteY13" fmla="*/ 390525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599" h="390525">
                  <a:moveTo>
                    <a:pt x="228600" y="390525"/>
                  </a:moveTo>
                  <a:lnTo>
                    <a:pt x="166687" y="390525"/>
                  </a:lnTo>
                  <a:lnTo>
                    <a:pt x="166687" y="238125"/>
                  </a:lnTo>
                  <a:cubicBezTo>
                    <a:pt x="166687" y="199073"/>
                    <a:pt x="154305" y="173355"/>
                    <a:pt x="117157" y="173355"/>
                  </a:cubicBezTo>
                  <a:cubicBezTo>
                    <a:pt x="74295" y="173355"/>
                    <a:pt x="61913" y="207645"/>
                    <a:pt x="61913" y="238125"/>
                  </a:cubicBezTo>
                  <a:lnTo>
                    <a:pt x="61913" y="390525"/>
                  </a:lnTo>
                  <a:lnTo>
                    <a:pt x="0" y="390525"/>
                  </a:lnTo>
                  <a:lnTo>
                    <a:pt x="0" y="16192"/>
                  </a:lnTo>
                  <a:lnTo>
                    <a:pt x="61913" y="0"/>
                  </a:lnTo>
                  <a:lnTo>
                    <a:pt x="61913" y="155258"/>
                  </a:lnTo>
                  <a:lnTo>
                    <a:pt x="62865" y="155258"/>
                  </a:lnTo>
                  <a:cubicBezTo>
                    <a:pt x="78105" y="131445"/>
                    <a:pt x="105727" y="116205"/>
                    <a:pt x="140970" y="116205"/>
                  </a:cubicBezTo>
                  <a:cubicBezTo>
                    <a:pt x="202882" y="116205"/>
                    <a:pt x="228600" y="161925"/>
                    <a:pt x="228600" y="223838"/>
                  </a:cubicBezTo>
                  <a:lnTo>
                    <a:pt x="228600" y="390525"/>
                  </a:lnTo>
                  <a:close/>
                </a:path>
              </a:pathLst>
            </a:custGeom>
            <a:grpFill/>
            <a:ln w="9525" cap="flat">
              <a:noFill/>
              <a:prstDash val="solid"/>
              <a:miter/>
            </a:ln>
          </p:spPr>
          <p:txBody>
            <a:bodyPr rtlCol="0" anchor="ctr"/>
            <a:lstStyle/>
            <a:p>
              <a:endParaRPr lang="de-DE"/>
            </a:p>
          </p:txBody>
        </p:sp>
        <p:sp>
          <p:nvSpPr>
            <p:cNvPr id="176" name="Freihandform: Form 175"/>
            <p:cNvSpPr/>
            <p:nvPr/>
          </p:nvSpPr>
          <p:spPr>
            <a:xfrm>
              <a:off x="3211829" y="3099434"/>
              <a:ext cx="249554" cy="397192"/>
            </a:xfrm>
            <a:custGeom>
              <a:avLst/>
              <a:gdLst>
                <a:gd name="connsiteX0" fmla="*/ 249555 w 249554"/>
                <a:gd name="connsiteY0" fmla="*/ 256223 h 397192"/>
                <a:gd name="connsiteX1" fmla="*/ 140970 w 249554"/>
                <a:gd name="connsiteY1" fmla="*/ 397193 h 397192"/>
                <a:gd name="connsiteX2" fmla="*/ 61913 w 249554"/>
                <a:gd name="connsiteY2" fmla="*/ 360045 h 397192"/>
                <a:gd name="connsiteX3" fmla="*/ 60008 w 249554"/>
                <a:gd name="connsiteY3" fmla="*/ 360045 h 397192"/>
                <a:gd name="connsiteX4" fmla="*/ 60008 w 249554"/>
                <a:gd name="connsiteY4" fmla="*/ 390525 h 397192"/>
                <a:gd name="connsiteX5" fmla="*/ 0 w 249554"/>
                <a:gd name="connsiteY5" fmla="*/ 390525 h 397192"/>
                <a:gd name="connsiteX6" fmla="*/ 0 w 249554"/>
                <a:gd name="connsiteY6" fmla="*/ 16192 h 397192"/>
                <a:gd name="connsiteX7" fmla="*/ 61913 w 249554"/>
                <a:gd name="connsiteY7" fmla="*/ 0 h 397192"/>
                <a:gd name="connsiteX8" fmla="*/ 61913 w 249554"/>
                <a:gd name="connsiteY8" fmla="*/ 154305 h 397192"/>
                <a:gd name="connsiteX9" fmla="*/ 62865 w 249554"/>
                <a:gd name="connsiteY9" fmla="*/ 154305 h 397192"/>
                <a:gd name="connsiteX10" fmla="*/ 140970 w 249554"/>
                <a:gd name="connsiteY10" fmla="*/ 116205 h 397192"/>
                <a:gd name="connsiteX11" fmla="*/ 249555 w 249554"/>
                <a:gd name="connsiteY11" fmla="*/ 256223 h 397192"/>
                <a:gd name="connsiteX12" fmla="*/ 187642 w 249554"/>
                <a:gd name="connsiteY12" fmla="*/ 257175 h 397192"/>
                <a:gd name="connsiteX13" fmla="*/ 125730 w 249554"/>
                <a:gd name="connsiteY13" fmla="*/ 173355 h 397192"/>
                <a:gd name="connsiteX14" fmla="*/ 62865 w 249554"/>
                <a:gd name="connsiteY14" fmla="*/ 207645 h 397192"/>
                <a:gd name="connsiteX15" fmla="*/ 62865 w 249554"/>
                <a:gd name="connsiteY15" fmla="*/ 305753 h 397192"/>
                <a:gd name="connsiteX16" fmla="*/ 126683 w 249554"/>
                <a:gd name="connsiteY16" fmla="*/ 341948 h 397192"/>
                <a:gd name="connsiteX17" fmla="*/ 187642 w 249554"/>
                <a:gd name="connsiteY17" fmla="*/ 257175 h 397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9554" h="397192">
                  <a:moveTo>
                    <a:pt x="249555" y="256223"/>
                  </a:moveTo>
                  <a:cubicBezTo>
                    <a:pt x="249555" y="341948"/>
                    <a:pt x="205740" y="397193"/>
                    <a:pt x="140970" y="397193"/>
                  </a:cubicBezTo>
                  <a:cubicBezTo>
                    <a:pt x="107633" y="397193"/>
                    <a:pt x="80010" y="382905"/>
                    <a:pt x="61913" y="360045"/>
                  </a:cubicBezTo>
                  <a:lnTo>
                    <a:pt x="60008" y="360045"/>
                  </a:lnTo>
                  <a:lnTo>
                    <a:pt x="60008" y="390525"/>
                  </a:lnTo>
                  <a:lnTo>
                    <a:pt x="0" y="390525"/>
                  </a:lnTo>
                  <a:lnTo>
                    <a:pt x="0" y="16192"/>
                  </a:lnTo>
                  <a:lnTo>
                    <a:pt x="61913" y="0"/>
                  </a:lnTo>
                  <a:lnTo>
                    <a:pt x="61913" y="154305"/>
                  </a:lnTo>
                  <a:lnTo>
                    <a:pt x="62865" y="154305"/>
                  </a:lnTo>
                  <a:cubicBezTo>
                    <a:pt x="80963" y="130492"/>
                    <a:pt x="107633" y="116205"/>
                    <a:pt x="140970" y="116205"/>
                  </a:cubicBezTo>
                  <a:cubicBezTo>
                    <a:pt x="205740" y="117157"/>
                    <a:pt x="249555" y="169545"/>
                    <a:pt x="249555" y="256223"/>
                  </a:cubicBezTo>
                  <a:close/>
                  <a:moveTo>
                    <a:pt x="187642" y="257175"/>
                  </a:moveTo>
                  <a:cubicBezTo>
                    <a:pt x="187642" y="201930"/>
                    <a:pt x="164783" y="173355"/>
                    <a:pt x="125730" y="173355"/>
                  </a:cubicBezTo>
                  <a:cubicBezTo>
                    <a:pt x="101917" y="173355"/>
                    <a:pt x="81915" y="183832"/>
                    <a:pt x="62865" y="207645"/>
                  </a:cubicBezTo>
                  <a:lnTo>
                    <a:pt x="62865" y="305753"/>
                  </a:lnTo>
                  <a:cubicBezTo>
                    <a:pt x="80963" y="329565"/>
                    <a:pt x="100965" y="341948"/>
                    <a:pt x="126683" y="341948"/>
                  </a:cubicBezTo>
                  <a:cubicBezTo>
                    <a:pt x="166688" y="341948"/>
                    <a:pt x="187642" y="310515"/>
                    <a:pt x="187642" y="257175"/>
                  </a:cubicBezTo>
                  <a:close/>
                </a:path>
              </a:pathLst>
            </a:custGeom>
            <a:grpFill/>
            <a:ln w="9525" cap="flat">
              <a:noFill/>
              <a:prstDash val="solid"/>
              <a:miter/>
            </a:ln>
          </p:spPr>
          <p:txBody>
            <a:bodyPr rtlCol="0" anchor="ctr"/>
            <a:lstStyle/>
            <a:p>
              <a:endParaRPr lang="de-DE"/>
            </a:p>
          </p:txBody>
        </p:sp>
        <p:sp>
          <p:nvSpPr>
            <p:cNvPr id="177" name="Freihandform: Form 176"/>
            <p:cNvSpPr/>
            <p:nvPr/>
          </p:nvSpPr>
          <p:spPr>
            <a:xfrm>
              <a:off x="3515677" y="3217544"/>
              <a:ext cx="242887" cy="279082"/>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2 w 242887"/>
                <a:gd name="connsiteY8" fmla="*/ 235267 h 279082"/>
                <a:gd name="connsiteX9" fmla="*/ 132397 w 242887"/>
                <a:gd name="connsiteY9" fmla="*/ 279083 h 279082"/>
                <a:gd name="connsiteX10" fmla="*/ 62865 w 242887"/>
                <a:gd name="connsiteY10" fmla="*/ 115252 h 279082"/>
                <a:gd name="connsiteX11" fmla="*/ 183832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7"/>
                    <a:pt x="241935" y="153352"/>
                    <a:pt x="241935" y="160972"/>
                  </a:cubicBezTo>
                  <a:lnTo>
                    <a:pt x="62865" y="160972"/>
                  </a:lnTo>
                  <a:cubicBezTo>
                    <a:pt x="69532" y="201930"/>
                    <a:pt x="94297" y="225742"/>
                    <a:pt x="132397" y="225742"/>
                  </a:cubicBezTo>
                  <a:cubicBezTo>
                    <a:pt x="157163" y="225742"/>
                    <a:pt x="177165" y="216217"/>
                    <a:pt x="198120" y="194310"/>
                  </a:cubicBezTo>
                  <a:lnTo>
                    <a:pt x="237172" y="235267"/>
                  </a:lnTo>
                  <a:cubicBezTo>
                    <a:pt x="206692" y="264795"/>
                    <a:pt x="172402" y="279083"/>
                    <a:pt x="132397" y="279083"/>
                  </a:cubicBezTo>
                  <a:close/>
                  <a:moveTo>
                    <a:pt x="62865" y="115252"/>
                  </a:moveTo>
                  <a:lnTo>
                    <a:pt x="183832" y="115252"/>
                  </a:lnTo>
                  <a:cubicBezTo>
                    <a:pt x="180975" y="74295"/>
                    <a:pt x="160020" y="50482"/>
                    <a:pt x="124777" y="50482"/>
                  </a:cubicBezTo>
                  <a:cubicBezTo>
                    <a:pt x="89535" y="50482"/>
                    <a:pt x="67627" y="74295"/>
                    <a:pt x="62865" y="115252"/>
                  </a:cubicBezTo>
                  <a:close/>
                </a:path>
              </a:pathLst>
            </a:custGeom>
            <a:grpFill/>
            <a:ln w="9525" cap="flat">
              <a:noFill/>
              <a:prstDash val="solid"/>
              <a:miter/>
            </a:ln>
          </p:spPr>
          <p:txBody>
            <a:bodyPr rtlCol="0" anchor="ctr"/>
            <a:lstStyle/>
            <a:p>
              <a:endParaRPr lang="de-DE"/>
            </a:p>
          </p:txBody>
        </p:sp>
        <p:sp>
          <p:nvSpPr>
            <p:cNvPr id="178" name="Freihandform: Form 177"/>
            <p:cNvSpPr/>
            <p:nvPr/>
          </p:nvSpPr>
          <p:spPr>
            <a:xfrm>
              <a:off x="3829049" y="3217301"/>
              <a:ext cx="160020" cy="273610"/>
            </a:xfrm>
            <a:custGeom>
              <a:avLst/>
              <a:gdLst>
                <a:gd name="connsiteX0" fmla="*/ 160020 w 160020"/>
                <a:gd name="connsiteY0" fmla="*/ 5005 h 273610"/>
                <a:gd name="connsiteX1" fmla="*/ 150495 w 160020"/>
                <a:gd name="connsiteY1" fmla="*/ 68823 h 273610"/>
                <a:gd name="connsiteX2" fmla="*/ 116205 w 160020"/>
                <a:gd name="connsiteY2" fmla="*/ 60250 h 273610"/>
                <a:gd name="connsiteX3" fmla="*/ 61913 w 160020"/>
                <a:gd name="connsiteY3" fmla="*/ 135498 h 273610"/>
                <a:gd name="connsiteX4" fmla="*/ 61913 w 160020"/>
                <a:gd name="connsiteY4" fmla="*/ 273610 h 273610"/>
                <a:gd name="connsiteX5" fmla="*/ 0 w 160020"/>
                <a:gd name="connsiteY5" fmla="*/ 273610 h 273610"/>
                <a:gd name="connsiteX6" fmla="*/ 0 w 160020"/>
                <a:gd name="connsiteY6" fmla="*/ 6910 h 273610"/>
                <a:gd name="connsiteX7" fmla="*/ 60960 w 160020"/>
                <a:gd name="connsiteY7" fmla="*/ 6910 h 273610"/>
                <a:gd name="connsiteX8" fmla="*/ 60960 w 160020"/>
                <a:gd name="connsiteY8" fmla="*/ 40248 h 273610"/>
                <a:gd name="connsiteX9" fmla="*/ 61913 w 160020"/>
                <a:gd name="connsiteY9" fmla="*/ 40248 h 273610"/>
                <a:gd name="connsiteX10" fmla="*/ 131445 w 160020"/>
                <a:gd name="connsiteY10" fmla="*/ 243 h 273610"/>
                <a:gd name="connsiteX11" fmla="*/ 160020 w 160020"/>
                <a:gd name="connsiteY11" fmla="*/ 5005 h 273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3610">
                  <a:moveTo>
                    <a:pt x="160020" y="5005"/>
                  </a:moveTo>
                  <a:lnTo>
                    <a:pt x="150495" y="68823"/>
                  </a:lnTo>
                  <a:cubicBezTo>
                    <a:pt x="140970" y="64060"/>
                    <a:pt x="129540" y="60250"/>
                    <a:pt x="116205" y="60250"/>
                  </a:cubicBezTo>
                  <a:cubicBezTo>
                    <a:pt x="73342" y="60250"/>
                    <a:pt x="61913" y="94540"/>
                    <a:pt x="61913" y="135498"/>
                  </a:cubicBezTo>
                  <a:lnTo>
                    <a:pt x="61913" y="273610"/>
                  </a:lnTo>
                  <a:lnTo>
                    <a:pt x="0" y="273610"/>
                  </a:lnTo>
                  <a:lnTo>
                    <a:pt x="0" y="6910"/>
                  </a:lnTo>
                  <a:lnTo>
                    <a:pt x="60960" y="6910"/>
                  </a:lnTo>
                  <a:lnTo>
                    <a:pt x="60960" y="40248"/>
                  </a:lnTo>
                  <a:lnTo>
                    <a:pt x="61913" y="40248"/>
                  </a:lnTo>
                  <a:cubicBezTo>
                    <a:pt x="76200" y="15483"/>
                    <a:pt x="100965" y="243"/>
                    <a:pt x="131445" y="243"/>
                  </a:cubicBezTo>
                  <a:cubicBezTo>
                    <a:pt x="139065" y="-710"/>
                    <a:pt x="150495" y="1195"/>
                    <a:pt x="160020" y="5005"/>
                  </a:cubicBezTo>
                  <a:close/>
                </a:path>
              </a:pathLst>
            </a:custGeom>
            <a:grpFill/>
            <a:ln w="9525" cap="flat">
              <a:noFill/>
              <a:prstDash val="solid"/>
              <a:miter/>
            </a:ln>
          </p:spPr>
          <p:txBody>
            <a:bodyPr rtlCol="0" anchor="ctr"/>
            <a:lstStyle/>
            <a:p>
              <a:endParaRPr lang="de-DE"/>
            </a:p>
          </p:txBody>
        </p:sp>
        <p:sp>
          <p:nvSpPr>
            <p:cNvPr id="179" name="Freihandform: Form 178"/>
            <p:cNvSpPr/>
            <p:nvPr/>
          </p:nvSpPr>
          <p:spPr>
            <a:xfrm>
              <a:off x="4022407" y="3217544"/>
              <a:ext cx="242887" cy="279082"/>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7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3 w 242887"/>
                <a:gd name="connsiteY8" fmla="*/ 235267 h 279082"/>
                <a:gd name="connsiteX9" fmla="*/ 132397 w 242887"/>
                <a:gd name="connsiteY9" fmla="*/ 279083 h 279082"/>
                <a:gd name="connsiteX10" fmla="*/ 62865 w 242887"/>
                <a:gd name="connsiteY10" fmla="*/ 115252 h 279082"/>
                <a:gd name="connsiteX11" fmla="*/ 183833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3" y="0"/>
                    <a:pt x="124777" y="0"/>
                  </a:cubicBezTo>
                  <a:cubicBezTo>
                    <a:pt x="196215" y="0"/>
                    <a:pt x="242887" y="53340"/>
                    <a:pt x="242887" y="135255"/>
                  </a:cubicBezTo>
                  <a:cubicBezTo>
                    <a:pt x="242887" y="143827"/>
                    <a:pt x="241935" y="153352"/>
                    <a:pt x="241935" y="160972"/>
                  </a:cubicBezTo>
                  <a:lnTo>
                    <a:pt x="62865" y="160972"/>
                  </a:lnTo>
                  <a:cubicBezTo>
                    <a:pt x="69533" y="201930"/>
                    <a:pt x="94297" y="225742"/>
                    <a:pt x="132397" y="225742"/>
                  </a:cubicBezTo>
                  <a:cubicBezTo>
                    <a:pt x="157163" y="225742"/>
                    <a:pt x="177165" y="216217"/>
                    <a:pt x="198120" y="194310"/>
                  </a:cubicBezTo>
                  <a:lnTo>
                    <a:pt x="237173" y="235267"/>
                  </a:lnTo>
                  <a:cubicBezTo>
                    <a:pt x="207645" y="264795"/>
                    <a:pt x="173355" y="279083"/>
                    <a:pt x="132397" y="279083"/>
                  </a:cubicBezTo>
                  <a:close/>
                  <a:moveTo>
                    <a:pt x="62865" y="115252"/>
                  </a:moveTo>
                  <a:lnTo>
                    <a:pt x="183833" y="115252"/>
                  </a:lnTo>
                  <a:cubicBezTo>
                    <a:pt x="180975" y="74295"/>
                    <a:pt x="160020" y="50482"/>
                    <a:pt x="124777" y="50482"/>
                  </a:cubicBezTo>
                  <a:cubicBezTo>
                    <a:pt x="90488" y="50482"/>
                    <a:pt x="68580" y="74295"/>
                    <a:pt x="62865" y="115252"/>
                  </a:cubicBezTo>
                  <a:close/>
                </a:path>
              </a:pathLst>
            </a:custGeom>
            <a:grpFill/>
            <a:ln w="9525" cap="flat">
              <a:noFill/>
              <a:prstDash val="solid"/>
              <a:miter/>
            </a:ln>
          </p:spPr>
          <p:txBody>
            <a:bodyPr rtlCol="0" anchor="ctr"/>
            <a:lstStyle/>
            <a:p>
              <a:endParaRPr lang="de-DE"/>
            </a:p>
          </p:txBody>
        </p:sp>
        <p:sp>
          <p:nvSpPr>
            <p:cNvPr id="180" name="Freihandform: Form 179"/>
            <p:cNvSpPr/>
            <p:nvPr/>
          </p:nvSpPr>
          <p:spPr>
            <a:xfrm>
              <a:off x="4325302" y="3105149"/>
              <a:ext cx="79057" cy="385762"/>
            </a:xfrm>
            <a:custGeom>
              <a:avLst/>
              <a:gdLst>
                <a:gd name="connsiteX0" fmla="*/ 79057 w 79057"/>
                <a:gd name="connsiteY0" fmla="*/ 38100 h 385762"/>
                <a:gd name="connsiteX1" fmla="*/ 39053 w 79057"/>
                <a:gd name="connsiteY1" fmla="*/ 76200 h 385762"/>
                <a:gd name="connsiteX2" fmla="*/ 0 w 79057"/>
                <a:gd name="connsiteY2" fmla="*/ 38100 h 385762"/>
                <a:gd name="connsiteX3" fmla="*/ 39053 w 79057"/>
                <a:gd name="connsiteY3" fmla="*/ 0 h 385762"/>
                <a:gd name="connsiteX4" fmla="*/ 79057 w 79057"/>
                <a:gd name="connsiteY4" fmla="*/ 38100 h 385762"/>
                <a:gd name="connsiteX5" fmla="*/ 71438 w 79057"/>
                <a:gd name="connsiteY5" fmla="*/ 385763 h 385762"/>
                <a:gd name="connsiteX6" fmla="*/ 9525 w 79057"/>
                <a:gd name="connsiteY6" fmla="*/ 385763 h 385762"/>
                <a:gd name="connsiteX7" fmla="*/ 9525 w 79057"/>
                <a:gd name="connsiteY7" fmla="*/ 119063 h 385762"/>
                <a:gd name="connsiteX8" fmla="*/ 71438 w 79057"/>
                <a:gd name="connsiteY8" fmla="*/ 119063 h 385762"/>
                <a:gd name="connsiteX9" fmla="*/ 71438 w 79057"/>
                <a:gd name="connsiteY9" fmla="*/ 385763 h 385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5762">
                  <a:moveTo>
                    <a:pt x="79057" y="38100"/>
                  </a:moveTo>
                  <a:cubicBezTo>
                    <a:pt x="79057" y="60008"/>
                    <a:pt x="60960" y="76200"/>
                    <a:pt x="39053" y="76200"/>
                  </a:cubicBezTo>
                  <a:cubicBezTo>
                    <a:pt x="17145" y="76200"/>
                    <a:pt x="0" y="60960"/>
                    <a:pt x="0" y="38100"/>
                  </a:cubicBezTo>
                  <a:cubicBezTo>
                    <a:pt x="0" y="16192"/>
                    <a:pt x="18097" y="0"/>
                    <a:pt x="39053" y="0"/>
                  </a:cubicBezTo>
                  <a:cubicBezTo>
                    <a:pt x="61913" y="0"/>
                    <a:pt x="79057" y="16192"/>
                    <a:pt x="79057" y="38100"/>
                  </a:cubicBezTo>
                  <a:close/>
                  <a:moveTo>
                    <a:pt x="71438" y="385763"/>
                  </a:moveTo>
                  <a:lnTo>
                    <a:pt x="9525" y="385763"/>
                  </a:lnTo>
                  <a:lnTo>
                    <a:pt x="9525" y="119063"/>
                  </a:lnTo>
                  <a:lnTo>
                    <a:pt x="71438" y="119063"/>
                  </a:lnTo>
                  <a:lnTo>
                    <a:pt x="71438" y="385763"/>
                  </a:lnTo>
                  <a:close/>
                </a:path>
              </a:pathLst>
            </a:custGeom>
            <a:grpFill/>
            <a:ln w="9525" cap="flat">
              <a:noFill/>
              <a:prstDash val="solid"/>
              <a:miter/>
            </a:ln>
          </p:spPr>
          <p:txBody>
            <a:bodyPr rtlCol="0" anchor="ctr"/>
            <a:lstStyle/>
            <a:p>
              <a:endParaRPr lang="de-DE"/>
            </a:p>
          </p:txBody>
        </p:sp>
        <p:sp>
          <p:nvSpPr>
            <p:cNvPr id="181" name="Freihandform: Form 180"/>
            <p:cNvSpPr/>
            <p:nvPr/>
          </p:nvSpPr>
          <p:spPr>
            <a:xfrm>
              <a:off x="4463414" y="3216591"/>
              <a:ext cx="224790" cy="280035"/>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2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2" y="0"/>
                    <a:pt x="200978" y="15240"/>
                    <a:pt x="224790" y="45720"/>
                  </a:cubicBezTo>
                  <a:lnTo>
                    <a:pt x="181928" y="86678"/>
                  </a:lnTo>
                  <a:cubicBezTo>
                    <a:pt x="166688" y="66675"/>
                    <a:pt x="149542" y="57150"/>
                    <a:pt x="128588" y="57150"/>
                  </a:cubicBezTo>
                  <a:cubicBezTo>
                    <a:pt x="89535" y="57150"/>
                    <a:pt x="62865" y="89535"/>
                    <a:pt x="62865" y="140017"/>
                  </a:cubicBezTo>
                  <a:cubicBezTo>
                    <a:pt x="62865" y="189548"/>
                    <a:pt x="89535" y="222885"/>
                    <a:pt x="128588" y="222885"/>
                  </a:cubicBezTo>
                  <a:cubicBezTo>
                    <a:pt x="149542" y="222885"/>
                    <a:pt x="166688" y="213360"/>
                    <a:pt x="183832" y="193358"/>
                  </a:cubicBezTo>
                  <a:lnTo>
                    <a:pt x="222885" y="237173"/>
                  </a:lnTo>
                  <a:close/>
                </a:path>
              </a:pathLst>
            </a:custGeom>
            <a:grpFill/>
            <a:ln w="9525" cap="flat">
              <a:noFill/>
              <a:prstDash val="solid"/>
              <a:miter/>
            </a:ln>
          </p:spPr>
          <p:txBody>
            <a:bodyPr rtlCol="0" anchor="ctr"/>
            <a:lstStyle/>
            <a:p>
              <a:endParaRPr lang="de-DE"/>
            </a:p>
          </p:txBody>
        </p:sp>
        <p:sp>
          <p:nvSpPr>
            <p:cNvPr id="182" name="Freihandform: Form 181"/>
            <p:cNvSpPr/>
            <p:nvPr/>
          </p:nvSpPr>
          <p:spPr>
            <a:xfrm>
              <a:off x="4742496" y="3100387"/>
              <a:ext cx="228600" cy="390525"/>
            </a:xfrm>
            <a:custGeom>
              <a:avLst/>
              <a:gdLst>
                <a:gd name="connsiteX0" fmla="*/ 228600 w 228600"/>
                <a:gd name="connsiteY0" fmla="*/ 390525 h 390525"/>
                <a:gd name="connsiteX1" fmla="*/ 166688 w 228600"/>
                <a:gd name="connsiteY1" fmla="*/ 390525 h 390525"/>
                <a:gd name="connsiteX2" fmla="*/ 166688 w 228600"/>
                <a:gd name="connsiteY2" fmla="*/ 238125 h 390525"/>
                <a:gd name="connsiteX3" fmla="*/ 117158 w 228600"/>
                <a:gd name="connsiteY3" fmla="*/ 173355 h 390525"/>
                <a:gd name="connsiteX4" fmla="*/ 61913 w 228600"/>
                <a:gd name="connsiteY4" fmla="*/ 238125 h 390525"/>
                <a:gd name="connsiteX5" fmla="*/ 61913 w 228600"/>
                <a:gd name="connsiteY5" fmla="*/ 390525 h 390525"/>
                <a:gd name="connsiteX6" fmla="*/ 0 w 228600"/>
                <a:gd name="connsiteY6" fmla="*/ 390525 h 390525"/>
                <a:gd name="connsiteX7" fmla="*/ 0 w 228600"/>
                <a:gd name="connsiteY7" fmla="*/ 16192 h 390525"/>
                <a:gd name="connsiteX8" fmla="*/ 61913 w 228600"/>
                <a:gd name="connsiteY8" fmla="*/ 0 h 390525"/>
                <a:gd name="connsiteX9" fmla="*/ 61913 w 228600"/>
                <a:gd name="connsiteY9" fmla="*/ 155258 h 390525"/>
                <a:gd name="connsiteX10" fmla="*/ 62865 w 228600"/>
                <a:gd name="connsiteY10" fmla="*/ 155258 h 390525"/>
                <a:gd name="connsiteX11" fmla="*/ 140970 w 228600"/>
                <a:gd name="connsiteY11" fmla="*/ 116205 h 390525"/>
                <a:gd name="connsiteX12" fmla="*/ 228600 w 228600"/>
                <a:gd name="connsiteY12" fmla="*/ 223838 h 390525"/>
                <a:gd name="connsiteX13" fmla="*/ 228600 w 228600"/>
                <a:gd name="connsiteY13" fmla="*/ 390525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90525">
                  <a:moveTo>
                    <a:pt x="228600" y="390525"/>
                  </a:moveTo>
                  <a:lnTo>
                    <a:pt x="166688" y="390525"/>
                  </a:lnTo>
                  <a:lnTo>
                    <a:pt x="166688" y="238125"/>
                  </a:lnTo>
                  <a:cubicBezTo>
                    <a:pt x="166688" y="199073"/>
                    <a:pt x="154305" y="173355"/>
                    <a:pt x="117158" y="173355"/>
                  </a:cubicBezTo>
                  <a:cubicBezTo>
                    <a:pt x="74295" y="173355"/>
                    <a:pt x="61913" y="207645"/>
                    <a:pt x="61913" y="238125"/>
                  </a:cubicBezTo>
                  <a:lnTo>
                    <a:pt x="61913" y="390525"/>
                  </a:lnTo>
                  <a:lnTo>
                    <a:pt x="0" y="390525"/>
                  </a:lnTo>
                  <a:lnTo>
                    <a:pt x="0" y="16192"/>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90525"/>
                  </a:lnTo>
                  <a:close/>
                </a:path>
              </a:pathLst>
            </a:custGeom>
            <a:grpFill/>
            <a:ln w="9525" cap="flat">
              <a:noFill/>
              <a:prstDash val="solid"/>
              <a:miter/>
            </a:ln>
          </p:spPr>
          <p:txBody>
            <a:bodyPr rtlCol="0" anchor="ctr"/>
            <a:lstStyle/>
            <a:p>
              <a:endParaRPr lang="de-DE"/>
            </a:p>
          </p:txBody>
        </p:sp>
        <p:sp>
          <p:nvSpPr>
            <p:cNvPr id="183" name="Freihandform: Form 182"/>
            <p:cNvSpPr/>
            <p:nvPr/>
          </p:nvSpPr>
          <p:spPr>
            <a:xfrm>
              <a:off x="5209221" y="3122294"/>
              <a:ext cx="273367" cy="368617"/>
            </a:xfrm>
            <a:custGeom>
              <a:avLst/>
              <a:gdLst>
                <a:gd name="connsiteX0" fmla="*/ 64770 w 273367"/>
                <a:gd name="connsiteY0" fmla="*/ 368617 h 368617"/>
                <a:gd name="connsiteX1" fmla="*/ 0 w 273367"/>
                <a:gd name="connsiteY1" fmla="*/ 368617 h 368617"/>
                <a:gd name="connsiteX2" fmla="*/ 0 w 273367"/>
                <a:gd name="connsiteY2" fmla="*/ 0 h 368617"/>
                <a:gd name="connsiteX3" fmla="*/ 137160 w 273367"/>
                <a:gd name="connsiteY3" fmla="*/ 0 h 368617"/>
                <a:gd name="connsiteX4" fmla="*/ 263843 w 273367"/>
                <a:gd name="connsiteY4" fmla="*/ 108585 h 368617"/>
                <a:gd name="connsiteX5" fmla="*/ 188595 w 273367"/>
                <a:gd name="connsiteY5" fmla="*/ 214313 h 368617"/>
                <a:gd name="connsiteX6" fmla="*/ 273368 w 273367"/>
                <a:gd name="connsiteY6" fmla="*/ 368617 h 368617"/>
                <a:gd name="connsiteX7" fmla="*/ 196215 w 273367"/>
                <a:gd name="connsiteY7" fmla="*/ 368617 h 368617"/>
                <a:gd name="connsiteX8" fmla="*/ 120015 w 273367"/>
                <a:gd name="connsiteY8" fmla="*/ 220980 h 368617"/>
                <a:gd name="connsiteX9" fmla="*/ 63818 w 273367"/>
                <a:gd name="connsiteY9" fmla="*/ 220980 h 368617"/>
                <a:gd name="connsiteX10" fmla="*/ 63818 w 273367"/>
                <a:gd name="connsiteY10" fmla="*/ 368617 h 368617"/>
                <a:gd name="connsiteX11" fmla="*/ 197168 w 273367"/>
                <a:gd name="connsiteY11" fmla="*/ 110490 h 368617"/>
                <a:gd name="connsiteX12" fmla="*/ 131445 w 273367"/>
                <a:gd name="connsiteY12" fmla="*/ 57150 h 368617"/>
                <a:gd name="connsiteX13" fmla="*/ 64770 w 273367"/>
                <a:gd name="connsiteY13" fmla="*/ 57150 h 368617"/>
                <a:gd name="connsiteX14" fmla="*/ 64770 w 273367"/>
                <a:gd name="connsiteY14" fmla="*/ 164782 h 368617"/>
                <a:gd name="connsiteX15" fmla="*/ 128588 w 273367"/>
                <a:gd name="connsiteY15" fmla="*/ 164782 h 368617"/>
                <a:gd name="connsiteX16" fmla="*/ 197168 w 273367"/>
                <a:gd name="connsiteY16" fmla="*/ 110490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3367" h="368617">
                  <a:moveTo>
                    <a:pt x="64770" y="368617"/>
                  </a:moveTo>
                  <a:lnTo>
                    <a:pt x="0" y="368617"/>
                  </a:lnTo>
                  <a:lnTo>
                    <a:pt x="0" y="0"/>
                  </a:lnTo>
                  <a:lnTo>
                    <a:pt x="137160" y="0"/>
                  </a:lnTo>
                  <a:cubicBezTo>
                    <a:pt x="215265" y="0"/>
                    <a:pt x="263843" y="36195"/>
                    <a:pt x="263843" y="108585"/>
                  </a:cubicBezTo>
                  <a:cubicBezTo>
                    <a:pt x="263843" y="164782"/>
                    <a:pt x="235268" y="200025"/>
                    <a:pt x="188595" y="214313"/>
                  </a:cubicBezTo>
                  <a:lnTo>
                    <a:pt x="273368" y="368617"/>
                  </a:lnTo>
                  <a:lnTo>
                    <a:pt x="196215" y="368617"/>
                  </a:lnTo>
                  <a:lnTo>
                    <a:pt x="120015" y="220980"/>
                  </a:lnTo>
                  <a:lnTo>
                    <a:pt x="63818" y="220980"/>
                  </a:lnTo>
                  <a:lnTo>
                    <a:pt x="63818" y="368617"/>
                  </a:lnTo>
                  <a:close/>
                  <a:moveTo>
                    <a:pt x="197168" y="110490"/>
                  </a:moveTo>
                  <a:cubicBezTo>
                    <a:pt x="197168" y="74295"/>
                    <a:pt x="174308" y="57150"/>
                    <a:pt x="131445" y="57150"/>
                  </a:cubicBezTo>
                  <a:lnTo>
                    <a:pt x="64770" y="57150"/>
                  </a:lnTo>
                  <a:lnTo>
                    <a:pt x="64770" y="164782"/>
                  </a:lnTo>
                  <a:lnTo>
                    <a:pt x="128588" y="164782"/>
                  </a:lnTo>
                  <a:cubicBezTo>
                    <a:pt x="173355" y="164782"/>
                    <a:pt x="197168" y="146685"/>
                    <a:pt x="197168" y="110490"/>
                  </a:cubicBezTo>
                  <a:close/>
                </a:path>
              </a:pathLst>
            </a:custGeom>
            <a:grpFill/>
            <a:ln w="9525" cap="flat">
              <a:noFill/>
              <a:prstDash val="solid"/>
              <a:miter/>
            </a:ln>
          </p:spPr>
          <p:txBody>
            <a:bodyPr rtlCol="0" anchor="ctr"/>
            <a:lstStyle/>
            <a:p>
              <a:endParaRPr lang="de-DE"/>
            </a:p>
          </p:txBody>
        </p:sp>
        <p:sp>
          <p:nvSpPr>
            <p:cNvPr id="184" name="Freihandform: Form 183"/>
            <p:cNvSpPr/>
            <p:nvPr/>
          </p:nvSpPr>
          <p:spPr>
            <a:xfrm>
              <a:off x="5523546" y="3217544"/>
              <a:ext cx="242887" cy="279082"/>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2 w 242887"/>
                <a:gd name="connsiteY8" fmla="*/ 235267 h 279082"/>
                <a:gd name="connsiteX9" fmla="*/ 132397 w 242887"/>
                <a:gd name="connsiteY9" fmla="*/ 279083 h 279082"/>
                <a:gd name="connsiteX10" fmla="*/ 62865 w 242887"/>
                <a:gd name="connsiteY10" fmla="*/ 115252 h 279082"/>
                <a:gd name="connsiteX11" fmla="*/ 183833 w 242887"/>
                <a:gd name="connsiteY11" fmla="*/ 115252 h 279082"/>
                <a:gd name="connsiteX12" fmla="*/ 124778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3" y="0"/>
                    <a:pt x="124778" y="0"/>
                  </a:cubicBezTo>
                  <a:cubicBezTo>
                    <a:pt x="196215" y="0"/>
                    <a:pt x="242888" y="53340"/>
                    <a:pt x="242888" y="135255"/>
                  </a:cubicBezTo>
                  <a:cubicBezTo>
                    <a:pt x="242888" y="143827"/>
                    <a:pt x="241935" y="153352"/>
                    <a:pt x="241935" y="160972"/>
                  </a:cubicBezTo>
                  <a:lnTo>
                    <a:pt x="62865" y="160972"/>
                  </a:lnTo>
                  <a:cubicBezTo>
                    <a:pt x="69533" y="201930"/>
                    <a:pt x="94297" y="225742"/>
                    <a:pt x="132397" y="225742"/>
                  </a:cubicBezTo>
                  <a:cubicBezTo>
                    <a:pt x="157163" y="225742"/>
                    <a:pt x="177165" y="216217"/>
                    <a:pt x="198120" y="194310"/>
                  </a:cubicBezTo>
                  <a:lnTo>
                    <a:pt x="237172" y="235267"/>
                  </a:lnTo>
                  <a:cubicBezTo>
                    <a:pt x="206693" y="264795"/>
                    <a:pt x="173355" y="279083"/>
                    <a:pt x="132397" y="279083"/>
                  </a:cubicBezTo>
                  <a:close/>
                  <a:moveTo>
                    <a:pt x="62865" y="115252"/>
                  </a:moveTo>
                  <a:lnTo>
                    <a:pt x="183833" y="115252"/>
                  </a:lnTo>
                  <a:cubicBezTo>
                    <a:pt x="180975" y="74295"/>
                    <a:pt x="160020" y="50482"/>
                    <a:pt x="124778" y="50482"/>
                  </a:cubicBezTo>
                  <a:cubicBezTo>
                    <a:pt x="90488" y="50482"/>
                    <a:pt x="68580" y="74295"/>
                    <a:pt x="62865" y="115252"/>
                  </a:cubicBezTo>
                  <a:close/>
                </a:path>
              </a:pathLst>
            </a:custGeom>
            <a:grpFill/>
            <a:ln w="9525" cap="flat">
              <a:noFill/>
              <a:prstDash val="solid"/>
              <a:miter/>
            </a:ln>
          </p:spPr>
          <p:txBody>
            <a:bodyPr rtlCol="0" anchor="ctr"/>
            <a:lstStyle/>
            <a:p>
              <a:endParaRPr lang="de-DE"/>
            </a:p>
          </p:txBody>
        </p:sp>
        <p:sp>
          <p:nvSpPr>
            <p:cNvPr id="185" name="Freihandform: Form 184"/>
            <p:cNvSpPr/>
            <p:nvPr/>
          </p:nvSpPr>
          <p:spPr>
            <a:xfrm>
              <a:off x="5821679" y="3216591"/>
              <a:ext cx="224789" cy="280035"/>
            </a:xfrm>
            <a:custGeom>
              <a:avLst/>
              <a:gdLst>
                <a:gd name="connsiteX0" fmla="*/ 222885 w 224789"/>
                <a:gd name="connsiteY0" fmla="*/ 237173 h 280035"/>
                <a:gd name="connsiteX1" fmla="*/ 127635 w 224789"/>
                <a:gd name="connsiteY1" fmla="*/ 280035 h 280035"/>
                <a:gd name="connsiteX2" fmla="*/ 0 w 224789"/>
                <a:gd name="connsiteY2" fmla="*/ 140970 h 280035"/>
                <a:gd name="connsiteX3" fmla="*/ 128588 w 224789"/>
                <a:gd name="connsiteY3" fmla="*/ 0 h 280035"/>
                <a:gd name="connsiteX4" fmla="*/ 224790 w 224789"/>
                <a:gd name="connsiteY4" fmla="*/ 45720 h 280035"/>
                <a:gd name="connsiteX5" fmla="*/ 181927 w 224789"/>
                <a:gd name="connsiteY5" fmla="*/ 86678 h 280035"/>
                <a:gd name="connsiteX6" fmla="*/ 128588 w 224789"/>
                <a:gd name="connsiteY6" fmla="*/ 57150 h 280035"/>
                <a:gd name="connsiteX7" fmla="*/ 62865 w 224789"/>
                <a:gd name="connsiteY7" fmla="*/ 140017 h 280035"/>
                <a:gd name="connsiteX8" fmla="*/ 128588 w 224789"/>
                <a:gd name="connsiteY8" fmla="*/ 222885 h 280035"/>
                <a:gd name="connsiteX9" fmla="*/ 183832 w 224789"/>
                <a:gd name="connsiteY9" fmla="*/ 193358 h 280035"/>
                <a:gd name="connsiteX10" fmla="*/ 222885 w 224789"/>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89"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2" y="0"/>
                    <a:pt x="200977" y="15240"/>
                    <a:pt x="224790" y="45720"/>
                  </a:cubicBezTo>
                  <a:lnTo>
                    <a:pt x="181927" y="86678"/>
                  </a:lnTo>
                  <a:cubicBezTo>
                    <a:pt x="166688" y="66675"/>
                    <a:pt x="149542" y="57150"/>
                    <a:pt x="128588" y="57150"/>
                  </a:cubicBezTo>
                  <a:cubicBezTo>
                    <a:pt x="89535" y="57150"/>
                    <a:pt x="62865" y="89535"/>
                    <a:pt x="62865" y="140017"/>
                  </a:cubicBezTo>
                  <a:cubicBezTo>
                    <a:pt x="62865" y="189548"/>
                    <a:pt x="89535" y="222885"/>
                    <a:pt x="128588" y="222885"/>
                  </a:cubicBezTo>
                  <a:cubicBezTo>
                    <a:pt x="149542" y="222885"/>
                    <a:pt x="166688" y="213360"/>
                    <a:pt x="183832" y="193358"/>
                  </a:cubicBezTo>
                  <a:lnTo>
                    <a:pt x="222885" y="237173"/>
                  </a:lnTo>
                  <a:close/>
                </a:path>
              </a:pathLst>
            </a:custGeom>
            <a:grpFill/>
            <a:ln w="9525" cap="flat">
              <a:noFill/>
              <a:prstDash val="solid"/>
              <a:miter/>
            </a:ln>
          </p:spPr>
          <p:txBody>
            <a:bodyPr rtlCol="0" anchor="ctr"/>
            <a:lstStyle/>
            <a:p>
              <a:endParaRPr lang="de-DE"/>
            </a:p>
          </p:txBody>
        </p:sp>
        <p:sp>
          <p:nvSpPr>
            <p:cNvPr id="186" name="Freihandform: Form 185"/>
            <p:cNvSpPr/>
            <p:nvPr/>
          </p:nvSpPr>
          <p:spPr>
            <a:xfrm>
              <a:off x="6099809" y="3100387"/>
              <a:ext cx="228600" cy="390525"/>
            </a:xfrm>
            <a:custGeom>
              <a:avLst/>
              <a:gdLst>
                <a:gd name="connsiteX0" fmla="*/ 228600 w 228600"/>
                <a:gd name="connsiteY0" fmla="*/ 390525 h 390525"/>
                <a:gd name="connsiteX1" fmla="*/ 166688 w 228600"/>
                <a:gd name="connsiteY1" fmla="*/ 390525 h 390525"/>
                <a:gd name="connsiteX2" fmla="*/ 166688 w 228600"/>
                <a:gd name="connsiteY2" fmla="*/ 238125 h 390525"/>
                <a:gd name="connsiteX3" fmla="*/ 117158 w 228600"/>
                <a:gd name="connsiteY3" fmla="*/ 173355 h 390525"/>
                <a:gd name="connsiteX4" fmla="*/ 61913 w 228600"/>
                <a:gd name="connsiteY4" fmla="*/ 238125 h 390525"/>
                <a:gd name="connsiteX5" fmla="*/ 61913 w 228600"/>
                <a:gd name="connsiteY5" fmla="*/ 390525 h 390525"/>
                <a:gd name="connsiteX6" fmla="*/ 0 w 228600"/>
                <a:gd name="connsiteY6" fmla="*/ 390525 h 390525"/>
                <a:gd name="connsiteX7" fmla="*/ 0 w 228600"/>
                <a:gd name="connsiteY7" fmla="*/ 16192 h 390525"/>
                <a:gd name="connsiteX8" fmla="*/ 61913 w 228600"/>
                <a:gd name="connsiteY8" fmla="*/ 0 h 390525"/>
                <a:gd name="connsiteX9" fmla="*/ 61913 w 228600"/>
                <a:gd name="connsiteY9" fmla="*/ 155258 h 390525"/>
                <a:gd name="connsiteX10" fmla="*/ 62865 w 228600"/>
                <a:gd name="connsiteY10" fmla="*/ 155258 h 390525"/>
                <a:gd name="connsiteX11" fmla="*/ 140970 w 228600"/>
                <a:gd name="connsiteY11" fmla="*/ 116205 h 390525"/>
                <a:gd name="connsiteX12" fmla="*/ 228600 w 228600"/>
                <a:gd name="connsiteY12" fmla="*/ 223838 h 390525"/>
                <a:gd name="connsiteX13" fmla="*/ 228600 w 228600"/>
                <a:gd name="connsiteY13" fmla="*/ 390525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90525">
                  <a:moveTo>
                    <a:pt x="228600" y="390525"/>
                  </a:moveTo>
                  <a:lnTo>
                    <a:pt x="166688" y="390525"/>
                  </a:lnTo>
                  <a:lnTo>
                    <a:pt x="166688" y="238125"/>
                  </a:lnTo>
                  <a:cubicBezTo>
                    <a:pt x="166688" y="199073"/>
                    <a:pt x="154305" y="173355"/>
                    <a:pt x="117158" y="173355"/>
                  </a:cubicBezTo>
                  <a:cubicBezTo>
                    <a:pt x="74295" y="173355"/>
                    <a:pt x="61913" y="207645"/>
                    <a:pt x="61913" y="238125"/>
                  </a:cubicBezTo>
                  <a:lnTo>
                    <a:pt x="61913" y="390525"/>
                  </a:lnTo>
                  <a:lnTo>
                    <a:pt x="0" y="390525"/>
                  </a:lnTo>
                  <a:lnTo>
                    <a:pt x="0" y="16192"/>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90525"/>
                  </a:lnTo>
                  <a:close/>
                </a:path>
              </a:pathLst>
            </a:custGeom>
            <a:grpFill/>
            <a:ln w="9525" cap="flat">
              <a:noFill/>
              <a:prstDash val="solid"/>
              <a:miter/>
            </a:ln>
          </p:spPr>
          <p:txBody>
            <a:bodyPr rtlCol="0" anchor="ctr"/>
            <a:lstStyle/>
            <a:p>
              <a:endParaRPr lang="de-DE"/>
            </a:p>
          </p:txBody>
        </p:sp>
        <p:sp>
          <p:nvSpPr>
            <p:cNvPr id="187" name="Freihandform: Form 186"/>
            <p:cNvSpPr/>
            <p:nvPr/>
          </p:nvSpPr>
          <p:spPr>
            <a:xfrm>
              <a:off x="6377939" y="3138487"/>
              <a:ext cx="165734" cy="358140"/>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7 w 165734"/>
                <a:gd name="connsiteY9" fmla="*/ 0 h 358140"/>
                <a:gd name="connsiteX10" fmla="*/ 101917 w 165734"/>
                <a:gd name="connsiteY10" fmla="*/ 86677 h 358140"/>
                <a:gd name="connsiteX11" fmla="*/ 165735 w 165734"/>
                <a:gd name="connsiteY11" fmla="*/ 86677 h 358140"/>
                <a:gd name="connsiteX12" fmla="*/ 165735 w 165734"/>
                <a:gd name="connsiteY12" fmla="*/ 138113 h 358140"/>
                <a:gd name="connsiteX13" fmla="*/ 101917 w 165734"/>
                <a:gd name="connsiteY13" fmla="*/ 138113 h 358140"/>
                <a:gd name="connsiteX14" fmla="*/ 101917 w 165734"/>
                <a:gd name="connsiteY14" fmla="*/ 269558 h 358140"/>
                <a:gd name="connsiteX15" fmla="*/ 130492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2"/>
                    <a:pt x="110490" y="304800"/>
                    <a:pt x="130492" y="304800"/>
                  </a:cubicBezTo>
                  <a:cubicBezTo>
                    <a:pt x="142875" y="303847"/>
                    <a:pt x="155257" y="300038"/>
                    <a:pt x="165735" y="295275"/>
                  </a:cubicBezTo>
                  <a:close/>
                </a:path>
              </a:pathLst>
            </a:custGeom>
            <a:grpFill/>
            <a:ln w="9525" cap="flat">
              <a:noFill/>
              <a:prstDash val="solid"/>
              <a:miter/>
            </a:ln>
          </p:spPr>
          <p:txBody>
            <a:bodyPr rtlCol="0" anchor="ctr"/>
            <a:lstStyle/>
            <a:p>
              <a:endParaRPr lang="de-DE"/>
            </a:p>
          </p:txBody>
        </p:sp>
        <p:sp>
          <p:nvSpPr>
            <p:cNvPr id="188" name="Freihandform: Form 187"/>
            <p:cNvSpPr/>
            <p:nvPr/>
          </p:nvSpPr>
          <p:spPr>
            <a:xfrm>
              <a:off x="6588442" y="3216591"/>
              <a:ext cx="205739" cy="280035"/>
            </a:xfrm>
            <a:custGeom>
              <a:avLst/>
              <a:gdLst>
                <a:gd name="connsiteX0" fmla="*/ 29527 w 205739"/>
                <a:gd name="connsiteY0" fmla="*/ 198120 h 280035"/>
                <a:gd name="connsiteX1" fmla="*/ 104775 w 205739"/>
                <a:gd name="connsiteY1" fmla="*/ 227648 h 280035"/>
                <a:gd name="connsiteX2" fmla="*/ 143827 w 205739"/>
                <a:gd name="connsiteY2" fmla="*/ 200978 h 280035"/>
                <a:gd name="connsiteX3" fmla="*/ 10477 w 205739"/>
                <a:gd name="connsiteY3" fmla="*/ 82868 h 280035"/>
                <a:gd name="connsiteX4" fmla="*/ 111443 w 205739"/>
                <a:gd name="connsiteY4" fmla="*/ 0 h 280035"/>
                <a:gd name="connsiteX5" fmla="*/ 203835 w 205739"/>
                <a:gd name="connsiteY5" fmla="*/ 27623 h 280035"/>
                <a:gd name="connsiteX6" fmla="*/ 174307 w 205739"/>
                <a:gd name="connsiteY6" fmla="*/ 76200 h 280035"/>
                <a:gd name="connsiteX7" fmla="*/ 110490 w 205739"/>
                <a:gd name="connsiteY7" fmla="*/ 52388 h 280035"/>
                <a:gd name="connsiteX8" fmla="*/ 72390 w 205739"/>
                <a:gd name="connsiteY8" fmla="*/ 77153 h 280035"/>
                <a:gd name="connsiteX9" fmla="*/ 205740 w 205739"/>
                <a:gd name="connsiteY9" fmla="*/ 195263 h 280035"/>
                <a:gd name="connsiteX10" fmla="*/ 102870 w 205739"/>
                <a:gd name="connsiteY10" fmla="*/ 280035 h 280035"/>
                <a:gd name="connsiteX11" fmla="*/ 0 w 205739"/>
                <a:gd name="connsiteY11" fmla="*/ 247650 h 280035"/>
                <a:gd name="connsiteX12" fmla="*/ 29527 w 205739"/>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39" h="280035">
                  <a:moveTo>
                    <a:pt x="29527" y="198120"/>
                  </a:moveTo>
                  <a:cubicBezTo>
                    <a:pt x="56197" y="218123"/>
                    <a:pt x="80963" y="227648"/>
                    <a:pt x="104775" y="227648"/>
                  </a:cubicBezTo>
                  <a:cubicBezTo>
                    <a:pt x="127635" y="227648"/>
                    <a:pt x="143827" y="217170"/>
                    <a:pt x="143827" y="200978"/>
                  </a:cubicBezTo>
                  <a:cubicBezTo>
                    <a:pt x="143827" y="155258"/>
                    <a:pt x="10477" y="171450"/>
                    <a:pt x="10477" y="82868"/>
                  </a:cubicBezTo>
                  <a:cubicBezTo>
                    <a:pt x="10477" y="33338"/>
                    <a:pt x="51435" y="0"/>
                    <a:pt x="111443" y="0"/>
                  </a:cubicBezTo>
                  <a:cubicBezTo>
                    <a:pt x="143827" y="0"/>
                    <a:pt x="175260" y="9525"/>
                    <a:pt x="203835" y="27623"/>
                  </a:cubicBezTo>
                  <a:lnTo>
                    <a:pt x="174307" y="76200"/>
                  </a:lnTo>
                  <a:cubicBezTo>
                    <a:pt x="151447" y="60008"/>
                    <a:pt x="130493" y="52388"/>
                    <a:pt x="110490" y="52388"/>
                  </a:cubicBezTo>
                  <a:cubicBezTo>
                    <a:pt x="87630" y="52388"/>
                    <a:pt x="72390" y="61913"/>
                    <a:pt x="72390" y="77153"/>
                  </a:cubicBezTo>
                  <a:cubicBezTo>
                    <a:pt x="72390" y="120967"/>
                    <a:pt x="205740" y="105728"/>
                    <a:pt x="205740" y="195263"/>
                  </a:cubicBezTo>
                  <a:cubicBezTo>
                    <a:pt x="205740" y="245745"/>
                    <a:pt x="164782" y="280035"/>
                    <a:pt x="102870" y="280035"/>
                  </a:cubicBezTo>
                  <a:cubicBezTo>
                    <a:pt x="67627" y="280035"/>
                    <a:pt x="31432" y="268605"/>
                    <a:pt x="0" y="247650"/>
                  </a:cubicBezTo>
                  <a:lnTo>
                    <a:pt x="29527" y="198120"/>
                  </a:lnTo>
                  <a:close/>
                </a:path>
              </a:pathLst>
            </a:custGeom>
            <a:grpFill/>
            <a:ln w="9525" cap="flat">
              <a:noFill/>
              <a:prstDash val="solid"/>
              <a:miter/>
            </a:ln>
          </p:spPr>
          <p:txBody>
            <a:bodyPr rtlCol="0" anchor="ctr"/>
            <a:lstStyle/>
            <a:p>
              <a:endParaRPr lang="de-DE"/>
            </a:p>
          </p:txBody>
        </p:sp>
        <p:sp>
          <p:nvSpPr>
            <p:cNvPr id="189" name="Freihandform: Form 188"/>
            <p:cNvSpPr/>
            <p:nvPr/>
          </p:nvSpPr>
          <p:spPr>
            <a:xfrm>
              <a:off x="6837044" y="3224212"/>
              <a:ext cx="376237" cy="266700"/>
            </a:xfrm>
            <a:custGeom>
              <a:avLst/>
              <a:gdLst>
                <a:gd name="connsiteX0" fmla="*/ 376238 w 376237"/>
                <a:gd name="connsiteY0" fmla="*/ 0 h 266700"/>
                <a:gd name="connsiteX1" fmla="*/ 297180 w 376237"/>
                <a:gd name="connsiteY1" fmla="*/ 266700 h 266700"/>
                <a:gd name="connsiteX2" fmla="*/ 237173 w 376237"/>
                <a:gd name="connsiteY2" fmla="*/ 266700 h 266700"/>
                <a:gd name="connsiteX3" fmla="*/ 188595 w 376237"/>
                <a:gd name="connsiteY3" fmla="*/ 81915 h 266700"/>
                <a:gd name="connsiteX4" fmla="*/ 187643 w 376237"/>
                <a:gd name="connsiteY4" fmla="*/ 81915 h 266700"/>
                <a:gd name="connsiteX5" fmla="*/ 139065 w 376237"/>
                <a:gd name="connsiteY5" fmla="*/ 266700 h 266700"/>
                <a:gd name="connsiteX6" fmla="*/ 79057 w 376237"/>
                <a:gd name="connsiteY6" fmla="*/ 266700 h 266700"/>
                <a:gd name="connsiteX7" fmla="*/ 0 w 376237"/>
                <a:gd name="connsiteY7" fmla="*/ 0 h 266700"/>
                <a:gd name="connsiteX8" fmla="*/ 65723 w 376237"/>
                <a:gd name="connsiteY8" fmla="*/ 0 h 266700"/>
                <a:gd name="connsiteX9" fmla="*/ 111443 w 376237"/>
                <a:gd name="connsiteY9" fmla="*/ 180022 h 266700"/>
                <a:gd name="connsiteX10" fmla="*/ 112395 w 376237"/>
                <a:gd name="connsiteY10" fmla="*/ 180022 h 266700"/>
                <a:gd name="connsiteX11" fmla="*/ 159068 w 376237"/>
                <a:gd name="connsiteY11" fmla="*/ 0 h 266700"/>
                <a:gd name="connsiteX12" fmla="*/ 216218 w 376237"/>
                <a:gd name="connsiteY12" fmla="*/ 0 h 266700"/>
                <a:gd name="connsiteX13" fmla="*/ 264795 w 376237"/>
                <a:gd name="connsiteY13" fmla="*/ 180022 h 266700"/>
                <a:gd name="connsiteX14" fmla="*/ 265748 w 376237"/>
                <a:gd name="connsiteY14" fmla="*/ 180022 h 266700"/>
                <a:gd name="connsiteX15" fmla="*/ 311468 w 376237"/>
                <a:gd name="connsiteY15" fmla="*/ 0 h 266700"/>
                <a:gd name="connsiteX16" fmla="*/ 376238 w 376237"/>
                <a:gd name="connsiteY16"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76237" h="266700">
                  <a:moveTo>
                    <a:pt x="376238" y="0"/>
                  </a:moveTo>
                  <a:lnTo>
                    <a:pt x="297180" y="266700"/>
                  </a:lnTo>
                  <a:lnTo>
                    <a:pt x="237173" y="266700"/>
                  </a:lnTo>
                  <a:lnTo>
                    <a:pt x="188595" y="81915"/>
                  </a:lnTo>
                  <a:lnTo>
                    <a:pt x="187643" y="81915"/>
                  </a:lnTo>
                  <a:lnTo>
                    <a:pt x="139065" y="266700"/>
                  </a:lnTo>
                  <a:lnTo>
                    <a:pt x="79057" y="266700"/>
                  </a:lnTo>
                  <a:lnTo>
                    <a:pt x="0" y="0"/>
                  </a:lnTo>
                  <a:lnTo>
                    <a:pt x="65723" y="0"/>
                  </a:lnTo>
                  <a:lnTo>
                    <a:pt x="111443" y="180022"/>
                  </a:lnTo>
                  <a:lnTo>
                    <a:pt x="112395" y="180022"/>
                  </a:lnTo>
                  <a:lnTo>
                    <a:pt x="159068" y="0"/>
                  </a:lnTo>
                  <a:lnTo>
                    <a:pt x="216218" y="0"/>
                  </a:lnTo>
                  <a:lnTo>
                    <a:pt x="264795" y="180022"/>
                  </a:lnTo>
                  <a:lnTo>
                    <a:pt x="265748" y="180022"/>
                  </a:lnTo>
                  <a:lnTo>
                    <a:pt x="311468" y="0"/>
                  </a:lnTo>
                  <a:lnTo>
                    <a:pt x="376238" y="0"/>
                  </a:lnTo>
                  <a:close/>
                </a:path>
              </a:pathLst>
            </a:custGeom>
            <a:grpFill/>
            <a:ln w="9525" cap="flat">
              <a:noFill/>
              <a:prstDash val="solid"/>
              <a:miter/>
            </a:ln>
          </p:spPr>
          <p:txBody>
            <a:bodyPr rtlCol="0" anchor="ctr"/>
            <a:lstStyle/>
            <a:p>
              <a:endParaRPr lang="de-DE"/>
            </a:p>
          </p:txBody>
        </p:sp>
        <p:sp>
          <p:nvSpPr>
            <p:cNvPr id="190" name="Freihandform: Form 189"/>
            <p:cNvSpPr/>
            <p:nvPr/>
          </p:nvSpPr>
          <p:spPr>
            <a:xfrm>
              <a:off x="7259954" y="3105149"/>
              <a:ext cx="79057" cy="385762"/>
            </a:xfrm>
            <a:custGeom>
              <a:avLst/>
              <a:gdLst>
                <a:gd name="connsiteX0" fmla="*/ 79057 w 79057"/>
                <a:gd name="connsiteY0" fmla="*/ 38100 h 385762"/>
                <a:gd name="connsiteX1" fmla="*/ 39052 w 79057"/>
                <a:gd name="connsiteY1" fmla="*/ 76200 h 385762"/>
                <a:gd name="connsiteX2" fmla="*/ 0 w 79057"/>
                <a:gd name="connsiteY2" fmla="*/ 38100 h 385762"/>
                <a:gd name="connsiteX3" fmla="*/ 39052 w 79057"/>
                <a:gd name="connsiteY3" fmla="*/ 0 h 385762"/>
                <a:gd name="connsiteX4" fmla="*/ 79057 w 79057"/>
                <a:gd name="connsiteY4" fmla="*/ 38100 h 385762"/>
                <a:gd name="connsiteX5" fmla="*/ 70485 w 79057"/>
                <a:gd name="connsiteY5" fmla="*/ 385763 h 385762"/>
                <a:gd name="connsiteX6" fmla="*/ 8572 w 79057"/>
                <a:gd name="connsiteY6" fmla="*/ 385763 h 385762"/>
                <a:gd name="connsiteX7" fmla="*/ 8572 w 79057"/>
                <a:gd name="connsiteY7" fmla="*/ 119063 h 385762"/>
                <a:gd name="connsiteX8" fmla="*/ 70485 w 79057"/>
                <a:gd name="connsiteY8" fmla="*/ 119063 h 385762"/>
                <a:gd name="connsiteX9" fmla="*/ 70485 w 79057"/>
                <a:gd name="connsiteY9" fmla="*/ 385763 h 385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5762">
                  <a:moveTo>
                    <a:pt x="79057" y="38100"/>
                  </a:moveTo>
                  <a:cubicBezTo>
                    <a:pt x="79057" y="60008"/>
                    <a:pt x="60960" y="76200"/>
                    <a:pt x="39052" y="76200"/>
                  </a:cubicBezTo>
                  <a:cubicBezTo>
                    <a:pt x="17145" y="76200"/>
                    <a:pt x="0" y="60960"/>
                    <a:pt x="0" y="38100"/>
                  </a:cubicBezTo>
                  <a:cubicBezTo>
                    <a:pt x="0" y="16192"/>
                    <a:pt x="18097" y="0"/>
                    <a:pt x="39052" y="0"/>
                  </a:cubicBezTo>
                  <a:cubicBezTo>
                    <a:pt x="61913" y="0"/>
                    <a:pt x="79057" y="16192"/>
                    <a:pt x="79057" y="38100"/>
                  </a:cubicBezTo>
                  <a:close/>
                  <a:moveTo>
                    <a:pt x="70485" y="385763"/>
                  </a:moveTo>
                  <a:lnTo>
                    <a:pt x="8572" y="385763"/>
                  </a:lnTo>
                  <a:lnTo>
                    <a:pt x="8572" y="119063"/>
                  </a:lnTo>
                  <a:lnTo>
                    <a:pt x="70485" y="119063"/>
                  </a:lnTo>
                  <a:lnTo>
                    <a:pt x="70485" y="385763"/>
                  </a:lnTo>
                  <a:close/>
                </a:path>
              </a:pathLst>
            </a:custGeom>
            <a:grpFill/>
            <a:ln w="9525" cap="flat">
              <a:noFill/>
              <a:prstDash val="solid"/>
              <a:miter/>
            </a:ln>
          </p:spPr>
          <p:txBody>
            <a:bodyPr rtlCol="0" anchor="ctr"/>
            <a:lstStyle/>
            <a:p>
              <a:endParaRPr lang="de-DE"/>
            </a:p>
          </p:txBody>
        </p:sp>
        <p:sp>
          <p:nvSpPr>
            <p:cNvPr id="191" name="Freihandform: Form 190"/>
            <p:cNvSpPr/>
            <p:nvPr/>
          </p:nvSpPr>
          <p:spPr>
            <a:xfrm>
              <a:off x="7388542" y="3216591"/>
              <a:ext cx="205739" cy="280035"/>
            </a:xfrm>
            <a:custGeom>
              <a:avLst/>
              <a:gdLst>
                <a:gd name="connsiteX0" fmla="*/ 29527 w 205739"/>
                <a:gd name="connsiteY0" fmla="*/ 198120 h 280035"/>
                <a:gd name="connsiteX1" fmla="*/ 104775 w 205739"/>
                <a:gd name="connsiteY1" fmla="*/ 227648 h 280035"/>
                <a:gd name="connsiteX2" fmla="*/ 143827 w 205739"/>
                <a:gd name="connsiteY2" fmla="*/ 200978 h 280035"/>
                <a:gd name="connsiteX3" fmla="*/ 10477 w 205739"/>
                <a:gd name="connsiteY3" fmla="*/ 82868 h 280035"/>
                <a:gd name="connsiteX4" fmla="*/ 111443 w 205739"/>
                <a:gd name="connsiteY4" fmla="*/ 0 h 280035"/>
                <a:gd name="connsiteX5" fmla="*/ 203835 w 205739"/>
                <a:gd name="connsiteY5" fmla="*/ 27623 h 280035"/>
                <a:gd name="connsiteX6" fmla="*/ 174307 w 205739"/>
                <a:gd name="connsiteY6" fmla="*/ 76200 h 280035"/>
                <a:gd name="connsiteX7" fmla="*/ 110490 w 205739"/>
                <a:gd name="connsiteY7" fmla="*/ 52388 h 280035"/>
                <a:gd name="connsiteX8" fmla="*/ 72390 w 205739"/>
                <a:gd name="connsiteY8" fmla="*/ 77153 h 280035"/>
                <a:gd name="connsiteX9" fmla="*/ 205740 w 205739"/>
                <a:gd name="connsiteY9" fmla="*/ 195263 h 280035"/>
                <a:gd name="connsiteX10" fmla="*/ 102870 w 205739"/>
                <a:gd name="connsiteY10" fmla="*/ 280035 h 280035"/>
                <a:gd name="connsiteX11" fmla="*/ 0 w 205739"/>
                <a:gd name="connsiteY11" fmla="*/ 247650 h 280035"/>
                <a:gd name="connsiteX12" fmla="*/ 29527 w 205739"/>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39" h="280035">
                  <a:moveTo>
                    <a:pt x="29527" y="198120"/>
                  </a:moveTo>
                  <a:cubicBezTo>
                    <a:pt x="56197" y="218123"/>
                    <a:pt x="80963" y="227648"/>
                    <a:pt x="104775" y="227648"/>
                  </a:cubicBezTo>
                  <a:cubicBezTo>
                    <a:pt x="127635" y="227648"/>
                    <a:pt x="143827" y="217170"/>
                    <a:pt x="143827" y="200978"/>
                  </a:cubicBezTo>
                  <a:cubicBezTo>
                    <a:pt x="143827" y="155258"/>
                    <a:pt x="10477" y="171450"/>
                    <a:pt x="10477" y="82868"/>
                  </a:cubicBezTo>
                  <a:cubicBezTo>
                    <a:pt x="10477" y="33338"/>
                    <a:pt x="51435" y="0"/>
                    <a:pt x="111443" y="0"/>
                  </a:cubicBezTo>
                  <a:cubicBezTo>
                    <a:pt x="143827" y="0"/>
                    <a:pt x="175260" y="9525"/>
                    <a:pt x="203835" y="27623"/>
                  </a:cubicBezTo>
                  <a:lnTo>
                    <a:pt x="174307" y="76200"/>
                  </a:lnTo>
                  <a:cubicBezTo>
                    <a:pt x="151447" y="60008"/>
                    <a:pt x="130493" y="52388"/>
                    <a:pt x="110490" y="52388"/>
                  </a:cubicBezTo>
                  <a:cubicBezTo>
                    <a:pt x="87630" y="52388"/>
                    <a:pt x="72390" y="61913"/>
                    <a:pt x="72390" y="77153"/>
                  </a:cubicBezTo>
                  <a:cubicBezTo>
                    <a:pt x="72390" y="120967"/>
                    <a:pt x="205740" y="105728"/>
                    <a:pt x="205740" y="195263"/>
                  </a:cubicBezTo>
                  <a:cubicBezTo>
                    <a:pt x="205740" y="245745"/>
                    <a:pt x="164782" y="280035"/>
                    <a:pt x="102870" y="280035"/>
                  </a:cubicBezTo>
                  <a:cubicBezTo>
                    <a:pt x="67627" y="280035"/>
                    <a:pt x="31432" y="268605"/>
                    <a:pt x="0" y="247650"/>
                  </a:cubicBezTo>
                  <a:lnTo>
                    <a:pt x="29527" y="198120"/>
                  </a:lnTo>
                  <a:close/>
                </a:path>
              </a:pathLst>
            </a:custGeom>
            <a:grpFill/>
            <a:ln w="9525" cap="flat">
              <a:noFill/>
              <a:prstDash val="solid"/>
              <a:miter/>
            </a:ln>
          </p:spPr>
          <p:txBody>
            <a:bodyPr rtlCol="0" anchor="ctr"/>
            <a:lstStyle/>
            <a:p>
              <a:endParaRPr lang="de-DE"/>
            </a:p>
          </p:txBody>
        </p:sp>
        <p:sp>
          <p:nvSpPr>
            <p:cNvPr id="192" name="Freihandform: Form 191"/>
            <p:cNvSpPr/>
            <p:nvPr/>
          </p:nvSpPr>
          <p:spPr>
            <a:xfrm>
              <a:off x="7635239" y="3216591"/>
              <a:ext cx="205740" cy="280035"/>
            </a:xfrm>
            <a:custGeom>
              <a:avLst/>
              <a:gdLst>
                <a:gd name="connsiteX0" fmla="*/ 29528 w 205740"/>
                <a:gd name="connsiteY0" fmla="*/ 198120 h 280035"/>
                <a:gd name="connsiteX1" fmla="*/ 104775 w 205740"/>
                <a:gd name="connsiteY1" fmla="*/ 227648 h 280035"/>
                <a:gd name="connsiteX2" fmla="*/ 143828 w 205740"/>
                <a:gd name="connsiteY2" fmla="*/ 200978 h 280035"/>
                <a:gd name="connsiteX3" fmla="*/ 10478 w 205740"/>
                <a:gd name="connsiteY3" fmla="*/ 82868 h 280035"/>
                <a:gd name="connsiteX4" fmla="*/ 111443 w 205740"/>
                <a:gd name="connsiteY4" fmla="*/ 0 h 280035"/>
                <a:gd name="connsiteX5" fmla="*/ 203835 w 205740"/>
                <a:gd name="connsiteY5" fmla="*/ 27623 h 280035"/>
                <a:gd name="connsiteX6" fmla="*/ 174308 w 205740"/>
                <a:gd name="connsiteY6" fmla="*/ 76200 h 280035"/>
                <a:gd name="connsiteX7" fmla="*/ 110490 w 205740"/>
                <a:gd name="connsiteY7" fmla="*/ 52388 h 280035"/>
                <a:gd name="connsiteX8" fmla="*/ 72390 w 205740"/>
                <a:gd name="connsiteY8" fmla="*/ 77153 h 280035"/>
                <a:gd name="connsiteX9" fmla="*/ 205740 w 205740"/>
                <a:gd name="connsiteY9" fmla="*/ 195263 h 280035"/>
                <a:gd name="connsiteX10" fmla="*/ 102870 w 205740"/>
                <a:gd name="connsiteY10" fmla="*/ 280035 h 280035"/>
                <a:gd name="connsiteX11" fmla="*/ 0 w 205740"/>
                <a:gd name="connsiteY11" fmla="*/ 247650 h 280035"/>
                <a:gd name="connsiteX12" fmla="*/ 29528 w 205740"/>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5">
                  <a:moveTo>
                    <a:pt x="29528" y="198120"/>
                  </a:moveTo>
                  <a:cubicBezTo>
                    <a:pt x="56198" y="218123"/>
                    <a:pt x="80963" y="227648"/>
                    <a:pt x="104775" y="227648"/>
                  </a:cubicBezTo>
                  <a:cubicBezTo>
                    <a:pt x="127635" y="227648"/>
                    <a:pt x="143828" y="217170"/>
                    <a:pt x="143828" y="200978"/>
                  </a:cubicBezTo>
                  <a:cubicBezTo>
                    <a:pt x="143828" y="155258"/>
                    <a:pt x="10478" y="171450"/>
                    <a:pt x="10478" y="82868"/>
                  </a:cubicBezTo>
                  <a:cubicBezTo>
                    <a:pt x="10478" y="33338"/>
                    <a:pt x="51435" y="0"/>
                    <a:pt x="111443" y="0"/>
                  </a:cubicBezTo>
                  <a:cubicBezTo>
                    <a:pt x="143828" y="0"/>
                    <a:pt x="175260" y="9525"/>
                    <a:pt x="203835" y="27623"/>
                  </a:cubicBezTo>
                  <a:lnTo>
                    <a:pt x="174308" y="76200"/>
                  </a:lnTo>
                  <a:cubicBezTo>
                    <a:pt x="151448" y="60008"/>
                    <a:pt x="130493" y="52388"/>
                    <a:pt x="110490" y="52388"/>
                  </a:cubicBezTo>
                  <a:cubicBezTo>
                    <a:pt x="87630" y="52388"/>
                    <a:pt x="72390" y="61913"/>
                    <a:pt x="72390" y="77153"/>
                  </a:cubicBezTo>
                  <a:cubicBezTo>
                    <a:pt x="72390" y="120967"/>
                    <a:pt x="205740" y="105728"/>
                    <a:pt x="205740" y="195263"/>
                  </a:cubicBezTo>
                  <a:cubicBezTo>
                    <a:pt x="205740" y="245745"/>
                    <a:pt x="164783" y="280035"/>
                    <a:pt x="102870" y="280035"/>
                  </a:cubicBezTo>
                  <a:cubicBezTo>
                    <a:pt x="67628" y="280035"/>
                    <a:pt x="31433" y="268605"/>
                    <a:pt x="0" y="247650"/>
                  </a:cubicBezTo>
                  <a:lnTo>
                    <a:pt x="29528" y="198120"/>
                  </a:lnTo>
                  <a:close/>
                </a:path>
              </a:pathLst>
            </a:custGeom>
            <a:grpFill/>
            <a:ln w="9525" cap="flat">
              <a:noFill/>
              <a:prstDash val="solid"/>
              <a:miter/>
            </a:ln>
          </p:spPr>
          <p:txBody>
            <a:bodyPr rtlCol="0" anchor="ctr"/>
            <a:lstStyle/>
            <a:p>
              <a:endParaRPr lang="de-DE"/>
            </a:p>
          </p:txBody>
        </p:sp>
        <p:sp>
          <p:nvSpPr>
            <p:cNvPr id="193" name="Freihandform: Form 192"/>
            <p:cNvSpPr/>
            <p:nvPr/>
          </p:nvSpPr>
          <p:spPr>
            <a:xfrm>
              <a:off x="7890509" y="3217544"/>
              <a:ext cx="242887" cy="279082"/>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2 w 242887"/>
                <a:gd name="connsiteY8" fmla="*/ 235267 h 279082"/>
                <a:gd name="connsiteX9" fmla="*/ 132397 w 242887"/>
                <a:gd name="connsiteY9" fmla="*/ 279083 h 279082"/>
                <a:gd name="connsiteX10" fmla="*/ 62865 w 242887"/>
                <a:gd name="connsiteY10" fmla="*/ 115252 h 279082"/>
                <a:gd name="connsiteX11" fmla="*/ 183832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7"/>
                    <a:pt x="241935" y="153352"/>
                    <a:pt x="241935" y="160972"/>
                  </a:cubicBezTo>
                  <a:lnTo>
                    <a:pt x="62865" y="160972"/>
                  </a:lnTo>
                  <a:cubicBezTo>
                    <a:pt x="69532" y="201930"/>
                    <a:pt x="94297" y="225742"/>
                    <a:pt x="132397" y="225742"/>
                  </a:cubicBezTo>
                  <a:cubicBezTo>
                    <a:pt x="157163" y="225742"/>
                    <a:pt x="177165" y="216217"/>
                    <a:pt x="198120" y="194310"/>
                  </a:cubicBezTo>
                  <a:lnTo>
                    <a:pt x="237172" y="235267"/>
                  </a:lnTo>
                  <a:cubicBezTo>
                    <a:pt x="206692" y="264795"/>
                    <a:pt x="172402" y="279083"/>
                    <a:pt x="132397" y="279083"/>
                  </a:cubicBezTo>
                  <a:close/>
                  <a:moveTo>
                    <a:pt x="62865" y="115252"/>
                  </a:moveTo>
                  <a:lnTo>
                    <a:pt x="183832" y="115252"/>
                  </a:lnTo>
                  <a:cubicBezTo>
                    <a:pt x="180975" y="74295"/>
                    <a:pt x="160020" y="50482"/>
                    <a:pt x="124777" y="50482"/>
                  </a:cubicBezTo>
                  <a:cubicBezTo>
                    <a:pt x="89535" y="50482"/>
                    <a:pt x="67627" y="74295"/>
                    <a:pt x="62865" y="115252"/>
                  </a:cubicBezTo>
                  <a:close/>
                </a:path>
              </a:pathLst>
            </a:custGeom>
            <a:grpFill/>
            <a:ln w="9525" cap="flat">
              <a:noFill/>
              <a:prstDash val="solid"/>
              <a:miter/>
            </a:ln>
          </p:spPr>
          <p:txBody>
            <a:bodyPr rtlCol="0" anchor="ctr"/>
            <a:lstStyle/>
            <a:p>
              <a:endParaRPr lang="de-DE"/>
            </a:p>
          </p:txBody>
        </p:sp>
        <p:sp>
          <p:nvSpPr>
            <p:cNvPr id="194" name="Freihandform: Form 193"/>
            <p:cNvSpPr/>
            <p:nvPr/>
          </p:nvSpPr>
          <p:spPr>
            <a:xfrm>
              <a:off x="8202929" y="3217544"/>
              <a:ext cx="228600" cy="273367"/>
            </a:xfrm>
            <a:custGeom>
              <a:avLst/>
              <a:gdLst>
                <a:gd name="connsiteX0" fmla="*/ 228600 w 228600"/>
                <a:gd name="connsiteY0" fmla="*/ 273367 h 273367"/>
                <a:gd name="connsiteX1" fmla="*/ 166688 w 228600"/>
                <a:gd name="connsiteY1" fmla="*/ 273367 h 273367"/>
                <a:gd name="connsiteX2" fmla="*/ 166688 w 228600"/>
                <a:gd name="connsiteY2" fmla="*/ 120967 h 273367"/>
                <a:gd name="connsiteX3" fmla="*/ 117157 w 228600"/>
                <a:gd name="connsiteY3" fmla="*/ 56197 h 273367"/>
                <a:gd name="connsiteX4" fmla="*/ 61913 w 228600"/>
                <a:gd name="connsiteY4" fmla="*/ 120967 h 273367"/>
                <a:gd name="connsiteX5" fmla="*/ 61913 w 228600"/>
                <a:gd name="connsiteY5" fmla="*/ 273367 h 273367"/>
                <a:gd name="connsiteX6" fmla="*/ 0 w 228600"/>
                <a:gd name="connsiteY6" fmla="*/ 273367 h 273367"/>
                <a:gd name="connsiteX7" fmla="*/ 0 w 228600"/>
                <a:gd name="connsiteY7" fmla="*/ 6667 h 273367"/>
                <a:gd name="connsiteX8" fmla="*/ 61913 w 228600"/>
                <a:gd name="connsiteY8" fmla="*/ 6667 h 273367"/>
                <a:gd name="connsiteX9" fmla="*/ 61913 w 228600"/>
                <a:gd name="connsiteY9" fmla="*/ 39052 h 273367"/>
                <a:gd name="connsiteX10" fmla="*/ 62865 w 228600"/>
                <a:gd name="connsiteY10" fmla="*/ 39052 h 273367"/>
                <a:gd name="connsiteX11" fmla="*/ 140970 w 228600"/>
                <a:gd name="connsiteY11" fmla="*/ 0 h 273367"/>
                <a:gd name="connsiteX12" fmla="*/ 228600 w 228600"/>
                <a:gd name="connsiteY12" fmla="*/ 107633 h 273367"/>
                <a:gd name="connsiteX13" fmla="*/ 228600 w 228600"/>
                <a:gd name="connsiteY13" fmla="*/ 273367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3367"/>
                  </a:moveTo>
                  <a:lnTo>
                    <a:pt x="166688" y="273367"/>
                  </a:lnTo>
                  <a:lnTo>
                    <a:pt x="166688" y="120967"/>
                  </a:lnTo>
                  <a:cubicBezTo>
                    <a:pt x="166688" y="81915"/>
                    <a:pt x="155257" y="56197"/>
                    <a:pt x="117157" y="56197"/>
                  </a:cubicBezTo>
                  <a:cubicBezTo>
                    <a:pt x="73343" y="56197"/>
                    <a:pt x="61913" y="91440"/>
                    <a:pt x="61913" y="120967"/>
                  </a:cubicBezTo>
                  <a:lnTo>
                    <a:pt x="61913" y="273367"/>
                  </a:lnTo>
                  <a:lnTo>
                    <a:pt x="0" y="273367"/>
                  </a:lnTo>
                  <a:lnTo>
                    <a:pt x="0" y="6667"/>
                  </a:lnTo>
                  <a:lnTo>
                    <a:pt x="61913" y="6667"/>
                  </a:lnTo>
                  <a:lnTo>
                    <a:pt x="61913" y="39052"/>
                  </a:lnTo>
                  <a:lnTo>
                    <a:pt x="62865" y="39052"/>
                  </a:lnTo>
                  <a:cubicBezTo>
                    <a:pt x="79057" y="15240"/>
                    <a:pt x="106680" y="0"/>
                    <a:pt x="140970" y="0"/>
                  </a:cubicBezTo>
                  <a:cubicBezTo>
                    <a:pt x="201930" y="0"/>
                    <a:pt x="228600" y="44767"/>
                    <a:pt x="228600" y="107633"/>
                  </a:cubicBezTo>
                  <a:lnTo>
                    <a:pt x="228600" y="273367"/>
                  </a:lnTo>
                  <a:close/>
                </a:path>
              </a:pathLst>
            </a:custGeom>
            <a:grpFill/>
            <a:ln w="9525" cap="flat">
              <a:noFill/>
              <a:prstDash val="solid"/>
              <a:miter/>
            </a:ln>
          </p:spPr>
          <p:txBody>
            <a:bodyPr rtlCol="0" anchor="ctr"/>
            <a:lstStyle/>
            <a:p>
              <a:endParaRPr lang="de-DE"/>
            </a:p>
          </p:txBody>
        </p:sp>
        <p:sp>
          <p:nvSpPr>
            <p:cNvPr id="195" name="Freihandform: Form 194"/>
            <p:cNvSpPr/>
            <p:nvPr/>
          </p:nvSpPr>
          <p:spPr>
            <a:xfrm>
              <a:off x="8487726" y="3216591"/>
              <a:ext cx="205740" cy="280035"/>
            </a:xfrm>
            <a:custGeom>
              <a:avLst/>
              <a:gdLst>
                <a:gd name="connsiteX0" fmla="*/ 29528 w 205740"/>
                <a:gd name="connsiteY0" fmla="*/ 198120 h 280035"/>
                <a:gd name="connsiteX1" fmla="*/ 104775 w 205740"/>
                <a:gd name="connsiteY1" fmla="*/ 227648 h 280035"/>
                <a:gd name="connsiteX2" fmla="*/ 143828 w 205740"/>
                <a:gd name="connsiteY2" fmla="*/ 200978 h 280035"/>
                <a:gd name="connsiteX3" fmla="*/ 10478 w 205740"/>
                <a:gd name="connsiteY3" fmla="*/ 82868 h 280035"/>
                <a:gd name="connsiteX4" fmla="*/ 111443 w 205740"/>
                <a:gd name="connsiteY4" fmla="*/ 0 h 280035"/>
                <a:gd name="connsiteX5" fmla="*/ 203835 w 205740"/>
                <a:gd name="connsiteY5" fmla="*/ 27623 h 280035"/>
                <a:gd name="connsiteX6" fmla="*/ 174308 w 205740"/>
                <a:gd name="connsiteY6" fmla="*/ 76200 h 280035"/>
                <a:gd name="connsiteX7" fmla="*/ 110490 w 205740"/>
                <a:gd name="connsiteY7" fmla="*/ 52388 h 280035"/>
                <a:gd name="connsiteX8" fmla="*/ 72390 w 205740"/>
                <a:gd name="connsiteY8" fmla="*/ 77153 h 280035"/>
                <a:gd name="connsiteX9" fmla="*/ 205740 w 205740"/>
                <a:gd name="connsiteY9" fmla="*/ 195263 h 280035"/>
                <a:gd name="connsiteX10" fmla="*/ 102870 w 205740"/>
                <a:gd name="connsiteY10" fmla="*/ 280035 h 280035"/>
                <a:gd name="connsiteX11" fmla="*/ 0 w 205740"/>
                <a:gd name="connsiteY11" fmla="*/ 247650 h 280035"/>
                <a:gd name="connsiteX12" fmla="*/ 29528 w 205740"/>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5">
                  <a:moveTo>
                    <a:pt x="29528" y="198120"/>
                  </a:moveTo>
                  <a:cubicBezTo>
                    <a:pt x="56198" y="218123"/>
                    <a:pt x="80963" y="227648"/>
                    <a:pt x="104775" y="227648"/>
                  </a:cubicBezTo>
                  <a:cubicBezTo>
                    <a:pt x="127635" y="227648"/>
                    <a:pt x="143828" y="217170"/>
                    <a:pt x="143828" y="200978"/>
                  </a:cubicBezTo>
                  <a:cubicBezTo>
                    <a:pt x="143828" y="155258"/>
                    <a:pt x="10478" y="171450"/>
                    <a:pt x="10478" y="82868"/>
                  </a:cubicBezTo>
                  <a:cubicBezTo>
                    <a:pt x="10478" y="33338"/>
                    <a:pt x="51435" y="0"/>
                    <a:pt x="111443" y="0"/>
                  </a:cubicBezTo>
                  <a:cubicBezTo>
                    <a:pt x="143828" y="0"/>
                    <a:pt x="175260" y="9525"/>
                    <a:pt x="203835" y="27623"/>
                  </a:cubicBezTo>
                  <a:lnTo>
                    <a:pt x="174308" y="76200"/>
                  </a:lnTo>
                  <a:cubicBezTo>
                    <a:pt x="151448" y="60008"/>
                    <a:pt x="130493" y="52388"/>
                    <a:pt x="110490" y="52388"/>
                  </a:cubicBezTo>
                  <a:cubicBezTo>
                    <a:pt x="87630" y="52388"/>
                    <a:pt x="72390" y="61913"/>
                    <a:pt x="72390" y="77153"/>
                  </a:cubicBezTo>
                  <a:cubicBezTo>
                    <a:pt x="72390" y="120967"/>
                    <a:pt x="205740" y="105728"/>
                    <a:pt x="205740" y="195263"/>
                  </a:cubicBezTo>
                  <a:cubicBezTo>
                    <a:pt x="205740" y="245745"/>
                    <a:pt x="164783" y="280035"/>
                    <a:pt x="102870" y="280035"/>
                  </a:cubicBezTo>
                  <a:cubicBezTo>
                    <a:pt x="67628" y="280035"/>
                    <a:pt x="31433" y="268605"/>
                    <a:pt x="0" y="247650"/>
                  </a:cubicBezTo>
                  <a:lnTo>
                    <a:pt x="29528" y="198120"/>
                  </a:lnTo>
                  <a:close/>
                </a:path>
              </a:pathLst>
            </a:custGeom>
            <a:grpFill/>
            <a:ln w="9525" cap="flat">
              <a:noFill/>
              <a:prstDash val="solid"/>
              <a:miter/>
            </a:ln>
          </p:spPr>
          <p:txBody>
            <a:bodyPr rtlCol="0" anchor="ctr"/>
            <a:lstStyle/>
            <a:p>
              <a:endParaRPr lang="de-DE"/>
            </a:p>
          </p:txBody>
        </p:sp>
        <p:sp>
          <p:nvSpPr>
            <p:cNvPr id="196" name="Freihandform: Form 195"/>
            <p:cNvSpPr/>
            <p:nvPr/>
          </p:nvSpPr>
          <p:spPr>
            <a:xfrm>
              <a:off x="8743949" y="3216591"/>
              <a:ext cx="224789" cy="280035"/>
            </a:xfrm>
            <a:custGeom>
              <a:avLst/>
              <a:gdLst>
                <a:gd name="connsiteX0" fmla="*/ 222885 w 224789"/>
                <a:gd name="connsiteY0" fmla="*/ 237173 h 280035"/>
                <a:gd name="connsiteX1" fmla="*/ 127635 w 224789"/>
                <a:gd name="connsiteY1" fmla="*/ 280035 h 280035"/>
                <a:gd name="connsiteX2" fmla="*/ 0 w 224789"/>
                <a:gd name="connsiteY2" fmla="*/ 140970 h 280035"/>
                <a:gd name="connsiteX3" fmla="*/ 128588 w 224789"/>
                <a:gd name="connsiteY3" fmla="*/ 0 h 280035"/>
                <a:gd name="connsiteX4" fmla="*/ 224790 w 224789"/>
                <a:gd name="connsiteY4" fmla="*/ 45720 h 280035"/>
                <a:gd name="connsiteX5" fmla="*/ 181927 w 224789"/>
                <a:gd name="connsiteY5" fmla="*/ 86678 h 280035"/>
                <a:gd name="connsiteX6" fmla="*/ 128588 w 224789"/>
                <a:gd name="connsiteY6" fmla="*/ 57150 h 280035"/>
                <a:gd name="connsiteX7" fmla="*/ 62865 w 224789"/>
                <a:gd name="connsiteY7" fmla="*/ 140017 h 280035"/>
                <a:gd name="connsiteX8" fmla="*/ 128588 w 224789"/>
                <a:gd name="connsiteY8" fmla="*/ 222885 h 280035"/>
                <a:gd name="connsiteX9" fmla="*/ 183832 w 224789"/>
                <a:gd name="connsiteY9" fmla="*/ 193358 h 280035"/>
                <a:gd name="connsiteX10" fmla="*/ 222885 w 224789"/>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89"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3" y="0"/>
                    <a:pt x="200977" y="15240"/>
                    <a:pt x="224790" y="45720"/>
                  </a:cubicBezTo>
                  <a:lnTo>
                    <a:pt x="181927" y="86678"/>
                  </a:lnTo>
                  <a:cubicBezTo>
                    <a:pt x="166688" y="66675"/>
                    <a:pt x="149543" y="57150"/>
                    <a:pt x="128588" y="57150"/>
                  </a:cubicBezTo>
                  <a:cubicBezTo>
                    <a:pt x="89535" y="57150"/>
                    <a:pt x="62865" y="89535"/>
                    <a:pt x="62865" y="140017"/>
                  </a:cubicBezTo>
                  <a:cubicBezTo>
                    <a:pt x="62865" y="189548"/>
                    <a:pt x="89535" y="222885"/>
                    <a:pt x="128588" y="222885"/>
                  </a:cubicBezTo>
                  <a:cubicBezTo>
                    <a:pt x="149543" y="222885"/>
                    <a:pt x="166688" y="213360"/>
                    <a:pt x="183832" y="193358"/>
                  </a:cubicBezTo>
                  <a:lnTo>
                    <a:pt x="222885" y="237173"/>
                  </a:lnTo>
                  <a:close/>
                </a:path>
              </a:pathLst>
            </a:custGeom>
            <a:grpFill/>
            <a:ln w="9525" cap="flat">
              <a:noFill/>
              <a:prstDash val="solid"/>
              <a:miter/>
            </a:ln>
          </p:spPr>
          <p:txBody>
            <a:bodyPr rtlCol="0" anchor="ctr"/>
            <a:lstStyle/>
            <a:p>
              <a:endParaRPr lang="de-DE"/>
            </a:p>
          </p:txBody>
        </p:sp>
        <p:sp>
          <p:nvSpPr>
            <p:cNvPr id="197" name="Freihandform: Form 196"/>
            <p:cNvSpPr/>
            <p:nvPr/>
          </p:nvSpPr>
          <p:spPr>
            <a:xfrm>
              <a:off x="9022079" y="3100387"/>
              <a:ext cx="228600" cy="390525"/>
            </a:xfrm>
            <a:custGeom>
              <a:avLst/>
              <a:gdLst>
                <a:gd name="connsiteX0" fmla="*/ 228600 w 228600"/>
                <a:gd name="connsiteY0" fmla="*/ 390525 h 390525"/>
                <a:gd name="connsiteX1" fmla="*/ 166688 w 228600"/>
                <a:gd name="connsiteY1" fmla="*/ 390525 h 390525"/>
                <a:gd name="connsiteX2" fmla="*/ 166688 w 228600"/>
                <a:gd name="connsiteY2" fmla="*/ 238125 h 390525"/>
                <a:gd name="connsiteX3" fmla="*/ 117157 w 228600"/>
                <a:gd name="connsiteY3" fmla="*/ 173355 h 390525"/>
                <a:gd name="connsiteX4" fmla="*/ 61913 w 228600"/>
                <a:gd name="connsiteY4" fmla="*/ 238125 h 390525"/>
                <a:gd name="connsiteX5" fmla="*/ 61913 w 228600"/>
                <a:gd name="connsiteY5" fmla="*/ 390525 h 390525"/>
                <a:gd name="connsiteX6" fmla="*/ 0 w 228600"/>
                <a:gd name="connsiteY6" fmla="*/ 390525 h 390525"/>
                <a:gd name="connsiteX7" fmla="*/ 0 w 228600"/>
                <a:gd name="connsiteY7" fmla="*/ 16192 h 390525"/>
                <a:gd name="connsiteX8" fmla="*/ 61913 w 228600"/>
                <a:gd name="connsiteY8" fmla="*/ 0 h 390525"/>
                <a:gd name="connsiteX9" fmla="*/ 61913 w 228600"/>
                <a:gd name="connsiteY9" fmla="*/ 155258 h 390525"/>
                <a:gd name="connsiteX10" fmla="*/ 62865 w 228600"/>
                <a:gd name="connsiteY10" fmla="*/ 155258 h 390525"/>
                <a:gd name="connsiteX11" fmla="*/ 140970 w 228600"/>
                <a:gd name="connsiteY11" fmla="*/ 116205 h 390525"/>
                <a:gd name="connsiteX12" fmla="*/ 228600 w 228600"/>
                <a:gd name="connsiteY12" fmla="*/ 223838 h 390525"/>
                <a:gd name="connsiteX13" fmla="*/ 228600 w 228600"/>
                <a:gd name="connsiteY13" fmla="*/ 390525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90525">
                  <a:moveTo>
                    <a:pt x="228600" y="390525"/>
                  </a:moveTo>
                  <a:lnTo>
                    <a:pt x="166688" y="390525"/>
                  </a:lnTo>
                  <a:lnTo>
                    <a:pt x="166688" y="238125"/>
                  </a:lnTo>
                  <a:cubicBezTo>
                    <a:pt x="166688" y="199073"/>
                    <a:pt x="154305" y="173355"/>
                    <a:pt x="117157" y="173355"/>
                  </a:cubicBezTo>
                  <a:cubicBezTo>
                    <a:pt x="74295" y="173355"/>
                    <a:pt x="61913" y="207645"/>
                    <a:pt x="61913" y="238125"/>
                  </a:cubicBezTo>
                  <a:lnTo>
                    <a:pt x="61913" y="390525"/>
                  </a:lnTo>
                  <a:lnTo>
                    <a:pt x="0" y="390525"/>
                  </a:lnTo>
                  <a:lnTo>
                    <a:pt x="0" y="16192"/>
                  </a:lnTo>
                  <a:lnTo>
                    <a:pt x="61913" y="0"/>
                  </a:lnTo>
                  <a:lnTo>
                    <a:pt x="61913" y="155258"/>
                  </a:lnTo>
                  <a:lnTo>
                    <a:pt x="62865" y="155258"/>
                  </a:lnTo>
                  <a:cubicBezTo>
                    <a:pt x="78105" y="131445"/>
                    <a:pt x="105727" y="116205"/>
                    <a:pt x="140970" y="116205"/>
                  </a:cubicBezTo>
                  <a:cubicBezTo>
                    <a:pt x="202882" y="116205"/>
                    <a:pt x="228600" y="161925"/>
                    <a:pt x="228600" y="223838"/>
                  </a:cubicBezTo>
                  <a:lnTo>
                    <a:pt x="228600" y="390525"/>
                  </a:lnTo>
                  <a:close/>
                </a:path>
              </a:pathLst>
            </a:custGeom>
            <a:grpFill/>
            <a:ln w="9525" cap="flat">
              <a:noFill/>
              <a:prstDash val="solid"/>
              <a:miter/>
            </a:ln>
          </p:spPr>
          <p:txBody>
            <a:bodyPr rtlCol="0" anchor="ctr"/>
            <a:lstStyle/>
            <a:p>
              <a:endParaRPr lang="de-DE"/>
            </a:p>
          </p:txBody>
        </p:sp>
        <p:sp>
          <p:nvSpPr>
            <p:cNvPr id="198" name="Freihandform: Form 197"/>
            <p:cNvSpPr/>
            <p:nvPr/>
          </p:nvSpPr>
          <p:spPr>
            <a:xfrm>
              <a:off x="9312592" y="3217544"/>
              <a:ext cx="225742" cy="279082"/>
            </a:xfrm>
            <a:custGeom>
              <a:avLst/>
              <a:gdLst>
                <a:gd name="connsiteX0" fmla="*/ 114300 w 225742"/>
                <a:gd name="connsiteY0" fmla="*/ 107633 h 279082"/>
                <a:gd name="connsiteX1" fmla="*/ 164782 w 225742"/>
                <a:gd name="connsiteY1" fmla="*/ 113347 h 279082"/>
                <a:gd name="connsiteX2" fmla="*/ 164782 w 225742"/>
                <a:gd name="connsiteY2" fmla="*/ 103822 h 279082"/>
                <a:gd name="connsiteX3" fmla="*/ 105727 w 225742"/>
                <a:gd name="connsiteY3" fmla="*/ 52388 h 279082"/>
                <a:gd name="connsiteX4" fmla="*/ 38100 w 225742"/>
                <a:gd name="connsiteY4" fmla="*/ 67627 h 279082"/>
                <a:gd name="connsiteX5" fmla="*/ 24765 w 225742"/>
                <a:gd name="connsiteY5" fmla="*/ 15240 h 279082"/>
                <a:gd name="connsiteX6" fmla="*/ 112395 w 225742"/>
                <a:gd name="connsiteY6" fmla="*/ 0 h 279082"/>
                <a:gd name="connsiteX7" fmla="*/ 225743 w 225742"/>
                <a:gd name="connsiteY7" fmla="*/ 102870 h 279082"/>
                <a:gd name="connsiteX8" fmla="*/ 225743 w 225742"/>
                <a:gd name="connsiteY8" fmla="*/ 273367 h 279082"/>
                <a:gd name="connsiteX9" fmla="*/ 166688 w 225742"/>
                <a:gd name="connsiteY9" fmla="*/ 273367 h 279082"/>
                <a:gd name="connsiteX10" fmla="*/ 166688 w 225742"/>
                <a:gd name="connsiteY10" fmla="*/ 244792 h 279082"/>
                <a:gd name="connsiteX11" fmla="*/ 165735 w 225742"/>
                <a:gd name="connsiteY11" fmla="*/ 244792 h 279082"/>
                <a:gd name="connsiteX12" fmla="*/ 87630 w 225742"/>
                <a:gd name="connsiteY12" fmla="*/ 279083 h 279082"/>
                <a:gd name="connsiteX13" fmla="*/ 0 w 225742"/>
                <a:gd name="connsiteY13" fmla="*/ 194310 h 279082"/>
                <a:gd name="connsiteX14" fmla="*/ 114300 w 225742"/>
                <a:gd name="connsiteY14" fmla="*/ 107633 h 279082"/>
                <a:gd name="connsiteX15" fmla="*/ 103822 w 225742"/>
                <a:gd name="connsiteY15" fmla="*/ 232410 h 279082"/>
                <a:gd name="connsiteX16" fmla="*/ 164782 w 225742"/>
                <a:gd name="connsiteY16" fmla="*/ 200025 h 279082"/>
                <a:gd name="connsiteX17" fmla="*/ 164782 w 225742"/>
                <a:gd name="connsiteY17" fmla="*/ 153352 h 279082"/>
                <a:gd name="connsiteX18" fmla="*/ 120968 w 225742"/>
                <a:gd name="connsiteY18" fmla="*/ 148590 h 279082"/>
                <a:gd name="connsiteX19" fmla="*/ 59055 w 225742"/>
                <a:gd name="connsiteY19" fmla="*/ 192405 h 279082"/>
                <a:gd name="connsiteX20" fmla="*/ 103822 w 225742"/>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42" h="279082">
                  <a:moveTo>
                    <a:pt x="114300" y="107633"/>
                  </a:moveTo>
                  <a:cubicBezTo>
                    <a:pt x="131445" y="107633"/>
                    <a:pt x="147638" y="108585"/>
                    <a:pt x="164782" y="113347"/>
                  </a:cubicBezTo>
                  <a:lnTo>
                    <a:pt x="164782" y="103822"/>
                  </a:lnTo>
                  <a:cubicBezTo>
                    <a:pt x="164782" y="69532"/>
                    <a:pt x="144780" y="52388"/>
                    <a:pt x="105727" y="52388"/>
                  </a:cubicBezTo>
                  <a:cubicBezTo>
                    <a:pt x="83820" y="52388"/>
                    <a:pt x="60007" y="57150"/>
                    <a:pt x="38100" y="67627"/>
                  </a:cubicBezTo>
                  <a:lnTo>
                    <a:pt x="24765" y="15240"/>
                  </a:lnTo>
                  <a:cubicBezTo>
                    <a:pt x="49530" y="5715"/>
                    <a:pt x="81915" y="0"/>
                    <a:pt x="112395" y="0"/>
                  </a:cubicBezTo>
                  <a:cubicBezTo>
                    <a:pt x="187643" y="0"/>
                    <a:pt x="225743" y="35242"/>
                    <a:pt x="225743" y="102870"/>
                  </a:cubicBezTo>
                  <a:lnTo>
                    <a:pt x="225743" y="273367"/>
                  </a:lnTo>
                  <a:lnTo>
                    <a:pt x="166688" y="273367"/>
                  </a:lnTo>
                  <a:lnTo>
                    <a:pt x="166688" y="244792"/>
                  </a:lnTo>
                  <a:lnTo>
                    <a:pt x="165735" y="244792"/>
                  </a:lnTo>
                  <a:cubicBezTo>
                    <a:pt x="142875" y="268605"/>
                    <a:pt x="119063" y="279083"/>
                    <a:pt x="87630" y="279083"/>
                  </a:cubicBezTo>
                  <a:cubicBezTo>
                    <a:pt x="34290" y="279083"/>
                    <a:pt x="0" y="245745"/>
                    <a:pt x="0" y="194310"/>
                  </a:cubicBezTo>
                  <a:cubicBezTo>
                    <a:pt x="0" y="138113"/>
                    <a:pt x="40005" y="107633"/>
                    <a:pt x="114300" y="107633"/>
                  </a:cubicBezTo>
                  <a:close/>
                  <a:moveTo>
                    <a:pt x="103822" y="232410"/>
                  </a:moveTo>
                  <a:cubicBezTo>
                    <a:pt x="126682" y="232410"/>
                    <a:pt x="147638" y="220980"/>
                    <a:pt x="164782" y="200025"/>
                  </a:cubicBezTo>
                  <a:lnTo>
                    <a:pt x="164782" y="153352"/>
                  </a:lnTo>
                  <a:cubicBezTo>
                    <a:pt x="150495" y="149542"/>
                    <a:pt x="135255" y="148590"/>
                    <a:pt x="120968" y="148590"/>
                  </a:cubicBezTo>
                  <a:cubicBezTo>
                    <a:pt x="81915" y="148590"/>
                    <a:pt x="59055" y="163830"/>
                    <a:pt x="59055" y="192405"/>
                  </a:cubicBezTo>
                  <a:cubicBezTo>
                    <a:pt x="60007" y="217170"/>
                    <a:pt x="77152" y="232410"/>
                    <a:pt x="103822" y="232410"/>
                  </a:cubicBezTo>
                  <a:close/>
                </a:path>
              </a:pathLst>
            </a:custGeom>
            <a:grpFill/>
            <a:ln w="9525" cap="flat">
              <a:noFill/>
              <a:prstDash val="solid"/>
              <a:miter/>
            </a:ln>
          </p:spPr>
          <p:txBody>
            <a:bodyPr rtlCol="0" anchor="ctr"/>
            <a:lstStyle/>
            <a:p>
              <a:endParaRPr lang="de-DE"/>
            </a:p>
          </p:txBody>
        </p:sp>
        <p:sp>
          <p:nvSpPr>
            <p:cNvPr id="199" name="Freihandform: Form 198"/>
            <p:cNvSpPr/>
            <p:nvPr/>
          </p:nvSpPr>
          <p:spPr>
            <a:xfrm>
              <a:off x="9588817" y="3097529"/>
              <a:ext cx="162877" cy="393382"/>
            </a:xfrm>
            <a:custGeom>
              <a:avLst/>
              <a:gdLst>
                <a:gd name="connsiteX0" fmla="*/ 162877 w 162877"/>
                <a:gd name="connsiteY0" fmla="*/ 58103 h 393382"/>
                <a:gd name="connsiteX1" fmla="*/ 135255 w 162877"/>
                <a:gd name="connsiteY1" fmla="*/ 53340 h 393382"/>
                <a:gd name="connsiteX2" fmla="*/ 101918 w 162877"/>
                <a:gd name="connsiteY2" fmla="*/ 90488 h 393382"/>
                <a:gd name="connsiteX3" fmla="*/ 101918 w 162877"/>
                <a:gd name="connsiteY3" fmla="*/ 126683 h 393382"/>
                <a:gd name="connsiteX4" fmla="*/ 155257 w 162877"/>
                <a:gd name="connsiteY4" fmla="*/ 126683 h 393382"/>
                <a:gd name="connsiteX5" fmla="*/ 155257 w 162877"/>
                <a:gd name="connsiteY5" fmla="*/ 178118 h 393382"/>
                <a:gd name="connsiteX6" fmla="*/ 102870 w 162877"/>
                <a:gd name="connsiteY6" fmla="*/ 178118 h 393382"/>
                <a:gd name="connsiteX7" fmla="*/ 102870 w 162877"/>
                <a:gd name="connsiteY7" fmla="*/ 393383 h 393382"/>
                <a:gd name="connsiteX8" fmla="*/ 40957 w 162877"/>
                <a:gd name="connsiteY8" fmla="*/ 393383 h 393382"/>
                <a:gd name="connsiteX9" fmla="*/ 40957 w 162877"/>
                <a:gd name="connsiteY9" fmla="*/ 179070 h 393382"/>
                <a:gd name="connsiteX10" fmla="*/ 0 w 162877"/>
                <a:gd name="connsiteY10" fmla="*/ 179070 h 393382"/>
                <a:gd name="connsiteX11" fmla="*/ 0 w 162877"/>
                <a:gd name="connsiteY11" fmla="*/ 126683 h 393382"/>
                <a:gd name="connsiteX12" fmla="*/ 40957 w 162877"/>
                <a:gd name="connsiteY12" fmla="*/ 126683 h 393382"/>
                <a:gd name="connsiteX13" fmla="*/ 40957 w 162877"/>
                <a:gd name="connsiteY13" fmla="*/ 88583 h 393382"/>
                <a:gd name="connsiteX14" fmla="*/ 125730 w 162877"/>
                <a:gd name="connsiteY14" fmla="*/ 0 h 393382"/>
                <a:gd name="connsiteX15" fmla="*/ 162877 w 162877"/>
                <a:gd name="connsiteY15" fmla="*/ 5715 h 393382"/>
                <a:gd name="connsiteX16" fmla="*/ 162877 w 162877"/>
                <a:gd name="connsiteY16" fmla="*/ 58103 h 393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2877" h="393382">
                  <a:moveTo>
                    <a:pt x="162877" y="58103"/>
                  </a:moveTo>
                  <a:cubicBezTo>
                    <a:pt x="154305" y="54293"/>
                    <a:pt x="144780" y="53340"/>
                    <a:pt x="135255" y="53340"/>
                  </a:cubicBezTo>
                  <a:cubicBezTo>
                    <a:pt x="111443" y="53340"/>
                    <a:pt x="101918" y="65723"/>
                    <a:pt x="101918" y="90488"/>
                  </a:cubicBezTo>
                  <a:lnTo>
                    <a:pt x="101918" y="126683"/>
                  </a:lnTo>
                  <a:lnTo>
                    <a:pt x="155257" y="126683"/>
                  </a:lnTo>
                  <a:lnTo>
                    <a:pt x="155257" y="178118"/>
                  </a:lnTo>
                  <a:lnTo>
                    <a:pt x="102870" y="178118"/>
                  </a:lnTo>
                  <a:lnTo>
                    <a:pt x="102870" y="393383"/>
                  </a:lnTo>
                  <a:lnTo>
                    <a:pt x="40957" y="393383"/>
                  </a:lnTo>
                  <a:lnTo>
                    <a:pt x="40957" y="179070"/>
                  </a:lnTo>
                  <a:lnTo>
                    <a:pt x="0" y="179070"/>
                  </a:lnTo>
                  <a:lnTo>
                    <a:pt x="0" y="126683"/>
                  </a:lnTo>
                  <a:lnTo>
                    <a:pt x="40957" y="126683"/>
                  </a:lnTo>
                  <a:lnTo>
                    <a:pt x="40957" y="88583"/>
                  </a:lnTo>
                  <a:cubicBezTo>
                    <a:pt x="40957" y="33338"/>
                    <a:pt x="65722" y="0"/>
                    <a:pt x="125730" y="0"/>
                  </a:cubicBezTo>
                  <a:cubicBezTo>
                    <a:pt x="139065" y="0"/>
                    <a:pt x="152400" y="1905"/>
                    <a:pt x="162877" y="5715"/>
                  </a:cubicBezTo>
                  <a:lnTo>
                    <a:pt x="162877" y="58103"/>
                  </a:lnTo>
                  <a:close/>
                </a:path>
              </a:pathLst>
            </a:custGeom>
            <a:grpFill/>
            <a:ln w="9525" cap="flat">
              <a:noFill/>
              <a:prstDash val="solid"/>
              <a:miter/>
            </a:ln>
          </p:spPr>
          <p:txBody>
            <a:bodyPr rtlCol="0" anchor="ctr"/>
            <a:lstStyle/>
            <a:p>
              <a:endParaRPr lang="de-DE"/>
            </a:p>
          </p:txBody>
        </p:sp>
        <p:sp>
          <p:nvSpPr>
            <p:cNvPr id="200" name="Freihandform: Form 199"/>
            <p:cNvSpPr/>
            <p:nvPr/>
          </p:nvSpPr>
          <p:spPr>
            <a:xfrm>
              <a:off x="9785984" y="3138487"/>
              <a:ext cx="165734" cy="358140"/>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7 w 165734"/>
                <a:gd name="connsiteY9" fmla="*/ 0 h 358140"/>
                <a:gd name="connsiteX10" fmla="*/ 101917 w 165734"/>
                <a:gd name="connsiteY10" fmla="*/ 86677 h 358140"/>
                <a:gd name="connsiteX11" fmla="*/ 165735 w 165734"/>
                <a:gd name="connsiteY11" fmla="*/ 86677 h 358140"/>
                <a:gd name="connsiteX12" fmla="*/ 165735 w 165734"/>
                <a:gd name="connsiteY12" fmla="*/ 138113 h 358140"/>
                <a:gd name="connsiteX13" fmla="*/ 101917 w 165734"/>
                <a:gd name="connsiteY13" fmla="*/ 138113 h 358140"/>
                <a:gd name="connsiteX14" fmla="*/ 101917 w 165734"/>
                <a:gd name="connsiteY14" fmla="*/ 269558 h 358140"/>
                <a:gd name="connsiteX15" fmla="*/ 130492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2"/>
                    <a:pt x="110490" y="304800"/>
                    <a:pt x="130492" y="304800"/>
                  </a:cubicBezTo>
                  <a:cubicBezTo>
                    <a:pt x="141922" y="303847"/>
                    <a:pt x="155257" y="300038"/>
                    <a:pt x="165735" y="295275"/>
                  </a:cubicBezTo>
                  <a:close/>
                </a:path>
              </a:pathLst>
            </a:custGeom>
            <a:grpFill/>
            <a:ln w="9525" cap="flat">
              <a:noFill/>
              <a:prstDash val="solid"/>
              <a:miter/>
            </a:ln>
          </p:spPr>
          <p:txBody>
            <a:bodyPr rtlCol="0" anchor="ctr"/>
            <a:lstStyle/>
            <a:p>
              <a:endParaRPr lang="de-DE"/>
            </a:p>
          </p:txBody>
        </p:sp>
      </p:grpSp>
    </p:spTree>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folie">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C4E39262-C884-4684-82BC-E94086EC7548}"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7" name="Textplatzhalter 6"/>
          <p:cNvSpPr>
            <a:spLocks noGrp="1"/>
          </p:cNvSpPr>
          <p:nvPr>
            <p:ph type="body" sz="quarter" idx="13" hasCustomPrompt="1"/>
          </p:nvPr>
        </p:nvSpPr>
        <p:spPr>
          <a:xfrm>
            <a:off x="518317" y="1631156"/>
            <a:ext cx="11157745" cy="4569619"/>
          </a:xfrm>
        </p:spPr>
        <p:txBody>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p:txBody>
      </p:sp>
      <p:sp>
        <p:nvSpPr>
          <p:cNvPr id="6" name="Titel 5"/>
          <p:cNvSpPr>
            <a:spLocks noGrp="1"/>
          </p:cNvSpPr>
          <p:nvPr>
            <p:ph type="title" hasCustomPrompt="1"/>
          </p:nvPr>
        </p:nvSpPr>
        <p:spPr/>
        <p:txBody>
          <a:bodyPr/>
          <a:lstStyle/>
          <a:p>
            <a:r>
              <a:rPr lang="de-DE"/>
              <a:t>Mastertitelformat bearbeiten</a:t>
            </a:r>
            <a:endParaRPr lang="de-DE"/>
          </a:p>
        </p:txBody>
      </p:sp>
      <p:sp>
        <p:nvSpPr>
          <p:cNvPr id="9"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1"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folie | zweispaltig">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A38319EA-5BC3-4804-A102-C9BBBDC245E9}"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7" name="Textplatzhalter 6"/>
          <p:cNvSpPr>
            <a:spLocks noGrp="1"/>
          </p:cNvSpPr>
          <p:nvPr>
            <p:ph type="body" sz="quarter" idx="13" hasCustomPrompt="1"/>
          </p:nvPr>
        </p:nvSpPr>
        <p:spPr>
          <a:xfrm>
            <a:off x="518318" y="1631156"/>
            <a:ext cx="5469732" cy="4569619"/>
          </a:xfrm>
        </p:spPr>
        <p:txBody>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p:txBody>
      </p:sp>
      <p:sp>
        <p:nvSpPr>
          <p:cNvPr id="8" name="Textplatzhalter 6"/>
          <p:cNvSpPr>
            <a:spLocks noGrp="1"/>
          </p:cNvSpPr>
          <p:nvPr>
            <p:ph type="body" sz="quarter" idx="14" hasCustomPrompt="1"/>
          </p:nvPr>
        </p:nvSpPr>
        <p:spPr>
          <a:xfrm>
            <a:off x="6206329" y="1631156"/>
            <a:ext cx="5469732" cy="4569619"/>
          </a:xfrm>
        </p:spPr>
        <p:txBody>
          <a:bodyPr/>
          <a:lstStyle/>
          <a:p>
            <a:pPr lvl="0"/>
            <a:r>
              <a:rPr lang="de-DE"/>
              <a:t>Mastertextformat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
        <p:nvSpPr>
          <p:cNvPr id="6" name="Titel 5"/>
          <p:cNvSpPr>
            <a:spLocks noGrp="1"/>
          </p:cNvSpPr>
          <p:nvPr>
            <p:ph type="title" hasCustomPrompt="1"/>
          </p:nvPr>
        </p:nvSpPr>
        <p:spPr/>
        <p:txBody>
          <a:bodyPr/>
          <a:lstStyle/>
          <a:p>
            <a:r>
              <a:rPr lang="de-DE"/>
              <a:t>Mastertitelformat bearbeiten</a:t>
            </a:r>
            <a:endParaRPr lang="de-DE"/>
          </a:p>
        </p:txBody>
      </p:sp>
      <p:sp>
        <p:nvSpPr>
          <p:cNvPr id="10"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1"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folie | dreispaltig">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C75FADF8-7B45-4740-B850-71141EA35923}"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a:xfrm>
            <a:off x="11482099" y="6634666"/>
            <a:ext cx="193964" cy="123111"/>
          </a:xfrm>
        </p:spPr>
        <p:txBody>
          <a:bodyPr/>
          <a:lstStyle/>
          <a:p>
            <a:fld id="{D949F9DF-37BD-4CD6-BF49-65BA579E1D7A}" type="slidenum">
              <a:rPr lang="de-DE" smtClean="0"/>
            </a:fld>
            <a:endParaRPr lang="de-DE"/>
          </a:p>
        </p:txBody>
      </p:sp>
      <p:sp>
        <p:nvSpPr>
          <p:cNvPr id="6" name="Titel 5"/>
          <p:cNvSpPr>
            <a:spLocks noGrp="1"/>
          </p:cNvSpPr>
          <p:nvPr>
            <p:ph type="title" hasCustomPrompt="1"/>
          </p:nvPr>
        </p:nvSpPr>
        <p:spPr/>
        <p:txBody>
          <a:bodyPr/>
          <a:lstStyle/>
          <a:p>
            <a:r>
              <a:rPr lang="de-DE"/>
              <a:t>Mastertitelformat bearbeiten</a:t>
            </a:r>
            <a:endParaRPr lang="de-DE"/>
          </a:p>
        </p:txBody>
      </p:sp>
      <p:sp>
        <p:nvSpPr>
          <p:cNvPr id="11" name="Textplatzhalter 6"/>
          <p:cNvSpPr>
            <a:spLocks noGrp="1"/>
          </p:cNvSpPr>
          <p:nvPr>
            <p:ph type="body" sz="quarter" idx="16" hasCustomPrompt="1"/>
          </p:nvPr>
        </p:nvSpPr>
        <p:spPr>
          <a:xfrm>
            <a:off x="518318" y="1631157"/>
            <a:ext cx="3568821" cy="4569618"/>
          </a:xfrm>
        </p:spPr>
        <p:txBody>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p:txBody>
      </p:sp>
      <p:sp>
        <p:nvSpPr>
          <p:cNvPr id="12" name="Textplatzhalter 6"/>
          <p:cNvSpPr>
            <a:spLocks noGrp="1"/>
          </p:cNvSpPr>
          <p:nvPr>
            <p:ph type="body" sz="quarter" idx="17" hasCustomPrompt="1"/>
          </p:nvPr>
        </p:nvSpPr>
        <p:spPr>
          <a:xfrm>
            <a:off x="8107242" y="1631157"/>
            <a:ext cx="3568821" cy="4569618"/>
          </a:xfrm>
        </p:spPr>
        <p:txBody>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p:txBody>
      </p:sp>
      <p:sp>
        <p:nvSpPr>
          <p:cNvPr id="13" name="Textplatzhalter 6"/>
          <p:cNvSpPr>
            <a:spLocks noGrp="1"/>
          </p:cNvSpPr>
          <p:nvPr>
            <p:ph type="body" sz="quarter" idx="18" hasCustomPrompt="1"/>
          </p:nvPr>
        </p:nvSpPr>
        <p:spPr>
          <a:xfrm>
            <a:off x="4312780" y="1631157"/>
            <a:ext cx="3568821" cy="4569618"/>
          </a:xfrm>
        </p:spPr>
        <p:txBody>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p:txBody>
      </p:sp>
      <p:sp>
        <p:nvSpPr>
          <p:cNvPr id="10"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4"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ildfolie">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1B63E17D-3A0D-4446-87AB-B0C0DB61755C}"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7" name="Textplatzhalter 6"/>
          <p:cNvSpPr>
            <a:spLocks noGrp="1"/>
          </p:cNvSpPr>
          <p:nvPr>
            <p:ph type="body" sz="quarter" idx="13" hasCustomPrompt="1"/>
          </p:nvPr>
        </p:nvSpPr>
        <p:spPr>
          <a:xfrm>
            <a:off x="518318" y="1631156"/>
            <a:ext cx="5469732" cy="4569619"/>
          </a:xfrm>
        </p:spPr>
        <p:txBody>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p:txBody>
      </p:sp>
      <p:sp>
        <p:nvSpPr>
          <p:cNvPr id="6" name="Titel 5"/>
          <p:cNvSpPr>
            <a:spLocks noGrp="1"/>
          </p:cNvSpPr>
          <p:nvPr>
            <p:ph type="title" hasCustomPrompt="1"/>
          </p:nvPr>
        </p:nvSpPr>
        <p:spPr/>
        <p:txBody>
          <a:bodyPr/>
          <a:lstStyle/>
          <a:p>
            <a:r>
              <a:rPr lang="de-DE"/>
              <a:t>Mastertitelformat bearbeiten</a:t>
            </a:r>
            <a:endParaRPr lang="de-DE"/>
          </a:p>
        </p:txBody>
      </p:sp>
      <p:sp>
        <p:nvSpPr>
          <p:cNvPr id="10" name="Bildplatzhalter 8"/>
          <p:cNvSpPr>
            <a:spLocks noGrp="1"/>
          </p:cNvSpPr>
          <p:nvPr>
            <p:ph type="pic" sz="quarter" idx="25" hasCustomPrompt="1"/>
          </p:nvPr>
        </p:nvSpPr>
        <p:spPr>
          <a:xfrm>
            <a:off x="6206329" y="1631155"/>
            <a:ext cx="5469732" cy="4569619"/>
          </a:xfrm>
          <a:solidFill>
            <a:schemeClr val="bg1">
              <a:lumMod val="95000"/>
            </a:schemeClr>
          </a:solidFill>
        </p:spPr>
        <p:txBody>
          <a:bodyPr/>
          <a:lstStyle/>
          <a:p>
            <a:r>
              <a:rPr lang="de-DE"/>
              <a:t> </a:t>
            </a:r>
            <a:endParaRPr lang="de-DE"/>
          </a:p>
        </p:txBody>
      </p:sp>
      <p:sp>
        <p:nvSpPr>
          <p:cNvPr id="11"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2"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ild- Textfolie">
    <p:spTree>
      <p:nvGrpSpPr>
        <p:cNvPr id="1" name=""/>
        <p:cNvGrpSpPr/>
        <p:nvPr/>
      </p:nvGrpSpPr>
      <p:grpSpPr>
        <a:xfrm>
          <a:off x="0" y="0"/>
          <a:ext cx="0" cy="0"/>
          <a:chOff x="0" y="0"/>
          <a:chExt cx="0" cy="0"/>
        </a:xfrm>
      </p:grpSpPr>
      <p:sp>
        <p:nvSpPr>
          <p:cNvPr id="10" name="Bildplatzhalter 8"/>
          <p:cNvSpPr>
            <a:spLocks noGrp="1"/>
          </p:cNvSpPr>
          <p:nvPr>
            <p:ph type="pic" sz="quarter" idx="25" hasCustomPrompt="1"/>
          </p:nvPr>
        </p:nvSpPr>
        <p:spPr>
          <a:xfrm>
            <a:off x="518318" y="1631155"/>
            <a:ext cx="5469732" cy="4569619"/>
          </a:xfrm>
          <a:solidFill>
            <a:schemeClr val="bg1">
              <a:lumMod val="95000"/>
            </a:schemeClr>
          </a:solidFill>
        </p:spPr>
        <p:txBody>
          <a:bodyPr/>
          <a:lstStyle/>
          <a:p>
            <a:r>
              <a:rPr lang="de-DE"/>
              <a:t> </a:t>
            </a:r>
            <a:endParaRPr lang="de-DE"/>
          </a:p>
        </p:txBody>
      </p:sp>
      <p:sp>
        <p:nvSpPr>
          <p:cNvPr id="3" name="Datumsplatzhalter 2"/>
          <p:cNvSpPr>
            <a:spLocks noGrp="1"/>
          </p:cNvSpPr>
          <p:nvPr>
            <p:ph type="dt" sz="half" idx="10"/>
          </p:nvPr>
        </p:nvSpPr>
        <p:spPr/>
        <p:txBody>
          <a:bodyPr/>
          <a:lstStyle/>
          <a:p>
            <a:fld id="{EA6F7335-BAD8-4E7E-9853-AABAFE26FD77}"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a:xfrm>
            <a:off x="11482099" y="6634666"/>
            <a:ext cx="193964" cy="123111"/>
          </a:xfrm>
        </p:spPr>
        <p:txBody>
          <a:bodyPr/>
          <a:lstStyle/>
          <a:p>
            <a:fld id="{D949F9DF-37BD-4CD6-BF49-65BA579E1D7A}" type="slidenum">
              <a:rPr lang="de-DE" smtClean="0"/>
            </a:fld>
            <a:endParaRPr lang="de-DE"/>
          </a:p>
        </p:txBody>
      </p:sp>
      <p:sp>
        <p:nvSpPr>
          <p:cNvPr id="7" name="Textplatzhalter 6"/>
          <p:cNvSpPr>
            <a:spLocks noGrp="1"/>
          </p:cNvSpPr>
          <p:nvPr>
            <p:ph type="body" sz="quarter" idx="13" hasCustomPrompt="1"/>
          </p:nvPr>
        </p:nvSpPr>
        <p:spPr>
          <a:xfrm>
            <a:off x="6206331" y="1631156"/>
            <a:ext cx="5469732" cy="4569619"/>
          </a:xfrm>
        </p:spPr>
        <p:txBody>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p:txBody>
      </p:sp>
      <p:sp>
        <p:nvSpPr>
          <p:cNvPr id="6" name="Titel 5"/>
          <p:cNvSpPr>
            <a:spLocks noGrp="1"/>
          </p:cNvSpPr>
          <p:nvPr>
            <p:ph type="title" hasCustomPrompt="1"/>
          </p:nvPr>
        </p:nvSpPr>
        <p:spPr/>
        <p:txBody>
          <a:bodyPr/>
          <a:lstStyle/>
          <a:p>
            <a:r>
              <a:rPr lang="de-DE"/>
              <a:t>Mastertitelformat bearbeiten</a:t>
            </a:r>
            <a:endParaRPr lang="de-DE"/>
          </a:p>
        </p:txBody>
      </p:sp>
      <p:sp>
        <p:nvSpPr>
          <p:cNvPr id="11"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2"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 mit Bi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1B868826-148C-4DDB-BD61-B2EF487DBF9D}"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39" name="Bildplatzhalter 8"/>
          <p:cNvSpPr>
            <a:spLocks noGrp="1"/>
          </p:cNvSpPr>
          <p:nvPr>
            <p:ph type="pic" sz="quarter" idx="25" hasCustomPrompt="1"/>
          </p:nvPr>
        </p:nvSpPr>
        <p:spPr>
          <a:xfrm>
            <a:off x="6206329" y="1631156"/>
            <a:ext cx="5469732" cy="3951164"/>
          </a:xfrm>
          <a:solidFill>
            <a:schemeClr val="bg1">
              <a:lumMod val="95000"/>
            </a:schemeClr>
          </a:solidFill>
        </p:spPr>
        <p:txBody>
          <a:bodyPr/>
          <a:lstStyle/>
          <a:p>
            <a:r>
              <a:rPr lang="de-DE"/>
              <a:t> </a:t>
            </a:r>
            <a:endParaRPr lang="de-DE"/>
          </a:p>
        </p:txBody>
      </p:sp>
      <p:sp>
        <p:nvSpPr>
          <p:cNvPr id="40" name="Textplatzhalter 10"/>
          <p:cNvSpPr>
            <a:spLocks noGrp="1"/>
          </p:cNvSpPr>
          <p:nvPr>
            <p:ph type="body" sz="quarter" idx="26" hasCustomPrompt="1"/>
          </p:nvPr>
        </p:nvSpPr>
        <p:spPr>
          <a:xfrm>
            <a:off x="6206329" y="5690271"/>
            <a:ext cx="5469732" cy="511084"/>
          </a:xfrm>
        </p:spPr>
        <p:txBody>
          <a:bodyPr wrap="square">
            <a:noAutofit/>
          </a:bodyPr>
          <a:lstStyle>
            <a:lvl1pPr>
              <a:lnSpc>
                <a:spcPct val="110000"/>
              </a:lnSpc>
              <a:spcAft>
                <a:spcPts val="0"/>
              </a:spcAft>
              <a:defRPr sz="1400"/>
            </a:lvl1pPr>
          </a:lstStyle>
          <a:p>
            <a:pPr lvl="0"/>
            <a:r>
              <a:rPr lang="de-DE" dirty="0"/>
              <a:t>Mastertextformat bearbeiten</a:t>
            </a:r>
            <a:endParaRPr lang="de-DE" dirty="0"/>
          </a:p>
        </p:txBody>
      </p:sp>
      <p:sp>
        <p:nvSpPr>
          <p:cNvPr id="22" name="Textplatzhalter 9"/>
          <p:cNvSpPr>
            <a:spLocks noGrp="1"/>
          </p:cNvSpPr>
          <p:nvPr>
            <p:ph type="body" sz="quarter" idx="27" hasCustomPrompt="1"/>
          </p:nvPr>
        </p:nvSpPr>
        <p:spPr>
          <a:xfrm>
            <a:off x="518318" y="687598"/>
            <a:ext cx="6844386"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
        <p:nvSpPr>
          <p:cNvPr id="23" name="Textplatzhalter 6"/>
          <p:cNvSpPr>
            <a:spLocks noGrp="1"/>
          </p:cNvSpPr>
          <p:nvPr>
            <p:ph type="body" sz="quarter" idx="15" hasCustomPrompt="1"/>
          </p:nvPr>
        </p:nvSpPr>
        <p:spPr>
          <a:xfrm>
            <a:off x="948060" y="2354711"/>
            <a:ext cx="5039989" cy="281103"/>
          </a:xfrm>
        </p:spPr>
        <p:txBody>
          <a:bodyPr wrap="square">
            <a:noAutofit/>
          </a:bodyPr>
          <a:lstStyle>
            <a:lvl1pPr>
              <a:defRPr sz="1800"/>
            </a:lvl1pPr>
          </a:lstStyle>
          <a:p>
            <a:pPr lvl="0"/>
            <a:r>
              <a:rPr lang="de-DE" dirty="0"/>
              <a:t>Agendapunkt / Kapitelthema</a:t>
            </a:r>
            <a:endParaRPr lang="de-DE" dirty="0"/>
          </a:p>
        </p:txBody>
      </p:sp>
      <p:sp>
        <p:nvSpPr>
          <p:cNvPr id="26" name="Textplatzhalter 6"/>
          <p:cNvSpPr>
            <a:spLocks noGrp="1"/>
          </p:cNvSpPr>
          <p:nvPr>
            <p:ph type="body" sz="quarter" idx="16" hasCustomPrompt="1"/>
          </p:nvPr>
        </p:nvSpPr>
        <p:spPr>
          <a:xfrm>
            <a:off x="518318" y="2354711"/>
            <a:ext cx="320601" cy="281103"/>
          </a:xfrm>
        </p:spPr>
        <p:txBody>
          <a:bodyPr wrap="none" rIns="0">
            <a:noAutofit/>
          </a:bodyPr>
          <a:lstStyle>
            <a:lvl1pPr>
              <a:defRPr sz="1800" b="1">
                <a:solidFill>
                  <a:schemeClr val="accent3"/>
                </a:solidFill>
              </a:defRPr>
            </a:lvl1pPr>
          </a:lstStyle>
          <a:p>
            <a:pPr lvl="0"/>
            <a:r>
              <a:rPr lang="de-DE" dirty="0"/>
              <a:t>02 </a:t>
            </a:r>
            <a:endParaRPr lang="de-DE" dirty="0"/>
          </a:p>
        </p:txBody>
      </p:sp>
      <p:sp>
        <p:nvSpPr>
          <p:cNvPr id="27" name="Textplatzhalter 6"/>
          <p:cNvSpPr>
            <a:spLocks noGrp="1"/>
          </p:cNvSpPr>
          <p:nvPr>
            <p:ph type="body" sz="quarter" idx="17" hasCustomPrompt="1"/>
          </p:nvPr>
        </p:nvSpPr>
        <p:spPr>
          <a:xfrm>
            <a:off x="948060" y="4525376"/>
            <a:ext cx="5039989" cy="281103"/>
          </a:xfrm>
        </p:spPr>
        <p:txBody>
          <a:bodyPr wrap="square">
            <a:noAutofit/>
          </a:bodyPr>
          <a:lstStyle>
            <a:lvl1pPr>
              <a:defRPr sz="1800"/>
            </a:lvl1pPr>
          </a:lstStyle>
          <a:p>
            <a:pPr lvl="0"/>
            <a:r>
              <a:rPr lang="de-DE" dirty="0"/>
              <a:t>Agendapunkt / Kapitelthema</a:t>
            </a:r>
            <a:endParaRPr lang="de-DE" dirty="0"/>
          </a:p>
        </p:txBody>
      </p:sp>
      <p:sp>
        <p:nvSpPr>
          <p:cNvPr id="28" name="Textplatzhalter 6"/>
          <p:cNvSpPr>
            <a:spLocks noGrp="1"/>
          </p:cNvSpPr>
          <p:nvPr>
            <p:ph type="body" sz="quarter" idx="18" hasCustomPrompt="1"/>
          </p:nvPr>
        </p:nvSpPr>
        <p:spPr>
          <a:xfrm>
            <a:off x="518318" y="4525376"/>
            <a:ext cx="320601" cy="281103"/>
          </a:xfrm>
        </p:spPr>
        <p:txBody>
          <a:bodyPr wrap="none" rIns="0">
            <a:noAutofit/>
          </a:bodyPr>
          <a:lstStyle>
            <a:lvl1pPr>
              <a:defRPr sz="1800" b="1">
                <a:solidFill>
                  <a:schemeClr val="accent3"/>
                </a:solidFill>
              </a:defRPr>
            </a:lvl1pPr>
          </a:lstStyle>
          <a:p>
            <a:pPr lvl="0"/>
            <a:r>
              <a:rPr lang="de-DE" dirty="0"/>
              <a:t>05 </a:t>
            </a:r>
            <a:endParaRPr lang="de-DE" dirty="0"/>
          </a:p>
        </p:txBody>
      </p:sp>
      <p:sp>
        <p:nvSpPr>
          <p:cNvPr id="29" name="Textplatzhalter 6"/>
          <p:cNvSpPr>
            <a:spLocks noGrp="1"/>
          </p:cNvSpPr>
          <p:nvPr>
            <p:ph type="body" sz="quarter" idx="19" hasCustomPrompt="1"/>
          </p:nvPr>
        </p:nvSpPr>
        <p:spPr>
          <a:xfrm>
            <a:off x="948060" y="3078266"/>
            <a:ext cx="5039989" cy="281103"/>
          </a:xfrm>
        </p:spPr>
        <p:txBody>
          <a:bodyPr wrap="square">
            <a:noAutofit/>
          </a:bodyPr>
          <a:lstStyle>
            <a:lvl1pPr>
              <a:defRPr sz="1800"/>
            </a:lvl1pPr>
          </a:lstStyle>
          <a:p>
            <a:pPr lvl="0"/>
            <a:r>
              <a:rPr lang="de-DE" dirty="0"/>
              <a:t>Agendapunkt / Kapitelthema</a:t>
            </a:r>
            <a:endParaRPr lang="de-DE" dirty="0"/>
          </a:p>
        </p:txBody>
      </p:sp>
      <p:sp>
        <p:nvSpPr>
          <p:cNvPr id="30" name="Textplatzhalter 6"/>
          <p:cNvSpPr>
            <a:spLocks noGrp="1"/>
          </p:cNvSpPr>
          <p:nvPr>
            <p:ph type="body" sz="quarter" idx="20" hasCustomPrompt="1"/>
          </p:nvPr>
        </p:nvSpPr>
        <p:spPr>
          <a:xfrm>
            <a:off x="518318" y="3078266"/>
            <a:ext cx="320601" cy="281103"/>
          </a:xfrm>
        </p:spPr>
        <p:txBody>
          <a:bodyPr wrap="none" rIns="0">
            <a:noAutofit/>
          </a:bodyPr>
          <a:lstStyle>
            <a:lvl1pPr>
              <a:defRPr sz="1800" b="1">
                <a:solidFill>
                  <a:schemeClr val="accent3"/>
                </a:solidFill>
              </a:defRPr>
            </a:lvl1pPr>
          </a:lstStyle>
          <a:p>
            <a:pPr lvl="0"/>
            <a:r>
              <a:rPr lang="de-DE" dirty="0"/>
              <a:t>03 </a:t>
            </a:r>
            <a:endParaRPr lang="de-DE" dirty="0"/>
          </a:p>
        </p:txBody>
      </p:sp>
      <p:sp>
        <p:nvSpPr>
          <p:cNvPr id="31" name="Textplatzhalter 6"/>
          <p:cNvSpPr>
            <a:spLocks noGrp="1"/>
          </p:cNvSpPr>
          <p:nvPr>
            <p:ph type="body" sz="quarter" idx="21" hasCustomPrompt="1"/>
          </p:nvPr>
        </p:nvSpPr>
        <p:spPr>
          <a:xfrm>
            <a:off x="948060" y="3801821"/>
            <a:ext cx="5039989" cy="281103"/>
          </a:xfrm>
        </p:spPr>
        <p:txBody>
          <a:bodyPr wrap="square">
            <a:noAutofit/>
          </a:bodyPr>
          <a:lstStyle>
            <a:lvl1pPr>
              <a:defRPr sz="1800"/>
            </a:lvl1pPr>
          </a:lstStyle>
          <a:p>
            <a:pPr lvl="0"/>
            <a:r>
              <a:rPr lang="de-DE" dirty="0"/>
              <a:t>Agendapunkt / Kapitelthema</a:t>
            </a:r>
            <a:endParaRPr lang="de-DE" dirty="0"/>
          </a:p>
        </p:txBody>
      </p:sp>
      <p:sp>
        <p:nvSpPr>
          <p:cNvPr id="32" name="Textplatzhalter 6"/>
          <p:cNvSpPr>
            <a:spLocks noGrp="1"/>
          </p:cNvSpPr>
          <p:nvPr>
            <p:ph type="body" sz="quarter" idx="22" hasCustomPrompt="1"/>
          </p:nvPr>
        </p:nvSpPr>
        <p:spPr>
          <a:xfrm>
            <a:off x="518318" y="3801821"/>
            <a:ext cx="320601" cy="281103"/>
          </a:xfrm>
        </p:spPr>
        <p:txBody>
          <a:bodyPr wrap="none" rIns="0">
            <a:noAutofit/>
          </a:bodyPr>
          <a:lstStyle>
            <a:lvl1pPr>
              <a:defRPr sz="1800" b="1">
                <a:solidFill>
                  <a:schemeClr val="accent3"/>
                </a:solidFill>
              </a:defRPr>
            </a:lvl1pPr>
          </a:lstStyle>
          <a:p>
            <a:pPr lvl="0"/>
            <a:r>
              <a:rPr lang="de-DE" dirty="0"/>
              <a:t>04 </a:t>
            </a:r>
            <a:endParaRPr lang="de-DE" dirty="0"/>
          </a:p>
        </p:txBody>
      </p:sp>
      <p:sp>
        <p:nvSpPr>
          <p:cNvPr id="33" name="Textplatzhalter 6"/>
          <p:cNvSpPr>
            <a:spLocks noGrp="1"/>
          </p:cNvSpPr>
          <p:nvPr>
            <p:ph type="body" sz="quarter" idx="23" hasCustomPrompt="1"/>
          </p:nvPr>
        </p:nvSpPr>
        <p:spPr>
          <a:xfrm>
            <a:off x="948060" y="5248930"/>
            <a:ext cx="5039989" cy="281103"/>
          </a:xfrm>
        </p:spPr>
        <p:txBody>
          <a:bodyPr wrap="square">
            <a:noAutofit/>
          </a:bodyPr>
          <a:lstStyle>
            <a:lvl1pPr>
              <a:defRPr sz="1800"/>
            </a:lvl1pPr>
          </a:lstStyle>
          <a:p>
            <a:pPr lvl="0"/>
            <a:r>
              <a:rPr lang="de-DE" dirty="0"/>
              <a:t>Agendapunkt / Kapitelthema</a:t>
            </a:r>
            <a:endParaRPr lang="de-DE" dirty="0"/>
          </a:p>
        </p:txBody>
      </p:sp>
      <p:sp>
        <p:nvSpPr>
          <p:cNvPr id="34" name="Textplatzhalter 6"/>
          <p:cNvSpPr>
            <a:spLocks noGrp="1"/>
          </p:cNvSpPr>
          <p:nvPr>
            <p:ph type="body" sz="quarter" idx="24" hasCustomPrompt="1"/>
          </p:nvPr>
        </p:nvSpPr>
        <p:spPr>
          <a:xfrm>
            <a:off x="518318" y="5248930"/>
            <a:ext cx="320601" cy="281103"/>
          </a:xfrm>
        </p:spPr>
        <p:txBody>
          <a:bodyPr wrap="none" rIns="0">
            <a:noAutofit/>
          </a:bodyPr>
          <a:lstStyle>
            <a:lvl1pPr>
              <a:defRPr sz="1800" b="1">
                <a:solidFill>
                  <a:schemeClr val="accent3"/>
                </a:solidFill>
              </a:defRPr>
            </a:lvl1pPr>
          </a:lstStyle>
          <a:p>
            <a:pPr lvl="0"/>
            <a:r>
              <a:rPr lang="de-DE" dirty="0"/>
              <a:t>06 </a:t>
            </a:r>
            <a:endParaRPr lang="de-DE" dirty="0"/>
          </a:p>
        </p:txBody>
      </p:sp>
      <p:sp>
        <p:nvSpPr>
          <p:cNvPr id="35" name="Textplatzhalter 6"/>
          <p:cNvSpPr>
            <a:spLocks noGrp="1"/>
          </p:cNvSpPr>
          <p:nvPr>
            <p:ph type="body" sz="quarter" idx="13" hasCustomPrompt="1"/>
          </p:nvPr>
        </p:nvSpPr>
        <p:spPr>
          <a:xfrm>
            <a:off x="948060" y="1631156"/>
            <a:ext cx="5039989" cy="281103"/>
          </a:xfrm>
        </p:spPr>
        <p:txBody>
          <a:bodyPr wrap="square">
            <a:noAutofit/>
          </a:bodyPr>
          <a:lstStyle>
            <a:lvl1pPr>
              <a:defRPr sz="1800"/>
            </a:lvl1pPr>
          </a:lstStyle>
          <a:p>
            <a:pPr lvl="0"/>
            <a:r>
              <a:rPr lang="de-DE" dirty="0"/>
              <a:t>Agendapunkt / Kapitelthema</a:t>
            </a:r>
            <a:endParaRPr lang="de-DE" dirty="0"/>
          </a:p>
        </p:txBody>
      </p:sp>
      <p:sp>
        <p:nvSpPr>
          <p:cNvPr id="36" name="Textplatzhalter 6"/>
          <p:cNvSpPr>
            <a:spLocks noGrp="1"/>
          </p:cNvSpPr>
          <p:nvPr>
            <p:ph type="body" sz="quarter" idx="14" hasCustomPrompt="1"/>
          </p:nvPr>
        </p:nvSpPr>
        <p:spPr>
          <a:xfrm>
            <a:off x="518318" y="1631156"/>
            <a:ext cx="320601" cy="281103"/>
          </a:xfrm>
        </p:spPr>
        <p:txBody>
          <a:bodyPr wrap="none" rIns="0">
            <a:noAutofit/>
          </a:bodyPr>
          <a:lstStyle>
            <a:lvl1pPr>
              <a:defRPr sz="1800" b="1">
                <a:solidFill>
                  <a:schemeClr val="accent3"/>
                </a:solidFill>
              </a:defRPr>
            </a:lvl1pPr>
          </a:lstStyle>
          <a:p>
            <a:pPr lvl="0"/>
            <a:r>
              <a:rPr lang="de-DE" dirty="0"/>
              <a:t>01 </a:t>
            </a:r>
            <a:endParaRPr lang="de-DE" dirty="0"/>
          </a:p>
        </p:txBody>
      </p:sp>
      <p:sp>
        <p:nvSpPr>
          <p:cNvPr id="21"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2" name="Titel 1"/>
          <p:cNvSpPr>
            <a:spLocks noGrp="1"/>
          </p:cNvSpPr>
          <p:nvPr>
            <p:ph type="title" hasCustomPrompt="1"/>
          </p:nvPr>
        </p:nvSpPr>
        <p:spPr/>
        <p:txBody>
          <a:bodyPr/>
          <a:lstStyle/>
          <a:p>
            <a:r>
              <a:rPr lang="de-DE"/>
              <a:t>Mastertitelformat bearbeiten</a:t>
            </a:r>
            <a:endParaRPr lang="de-D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showMasterSp="0" userDrawn="1">
  <p:cSld name="Bildfolie | mit Störer">
    <p:spTree>
      <p:nvGrpSpPr>
        <p:cNvPr id="1" name=""/>
        <p:cNvGrpSpPr/>
        <p:nvPr/>
      </p:nvGrpSpPr>
      <p:grpSpPr>
        <a:xfrm>
          <a:off x="0" y="0"/>
          <a:ext cx="0" cy="0"/>
          <a:chOff x="0" y="0"/>
          <a:chExt cx="0" cy="0"/>
        </a:xfrm>
      </p:grpSpPr>
      <p:sp>
        <p:nvSpPr>
          <p:cNvPr id="9" name="Bildplatzhalter 8"/>
          <p:cNvSpPr>
            <a:spLocks noGrp="1"/>
          </p:cNvSpPr>
          <p:nvPr>
            <p:ph type="pic" sz="quarter" idx="13" hasCustomPrompt="1"/>
          </p:nvPr>
        </p:nvSpPr>
        <p:spPr>
          <a:xfrm>
            <a:off x="0" y="0"/>
            <a:ext cx="12192000" cy="6858000"/>
          </a:xfrm>
          <a:solidFill>
            <a:schemeClr val="bg1">
              <a:lumMod val="95000"/>
            </a:schemeClr>
          </a:solidFill>
        </p:spPr>
        <p:txBody>
          <a:bodyPr/>
          <a:lstStyle/>
          <a:p>
            <a:r>
              <a:rPr lang="de-DE"/>
              <a:t> </a:t>
            </a:r>
            <a:endParaRPr lang="de-DE"/>
          </a:p>
        </p:txBody>
      </p:sp>
      <p:sp>
        <p:nvSpPr>
          <p:cNvPr id="7" name="Textplatzhalter 6"/>
          <p:cNvSpPr>
            <a:spLocks noGrp="1"/>
          </p:cNvSpPr>
          <p:nvPr>
            <p:ph type="body" sz="quarter" idx="14" hasCustomPrompt="1"/>
          </p:nvPr>
        </p:nvSpPr>
        <p:spPr>
          <a:xfrm>
            <a:off x="518319" y="3431381"/>
            <a:ext cx="3571200" cy="2769394"/>
          </a:xfrm>
          <a:solidFill>
            <a:schemeClr val="bg1"/>
          </a:solidFill>
        </p:spPr>
        <p:txBody>
          <a:bodyPr wrap="square" lIns="180000" tIns="180000" rIns="360000" bIns="180000">
            <a:noAutofit/>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p:txBody>
      </p:sp>
      <p:grpSp>
        <p:nvGrpSpPr>
          <p:cNvPr id="4" name="Gruppieren 3"/>
          <p:cNvGrpSpPr/>
          <p:nvPr userDrawn="1"/>
        </p:nvGrpSpPr>
        <p:grpSpPr>
          <a:xfrm>
            <a:off x="-390525" y="160153"/>
            <a:ext cx="333375" cy="136812"/>
            <a:chOff x="-133350" y="2711163"/>
            <a:chExt cx="333375" cy="136812"/>
          </a:xfrm>
        </p:grpSpPr>
        <p:cxnSp>
          <p:nvCxnSpPr>
            <p:cNvPr id="5" name="Gerader Verbinder 4"/>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 name="Textfeld 5"/>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8" name="Gruppieren 7"/>
          <p:cNvGrpSpPr/>
          <p:nvPr userDrawn="1"/>
        </p:nvGrpSpPr>
        <p:grpSpPr>
          <a:xfrm>
            <a:off x="-390525" y="1131703"/>
            <a:ext cx="333375" cy="136812"/>
            <a:chOff x="-133350" y="2711163"/>
            <a:chExt cx="333375" cy="136812"/>
          </a:xfrm>
        </p:grpSpPr>
        <p:cxnSp>
          <p:nvCxnSpPr>
            <p:cNvPr id="10" name="Gerader Verbinder 9"/>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Textfeld 10"/>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06,00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12" name="Gruppieren 11"/>
          <p:cNvGrpSpPr/>
          <p:nvPr userDrawn="1"/>
        </p:nvGrpSpPr>
        <p:grpSpPr>
          <a:xfrm>
            <a:off x="-390525" y="1491963"/>
            <a:ext cx="333375" cy="136812"/>
            <a:chOff x="-133350" y="2711163"/>
            <a:chExt cx="333375" cy="136812"/>
          </a:xfrm>
        </p:grpSpPr>
        <p:cxnSp>
          <p:nvCxnSpPr>
            <p:cNvPr id="13" name="Gerader Verbinder 12"/>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4" name="Textfeld 13"/>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05,00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15" name="Gruppieren 14"/>
          <p:cNvGrpSpPr/>
          <p:nvPr userDrawn="1"/>
        </p:nvGrpSpPr>
        <p:grpSpPr>
          <a:xfrm>
            <a:off x="-390525" y="3292188"/>
            <a:ext cx="333375" cy="136812"/>
            <a:chOff x="-133350" y="2711163"/>
            <a:chExt cx="333375" cy="136812"/>
          </a:xfrm>
        </p:grpSpPr>
        <p:cxnSp>
          <p:nvCxnSpPr>
            <p:cNvPr id="16" name="Gerader Verbinder 15"/>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Textfeld 16"/>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18" name="Gruppieren 17"/>
          <p:cNvGrpSpPr/>
          <p:nvPr userDrawn="1"/>
        </p:nvGrpSpPr>
        <p:grpSpPr>
          <a:xfrm>
            <a:off x="-390525" y="6063963"/>
            <a:ext cx="333375" cy="136812"/>
            <a:chOff x="-133350" y="2711163"/>
            <a:chExt cx="333375" cy="136812"/>
          </a:xfrm>
        </p:grpSpPr>
        <p:cxnSp>
          <p:nvCxnSpPr>
            <p:cNvPr id="19" name="Gerader Verbinder 18"/>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0" name="Textfeld 19"/>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07,70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1" name="Gruppieren 20"/>
          <p:cNvGrpSpPr/>
          <p:nvPr userDrawn="1"/>
        </p:nvGrpSpPr>
        <p:grpSpPr>
          <a:xfrm>
            <a:off x="-390525" y="6495763"/>
            <a:ext cx="333375" cy="136812"/>
            <a:chOff x="-133350" y="2711163"/>
            <a:chExt cx="333375" cy="136812"/>
          </a:xfrm>
        </p:grpSpPr>
        <p:cxnSp>
          <p:nvCxnSpPr>
            <p:cNvPr id="22" name="Gerader Verbinder 21"/>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Textfeld 22"/>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08,90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4" name="Gruppieren 23"/>
          <p:cNvGrpSpPr/>
          <p:nvPr userDrawn="1"/>
        </p:nvGrpSpPr>
        <p:grpSpPr>
          <a:xfrm rot="16200000">
            <a:off x="281643" y="-299136"/>
            <a:ext cx="333375" cy="136808"/>
            <a:chOff x="-133350" y="2711167"/>
            <a:chExt cx="333375" cy="136808"/>
          </a:xfrm>
        </p:grpSpPr>
        <p:cxnSp>
          <p:nvCxnSpPr>
            <p:cNvPr id="25" name="Gerader Verbinder 24"/>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6" name="Textfeld 25"/>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7" name="Gruppieren 26"/>
          <p:cNvGrpSpPr/>
          <p:nvPr userDrawn="1"/>
        </p:nvGrpSpPr>
        <p:grpSpPr>
          <a:xfrm rot="16200000">
            <a:off x="5752963" y="-299136"/>
            <a:ext cx="333375" cy="136804"/>
            <a:chOff x="-133350" y="2711171"/>
            <a:chExt cx="333375" cy="136804"/>
          </a:xfrm>
        </p:grpSpPr>
        <p:cxnSp>
          <p:nvCxnSpPr>
            <p:cNvPr id="28" name="Gerader Verbinder 27"/>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9" name="Textfeld 28"/>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30" name="Gruppieren 29"/>
          <p:cNvGrpSpPr/>
          <p:nvPr userDrawn="1"/>
        </p:nvGrpSpPr>
        <p:grpSpPr>
          <a:xfrm>
            <a:off x="6203950" y="-397424"/>
            <a:ext cx="124906" cy="333375"/>
            <a:chOff x="6416680" y="-397424"/>
            <a:chExt cx="124906" cy="333375"/>
          </a:xfrm>
        </p:grpSpPr>
        <p:cxnSp>
          <p:nvCxnSpPr>
            <p:cNvPr id="31" name="Gerader Verbinder 30"/>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2" name="Textfeld 31"/>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cxnSp>
        <p:nvCxnSpPr>
          <p:cNvPr id="33" name="Gerader Verbinder 32"/>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34" name="Gruppieren 33"/>
          <p:cNvGrpSpPr/>
          <p:nvPr userDrawn="1"/>
        </p:nvGrpSpPr>
        <p:grpSpPr>
          <a:xfrm rot="16200000">
            <a:off x="11447325" y="-299139"/>
            <a:ext cx="333375" cy="136800"/>
            <a:chOff x="-133350" y="2711175"/>
            <a:chExt cx="333375" cy="136800"/>
          </a:xfrm>
        </p:grpSpPr>
        <p:cxnSp>
          <p:nvCxnSpPr>
            <p:cNvPr id="35" name="Gerader Verbinder 34"/>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6" name="Textfeld 35"/>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ildfolie | 1x">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40445A43-D5FD-4185-868F-41FEE766B599}"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13" name="Titel 12"/>
          <p:cNvSpPr>
            <a:spLocks noGrp="1"/>
          </p:cNvSpPr>
          <p:nvPr>
            <p:ph type="title" hasCustomPrompt="1"/>
          </p:nvPr>
        </p:nvSpPr>
        <p:spPr/>
        <p:txBody>
          <a:bodyPr/>
          <a:lstStyle/>
          <a:p>
            <a:r>
              <a:rPr lang="de-DE"/>
              <a:t>Mastertitelformat bearbeiten</a:t>
            </a:r>
            <a:endParaRPr lang="de-DE"/>
          </a:p>
        </p:txBody>
      </p:sp>
      <p:sp>
        <p:nvSpPr>
          <p:cNvPr id="10" name="Bildplatzhalter 8"/>
          <p:cNvSpPr>
            <a:spLocks noGrp="1"/>
          </p:cNvSpPr>
          <p:nvPr>
            <p:ph type="pic" sz="quarter" idx="25" hasCustomPrompt="1"/>
          </p:nvPr>
        </p:nvSpPr>
        <p:spPr>
          <a:xfrm>
            <a:off x="518317" y="1631156"/>
            <a:ext cx="11157746" cy="3951164"/>
          </a:xfrm>
          <a:solidFill>
            <a:schemeClr val="bg1">
              <a:lumMod val="95000"/>
            </a:schemeClr>
          </a:solidFill>
        </p:spPr>
        <p:txBody>
          <a:bodyPr/>
          <a:lstStyle/>
          <a:p>
            <a:r>
              <a:rPr lang="de-DE"/>
              <a:t> </a:t>
            </a:r>
            <a:endParaRPr lang="de-DE"/>
          </a:p>
        </p:txBody>
      </p:sp>
      <p:sp>
        <p:nvSpPr>
          <p:cNvPr id="12" name="Textplatzhalter 10"/>
          <p:cNvSpPr>
            <a:spLocks noGrp="1"/>
          </p:cNvSpPr>
          <p:nvPr>
            <p:ph type="body" sz="quarter" idx="26" hasCustomPrompt="1"/>
          </p:nvPr>
        </p:nvSpPr>
        <p:spPr>
          <a:xfrm>
            <a:off x="518317" y="5690271"/>
            <a:ext cx="11157746" cy="511084"/>
          </a:xfrm>
        </p:spPr>
        <p:txBody>
          <a:bodyPr wrap="square">
            <a:noAutofit/>
          </a:bodyPr>
          <a:lstStyle>
            <a:lvl1pPr>
              <a:lnSpc>
                <a:spcPct val="110000"/>
              </a:lnSpc>
              <a:spcAft>
                <a:spcPts val="0"/>
              </a:spcAft>
              <a:defRPr sz="1400"/>
            </a:lvl1pPr>
          </a:lstStyle>
          <a:p>
            <a:pPr lvl="0"/>
            <a:r>
              <a:rPr lang="de-DE" dirty="0"/>
              <a:t>Mastertextformat bearbeiten</a:t>
            </a:r>
            <a:endParaRPr lang="de-DE" dirty="0"/>
          </a:p>
        </p:txBody>
      </p:sp>
      <p:sp>
        <p:nvSpPr>
          <p:cNvPr id="9"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1"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ildfolie | 2x">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0EB5E7E3-0929-42B9-9857-70C18F11BDE7}"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a:xfrm>
            <a:off x="11482099" y="6634666"/>
            <a:ext cx="193964" cy="123111"/>
          </a:xfrm>
        </p:spPr>
        <p:txBody>
          <a:bodyPr/>
          <a:lstStyle/>
          <a:p>
            <a:fld id="{D949F9DF-37BD-4CD6-BF49-65BA579E1D7A}" type="slidenum">
              <a:rPr lang="de-DE" smtClean="0"/>
            </a:fld>
            <a:endParaRPr lang="de-DE"/>
          </a:p>
        </p:txBody>
      </p:sp>
      <p:sp>
        <p:nvSpPr>
          <p:cNvPr id="6" name="Titel 5"/>
          <p:cNvSpPr>
            <a:spLocks noGrp="1"/>
          </p:cNvSpPr>
          <p:nvPr>
            <p:ph type="title" hasCustomPrompt="1"/>
          </p:nvPr>
        </p:nvSpPr>
        <p:spPr/>
        <p:txBody>
          <a:bodyPr/>
          <a:lstStyle/>
          <a:p>
            <a:r>
              <a:rPr lang="de-DE"/>
              <a:t>Mastertitelformat bearbeiten</a:t>
            </a:r>
            <a:endParaRPr lang="de-DE"/>
          </a:p>
        </p:txBody>
      </p:sp>
      <p:sp>
        <p:nvSpPr>
          <p:cNvPr id="14" name="Bildplatzhalter 8"/>
          <p:cNvSpPr>
            <a:spLocks noGrp="1"/>
          </p:cNvSpPr>
          <p:nvPr>
            <p:ph type="pic" sz="quarter" idx="25" hasCustomPrompt="1"/>
          </p:nvPr>
        </p:nvSpPr>
        <p:spPr>
          <a:xfrm>
            <a:off x="518317" y="1631156"/>
            <a:ext cx="5469732" cy="3951164"/>
          </a:xfrm>
          <a:solidFill>
            <a:schemeClr val="bg1">
              <a:lumMod val="95000"/>
            </a:schemeClr>
          </a:solidFill>
        </p:spPr>
        <p:txBody>
          <a:bodyPr/>
          <a:lstStyle/>
          <a:p>
            <a:r>
              <a:rPr lang="de-DE"/>
              <a:t> </a:t>
            </a:r>
            <a:endParaRPr lang="de-DE"/>
          </a:p>
        </p:txBody>
      </p:sp>
      <p:sp>
        <p:nvSpPr>
          <p:cNvPr id="15" name="Textplatzhalter 10"/>
          <p:cNvSpPr>
            <a:spLocks noGrp="1"/>
          </p:cNvSpPr>
          <p:nvPr>
            <p:ph type="body" sz="quarter" idx="26" hasCustomPrompt="1"/>
          </p:nvPr>
        </p:nvSpPr>
        <p:spPr>
          <a:xfrm>
            <a:off x="518317" y="5690271"/>
            <a:ext cx="5469732" cy="511084"/>
          </a:xfrm>
        </p:spPr>
        <p:txBody>
          <a:bodyPr wrap="square">
            <a:noAutofit/>
          </a:bodyPr>
          <a:lstStyle>
            <a:lvl1pPr>
              <a:lnSpc>
                <a:spcPct val="110000"/>
              </a:lnSpc>
              <a:spcAft>
                <a:spcPts val="0"/>
              </a:spcAft>
              <a:defRPr sz="1400"/>
            </a:lvl1pPr>
          </a:lstStyle>
          <a:p>
            <a:pPr lvl="0"/>
            <a:r>
              <a:rPr lang="de-DE" dirty="0"/>
              <a:t>Mastertextformat bearbeiten</a:t>
            </a:r>
            <a:endParaRPr lang="de-DE" dirty="0"/>
          </a:p>
        </p:txBody>
      </p:sp>
      <p:sp>
        <p:nvSpPr>
          <p:cNvPr id="16" name="Bildplatzhalter 8"/>
          <p:cNvSpPr>
            <a:spLocks noGrp="1"/>
          </p:cNvSpPr>
          <p:nvPr>
            <p:ph type="pic" sz="quarter" idx="27" hasCustomPrompt="1"/>
          </p:nvPr>
        </p:nvSpPr>
        <p:spPr>
          <a:xfrm>
            <a:off x="6206331" y="1631156"/>
            <a:ext cx="5469732" cy="3951164"/>
          </a:xfrm>
          <a:solidFill>
            <a:schemeClr val="bg1">
              <a:lumMod val="95000"/>
            </a:schemeClr>
          </a:solidFill>
        </p:spPr>
        <p:txBody>
          <a:bodyPr/>
          <a:lstStyle/>
          <a:p>
            <a:r>
              <a:rPr lang="de-DE"/>
              <a:t> </a:t>
            </a:r>
            <a:endParaRPr lang="de-DE"/>
          </a:p>
        </p:txBody>
      </p:sp>
      <p:sp>
        <p:nvSpPr>
          <p:cNvPr id="17" name="Textplatzhalter 10"/>
          <p:cNvSpPr>
            <a:spLocks noGrp="1"/>
          </p:cNvSpPr>
          <p:nvPr>
            <p:ph type="body" sz="quarter" idx="28" hasCustomPrompt="1"/>
          </p:nvPr>
        </p:nvSpPr>
        <p:spPr>
          <a:xfrm>
            <a:off x="6206331" y="5690271"/>
            <a:ext cx="5469732" cy="511084"/>
          </a:xfrm>
        </p:spPr>
        <p:txBody>
          <a:bodyPr wrap="square">
            <a:noAutofit/>
          </a:bodyPr>
          <a:lstStyle>
            <a:lvl1pPr>
              <a:lnSpc>
                <a:spcPct val="110000"/>
              </a:lnSpc>
              <a:spcAft>
                <a:spcPts val="0"/>
              </a:spcAft>
              <a:defRPr sz="1400"/>
            </a:lvl1pPr>
          </a:lstStyle>
          <a:p>
            <a:pPr lvl="0"/>
            <a:r>
              <a:rPr lang="de-DE" dirty="0"/>
              <a:t>Mastertextformat bearbeiten</a:t>
            </a:r>
            <a:endParaRPr lang="de-DE" dirty="0"/>
          </a:p>
        </p:txBody>
      </p:sp>
      <p:sp>
        <p:nvSpPr>
          <p:cNvPr id="11"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2"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ildfolie | 3x">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FD98D754-7CCB-4B78-8150-B2FC1B1BBB3B}"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a:xfrm>
            <a:off x="11482099" y="6634666"/>
            <a:ext cx="193964" cy="123111"/>
          </a:xfrm>
        </p:spPr>
        <p:txBody>
          <a:bodyPr/>
          <a:lstStyle/>
          <a:p>
            <a:fld id="{D949F9DF-37BD-4CD6-BF49-65BA579E1D7A}" type="slidenum">
              <a:rPr lang="de-DE" smtClean="0"/>
            </a:fld>
            <a:endParaRPr lang="de-DE"/>
          </a:p>
        </p:txBody>
      </p:sp>
      <p:sp>
        <p:nvSpPr>
          <p:cNvPr id="18" name="Titel 17"/>
          <p:cNvSpPr>
            <a:spLocks noGrp="1"/>
          </p:cNvSpPr>
          <p:nvPr>
            <p:ph type="title" hasCustomPrompt="1"/>
          </p:nvPr>
        </p:nvSpPr>
        <p:spPr/>
        <p:txBody>
          <a:bodyPr/>
          <a:lstStyle/>
          <a:p>
            <a:r>
              <a:rPr lang="de-DE"/>
              <a:t>Mastertitelformat bearbeiten</a:t>
            </a:r>
            <a:endParaRPr lang="de-DE"/>
          </a:p>
        </p:txBody>
      </p:sp>
      <p:sp>
        <p:nvSpPr>
          <p:cNvPr id="21" name="Bildplatzhalter 8"/>
          <p:cNvSpPr>
            <a:spLocks noGrp="1"/>
          </p:cNvSpPr>
          <p:nvPr>
            <p:ph type="pic" sz="quarter" idx="25" hasCustomPrompt="1"/>
          </p:nvPr>
        </p:nvSpPr>
        <p:spPr>
          <a:xfrm>
            <a:off x="518317" y="1631156"/>
            <a:ext cx="3569758" cy="3951164"/>
          </a:xfrm>
          <a:solidFill>
            <a:schemeClr val="bg1">
              <a:lumMod val="95000"/>
            </a:schemeClr>
          </a:solidFill>
        </p:spPr>
        <p:txBody>
          <a:bodyPr/>
          <a:lstStyle/>
          <a:p>
            <a:r>
              <a:rPr lang="de-DE"/>
              <a:t> </a:t>
            </a:r>
            <a:endParaRPr lang="de-DE"/>
          </a:p>
        </p:txBody>
      </p:sp>
      <p:sp>
        <p:nvSpPr>
          <p:cNvPr id="22" name="Textplatzhalter 10"/>
          <p:cNvSpPr>
            <a:spLocks noGrp="1"/>
          </p:cNvSpPr>
          <p:nvPr>
            <p:ph type="body" sz="quarter" idx="26" hasCustomPrompt="1"/>
          </p:nvPr>
        </p:nvSpPr>
        <p:spPr>
          <a:xfrm>
            <a:off x="518317" y="5690271"/>
            <a:ext cx="3569758" cy="511084"/>
          </a:xfrm>
        </p:spPr>
        <p:txBody>
          <a:bodyPr wrap="square">
            <a:noAutofit/>
          </a:bodyPr>
          <a:lstStyle>
            <a:lvl1pPr>
              <a:lnSpc>
                <a:spcPct val="110000"/>
              </a:lnSpc>
              <a:spcAft>
                <a:spcPts val="0"/>
              </a:spcAft>
              <a:defRPr sz="1400"/>
            </a:lvl1pPr>
          </a:lstStyle>
          <a:p>
            <a:pPr lvl="0"/>
            <a:r>
              <a:rPr lang="de-DE" dirty="0"/>
              <a:t>Mastertextformat bearbeiten</a:t>
            </a:r>
            <a:endParaRPr lang="de-DE" dirty="0"/>
          </a:p>
        </p:txBody>
      </p:sp>
      <p:sp>
        <p:nvSpPr>
          <p:cNvPr id="23" name="Bildplatzhalter 8"/>
          <p:cNvSpPr>
            <a:spLocks noGrp="1"/>
          </p:cNvSpPr>
          <p:nvPr>
            <p:ph type="pic" sz="quarter" idx="27" hasCustomPrompt="1"/>
          </p:nvPr>
        </p:nvSpPr>
        <p:spPr>
          <a:xfrm>
            <a:off x="8106305" y="1631156"/>
            <a:ext cx="3569758" cy="3951164"/>
          </a:xfrm>
          <a:solidFill>
            <a:schemeClr val="bg1">
              <a:lumMod val="95000"/>
            </a:schemeClr>
          </a:solidFill>
        </p:spPr>
        <p:txBody>
          <a:bodyPr/>
          <a:lstStyle/>
          <a:p>
            <a:r>
              <a:rPr lang="de-DE"/>
              <a:t> </a:t>
            </a:r>
            <a:endParaRPr lang="de-DE"/>
          </a:p>
        </p:txBody>
      </p:sp>
      <p:sp>
        <p:nvSpPr>
          <p:cNvPr id="24" name="Textplatzhalter 10"/>
          <p:cNvSpPr>
            <a:spLocks noGrp="1"/>
          </p:cNvSpPr>
          <p:nvPr>
            <p:ph type="body" sz="quarter" idx="28" hasCustomPrompt="1"/>
          </p:nvPr>
        </p:nvSpPr>
        <p:spPr>
          <a:xfrm>
            <a:off x="8106305" y="5690271"/>
            <a:ext cx="3569758" cy="511084"/>
          </a:xfrm>
        </p:spPr>
        <p:txBody>
          <a:bodyPr wrap="square">
            <a:noAutofit/>
          </a:bodyPr>
          <a:lstStyle>
            <a:lvl1pPr>
              <a:lnSpc>
                <a:spcPct val="110000"/>
              </a:lnSpc>
              <a:spcAft>
                <a:spcPts val="0"/>
              </a:spcAft>
              <a:defRPr sz="1400"/>
            </a:lvl1pPr>
          </a:lstStyle>
          <a:p>
            <a:pPr lvl="0"/>
            <a:r>
              <a:rPr lang="de-DE" dirty="0"/>
              <a:t>Mastertextformat bearbeiten</a:t>
            </a:r>
            <a:endParaRPr lang="de-DE" dirty="0"/>
          </a:p>
        </p:txBody>
      </p:sp>
      <p:sp>
        <p:nvSpPr>
          <p:cNvPr id="25" name="Bildplatzhalter 8"/>
          <p:cNvSpPr>
            <a:spLocks noGrp="1"/>
          </p:cNvSpPr>
          <p:nvPr>
            <p:ph type="pic" sz="quarter" idx="29" hasCustomPrompt="1"/>
          </p:nvPr>
        </p:nvSpPr>
        <p:spPr>
          <a:xfrm>
            <a:off x="4312311" y="1631156"/>
            <a:ext cx="3569758" cy="3951164"/>
          </a:xfrm>
          <a:solidFill>
            <a:schemeClr val="bg1">
              <a:lumMod val="95000"/>
            </a:schemeClr>
          </a:solidFill>
        </p:spPr>
        <p:txBody>
          <a:bodyPr/>
          <a:lstStyle/>
          <a:p>
            <a:r>
              <a:rPr lang="de-DE"/>
              <a:t> </a:t>
            </a:r>
            <a:endParaRPr lang="de-DE"/>
          </a:p>
        </p:txBody>
      </p:sp>
      <p:sp>
        <p:nvSpPr>
          <p:cNvPr id="26" name="Textplatzhalter 10"/>
          <p:cNvSpPr>
            <a:spLocks noGrp="1"/>
          </p:cNvSpPr>
          <p:nvPr>
            <p:ph type="body" sz="quarter" idx="30" hasCustomPrompt="1"/>
          </p:nvPr>
        </p:nvSpPr>
        <p:spPr>
          <a:xfrm>
            <a:off x="4312311" y="5690271"/>
            <a:ext cx="3569758" cy="511084"/>
          </a:xfrm>
        </p:spPr>
        <p:txBody>
          <a:bodyPr wrap="square">
            <a:noAutofit/>
          </a:bodyPr>
          <a:lstStyle>
            <a:lvl1pPr>
              <a:lnSpc>
                <a:spcPct val="110000"/>
              </a:lnSpc>
              <a:spcAft>
                <a:spcPts val="0"/>
              </a:spcAft>
              <a:defRPr sz="1400"/>
            </a:lvl1pPr>
          </a:lstStyle>
          <a:p>
            <a:pPr lvl="0"/>
            <a:r>
              <a:rPr lang="de-DE" dirty="0"/>
              <a:t>Mastertextformat bearbeiten</a:t>
            </a:r>
            <a:endParaRPr lang="de-DE" dirty="0"/>
          </a:p>
        </p:txBody>
      </p:sp>
      <p:sp>
        <p:nvSpPr>
          <p:cNvPr id="13"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4"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nhaltsfolie">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8496A1B6-6763-4E05-A280-D796C61A7B46}"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8" name="Inhaltsplatzhalter 7"/>
          <p:cNvSpPr>
            <a:spLocks noGrp="1"/>
          </p:cNvSpPr>
          <p:nvPr>
            <p:ph sz="quarter" idx="14" hasCustomPrompt="1"/>
          </p:nvPr>
        </p:nvSpPr>
        <p:spPr>
          <a:xfrm>
            <a:off x="518317" y="1631156"/>
            <a:ext cx="11155366" cy="4569619"/>
          </a:xfrm>
        </p:spPr>
        <p:txBody>
          <a:bodyPr/>
          <a:lstStyle/>
          <a:p>
            <a:pPr lvl="0"/>
            <a:r>
              <a:rPr lang="de-DE" dirty="0"/>
              <a:t> </a:t>
            </a:r>
            <a:endParaRPr lang="de-DE" dirty="0"/>
          </a:p>
        </p:txBody>
      </p:sp>
      <p:sp>
        <p:nvSpPr>
          <p:cNvPr id="9" name="Titel 8"/>
          <p:cNvSpPr>
            <a:spLocks noGrp="1"/>
          </p:cNvSpPr>
          <p:nvPr>
            <p:ph type="title" hasCustomPrompt="1"/>
          </p:nvPr>
        </p:nvSpPr>
        <p:spPr/>
        <p:txBody>
          <a:bodyPr/>
          <a:lstStyle/>
          <a:p>
            <a:r>
              <a:rPr lang="de-DE"/>
              <a:t>Mastertitelformat bearbeiten</a:t>
            </a:r>
            <a:endParaRPr lang="de-DE"/>
          </a:p>
        </p:txBody>
      </p:sp>
      <p:sp>
        <p:nvSpPr>
          <p:cNvPr id="10"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1"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nhaltsfolie | zweispaltig">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2BA165D4-597F-4539-B274-2B9D9C105E28}"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a:xfrm>
            <a:off x="11482099" y="6634666"/>
            <a:ext cx="193964" cy="123111"/>
          </a:xfrm>
        </p:spPr>
        <p:txBody>
          <a:bodyPr/>
          <a:lstStyle/>
          <a:p>
            <a:fld id="{D949F9DF-37BD-4CD6-BF49-65BA579E1D7A}" type="slidenum">
              <a:rPr lang="de-DE" smtClean="0"/>
            </a:fld>
            <a:endParaRPr lang="de-DE"/>
          </a:p>
        </p:txBody>
      </p:sp>
      <p:sp>
        <p:nvSpPr>
          <p:cNvPr id="8" name="Inhaltsplatzhalter 7"/>
          <p:cNvSpPr>
            <a:spLocks noGrp="1"/>
          </p:cNvSpPr>
          <p:nvPr>
            <p:ph sz="quarter" idx="14" hasCustomPrompt="1"/>
          </p:nvPr>
        </p:nvSpPr>
        <p:spPr>
          <a:xfrm>
            <a:off x="518317" y="1631156"/>
            <a:ext cx="5469733" cy="4569619"/>
          </a:xfrm>
        </p:spPr>
        <p:txBody>
          <a:bodyPr/>
          <a:lstStyle/>
          <a:p>
            <a:pPr lvl="0"/>
            <a:r>
              <a:rPr lang="de-DE" dirty="0"/>
              <a:t> </a:t>
            </a:r>
            <a:endParaRPr lang="de-DE" dirty="0"/>
          </a:p>
        </p:txBody>
      </p:sp>
      <p:sp>
        <p:nvSpPr>
          <p:cNvPr id="9" name="Titel 8"/>
          <p:cNvSpPr>
            <a:spLocks noGrp="1"/>
          </p:cNvSpPr>
          <p:nvPr>
            <p:ph type="title" hasCustomPrompt="1"/>
          </p:nvPr>
        </p:nvSpPr>
        <p:spPr/>
        <p:txBody>
          <a:bodyPr/>
          <a:lstStyle/>
          <a:p>
            <a:r>
              <a:rPr lang="de-DE"/>
              <a:t>Mastertitelformat bearbeiten</a:t>
            </a:r>
            <a:endParaRPr lang="de-DE"/>
          </a:p>
        </p:txBody>
      </p:sp>
      <p:sp>
        <p:nvSpPr>
          <p:cNvPr id="10"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1" name="Inhaltsplatzhalter 7"/>
          <p:cNvSpPr>
            <a:spLocks noGrp="1"/>
          </p:cNvSpPr>
          <p:nvPr>
            <p:ph sz="quarter" idx="39" hasCustomPrompt="1"/>
          </p:nvPr>
        </p:nvSpPr>
        <p:spPr>
          <a:xfrm>
            <a:off x="6206330" y="1631156"/>
            <a:ext cx="5469733" cy="4569619"/>
          </a:xfrm>
        </p:spPr>
        <p:txBody>
          <a:bodyPr/>
          <a:lstStyle/>
          <a:p>
            <a:pPr lvl="0"/>
            <a:r>
              <a:rPr lang="de-DE" dirty="0"/>
              <a:t> </a:t>
            </a:r>
            <a:endParaRPr lang="de-DE" dirty="0"/>
          </a:p>
        </p:txBody>
      </p:sp>
      <p:sp>
        <p:nvSpPr>
          <p:cNvPr id="12"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Inhaltsfolie | mit Text">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DE6E3919-F60B-4CEB-BDB9-2670EB87731A}"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7" name="Textplatzhalter 6"/>
          <p:cNvSpPr>
            <a:spLocks noGrp="1"/>
          </p:cNvSpPr>
          <p:nvPr>
            <p:ph type="body" sz="quarter" idx="15" hasCustomPrompt="1"/>
          </p:nvPr>
        </p:nvSpPr>
        <p:spPr>
          <a:xfrm>
            <a:off x="8104861" y="1631156"/>
            <a:ext cx="3571200" cy="4569620"/>
          </a:xfrm>
        </p:spPr>
        <p:txBody>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p:txBody>
      </p:sp>
      <p:sp>
        <p:nvSpPr>
          <p:cNvPr id="6" name="Titel 5"/>
          <p:cNvSpPr>
            <a:spLocks noGrp="1"/>
          </p:cNvSpPr>
          <p:nvPr>
            <p:ph type="title" hasCustomPrompt="1"/>
          </p:nvPr>
        </p:nvSpPr>
        <p:spPr/>
        <p:txBody>
          <a:bodyPr/>
          <a:lstStyle/>
          <a:p>
            <a:r>
              <a:rPr lang="de-DE"/>
              <a:t>Mastertitelformat bearbeiten</a:t>
            </a:r>
            <a:endParaRPr lang="de-DE"/>
          </a:p>
        </p:txBody>
      </p:sp>
      <p:sp>
        <p:nvSpPr>
          <p:cNvPr id="9" name="Inhaltsplatzhalter 7"/>
          <p:cNvSpPr>
            <a:spLocks noGrp="1"/>
          </p:cNvSpPr>
          <p:nvPr>
            <p:ph sz="quarter" idx="16" hasCustomPrompt="1"/>
          </p:nvPr>
        </p:nvSpPr>
        <p:spPr>
          <a:xfrm>
            <a:off x="518317" y="1631157"/>
            <a:ext cx="7363752" cy="4569620"/>
          </a:xfrm>
        </p:spPr>
        <p:txBody>
          <a:bodyPr/>
          <a:lstStyle/>
          <a:p>
            <a:pPr lvl="0"/>
            <a:r>
              <a:rPr lang="de-DE" dirty="0"/>
              <a:t> </a:t>
            </a:r>
            <a:endParaRPr lang="de-DE" dirty="0"/>
          </a:p>
        </p:txBody>
      </p:sp>
      <p:sp>
        <p:nvSpPr>
          <p:cNvPr id="11"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2"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showMasterSp="0" userDrawn="1">
  <p:cSld name="Nur Titel | Rot">
    <p:bg>
      <p:bgRef idx="1001">
        <a:schemeClr val="bg2"/>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solidFill>
                  <a:schemeClr val="tx1"/>
                </a:solidFill>
              </a:defRPr>
            </a:lvl1pPr>
          </a:lstStyle>
          <a:p>
            <a:r>
              <a:rPr lang="de-DE"/>
              <a:t>Mastertitelformat bearbeiten</a:t>
            </a:r>
            <a:endParaRPr lang="de-DE"/>
          </a:p>
        </p:txBody>
      </p:sp>
      <p:sp>
        <p:nvSpPr>
          <p:cNvPr id="3" name="Datumsplatzhalter 2"/>
          <p:cNvSpPr>
            <a:spLocks noGrp="1"/>
          </p:cNvSpPr>
          <p:nvPr>
            <p:ph type="dt" sz="half" idx="10"/>
          </p:nvPr>
        </p:nvSpPr>
        <p:spPr/>
        <p:txBody>
          <a:bodyPr/>
          <a:lstStyle>
            <a:lvl1pPr>
              <a:defRPr>
                <a:solidFill>
                  <a:schemeClr val="tx1"/>
                </a:solidFill>
              </a:defRPr>
            </a:lvl1pPr>
          </a:lstStyle>
          <a:p>
            <a:fld id="{BF315291-0AD1-4488-8349-ABE222CA51EC}" type="datetime3">
              <a:rPr lang="en-US" smtClean="0"/>
            </a:fld>
            <a:endParaRPr lang="de-DE" dirty="0"/>
          </a:p>
        </p:txBody>
      </p:sp>
      <p:sp>
        <p:nvSpPr>
          <p:cNvPr id="4" name="Fußzeilenplatzhalter 3"/>
          <p:cNvSpPr>
            <a:spLocks noGrp="1"/>
          </p:cNvSpPr>
          <p:nvPr>
            <p:ph type="ftr" sz="quarter" idx="11"/>
          </p:nvPr>
        </p:nvSpPr>
        <p:spPr/>
        <p:txBody>
          <a:bodyPr/>
          <a:lstStyle>
            <a:lvl1pPr>
              <a:defRPr>
                <a:solidFill>
                  <a:schemeClr val="tx1"/>
                </a:solidFill>
              </a:defRPr>
            </a:lvl1pPr>
          </a:lstStyle>
          <a:p>
            <a:r>
              <a:rPr lang="de-DE"/>
              <a:t>Technische Fakultät</a:t>
            </a:r>
            <a:endParaRPr lang="de-DE" dirty="0"/>
          </a:p>
        </p:txBody>
      </p:sp>
      <p:sp>
        <p:nvSpPr>
          <p:cNvPr id="5" name="Foliennummernplatzhalter 4"/>
          <p:cNvSpPr>
            <a:spLocks noGrp="1"/>
          </p:cNvSpPr>
          <p:nvPr>
            <p:ph type="sldNum" sz="quarter" idx="12"/>
          </p:nvPr>
        </p:nvSpPr>
        <p:spPr/>
        <p:txBody>
          <a:bodyPr/>
          <a:lstStyle>
            <a:lvl1pPr>
              <a:defRPr>
                <a:solidFill>
                  <a:schemeClr val="tx1"/>
                </a:solidFill>
              </a:defRPr>
            </a:lvl1pPr>
          </a:lstStyle>
          <a:p>
            <a:fld id="{D949F9DF-37BD-4CD6-BF49-65BA579E1D7A}" type="slidenum">
              <a:rPr lang="de-DE" smtClean="0"/>
            </a:fld>
            <a:endParaRPr lang="de-DE"/>
          </a:p>
        </p:txBody>
      </p:sp>
      <p:sp>
        <p:nvSpPr>
          <p:cNvPr id="57" name="Rechteck 56"/>
          <p:cNvSpPr/>
          <p:nvPr userDrawn="1"/>
        </p:nvSpPr>
        <p:spPr>
          <a:xfrm>
            <a:off x="517200" y="6538526"/>
            <a:ext cx="11674800" cy="10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Rechteck 58"/>
          <p:cNvSpPr/>
          <p:nvPr userDrawn="1"/>
        </p:nvSpPr>
        <p:spPr>
          <a:xfrm>
            <a:off x="518400" y="1196733"/>
            <a:ext cx="11676062" cy="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Textplatzhalter 9"/>
          <p:cNvSpPr>
            <a:spLocks noGrp="1"/>
          </p:cNvSpPr>
          <p:nvPr>
            <p:ph type="body" sz="quarter" idx="23" hasCustomPrompt="1"/>
          </p:nvPr>
        </p:nvSpPr>
        <p:spPr>
          <a:xfrm>
            <a:off x="518317" y="687598"/>
            <a:ext cx="6844385" cy="249812"/>
          </a:xfrm>
        </p:spPr>
        <p:txBody>
          <a:bodyPr wrap="square">
            <a:spAutoFit/>
          </a:bodyPr>
          <a:lstStyle>
            <a:lvl1pPr>
              <a:defRPr sz="1600">
                <a:solidFill>
                  <a:schemeClr val="tx2"/>
                </a:solidFill>
              </a:defRPr>
            </a:lvl1pPr>
          </a:lstStyle>
          <a:p>
            <a:pPr lvl="0"/>
            <a:r>
              <a:rPr lang="de-DE" dirty="0"/>
              <a:t>Mastertextformat bearbeiten</a:t>
            </a:r>
            <a:endParaRPr lang="de-DE" dirty="0"/>
          </a:p>
        </p:txBody>
      </p:sp>
      <p:sp>
        <p:nvSpPr>
          <p:cNvPr id="61" name="Freihandform: Form 60"/>
          <p:cNvSpPr>
            <a:spLocks noChangeAspect="1"/>
          </p:cNvSpPr>
          <p:nvPr userDrawn="1"/>
        </p:nvSpPr>
        <p:spPr>
          <a:xfrm>
            <a:off x="10596063" y="299346"/>
            <a:ext cx="1080000" cy="412328"/>
          </a:xfrm>
          <a:custGeom>
            <a:avLst/>
            <a:gdLst>
              <a:gd name="connsiteX0" fmla="*/ 0 w 4797018"/>
              <a:gd name="connsiteY0" fmla="*/ 170736 h 1831428"/>
              <a:gd name="connsiteX1" fmla="*/ 92812 w 4797018"/>
              <a:gd name="connsiteY1" fmla="*/ 77924 h 1831428"/>
              <a:gd name="connsiteX2" fmla="*/ 92812 w 4797018"/>
              <a:gd name="connsiteY2" fmla="*/ 1763373 h 1831428"/>
              <a:gd name="connsiteX3" fmla="*/ 0 w 4797018"/>
              <a:gd name="connsiteY3" fmla="*/ 1763373 h 1831428"/>
              <a:gd name="connsiteX4" fmla="*/ 0 w 4797018"/>
              <a:gd name="connsiteY4" fmla="*/ 170736 h 1831428"/>
              <a:gd name="connsiteX5" fmla="*/ 278425 w 4797018"/>
              <a:gd name="connsiteY5" fmla="*/ 92812 h 1831428"/>
              <a:gd name="connsiteX6" fmla="*/ 1392136 w 4797018"/>
              <a:gd name="connsiteY6" fmla="*/ 92812 h 1831428"/>
              <a:gd name="connsiteX7" fmla="*/ 1392136 w 4797018"/>
              <a:gd name="connsiteY7" fmla="*/ 0 h 1831428"/>
              <a:gd name="connsiteX8" fmla="*/ 185614 w 4797018"/>
              <a:gd name="connsiteY8" fmla="*/ 0 h 1831428"/>
              <a:gd name="connsiteX9" fmla="*/ 185614 w 4797018"/>
              <a:gd name="connsiteY9" fmla="*/ 1113701 h 1831428"/>
              <a:gd name="connsiteX10" fmla="*/ 1210723 w 4797018"/>
              <a:gd name="connsiteY10" fmla="*/ 1113701 h 1831428"/>
              <a:gd name="connsiteX11" fmla="*/ 1210723 w 4797018"/>
              <a:gd name="connsiteY11" fmla="*/ 1020899 h 1831428"/>
              <a:gd name="connsiteX12" fmla="*/ 278425 w 4797018"/>
              <a:gd name="connsiteY12" fmla="*/ 1020899 h 1831428"/>
              <a:gd name="connsiteX13" fmla="*/ 278425 w 4797018"/>
              <a:gd name="connsiteY13" fmla="*/ 92812 h 1831428"/>
              <a:gd name="connsiteX14" fmla="*/ 1350464 w 4797018"/>
              <a:gd name="connsiteY14" fmla="*/ 835285 h 1831428"/>
              <a:gd name="connsiteX15" fmla="*/ 464048 w 4797018"/>
              <a:gd name="connsiteY15" fmla="*/ 835285 h 1831428"/>
              <a:gd name="connsiteX16" fmla="*/ 464048 w 4797018"/>
              <a:gd name="connsiteY16" fmla="*/ 464048 h 1831428"/>
              <a:gd name="connsiteX17" fmla="*/ 1222124 w 4797018"/>
              <a:gd name="connsiteY17" fmla="*/ 464048 h 1831428"/>
              <a:gd name="connsiteX18" fmla="*/ 1314926 w 4797018"/>
              <a:gd name="connsiteY18" fmla="*/ 371237 h 1831428"/>
              <a:gd name="connsiteX19" fmla="*/ 464048 w 4797018"/>
              <a:gd name="connsiteY19" fmla="*/ 371237 h 1831428"/>
              <a:gd name="connsiteX20" fmla="*/ 464048 w 4797018"/>
              <a:gd name="connsiteY20" fmla="*/ 278425 h 1831428"/>
              <a:gd name="connsiteX21" fmla="*/ 1392146 w 4797018"/>
              <a:gd name="connsiteY21" fmla="*/ 278425 h 1831428"/>
              <a:gd name="connsiteX22" fmla="*/ 1392146 w 4797018"/>
              <a:gd name="connsiteY22" fmla="*/ 185614 h 1831428"/>
              <a:gd name="connsiteX23" fmla="*/ 371237 w 4797018"/>
              <a:gd name="connsiteY23" fmla="*/ 185614 h 1831428"/>
              <a:gd name="connsiteX24" fmla="*/ 371237 w 4797018"/>
              <a:gd name="connsiteY24" fmla="*/ 928087 h 1831428"/>
              <a:gd name="connsiteX25" fmla="*/ 1258872 w 4797018"/>
              <a:gd name="connsiteY25" fmla="*/ 928087 h 1831428"/>
              <a:gd name="connsiteX26" fmla="*/ 1350464 w 4797018"/>
              <a:gd name="connsiteY26" fmla="*/ 835285 h 1831428"/>
              <a:gd name="connsiteX27" fmla="*/ 185614 w 4797018"/>
              <a:gd name="connsiteY27" fmla="*/ 1763373 h 1831428"/>
              <a:gd name="connsiteX28" fmla="*/ 278425 w 4797018"/>
              <a:gd name="connsiteY28" fmla="*/ 1763373 h 1831428"/>
              <a:gd name="connsiteX29" fmla="*/ 278425 w 4797018"/>
              <a:gd name="connsiteY29" fmla="*/ 1299324 h 1831428"/>
              <a:gd name="connsiteX30" fmla="*/ 371237 w 4797018"/>
              <a:gd name="connsiteY30" fmla="*/ 1299324 h 1831428"/>
              <a:gd name="connsiteX31" fmla="*/ 371237 w 4797018"/>
              <a:gd name="connsiteY31" fmla="*/ 1685449 h 1831428"/>
              <a:gd name="connsiteX32" fmla="*/ 464039 w 4797018"/>
              <a:gd name="connsiteY32" fmla="*/ 1592647 h 1831428"/>
              <a:gd name="connsiteX33" fmla="*/ 464039 w 4797018"/>
              <a:gd name="connsiteY33" fmla="*/ 1299324 h 1831428"/>
              <a:gd name="connsiteX34" fmla="*/ 1210723 w 4797018"/>
              <a:gd name="connsiteY34" fmla="*/ 1299324 h 1831428"/>
              <a:gd name="connsiteX35" fmla="*/ 1210723 w 4797018"/>
              <a:gd name="connsiteY35" fmla="*/ 1206522 h 1831428"/>
              <a:gd name="connsiteX36" fmla="*/ 185614 w 4797018"/>
              <a:gd name="connsiteY36" fmla="*/ 1206522 h 1831428"/>
              <a:gd name="connsiteX37" fmla="*/ 185614 w 4797018"/>
              <a:gd name="connsiteY37" fmla="*/ 1763373 h 1831428"/>
              <a:gd name="connsiteX38" fmla="*/ 4704207 w 4797018"/>
              <a:gd name="connsiteY38" fmla="*/ 0 h 1831428"/>
              <a:gd name="connsiteX39" fmla="*/ 4704207 w 4797018"/>
              <a:gd name="connsiteY39" fmla="*/ 1067314 h 1831428"/>
              <a:gd name="connsiteX40" fmla="*/ 4334837 w 4797018"/>
              <a:gd name="connsiteY40" fmla="*/ 1692688 h 1831428"/>
              <a:gd name="connsiteX41" fmla="*/ 4332742 w 4797018"/>
              <a:gd name="connsiteY41" fmla="*/ 1689954 h 1831428"/>
              <a:gd name="connsiteX42" fmla="*/ 4611405 w 4797018"/>
              <a:gd name="connsiteY42" fmla="*/ 1158564 h 1831428"/>
              <a:gd name="connsiteX43" fmla="*/ 4611405 w 4797018"/>
              <a:gd name="connsiteY43" fmla="*/ 0 h 1831428"/>
              <a:gd name="connsiteX44" fmla="*/ 4518594 w 4797018"/>
              <a:gd name="connsiteY44" fmla="*/ 0 h 1831428"/>
              <a:gd name="connsiteX45" fmla="*/ 4518594 w 4797018"/>
              <a:gd name="connsiteY45" fmla="*/ 1157021 h 1831428"/>
              <a:gd name="connsiteX46" fmla="*/ 3915337 w 4797018"/>
              <a:gd name="connsiteY46" fmla="*/ 1740170 h 1831428"/>
              <a:gd name="connsiteX47" fmla="*/ 3312081 w 4797018"/>
              <a:gd name="connsiteY47" fmla="*/ 1157021 h 1831428"/>
              <a:gd name="connsiteX48" fmla="*/ 3312081 w 4797018"/>
              <a:gd name="connsiteY48" fmla="*/ 77924 h 1831428"/>
              <a:gd name="connsiteX49" fmla="*/ 3219269 w 4797018"/>
              <a:gd name="connsiteY49" fmla="*/ 170736 h 1831428"/>
              <a:gd name="connsiteX50" fmla="*/ 3219269 w 4797018"/>
              <a:gd name="connsiteY50" fmla="*/ 1158564 h 1831428"/>
              <a:gd name="connsiteX51" fmla="*/ 3915337 w 4797018"/>
              <a:gd name="connsiteY51" fmla="*/ 1831429 h 1831428"/>
              <a:gd name="connsiteX52" fmla="*/ 4008139 w 4797018"/>
              <a:gd name="connsiteY52" fmla="*/ 1831429 h 1831428"/>
              <a:gd name="connsiteX53" fmla="*/ 4797019 w 4797018"/>
              <a:gd name="connsiteY53" fmla="*/ 1068667 h 1831428"/>
              <a:gd name="connsiteX54" fmla="*/ 4797019 w 4797018"/>
              <a:gd name="connsiteY54" fmla="*/ 0 h 1831428"/>
              <a:gd name="connsiteX55" fmla="*/ 4704207 w 4797018"/>
              <a:gd name="connsiteY55" fmla="*/ 0 h 1831428"/>
              <a:gd name="connsiteX56" fmla="*/ 3915328 w 4797018"/>
              <a:gd name="connsiteY56" fmla="*/ 1647358 h 1831428"/>
              <a:gd name="connsiteX57" fmla="*/ 4425773 w 4797018"/>
              <a:gd name="connsiteY57" fmla="*/ 1157021 h 1831428"/>
              <a:gd name="connsiteX58" fmla="*/ 4425782 w 4797018"/>
              <a:gd name="connsiteY58" fmla="*/ 1157021 h 1831428"/>
              <a:gd name="connsiteX59" fmla="*/ 4425782 w 4797018"/>
              <a:gd name="connsiteY59" fmla="*/ 77924 h 1831428"/>
              <a:gd name="connsiteX60" fmla="*/ 4332970 w 4797018"/>
              <a:gd name="connsiteY60" fmla="*/ 170736 h 1831428"/>
              <a:gd name="connsiteX61" fmla="*/ 4332970 w 4797018"/>
              <a:gd name="connsiteY61" fmla="*/ 1067305 h 1831428"/>
              <a:gd name="connsiteX62" fmla="*/ 4008130 w 4797018"/>
              <a:gd name="connsiteY62" fmla="*/ 1368933 h 1831428"/>
              <a:gd name="connsiteX63" fmla="*/ 3683298 w 4797018"/>
              <a:gd name="connsiteY63" fmla="*/ 1067305 h 1831428"/>
              <a:gd name="connsiteX64" fmla="*/ 3683289 w 4797018"/>
              <a:gd name="connsiteY64" fmla="*/ 0 h 1831428"/>
              <a:gd name="connsiteX65" fmla="*/ 3590487 w 4797018"/>
              <a:gd name="connsiteY65" fmla="*/ 0 h 1831428"/>
              <a:gd name="connsiteX66" fmla="*/ 3590487 w 4797018"/>
              <a:gd name="connsiteY66" fmla="*/ 1067305 h 1831428"/>
              <a:gd name="connsiteX67" fmla="*/ 4008130 w 4797018"/>
              <a:gd name="connsiteY67" fmla="*/ 1461745 h 1831428"/>
              <a:gd name="connsiteX68" fmla="*/ 4294699 w 4797018"/>
              <a:gd name="connsiteY68" fmla="*/ 1333129 h 1831428"/>
              <a:gd name="connsiteX69" fmla="*/ 4296785 w 4797018"/>
              <a:gd name="connsiteY69" fmla="*/ 1335862 h 1831428"/>
              <a:gd name="connsiteX70" fmla="*/ 3915328 w 4797018"/>
              <a:gd name="connsiteY70" fmla="*/ 1554556 h 1831428"/>
              <a:gd name="connsiteX71" fmla="*/ 3497742 w 4797018"/>
              <a:gd name="connsiteY71" fmla="*/ 1160116 h 1831428"/>
              <a:gd name="connsiteX72" fmla="*/ 3497685 w 4797018"/>
              <a:gd name="connsiteY72" fmla="*/ 1160116 h 1831428"/>
              <a:gd name="connsiteX73" fmla="*/ 3497685 w 4797018"/>
              <a:gd name="connsiteY73" fmla="*/ 0 h 1831428"/>
              <a:gd name="connsiteX74" fmla="*/ 3404873 w 4797018"/>
              <a:gd name="connsiteY74" fmla="*/ 0 h 1831428"/>
              <a:gd name="connsiteX75" fmla="*/ 3404873 w 4797018"/>
              <a:gd name="connsiteY75" fmla="*/ 1160107 h 1831428"/>
              <a:gd name="connsiteX76" fmla="*/ 3404921 w 4797018"/>
              <a:gd name="connsiteY76" fmla="*/ 1160107 h 1831428"/>
              <a:gd name="connsiteX77" fmla="*/ 3915328 w 4797018"/>
              <a:gd name="connsiteY77" fmla="*/ 1647358 h 1831428"/>
              <a:gd name="connsiteX78" fmla="*/ 1852984 w 4797018"/>
              <a:gd name="connsiteY78" fmla="*/ 1206522 h 1831428"/>
              <a:gd name="connsiteX79" fmla="*/ 1618288 w 4797018"/>
              <a:gd name="connsiteY79" fmla="*/ 1763373 h 1831428"/>
              <a:gd name="connsiteX80" fmla="*/ 1711119 w 4797018"/>
              <a:gd name="connsiteY80" fmla="*/ 1763363 h 1831428"/>
              <a:gd name="connsiteX81" fmla="*/ 1711100 w 4797018"/>
              <a:gd name="connsiteY81" fmla="*/ 1763373 h 1831428"/>
              <a:gd name="connsiteX82" fmla="*/ 1711119 w 4797018"/>
              <a:gd name="connsiteY82" fmla="*/ 1763373 h 1831428"/>
              <a:gd name="connsiteX83" fmla="*/ 1828448 w 4797018"/>
              <a:gd name="connsiteY83" fmla="*/ 1484948 h 1831428"/>
              <a:gd name="connsiteX84" fmla="*/ 2614774 w 4797018"/>
              <a:gd name="connsiteY84" fmla="*/ 1484948 h 1831428"/>
              <a:gd name="connsiteX85" fmla="*/ 2732018 w 4797018"/>
              <a:gd name="connsiteY85" fmla="*/ 1763373 h 1831428"/>
              <a:gd name="connsiteX86" fmla="*/ 2824820 w 4797018"/>
              <a:gd name="connsiteY86" fmla="*/ 1763373 h 1831428"/>
              <a:gd name="connsiteX87" fmla="*/ 2668515 w 4797018"/>
              <a:gd name="connsiteY87" fmla="*/ 1392136 h 1831428"/>
              <a:gd name="connsiteX88" fmla="*/ 1867567 w 4797018"/>
              <a:gd name="connsiteY88" fmla="*/ 1392136 h 1831428"/>
              <a:gd name="connsiteX89" fmla="*/ 1906676 w 4797018"/>
              <a:gd name="connsiteY89" fmla="*/ 1299324 h 1831428"/>
              <a:gd name="connsiteX90" fmla="*/ 2722236 w 4797018"/>
              <a:gd name="connsiteY90" fmla="*/ 1299324 h 1831428"/>
              <a:gd name="connsiteX91" fmla="*/ 2917632 w 4797018"/>
              <a:gd name="connsiteY91" fmla="*/ 1763373 h 1831428"/>
              <a:gd name="connsiteX92" fmla="*/ 3010443 w 4797018"/>
              <a:gd name="connsiteY92" fmla="*/ 1763373 h 1831428"/>
              <a:gd name="connsiteX93" fmla="*/ 2775976 w 4797018"/>
              <a:gd name="connsiteY93" fmla="*/ 1206522 h 1831428"/>
              <a:gd name="connsiteX94" fmla="*/ 1852984 w 4797018"/>
              <a:gd name="connsiteY94" fmla="*/ 1206522 h 1831428"/>
              <a:gd name="connsiteX95" fmla="*/ 1989544 w 4797018"/>
              <a:gd name="connsiteY95" fmla="*/ 0 h 1831428"/>
              <a:gd name="connsiteX96" fmla="*/ 1307459 w 4797018"/>
              <a:gd name="connsiteY96" fmla="*/ 1617898 h 1831428"/>
              <a:gd name="connsiteX97" fmla="*/ 1366533 w 4797018"/>
              <a:gd name="connsiteY97" fmla="*/ 1698098 h 1831428"/>
              <a:gd name="connsiteX98" fmla="*/ 2082356 w 4797018"/>
              <a:gd name="connsiteY98" fmla="*/ 0 h 1831428"/>
              <a:gd name="connsiteX99" fmla="*/ 1989544 w 4797018"/>
              <a:gd name="connsiteY99" fmla="*/ 0 h 1831428"/>
              <a:gd name="connsiteX100" fmla="*/ 2360771 w 4797018"/>
              <a:gd name="connsiteY100" fmla="*/ 0 h 1831428"/>
              <a:gd name="connsiteX101" fmla="*/ 3075708 w 4797018"/>
              <a:gd name="connsiteY101" fmla="*/ 1698098 h 1831428"/>
              <a:gd name="connsiteX102" fmla="*/ 3134639 w 4797018"/>
              <a:gd name="connsiteY102" fmla="*/ 1617898 h 1831428"/>
              <a:gd name="connsiteX103" fmla="*/ 2453592 w 4797018"/>
              <a:gd name="connsiteY103" fmla="*/ 0 h 1831428"/>
              <a:gd name="connsiteX104" fmla="*/ 2360771 w 4797018"/>
              <a:gd name="connsiteY104" fmla="*/ 0 h 1831428"/>
              <a:gd name="connsiteX105" fmla="*/ 1799101 w 4797018"/>
              <a:gd name="connsiteY105" fmla="*/ 1113711 h 1831428"/>
              <a:gd name="connsiteX106" fmla="*/ 1524610 w 4797018"/>
              <a:gd name="connsiteY106" fmla="*/ 1763373 h 1831428"/>
              <a:gd name="connsiteX107" fmla="*/ 1431798 w 4797018"/>
              <a:gd name="connsiteY107" fmla="*/ 1763373 h 1831428"/>
              <a:gd name="connsiteX108" fmla="*/ 2128761 w 4797018"/>
              <a:gd name="connsiteY108" fmla="*/ 110195 h 1831428"/>
              <a:gd name="connsiteX109" fmla="*/ 2512219 w 4797018"/>
              <a:gd name="connsiteY109" fmla="*/ 1020899 h 1831428"/>
              <a:gd name="connsiteX110" fmla="*/ 2605021 w 4797018"/>
              <a:gd name="connsiteY110" fmla="*/ 1020899 h 1831428"/>
              <a:gd name="connsiteX111" fmla="*/ 2175158 w 4797018"/>
              <a:gd name="connsiteY111" fmla="*/ 0 h 1831428"/>
              <a:gd name="connsiteX112" fmla="*/ 2267969 w 4797018"/>
              <a:gd name="connsiteY112" fmla="*/ 0 h 1831428"/>
              <a:gd name="connsiteX113" fmla="*/ 2736895 w 4797018"/>
              <a:gd name="connsiteY113" fmla="*/ 1113701 h 1831428"/>
              <a:gd name="connsiteX114" fmla="*/ 1799101 w 4797018"/>
              <a:gd name="connsiteY114" fmla="*/ 1113701 h 1831428"/>
              <a:gd name="connsiteX115" fmla="*/ 2221802 w 4797018"/>
              <a:gd name="connsiteY115" fmla="*/ 551602 h 1831428"/>
              <a:gd name="connsiteX116" fmla="*/ 2024015 w 4797018"/>
              <a:gd name="connsiteY116" fmla="*/ 1020899 h 1831428"/>
              <a:gd name="connsiteX117" fmla="*/ 2419398 w 4797018"/>
              <a:gd name="connsiteY117" fmla="*/ 1020899 h 1831428"/>
              <a:gd name="connsiteX118" fmla="*/ 2221802 w 4797018"/>
              <a:gd name="connsiteY118" fmla="*/ 551602 h 1831428"/>
              <a:gd name="connsiteX119" fmla="*/ 1838163 w 4797018"/>
              <a:gd name="connsiteY119" fmla="*/ 1020899 h 1831428"/>
              <a:gd name="connsiteX120" fmla="*/ 1931213 w 4797018"/>
              <a:gd name="connsiteY120" fmla="*/ 1020899 h 1831428"/>
              <a:gd name="connsiteX121" fmla="*/ 2175415 w 4797018"/>
              <a:gd name="connsiteY121" fmla="*/ 441436 h 1831428"/>
              <a:gd name="connsiteX122" fmla="*/ 2128942 w 4797018"/>
              <a:gd name="connsiteY122" fmla="*/ 331070 h 1831428"/>
              <a:gd name="connsiteX123" fmla="*/ 1838163 w 4797018"/>
              <a:gd name="connsiteY123" fmla="*/ 1020899 h 183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797018" h="1831428">
                <a:moveTo>
                  <a:pt x="0" y="170736"/>
                </a:moveTo>
                <a:lnTo>
                  <a:pt x="92812" y="77924"/>
                </a:lnTo>
                <a:lnTo>
                  <a:pt x="92812" y="1763373"/>
                </a:lnTo>
                <a:lnTo>
                  <a:pt x="0" y="1763373"/>
                </a:lnTo>
                <a:lnTo>
                  <a:pt x="0" y="170736"/>
                </a:lnTo>
                <a:close/>
                <a:moveTo>
                  <a:pt x="278425" y="92812"/>
                </a:moveTo>
                <a:lnTo>
                  <a:pt x="1392136" y="92812"/>
                </a:lnTo>
                <a:lnTo>
                  <a:pt x="1392136" y="0"/>
                </a:lnTo>
                <a:lnTo>
                  <a:pt x="185614" y="0"/>
                </a:lnTo>
                <a:lnTo>
                  <a:pt x="185614" y="1113701"/>
                </a:lnTo>
                <a:lnTo>
                  <a:pt x="1210723" y="1113701"/>
                </a:lnTo>
                <a:lnTo>
                  <a:pt x="1210723" y="1020899"/>
                </a:lnTo>
                <a:lnTo>
                  <a:pt x="278425" y="1020899"/>
                </a:lnTo>
                <a:lnTo>
                  <a:pt x="278425" y="92812"/>
                </a:lnTo>
                <a:close/>
                <a:moveTo>
                  <a:pt x="1350464" y="835285"/>
                </a:moveTo>
                <a:lnTo>
                  <a:pt x="464048" y="835285"/>
                </a:lnTo>
                <a:lnTo>
                  <a:pt x="464048" y="464048"/>
                </a:lnTo>
                <a:lnTo>
                  <a:pt x="1222124" y="464048"/>
                </a:lnTo>
                <a:lnTo>
                  <a:pt x="1314926" y="371237"/>
                </a:lnTo>
                <a:lnTo>
                  <a:pt x="464048" y="371237"/>
                </a:lnTo>
                <a:lnTo>
                  <a:pt x="464048" y="278425"/>
                </a:lnTo>
                <a:lnTo>
                  <a:pt x="1392146" y="278425"/>
                </a:lnTo>
                <a:lnTo>
                  <a:pt x="1392146" y="185614"/>
                </a:lnTo>
                <a:lnTo>
                  <a:pt x="371237" y="185614"/>
                </a:lnTo>
                <a:lnTo>
                  <a:pt x="371237" y="928087"/>
                </a:lnTo>
                <a:lnTo>
                  <a:pt x="1258872" y="928087"/>
                </a:lnTo>
                <a:lnTo>
                  <a:pt x="1350464" y="835285"/>
                </a:lnTo>
                <a:close/>
                <a:moveTo>
                  <a:pt x="185614" y="1763373"/>
                </a:moveTo>
                <a:lnTo>
                  <a:pt x="278425" y="1763373"/>
                </a:lnTo>
                <a:lnTo>
                  <a:pt x="278425" y="1299324"/>
                </a:lnTo>
                <a:lnTo>
                  <a:pt x="371237" y="1299324"/>
                </a:lnTo>
                <a:lnTo>
                  <a:pt x="371237" y="1685449"/>
                </a:lnTo>
                <a:lnTo>
                  <a:pt x="464039" y="1592647"/>
                </a:lnTo>
                <a:lnTo>
                  <a:pt x="464039" y="1299324"/>
                </a:lnTo>
                <a:lnTo>
                  <a:pt x="1210723" y="1299324"/>
                </a:lnTo>
                <a:lnTo>
                  <a:pt x="1210723" y="1206522"/>
                </a:lnTo>
                <a:lnTo>
                  <a:pt x="185614" y="1206522"/>
                </a:lnTo>
                <a:lnTo>
                  <a:pt x="185614" y="1763373"/>
                </a:lnTo>
                <a:close/>
                <a:moveTo>
                  <a:pt x="4704207" y="0"/>
                </a:moveTo>
                <a:lnTo>
                  <a:pt x="4704207" y="1067314"/>
                </a:lnTo>
                <a:cubicBezTo>
                  <a:pt x="4704207" y="1315669"/>
                  <a:pt x="4593393" y="1529039"/>
                  <a:pt x="4334837" y="1692688"/>
                </a:cubicBezTo>
                <a:lnTo>
                  <a:pt x="4332742" y="1689954"/>
                </a:lnTo>
                <a:cubicBezTo>
                  <a:pt x="4502639" y="1555213"/>
                  <a:pt x="4611405" y="1382144"/>
                  <a:pt x="4611405" y="1158564"/>
                </a:cubicBezTo>
                <a:lnTo>
                  <a:pt x="4611405" y="0"/>
                </a:lnTo>
                <a:lnTo>
                  <a:pt x="4518594" y="0"/>
                </a:lnTo>
                <a:lnTo>
                  <a:pt x="4518594" y="1157021"/>
                </a:lnTo>
                <a:cubicBezTo>
                  <a:pt x="4518594" y="1490196"/>
                  <a:pt x="4248512" y="1740170"/>
                  <a:pt x="3915337" y="1740170"/>
                </a:cubicBezTo>
                <a:cubicBezTo>
                  <a:pt x="3582162" y="1740170"/>
                  <a:pt x="3312081" y="1490186"/>
                  <a:pt x="3312081" y="1157021"/>
                </a:cubicBezTo>
                <a:lnTo>
                  <a:pt x="3312081" y="77924"/>
                </a:lnTo>
                <a:lnTo>
                  <a:pt x="3219269" y="170736"/>
                </a:lnTo>
                <a:lnTo>
                  <a:pt x="3219269" y="1158564"/>
                </a:lnTo>
                <a:cubicBezTo>
                  <a:pt x="3219269" y="1542993"/>
                  <a:pt x="3530908" y="1831429"/>
                  <a:pt x="3915337" y="1831429"/>
                </a:cubicBezTo>
                <a:cubicBezTo>
                  <a:pt x="3924233" y="1831429"/>
                  <a:pt x="4008139" y="1831429"/>
                  <a:pt x="4008139" y="1831429"/>
                </a:cubicBezTo>
                <a:cubicBezTo>
                  <a:pt x="4386691" y="1831429"/>
                  <a:pt x="4797019" y="1551870"/>
                  <a:pt x="4797019" y="1068667"/>
                </a:cubicBezTo>
                <a:cubicBezTo>
                  <a:pt x="4797019" y="1068210"/>
                  <a:pt x="4797019" y="0"/>
                  <a:pt x="4797019" y="0"/>
                </a:cubicBezTo>
                <a:lnTo>
                  <a:pt x="4704207" y="0"/>
                </a:lnTo>
                <a:close/>
                <a:moveTo>
                  <a:pt x="3915328" y="1647358"/>
                </a:moveTo>
                <a:cubicBezTo>
                  <a:pt x="4197077" y="1647358"/>
                  <a:pt x="4425515" y="1438694"/>
                  <a:pt x="4425773" y="1157021"/>
                </a:cubicBezTo>
                <a:lnTo>
                  <a:pt x="4425782" y="1157021"/>
                </a:lnTo>
                <a:lnTo>
                  <a:pt x="4425782" y="77924"/>
                </a:lnTo>
                <a:lnTo>
                  <a:pt x="4332970" y="170736"/>
                </a:lnTo>
                <a:lnTo>
                  <a:pt x="4332970" y="1067305"/>
                </a:lnTo>
                <a:cubicBezTo>
                  <a:pt x="4332970" y="1246699"/>
                  <a:pt x="4187533" y="1368933"/>
                  <a:pt x="4008130" y="1368933"/>
                </a:cubicBezTo>
                <a:cubicBezTo>
                  <a:pt x="3828736" y="1368933"/>
                  <a:pt x="3683298" y="1246699"/>
                  <a:pt x="3683298" y="1067305"/>
                </a:cubicBezTo>
                <a:lnTo>
                  <a:pt x="3683289" y="0"/>
                </a:lnTo>
                <a:lnTo>
                  <a:pt x="3590487" y="0"/>
                </a:lnTo>
                <a:lnTo>
                  <a:pt x="3590487" y="1067305"/>
                </a:lnTo>
                <a:cubicBezTo>
                  <a:pt x="3590487" y="1297962"/>
                  <a:pt x="3777472" y="1461745"/>
                  <a:pt x="4008130" y="1461745"/>
                </a:cubicBezTo>
                <a:cubicBezTo>
                  <a:pt x="4102446" y="1461745"/>
                  <a:pt x="4216937" y="1415148"/>
                  <a:pt x="4294699" y="1333129"/>
                </a:cubicBezTo>
                <a:lnTo>
                  <a:pt x="4296785" y="1335862"/>
                </a:lnTo>
                <a:cubicBezTo>
                  <a:pt x="4223881" y="1471070"/>
                  <a:pt x="4089102" y="1554556"/>
                  <a:pt x="3915328" y="1554556"/>
                </a:cubicBezTo>
                <a:cubicBezTo>
                  <a:pt x="3686090" y="1554556"/>
                  <a:pt x="3500009" y="1388593"/>
                  <a:pt x="3497742" y="1160116"/>
                </a:cubicBezTo>
                <a:lnTo>
                  <a:pt x="3497685" y="1160116"/>
                </a:lnTo>
                <a:lnTo>
                  <a:pt x="3497685" y="0"/>
                </a:lnTo>
                <a:lnTo>
                  <a:pt x="3404873" y="0"/>
                </a:lnTo>
                <a:lnTo>
                  <a:pt x="3404873" y="1160107"/>
                </a:lnTo>
                <a:lnTo>
                  <a:pt x="3404921" y="1160107"/>
                </a:lnTo>
                <a:cubicBezTo>
                  <a:pt x="3406855" y="1440218"/>
                  <a:pt x="3634616" y="1647358"/>
                  <a:pt x="3915328" y="1647358"/>
                </a:cubicBezTo>
                <a:close/>
                <a:moveTo>
                  <a:pt x="1852984" y="1206522"/>
                </a:moveTo>
                <a:lnTo>
                  <a:pt x="1618288" y="1763373"/>
                </a:lnTo>
                <a:lnTo>
                  <a:pt x="1711119" y="1763363"/>
                </a:lnTo>
                <a:lnTo>
                  <a:pt x="1711100" y="1763373"/>
                </a:lnTo>
                <a:lnTo>
                  <a:pt x="1711119" y="1763373"/>
                </a:lnTo>
                <a:lnTo>
                  <a:pt x="1828448" y="1484948"/>
                </a:lnTo>
                <a:lnTo>
                  <a:pt x="2614774" y="1484948"/>
                </a:lnTo>
                <a:lnTo>
                  <a:pt x="2732018" y="1763373"/>
                </a:lnTo>
                <a:lnTo>
                  <a:pt x="2824820" y="1763373"/>
                </a:lnTo>
                <a:lnTo>
                  <a:pt x="2668515" y="1392136"/>
                </a:lnTo>
                <a:lnTo>
                  <a:pt x="1867567" y="1392136"/>
                </a:lnTo>
                <a:lnTo>
                  <a:pt x="1906676" y="1299324"/>
                </a:lnTo>
                <a:lnTo>
                  <a:pt x="2722236" y="1299324"/>
                </a:lnTo>
                <a:lnTo>
                  <a:pt x="2917632" y="1763373"/>
                </a:lnTo>
                <a:lnTo>
                  <a:pt x="3010443" y="1763373"/>
                </a:lnTo>
                <a:lnTo>
                  <a:pt x="2775976" y="1206522"/>
                </a:lnTo>
                <a:lnTo>
                  <a:pt x="1852984" y="1206522"/>
                </a:lnTo>
                <a:close/>
                <a:moveTo>
                  <a:pt x="1989544" y="0"/>
                </a:moveTo>
                <a:lnTo>
                  <a:pt x="1307459" y="1617898"/>
                </a:lnTo>
                <a:lnTo>
                  <a:pt x="1366533" y="1698098"/>
                </a:lnTo>
                <a:lnTo>
                  <a:pt x="2082356" y="0"/>
                </a:lnTo>
                <a:lnTo>
                  <a:pt x="1989544" y="0"/>
                </a:lnTo>
                <a:close/>
                <a:moveTo>
                  <a:pt x="2360771" y="0"/>
                </a:moveTo>
                <a:lnTo>
                  <a:pt x="3075708" y="1698098"/>
                </a:lnTo>
                <a:lnTo>
                  <a:pt x="3134639" y="1617898"/>
                </a:lnTo>
                <a:lnTo>
                  <a:pt x="2453592" y="0"/>
                </a:lnTo>
                <a:lnTo>
                  <a:pt x="2360771" y="0"/>
                </a:lnTo>
                <a:close/>
                <a:moveTo>
                  <a:pt x="1799101" y="1113711"/>
                </a:moveTo>
                <a:lnTo>
                  <a:pt x="1524610" y="1763373"/>
                </a:lnTo>
                <a:lnTo>
                  <a:pt x="1431798" y="1763373"/>
                </a:lnTo>
                <a:lnTo>
                  <a:pt x="2128761" y="110195"/>
                </a:lnTo>
                <a:lnTo>
                  <a:pt x="2512219" y="1020899"/>
                </a:lnTo>
                <a:lnTo>
                  <a:pt x="2605021" y="1020899"/>
                </a:lnTo>
                <a:lnTo>
                  <a:pt x="2175158" y="0"/>
                </a:lnTo>
                <a:lnTo>
                  <a:pt x="2267969" y="0"/>
                </a:lnTo>
                <a:lnTo>
                  <a:pt x="2736895" y="1113701"/>
                </a:lnTo>
                <a:lnTo>
                  <a:pt x="1799101" y="1113701"/>
                </a:lnTo>
                <a:close/>
                <a:moveTo>
                  <a:pt x="2221802" y="551602"/>
                </a:moveTo>
                <a:lnTo>
                  <a:pt x="2024015" y="1020899"/>
                </a:lnTo>
                <a:lnTo>
                  <a:pt x="2419398" y="1020899"/>
                </a:lnTo>
                <a:lnTo>
                  <a:pt x="2221802" y="551602"/>
                </a:lnTo>
                <a:close/>
                <a:moveTo>
                  <a:pt x="1838163" y="1020899"/>
                </a:moveTo>
                <a:lnTo>
                  <a:pt x="1931213" y="1020899"/>
                </a:lnTo>
                <a:lnTo>
                  <a:pt x="2175415" y="441436"/>
                </a:lnTo>
                <a:lnTo>
                  <a:pt x="2128942" y="331070"/>
                </a:lnTo>
                <a:lnTo>
                  <a:pt x="1838163" y="1020899"/>
                </a:lnTo>
                <a:close/>
              </a:path>
            </a:pathLst>
          </a:custGeom>
          <a:solidFill>
            <a:schemeClr val="tx1"/>
          </a:solidFill>
          <a:ln w="9525" cap="flat">
            <a:noFill/>
            <a:prstDash val="solid"/>
            <a:miter/>
          </a:ln>
        </p:spPr>
        <p:txBody>
          <a:bodyPr rtlCol="0" anchor="ctr"/>
          <a:lstStyle/>
          <a:p>
            <a:endParaRPr lang="de-DE"/>
          </a:p>
        </p:txBody>
      </p:sp>
      <p:sp>
        <p:nvSpPr>
          <p:cNvPr id="10"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grpSp>
        <p:nvGrpSpPr>
          <p:cNvPr id="11" name="Gruppieren 10"/>
          <p:cNvGrpSpPr/>
          <p:nvPr userDrawn="1"/>
        </p:nvGrpSpPr>
        <p:grpSpPr>
          <a:xfrm>
            <a:off x="-390525" y="160153"/>
            <a:ext cx="333375" cy="136812"/>
            <a:chOff x="-133350" y="2711163"/>
            <a:chExt cx="333375" cy="136812"/>
          </a:xfrm>
        </p:grpSpPr>
        <p:cxnSp>
          <p:nvCxnSpPr>
            <p:cNvPr id="12" name="Gerader Verbinder 11"/>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3" name="Textfeld 12"/>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14" name="Gruppieren 13"/>
          <p:cNvGrpSpPr/>
          <p:nvPr userDrawn="1"/>
        </p:nvGrpSpPr>
        <p:grpSpPr>
          <a:xfrm>
            <a:off x="-390525" y="1131703"/>
            <a:ext cx="333375" cy="136812"/>
            <a:chOff x="-133350" y="2711163"/>
            <a:chExt cx="333375" cy="136812"/>
          </a:xfrm>
        </p:grpSpPr>
        <p:cxnSp>
          <p:nvCxnSpPr>
            <p:cNvPr id="15" name="Gerader Verbinder 14"/>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6" name="Textfeld 15"/>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06,00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17" name="Gruppieren 16"/>
          <p:cNvGrpSpPr/>
          <p:nvPr userDrawn="1"/>
        </p:nvGrpSpPr>
        <p:grpSpPr>
          <a:xfrm>
            <a:off x="-390525" y="1491963"/>
            <a:ext cx="333375" cy="136812"/>
            <a:chOff x="-133350" y="2711163"/>
            <a:chExt cx="333375" cy="136812"/>
          </a:xfrm>
        </p:grpSpPr>
        <p:cxnSp>
          <p:nvCxnSpPr>
            <p:cNvPr id="18" name="Gerader Verbinder 17"/>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9" name="Textfeld 18"/>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05,00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0" name="Gruppieren 19"/>
          <p:cNvGrpSpPr/>
          <p:nvPr userDrawn="1"/>
        </p:nvGrpSpPr>
        <p:grpSpPr>
          <a:xfrm>
            <a:off x="-390525" y="3292188"/>
            <a:ext cx="333375" cy="136812"/>
            <a:chOff x="-133350" y="2711163"/>
            <a:chExt cx="333375" cy="136812"/>
          </a:xfrm>
        </p:grpSpPr>
        <p:cxnSp>
          <p:nvCxnSpPr>
            <p:cNvPr id="21" name="Gerader Verbinder 20"/>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2" name="Textfeld 21"/>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3" name="Gruppieren 22"/>
          <p:cNvGrpSpPr/>
          <p:nvPr userDrawn="1"/>
        </p:nvGrpSpPr>
        <p:grpSpPr>
          <a:xfrm>
            <a:off x="-390525" y="6063963"/>
            <a:ext cx="333375" cy="136812"/>
            <a:chOff x="-133350" y="2711163"/>
            <a:chExt cx="333375" cy="136812"/>
          </a:xfrm>
        </p:grpSpPr>
        <p:cxnSp>
          <p:nvCxnSpPr>
            <p:cNvPr id="24" name="Gerader Verbinder 23"/>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Textfeld 24"/>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07,70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6" name="Gruppieren 25"/>
          <p:cNvGrpSpPr/>
          <p:nvPr userDrawn="1"/>
        </p:nvGrpSpPr>
        <p:grpSpPr>
          <a:xfrm>
            <a:off x="-390525" y="6495763"/>
            <a:ext cx="333375" cy="136812"/>
            <a:chOff x="-133350" y="2711163"/>
            <a:chExt cx="333375" cy="136812"/>
          </a:xfrm>
        </p:grpSpPr>
        <p:cxnSp>
          <p:nvCxnSpPr>
            <p:cNvPr id="27" name="Gerader Verbinder 26"/>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8" name="Textfeld 27"/>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08,90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9" name="Gruppieren 28"/>
          <p:cNvGrpSpPr/>
          <p:nvPr userDrawn="1"/>
        </p:nvGrpSpPr>
        <p:grpSpPr>
          <a:xfrm rot="16200000">
            <a:off x="281643" y="-299136"/>
            <a:ext cx="333375" cy="136808"/>
            <a:chOff x="-133350" y="2711167"/>
            <a:chExt cx="333375" cy="136808"/>
          </a:xfrm>
        </p:grpSpPr>
        <p:cxnSp>
          <p:nvCxnSpPr>
            <p:cNvPr id="30" name="Gerader Verbinder 29"/>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1" name="Textfeld 30"/>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32" name="Gruppieren 31"/>
          <p:cNvGrpSpPr/>
          <p:nvPr userDrawn="1"/>
        </p:nvGrpSpPr>
        <p:grpSpPr>
          <a:xfrm rot="16200000">
            <a:off x="5752963" y="-299136"/>
            <a:ext cx="333375" cy="136804"/>
            <a:chOff x="-133350" y="2711171"/>
            <a:chExt cx="333375" cy="136804"/>
          </a:xfrm>
        </p:grpSpPr>
        <p:cxnSp>
          <p:nvCxnSpPr>
            <p:cNvPr id="33" name="Gerader Verbinder 32"/>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4" name="Textfeld 33"/>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35" name="Gruppieren 34"/>
          <p:cNvGrpSpPr/>
          <p:nvPr userDrawn="1"/>
        </p:nvGrpSpPr>
        <p:grpSpPr>
          <a:xfrm>
            <a:off x="6203950" y="-397424"/>
            <a:ext cx="124906" cy="333375"/>
            <a:chOff x="6416680" y="-397424"/>
            <a:chExt cx="124906" cy="333375"/>
          </a:xfrm>
        </p:grpSpPr>
        <p:cxnSp>
          <p:nvCxnSpPr>
            <p:cNvPr id="36" name="Gerader Verbinder 35"/>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7" name="Textfeld 36"/>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cxnSp>
        <p:nvCxnSpPr>
          <p:cNvPr id="38" name="Gerader Verbinder 37"/>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39" name="Gruppieren 38"/>
          <p:cNvGrpSpPr/>
          <p:nvPr userDrawn="1"/>
        </p:nvGrpSpPr>
        <p:grpSpPr>
          <a:xfrm rot="16200000">
            <a:off x="11447325" y="-299139"/>
            <a:ext cx="333375" cy="136800"/>
            <a:chOff x="-133350" y="2711175"/>
            <a:chExt cx="333375" cy="136800"/>
          </a:xfrm>
        </p:grpSpPr>
        <p:cxnSp>
          <p:nvCxnSpPr>
            <p:cNvPr id="40" name="Gerader Verbinder 39"/>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1" name="Textfeld 40"/>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spTree>
  </p:cSld>
  <p:clrMapOvr>
    <a:overrideClrMapping bg1="dk1" tx1="lt1" bg2="dk2" tx2="lt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ur Titel | weiß">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a:t>Mastertitelformat bearbeiten</a:t>
            </a:r>
            <a:endParaRPr lang="de-DE"/>
          </a:p>
        </p:txBody>
      </p:sp>
      <p:sp>
        <p:nvSpPr>
          <p:cNvPr id="3" name="Datumsplatzhalter 2"/>
          <p:cNvSpPr>
            <a:spLocks noGrp="1"/>
          </p:cNvSpPr>
          <p:nvPr>
            <p:ph type="dt" sz="half" idx="10"/>
          </p:nvPr>
        </p:nvSpPr>
        <p:spPr/>
        <p:txBody>
          <a:bodyPr/>
          <a:lstStyle/>
          <a:p>
            <a:fld id="{3751D7D8-914D-4847-AAA2-6BA9411952F6}"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7"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8"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Zitatfoli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a:t>Mastertitelformat bearbeiten</a:t>
            </a:r>
            <a:endParaRPr lang="de-DE" dirty="0"/>
          </a:p>
        </p:txBody>
      </p:sp>
      <p:sp>
        <p:nvSpPr>
          <p:cNvPr id="3" name="Datumsplatzhalter 2"/>
          <p:cNvSpPr>
            <a:spLocks noGrp="1"/>
          </p:cNvSpPr>
          <p:nvPr>
            <p:ph type="dt" sz="half" idx="10"/>
          </p:nvPr>
        </p:nvSpPr>
        <p:spPr/>
        <p:txBody>
          <a:bodyPr/>
          <a:lstStyle/>
          <a:p>
            <a:fld id="{F5CCCDAD-075D-48F1-AD3E-13980B5DD7F1}"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7" name="Rechteck 6"/>
          <p:cNvSpPr/>
          <p:nvPr userDrawn="1"/>
        </p:nvSpPr>
        <p:spPr>
          <a:xfrm>
            <a:off x="518317" y="1631155"/>
            <a:ext cx="11157746" cy="45696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pPr>
            <a:endParaRPr kumimoji="0" lang="de-DE" sz="1600" b="0"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9" name="Textplatzhalter 8"/>
          <p:cNvSpPr>
            <a:spLocks noGrp="1"/>
          </p:cNvSpPr>
          <p:nvPr>
            <p:ph type="body" sz="quarter" idx="24" hasCustomPrompt="1"/>
          </p:nvPr>
        </p:nvSpPr>
        <p:spPr>
          <a:xfrm>
            <a:off x="2497190" y="2835964"/>
            <a:ext cx="7200000" cy="2160000"/>
          </a:xfrm>
        </p:spPr>
        <p:txBody>
          <a:bodyPr rIns="0" anchor="ctr" anchorCtr="0">
            <a:normAutofit/>
          </a:bodyPr>
          <a:lstStyle>
            <a:lvl1pPr algn="ctr">
              <a:defRPr sz="2000" i="1"/>
            </a:lvl1pPr>
            <a:lvl2pPr marL="0" indent="0">
              <a:buNone/>
              <a:defRPr/>
            </a:lvl2pPr>
          </a:lstStyle>
          <a:p>
            <a:pPr lvl="0"/>
            <a:r>
              <a:rPr lang="de-DE" dirty="0"/>
              <a:t>„Mastertextformat bearbeiten“</a:t>
            </a:r>
            <a:endParaRPr lang="de-DE" dirty="0"/>
          </a:p>
        </p:txBody>
      </p:sp>
      <p:sp>
        <p:nvSpPr>
          <p:cNvPr id="10"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1"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Kapiteltrenner">
    <p:bg>
      <p:bgRef idx="1001">
        <a:schemeClr val="bg2"/>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18318" y="2875002"/>
            <a:ext cx="11157743" cy="1107996"/>
          </a:xfrm>
        </p:spPr>
        <p:txBody>
          <a:bodyPr anchor="ctr" anchorCtr="0"/>
          <a:lstStyle>
            <a:lvl1pPr>
              <a:defRPr sz="4000">
                <a:solidFill>
                  <a:schemeClr val="bg1"/>
                </a:solidFill>
              </a:defRPr>
            </a:lvl1pPr>
          </a:lstStyle>
          <a:p>
            <a:r>
              <a:rPr lang="de-DE" dirty="0"/>
              <a:t>Kapiteltrenner</a:t>
            </a:r>
            <a:br>
              <a:rPr lang="de-DE" dirty="0"/>
            </a:br>
            <a:r>
              <a:rPr lang="de-DE" dirty="0"/>
              <a:t>Mehrzeilig möglich</a:t>
            </a:r>
            <a:endParaRPr lang="de-DE" dirty="0"/>
          </a:p>
        </p:txBody>
      </p:sp>
      <p:sp>
        <p:nvSpPr>
          <p:cNvPr id="3" name="Datumsplatzhalter 2"/>
          <p:cNvSpPr>
            <a:spLocks noGrp="1"/>
          </p:cNvSpPr>
          <p:nvPr>
            <p:ph type="dt" sz="half" idx="10"/>
          </p:nvPr>
        </p:nvSpPr>
        <p:spPr>
          <a:xfrm>
            <a:off x="10518341" y="6634666"/>
            <a:ext cx="748603" cy="123111"/>
          </a:xfrm>
        </p:spPr>
        <p:txBody>
          <a:bodyPr/>
          <a:lstStyle>
            <a:lvl1pPr>
              <a:defRPr>
                <a:solidFill>
                  <a:schemeClr val="bg1"/>
                </a:solidFill>
              </a:defRPr>
            </a:lvl1pPr>
          </a:lstStyle>
          <a:p>
            <a:fld id="{46F9579C-A68F-43A4-856B-664B17223D55}" type="datetime3">
              <a:rPr lang="en-US" smtClean="0"/>
            </a:fld>
            <a:endParaRPr lang="de-DE" dirty="0"/>
          </a:p>
        </p:txBody>
      </p:sp>
      <p:sp>
        <p:nvSpPr>
          <p:cNvPr id="4" name="Fußzeilenplatzhalter 3"/>
          <p:cNvSpPr>
            <a:spLocks noGrp="1"/>
          </p:cNvSpPr>
          <p:nvPr>
            <p:ph type="ftr" sz="quarter" idx="11"/>
          </p:nvPr>
        </p:nvSpPr>
        <p:spPr/>
        <p:txBody>
          <a:bodyPr/>
          <a:lstStyle>
            <a:lvl1pPr>
              <a:defRPr>
                <a:solidFill>
                  <a:schemeClr val="bg1"/>
                </a:solidFill>
              </a:defRPr>
            </a:lvl1pPr>
          </a:lstStyle>
          <a:p>
            <a:r>
              <a:rPr lang="de-DE"/>
              <a:t>Technische Fakultät</a:t>
            </a:r>
            <a:endParaRPr lang="de-DE" dirty="0"/>
          </a:p>
        </p:txBody>
      </p:sp>
      <p:sp>
        <p:nvSpPr>
          <p:cNvPr id="5" name="Foliennummernplatzhalter 4"/>
          <p:cNvSpPr>
            <a:spLocks noGrp="1"/>
          </p:cNvSpPr>
          <p:nvPr>
            <p:ph type="sldNum" sz="quarter" idx="12"/>
          </p:nvPr>
        </p:nvSpPr>
        <p:spPr>
          <a:xfrm>
            <a:off x="11472481" y="6634666"/>
            <a:ext cx="203582" cy="123111"/>
          </a:xfrm>
        </p:spPr>
        <p:txBody>
          <a:bodyPr/>
          <a:lstStyle>
            <a:lvl1pPr>
              <a:defRPr>
                <a:solidFill>
                  <a:schemeClr val="bg1"/>
                </a:solidFill>
              </a:defRPr>
            </a:lvl1pPr>
          </a:lstStyle>
          <a:p>
            <a:fld id="{D949F9DF-37BD-4CD6-BF49-65BA579E1D7A}" type="slidenum">
              <a:rPr lang="de-DE" smtClean="0"/>
            </a:fld>
            <a:endParaRPr lang="de-DE"/>
          </a:p>
        </p:txBody>
      </p:sp>
      <p:sp>
        <p:nvSpPr>
          <p:cNvPr id="57" name="Rechteck 56"/>
          <p:cNvSpPr/>
          <p:nvPr userDrawn="1"/>
        </p:nvSpPr>
        <p:spPr>
          <a:xfrm>
            <a:off x="517200" y="6538526"/>
            <a:ext cx="11674800" cy="10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Rechteck 58"/>
          <p:cNvSpPr/>
          <p:nvPr userDrawn="1"/>
        </p:nvSpPr>
        <p:spPr>
          <a:xfrm>
            <a:off x="518400" y="1196733"/>
            <a:ext cx="11676062" cy="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Freihandform: Form 59"/>
          <p:cNvSpPr/>
          <p:nvPr userDrawn="1"/>
        </p:nvSpPr>
        <p:spPr>
          <a:xfrm>
            <a:off x="10056938" y="300703"/>
            <a:ext cx="1619125" cy="618155"/>
          </a:xfrm>
          <a:custGeom>
            <a:avLst/>
            <a:gdLst>
              <a:gd name="connsiteX0" fmla="*/ 0 w 1456912"/>
              <a:gd name="connsiteY0" fmla="*/ 51854 h 556225"/>
              <a:gd name="connsiteX1" fmla="*/ 28188 w 1456912"/>
              <a:gd name="connsiteY1" fmla="*/ 23666 h 556225"/>
              <a:gd name="connsiteX2" fmla="*/ 28188 w 1456912"/>
              <a:gd name="connsiteY2" fmla="*/ 535557 h 556225"/>
              <a:gd name="connsiteX3" fmla="*/ 0 w 1456912"/>
              <a:gd name="connsiteY3" fmla="*/ 535557 h 556225"/>
              <a:gd name="connsiteX4" fmla="*/ 0 w 1456912"/>
              <a:gd name="connsiteY4" fmla="*/ 51854 h 556225"/>
              <a:gd name="connsiteX5" fmla="*/ 84564 w 1456912"/>
              <a:gd name="connsiteY5" fmla="*/ 28188 h 556225"/>
              <a:gd name="connsiteX6" fmla="*/ 422811 w 1456912"/>
              <a:gd name="connsiteY6" fmla="*/ 28188 h 556225"/>
              <a:gd name="connsiteX7" fmla="*/ 422811 w 1456912"/>
              <a:gd name="connsiteY7" fmla="*/ 0 h 556225"/>
              <a:gd name="connsiteX8" fmla="*/ 56376 w 1456912"/>
              <a:gd name="connsiteY8" fmla="*/ 0 h 556225"/>
              <a:gd name="connsiteX9" fmla="*/ 56376 w 1456912"/>
              <a:gd name="connsiteY9" fmla="*/ 338244 h 556225"/>
              <a:gd name="connsiteX10" fmla="*/ 367711 w 1456912"/>
              <a:gd name="connsiteY10" fmla="*/ 338244 h 556225"/>
              <a:gd name="connsiteX11" fmla="*/ 367711 w 1456912"/>
              <a:gd name="connsiteY11" fmla="*/ 310062 h 556225"/>
              <a:gd name="connsiteX12" fmla="*/ 84564 w 1456912"/>
              <a:gd name="connsiteY12" fmla="*/ 310062 h 556225"/>
              <a:gd name="connsiteX13" fmla="*/ 84564 w 1456912"/>
              <a:gd name="connsiteY13" fmla="*/ 28188 h 556225"/>
              <a:gd name="connsiteX14" fmla="*/ 410152 w 1456912"/>
              <a:gd name="connsiteY14" fmla="*/ 253686 h 556225"/>
              <a:gd name="connsiteX15" fmla="*/ 140937 w 1456912"/>
              <a:gd name="connsiteY15" fmla="*/ 253686 h 556225"/>
              <a:gd name="connsiteX16" fmla="*/ 140937 w 1456912"/>
              <a:gd name="connsiteY16" fmla="*/ 140940 h 556225"/>
              <a:gd name="connsiteX17" fmla="*/ 371171 w 1456912"/>
              <a:gd name="connsiteY17" fmla="*/ 140940 h 556225"/>
              <a:gd name="connsiteX18" fmla="*/ 399359 w 1456912"/>
              <a:gd name="connsiteY18" fmla="*/ 112752 h 556225"/>
              <a:gd name="connsiteX19" fmla="*/ 140937 w 1456912"/>
              <a:gd name="connsiteY19" fmla="*/ 112752 h 556225"/>
              <a:gd name="connsiteX20" fmla="*/ 140937 w 1456912"/>
              <a:gd name="connsiteY20" fmla="*/ 84564 h 556225"/>
              <a:gd name="connsiteX21" fmla="*/ 422811 w 1456912"/>
              <a:gd name="connsiteY21" fmla="*/ 84564 h 556225"/>
              <a:gd name="connsiteX22" fmla="*/ 422811 w 1456912"/>
              <a:gd name="connsiteY22" fmla="*/ 56376 h 556225"/>
              <a:gd name="connsiteX23" fmla="*/ 112749 w 1456912"/>
              <a:gd name="connsiteY23" fmla="*/ 56376 h 556225"/>
              <a:gd name="connsiteX24" fmla="*/ 112749 w 1456912"/>
              <a:gd name="connsiteY24" fmla="*/ 281874 h 556225"/>
              <a:gd name="connsiteX25" fmla="*/ 382334 w 1456912"/>
              <a:gd name="connsiteY25" fmla="*/ 281874 h 556225"/>
              <a:gd name="connsiteX26" fmla="*/ 410152 w 1456912"/>
              <a:gd name="connsiteY26" fmla="*/ 253686 h 556225"/>
              <a:gd name="connsiteX27" fmla="*/ 56376 w 1456912"/>
              <a:gd name="connsiteY27" fmla="*/ 535557 h 556225"/>
              <a:gd name="connsiteX28" fmla="*/ 84564 w 1456912"/>
              <a:gd name="connsiteY28" fmla="*/ 535557 h 556225"/>
              <a:gd name="connsiteX29" fmla="*/ 84564 w 1456912"/>
              <a:gd name="connsiteY29" fmla="*/ 394620 h 556225"/>
              <a:gd name="connsiteX30" fmla="*/ 112752 w 1456912"/>
              <a:gd name="connsiteY30" fmla="*/ 394620 h 556225"/>
              <a:gd name="connsiteX31" fmla="*/ 112752 w 1456912"/>
              <a:gd name="connsiteY31" fmla="*/ 511890 h 556225"/>
              <a:gd name="connsiteX32" fmla="*/ 140940 w 1456912"/>
              <a:gd name="connsiteY32" fmla="*/ 483705 h 556225"/>
              <a:gd name="connsiteX33" fmla="*/ 140940 w 1456912"/>
              <a:gd name="connsiteY33" fmla="*/ 394620 h 556225"/>
              <a:gd name="connsiteX34" fmla="*/ 367714 w 1456912"/>
              <a:gd name="connsiteY34" fmla="*/ 394620 h 556225"/>
              <a:gd name="connsiteX35" fmla="*/ 367714 w 1456912"/>
              <a:gd name="connsiteY35" fmla="*/ 366435 h 556225"/>
              <a:gd name="connsiteX36" fmla="*/ 56376 w 1456912"/>
              <a:gd name="connsiteY36" fmla="*/ 366435 h 556225"/>
              <a:gd name="connsiteX37" fmla="*/ 56376 w 1456912"/>
              <a:gd name="connsiteY37" fmla="*/ 535557 h 556225"/>
              <a:gd name="connsiteX38" fmla="*/ 1428724 w 1456912"/>
              <a:gd name="connsiteY38" fmla="*/ 0 h 556225"/>
              <a:gd name="connsiteX39" fmla="*/ 1428724 w 1456912"/>
              <a:gd name="connsiteY39" fmla="*/ 324156 h 556225"/>
              <a:gd name="connsiteX40" fmla="*/ 1316539 w 1456912"/>
              <a:gd name="connsiteY40" fmla="*/ 514089 h 556225"/>
              <a:gd name="connsiteX41" fmla="*/ 1315903 w 1456912"/>
              <a:gd name="connsiteY41" fmla="*/ 513258 h 556225"/>
              <a:gd name="connsiteX42" fmla="*/ 1400536 w 1456912"/>
              <a:gd name="connsiteY42" fmla="*/ 351869 h 556225"/>
              <a:gd name="connsiteX43" fmla="*/ 1400536 w 1456912"/>
              <a:gd name="connsiteY43" fmla="*/ 3 h 556225"/>
              <a:gd name="connsiteX44" fmla="*/ 1372348 w 1456912"/>
              <a:gd name="connsiteY44" fmla="*/ 3 h 556225"/>
              <a:gd name="connsiteX45" fmla="*/ 1372348 w 1456912"/>
              <a:gd name="connsiteY45" fmla="*/ 351400 h 556225"/>
              <a:gd name="connsiteX46" fmla="*/ 1189132 w 1456912"/>
              <a:gd name="connsiteY46" fmla="*/ 528510 h 556225"/>
              <a:gd name="connsiteX47" fmla="*/ 1005916 w 1456912"/>
              <a:gd name="connsiteY47" fmla="*/ 351400 h 556225"/>
              <a:gd name="connsiteX48" fmla="*/ 1005916 w 1456912"/>
              <a:gd name="connsiteY48" fmla="*/ 23666 h 556225"/>
              <a:gd name="connsiteX49" fmla="*/ 977728 w 1456912"/>
              <a:gd name="connsiteY49" fmla="*/ 51854 h 556225"/>
              <a:gd name="connsiteX50" fmla="*/ 977728 w 1456912"/>
              <a:gd name="connsiteY50" fmla="*/ 351869 h 556225"/>
              <a:gd name="connsiteX51" fmla="*/ 1189132 w 1456912"/>
              <a:gd name="connsiteY51" fmla="*/ 556226 h 556225"/>
              <a:gd name="connsiteX52" fmla="*/ 1217320 w 1456912"/>
              <a:gd name="connsiteY52" fmla="*/ 556226 h 556225"/>
              <a:gd name="connsiteX53" fmla="*/ 1456912 w 1456912"/>
              <a:gd name="connsiteY53" fmla="*/ 324566 h 556225"/>
              <a:gd name="connsiteX54" fmla="*/ 1456912 w 1456912"/>
              <a:gd name="connsiteY54" fmla="*/ 0 h 556225"/>
              <a:gd name="connsiteX55" fmla="*/ 1428724 w 1456912"/>
              <a:gd name="connsiteY55" fmla="*/ 0 h 556225"/>
              <a:gd name="connsiteX56" fmla="*/ 1189132 w 1456912"/>
              <a:gd name="connsiteY56" fmla="*/ 500322 h 556225"/>
              <a:gd name="connsiteX57" fmla="*/ 1344160 w 1456912"/>
              <a:gd name="connsiteY57" fmla="*/ 351400 h 556225"/>
              <a:gd name="connsiteX58" fmla="*/ 1344160 w 1456912"/>
              <a:gd name="connsiteY58" fmla="*/ 351400 h 556225"/>
              <a:gd name="connsiteX59" fmla="*/ 1344160 w 1456912"/>
              <a:gd name="connsiteY59" fmla="*/ 23666 h 556225"/>
              <a:gd name="connsiteX60" fmla="*/ 1315972 w 1456912"/>
              <a:gd name="connsiteY60" fmla="*/ 51854 h 556225"/>
              <a:gd name="connsiteX61" fmla="*/ 1315972 w 1456912"/>
              <a:gd name="connsiteY61" fmla="*/ 324153 h 556225"/>
              <a:gd name="connsiteX62" fmla="*/ 1217317 w 1456912"/>
              <a:gd name="connsiteY62" fmla="*/ 415761 h 556225"/>
              <a:gd name="connsiteX63" fmla="*/ 1118662 w 1456912"/>
              <a:gd name="connsiteY63" fmla="*/ 324153 h 556225"/>
              <a:gd name="connsiteX64" fmla="*/ 1118662 w 1456912"/>
              <a:gd name="connsiteY64" fmla="*/ 3 h 556225"/>
              <a:gd name="connsiteX65" fmla="*/ 1090474 w 1456912"/>
              <a:gd name="connsiteY65" fmla="*/ 3 h 556225"/>
              <a:gd name="connsiteX66" fmla="*/ 1090474 w 1456912"/>
              <a:gd name="connsiteY66" fmla="*/ 324156 h 556225"/>
              <a:gd name="connsiteX67" fmla="*/ 1217317 w 1456912"/>
              <a:gd name="connsiteY67" fmla="*/ 443951 h 556225"/>
              <a:gd name="connsiteX68" fmla="*/ 1304349 w 1456912"/>
              <a:gd name="connsiteY68" fmla="*/ 404889 h 556225"/>
              <a:gd name="connsiteX69" fmla="*/ 1304982 w 1456912"/>
              <a:gd name="connsiteY69" fmla="*/ 405720 h 556225"/>
              <a:gd name="connsiteX70" fmla="*/ 1189129 w 1456912"/>
              <a:gd name="connsiteY70" fmla="*/ 472139 h 556225"/>
              <a:gd name="connsiteX71" fmla="*/ 1062303 w 1456912"/>
              <a:gd name="connsiteY71" fmla="*/ 352344 h 556225"/>
              <a:gd name="connsiteX72" fmla="*/ 1062286 w 1456912"/>
              <a:gd name="connsiteY72" fmla="*/ 352344 h 556225"/>
              <a:gd name="connsiteX73" fmla="*/ 1062286 w 1456912"/>
              <a:gd name="connsiteY73" fmla="*/ 3 h 556225"/>
              <a:gd name="connsiteX74" fmla="*/ 1034098 w 1456912"/>
              <a:gd name="connsiteY74" fmla="*/ 3 h 556225"/>
              <a:gd name="connsiteX75" fmla="*/ 1034098 w 1456912"/>
              <a:gd name="connsiteY75" fmla="*/ 352341 h 556225"/>
              <a:gd name="connsiteX76" fmla="*/ 1034113 w 1456912"/>
              <a:gd name="connsiteY76" fmla="*/ 352341 h 556225"/>
              <a:gd name="connsiteX77" fmla="*/ 1189132 w 1456912"/>
              <a:gd name="connsiteY77" fmla="*/ 500322 h 556225"/>
              <a:gd name="connsiteX78" fmla="*/ 562774 w 1456912"/>
              <a:gd name="connsiteY78" fmla="*/ 366435 h 556225"/>
              <a:gd name="connsiteX79" fmla="*/ 491494 w 1456912"/>
              <a:gd name="connsiteY79" fmla="*/ 535557 h 556225"/>
              <a:gd name="connsiteX80" fmla="*/ 519684 w 1456912"/>
              <a:gd name="connsiteY80" fmla="*/ 535554 h 556225"/>
              <a:gd name="connsiteX81" fmla="*/ 519682 w 1456912"/>
              <a:gd name="connsiteY81" fmla="*/ 535557 h 556225"/>
              <a:gd name="connsiteX82" fmla="*/ 519684 w 1456912"/>
              <a:gd name="connsiteY82" fmla="*/ 535557 h 556225"/>
              <a:gd name="connsiteX83" fmla="*/ 555322 w 1456912"/>
              <a:gd name="connsiteY83" fmla="*/ 450996 h 556225"/>
              <a:gd name="connsiteX84" fmla="*/ 794138 w 1456912"/>
              <a:gd name="connsiteY84" fmla="*/ 450996 h 556225"/>
              <a:gd name="connsiteX85" fmla="*/ 829744 w 1456912"/>
              <a:gd name="connsiteY85" fmla="*/ 535557 h 556225"/>
              <a:gd name="connsiteX86" fmla="*/ 857932 w 1456912"/>
              <a:gd name="connsiteY86" fmla="*/ 535557 h 556225"/>
              <a:gd name="connsiteX87" fmla="*/ 810457 w 1456912"/>
              <a:gd name="connsiteY87" fmla="*/ 422808 h 556225"/>
              <a:gd name="connsiteX88" fmla="*/ 567200 w 1456912"/>
              <a:gd name="connsiteY88" fmla="*/ 422808 h 556225"/>
              <a:gd name="connsiteX89" fmla="*/ 579078 w 1456912"/>
              <a:gd name="connsiteY89" fmla="*/ 394620 h 556225"/>
              <a:gd name="connsiteX90" fmla="*/ 826776 w 1456912"/>
              <a:gd name="connsiteY90" fmla="*/ 394620 h 556225"/>
              <a:gd name="connsiteX91" fmla="*/ 886120 w 1456912"/>
              <a:gd name="connsiteY91" fmla="*/ 535557 h 556225"/>
              <a:gd name="connsiteX92" fmla="*/ 914308 w 1456912"/>
              <a:gd name="connsiteY92" fmla="*/ 535557 h 556225"/>
              <a:gd name="connsiteX93" fmla="*/ 843097 w 1456912"/>
              <a:gd name="connsiteY93" fmla="*/ 366435 h 556225"/>
              <a:gd name="connsiteX94" fmla="*/ 562774 w 1456912"/>
              <a:gd name="connsiteY94" fmla="*/ 366435 h 556225"/>
              <a:gd name="connsiteX95" fmla="*/ 604248 w 1456912"/>
              <a:gd name="connsiteY95" fmla="*/ 0 h 556225"/>
              <a:gd name="connsiteX96" fmla="*/ 397091 w 1456912"/>
              <a:gd name="connsiteY96" fmla="*/ 491374 h 556225"/>
              <a:gd name="connsiteX97" fmla="*/ 415032 w 1456912"/>
              <a:gd name="connsiteY97" fmla="*/ 515732 h 556225"/>
              <a:gd name="connsiteX98" fmla="*/ 632437 w 1456912"/>
              <a:gd name="connsiteY98" fmla="*/ 0 h 556225"/>
              <a:gd name="connsiteX99" fmla="*/ 604248 w 1456912"/>
              <a:gd name="connsiteY99" fmla="*/ 0 h 556225"/>
              <a:gd name="connsiteX100" fmla="*/ 716998 w 1456912"/>
              <a:gd name="connsiteY100" fmla="*/ 3 h 556225"/>
              <a:gd name="connsiteX101" fmla="*/ 934130 w 1456912"/>
              <a:gd name="connsiteY101" fmla="*/ 515735 h 556225"/>
              <a:gd name="connsiteX102" fmla="*/ 952028 w 1456912"/>
              <a:gd name="connsiteY102" fmla="*/ 491377 h 556225"/>
              <a:gd name="connsiteX103" fmla="*/ 745186 w 1456912"/>
              <a:gd name="connsiteY103" fmla="*/ 3 h 556225"/>
              <a:gd name="connsiteX104" fmla="*/ 716998 w 1456912"/>
              <a:gd name="connsiteY104" fmla="*/ 3 h 556225"/>
              <a:gd name="connsiteX105" fmla="*/ 546409 w 1456912"/>
              <a:gd name="connsiteY105" fmla="*/ 338247 h 556225"/>
              <a:gd name="connsiteX106" fmla="*/ 463042 w 1456912"/>
              <a:gd name="connsiteY106" fmla="*/ 535557 h 556225"/>
              <a:gd name="connsiteX107" fmla="*/ 434854 w 1456912"/>
              <a:gd name="connsiteY107" fmla="*/ 535557 h 556225"/>
              <a:gd name="connsiteX108" fmla="*/ 646528 w 1456912"/>
              <a:gd name="connsiteY108" fmla="*/ 33467 h 556225"/>
              <a:gd name="connsiteX109" fmla="*/ 762988 w 1456912"/>
              <a:gd name="connsiteY109" fmla="*/ 310059 h 556225"/>
              <a:gd name="connsiteX110" fmla="*/ 791176 w 1456912"/>
              <a:gd name="connsiteY110" fmla="*/ 310059 h 556225"/>
              <a:gd name="connsiteX111" fmla="*/ 660624 w 1456912"/>
              <a:gd name="connsiteY111" fmla="*/ 3 h 556225"/>
              <a:gd name="connsiteX112" fmla="*/ 688812 w 1456912"/>
              <a:gd name="connsiteY112" fmla="*/ 3 h 556225"/>
              <a:gd name="connsiteX113" fmla="*/ 831231 w 1456912"/>
              <a:gd name="connsiteY113" fmla="*/ 338247 h 556225"/>
              <a:gd name="connsiteX114" fmla="*/ 546409 w 1456912"/>
              <a:gd name="connsiteY114" fmla="*/ 338247 h 556225"/>
              <a:gd name="connsiteX115" fmla="*/ 674788 w 1456912"/>
              <a:gd name="connsiteY115" fmla="*/ 167531 h 556225"/>
              <a:gd name="connsiteX116" fmla="*/ 614721 w 1456912"/>
              <a:gd name="connsiteY116" fmla="*/ 310062 h 556225"/>
              <a:gd name="connsiteX117" fmla="*/ 734800 w 1456912"/>
              <a:gd name="connsiteY117" fmla="*/ 310062 h 556225"/>
              <a:gd name="connsiteX118" fmla="*/ 674788 w 1456912"/>
              <a:gd name="connsiteY118" fmla="*/ 167531 h 556225"/>
              <a:gd name="connsiteX119" fmla="*/ 558275 w 1456912"/>
              <a:gd name="connsiteY119" fmla="*/ 310062 h 556225"/>
              <a:gd name="connsiteX120" fmla="*/ 586535 w 1456912"/>
              <a:gd name="connsiteY120" fmla="*/ 310062 h 556225"/>
              <a:gd name="connsiteX121" fmla="*/ 660703 w 1456912"/>
              <a:gd name="connsiteY121" fmla="*/ 134072 h 556225"/>
              <a:gd name="connsiteX122" fmla="*/ 646588 w 1456912"/>
              <a:gd name="connsiteY122" fmla="*/ 100553 h 556225"/>
              <a:gd name="connsiteX123" fmla="*/ 558275 w 1456912"/>
              <a:gd name="connsiteY123" fmla="*/ 310062 h 55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1456912" h="556225">
                <a:moveTo>
                  <a:pt x="0" y="51854"/>
                </a:moveTo>
                <a:lnTo>
                  <a:pt x="28188" y="23666"/>
                </a:lnTo>
                <a:lnTo>
                  <a:pt x="28188" y="535557"/>
                </a:lnTo>
                <a:lnTo>
                  <a:pt x="0" y="535557"/>
                </a:lnTo>
                <a:lnTo>
                  <a:pt x="0" y="51854"/>
                </a:lnTo>
                <a:close/>
                <a:moveTo>
                  <a:pt x="84564" y="28188"/>
                </a:moveTo>
                <a:lnTo>
                  <a:pt x="422811" y="28188"/>
                </a:lnTo>
                <a:lnTo>
                  <a:pt x="422811" y="0"/>
                </a:lnTo>
                <a:lnTo>
                  <a:pt x="56376" y="0"/>
                </a:lnTo>
                <a:lnTo>
                  <a:pt x="56376" y="338244"/>
                </a:lnTo>
                <a:lnTo>
                  <a:pt x="367711" y="338244"/>
                </a:lnTo>
                <a:lnTo>
                  <a:pt x="367711" y="310062"/>
                </a:lnTo>
                <a:lnTo>
                  <a:pt x="84564" y="310062"/>
                </a:lnTo>
                <a:lnTo>
                  <a:pt x="84564" y="28188"/>
                </a:lnTo>
                <a:close/>
                <a:moveTo>
                  <a:pt x="410152" y="253686"/>
                </a:moveTo>
                <a:lnTo>
                  <a:pt x="140937" y="253686"/>
                </a:lnTo>
                <a:lnTo>
                  <a:pt x="140937" y="140940"/>
                </a:lnTo>
                <a:lnTo>
                  <a:pt x="371171" y="140940"/>
                </a:lnTo>
                <a:lnTo>
                  <a:pt x="399359" y="112752"/>
                </a:lnTo>
                <a:lnTo>
                  <a:pt x="140937" y="112752"/>
                </a:lnTo>
                <a:lnTo>
                  <a:pt x="140937" y="84564"/>
                </a:lnTo>
                <a:lnTo>
                  <a:pt x="422811" y="84564"/>
                </a:lnTo>
                <a:lnTo>
                  <a:pt x="422811" y="56376"/>
                </a:lnTo>
                <a:lnTo>
                  <a:pt x="112749" y="56376"/>
                </a:lnTo>
                <a:lnTo>
                  <a:pt x="112749" y="281874"/>
                </a:lnTo>
                <a:lnTo>
                  <a:pt x="382334" y="281874"/>
                </a:lnTo>
                <a:lnTo>
                  <a:pt x="410152" y="253686"/>
                </a:lnTo>
                <a:close/>
                <a:moveTo>
                  <a:pt x="56376" y="535557"/>
                </a:moveTo>
                <a:lnTo>
                  <a:pt x="84564" y="535557"/>
                </a:lnTo>
                <a:lnTo>
                  <a:pt x="84564" y="394620"/>
                </a:lnTo>
                <a:lnTo>
                  <a:pt x="112752" y="394620"/>
                </a:lnTo>
                <a:lnTo>
                  <a:pt x="112752" y="511890"/>
                </a:lnTo>
                <a:lnTo>
                  <a:pt x="140940" y="483705"/>
                </a:lnTo>
                <a:lnTo>
                  <a:pt x="140940" y="394620"/>
                </a:lnTo>
                <a:lnTo>
                  <a:pt x="367714" y="394620"/>
                </a:lnTo>
                <a:lnTo>
                  <a:pt x="367714" y="366435"/>
                </a:lnTo>
                <a:lnTo>
                  <a:pt x="56376" y="366435"/>
                </a:lnTo>
                <a:lnTo>
                  <a:pt x="56376" y="535557"/>
                </a:lnTo>
                <a:close/>
                <a:moveTo>
                  <a:pt x="1428724" y="0"/>
                </a:moveTo>
                <a:lnTo>
                  <a:pt x="1428724" y="324156"/>
                </a:lnTo>
                <a:cubicBezTo>
                  <a:pt x="1428724" y="399584"/>
                  <a:pt x="1395069" y="464387"/>
                  <a:pt x="1316539" y="514089"/>
                </a:cubicBezTo>
                <a:lnTo>
                  <a:pt x="1315903" y="513258"/>
                </a:lnTo>
                <a:cubicBezTo>
                  <a:pt x="1367503" y="472336"/>
                  <a:pt x="1400536" y="419773"/>
                  <a:pt x="1400536" y="351869"/>
                </a:cubicBezTo>
                <a:lnTo>
                  <a:pt x="1400536" y="3"/>
                </a:lnTo>
                <a:lnTo>
                  <a:pt x="1372348" y="3"/>
                </a:lnTo>
                <a:lnTo>
                  <a:pt x="1372348" y="351400"/>
                </a:lnTo>
                <a:cubicBezTo>
                  <a:pt x="1372348" y="452590"/>
                  <a:pt x="1290318" y="528510"/>
                  <a:pt x="1189132" y="528510"/>
                </a:cubicBezTo>
                <a:cubicBezTo>
                  <a:pt x="1087946" y="528510"/>
                  <a:pt x="1005916" y="452587"/>
                  <a:pt x="1005916" y="351400"/>
                </a:cubicBezTo>
                <a:lnTo>
                  <a:pt x="1005916" y="23666"/>
                </a:lnTo>
                <a:lnTo>
                  <a:pt x="977728" y="51854"/>
                </a:lnTo>
                <a:lnTo>
                  <a:pt x="977728" y="351869"/>
                </a:lnTo>
                <a:cubicBezTo>
                  <a:pt x="977728" y="468625"/>
                  <a:pt x="1072376" y="556226"/>
                  <a:pt x="1189132" y="556226"/>
                </a:cubicBezTo>
                <a:cubicBezTo>
                  <a:pt x="1191834" y="556226"/>
                  <a:pt x="1217320" y="556226"/>
                  <a:pt x="1217320" y="556226"/>
                </a:cubicBezTo>
                <a:cubicBezTo>
                  <a:pt x="1332291" y="556226"/>
                  <a:pt x="1456912" y="471321"/>
                  <a:pt x="1456912" y="324566"/>
                </a:cubicBezTo>
                <a:cubicBezTo>
                  <a:pt x="1456912" y="324428"/>
                  <a:pt x="1456912" y="0"/>
                  <a:pt x="1456912" y="0"/>
                </a:cubicBezTo>
                <a:lnTo>
                  <a:pt x="1428724" y="0"/>
                </a:lnTo>
                <a:close/>
                <a:moveTo>
                  <a:pt x="1189132" y="500322"/>
                </a:moveTo>
                <a:cubicBezTo>
                  <a:pt x="1274706" y="500322"/>
                  <a:pt x="1344082" y="436948"/>
                  <a:pt x="1344160" y="351400"/>
                </a:cubicBezTo>
                <a:lnTo>
                  <a:pt x="1344160" y="351400"/>
                </a:lnTo>
                <a:lnTo>
                  <a:pt x="1344160" y="23666"/>
                </a:lnTo>
                <a:lnTo>
                  <a:pt x="1315972" y="51854"/>
                </a:lnTo>
                <a:lnTo>
                  <a:pt x="1315972" y="324153"/>
                </a:lnTo>
                <a:cubicBezTo>
                  <a:pt x="1315972" y="378637"/>
                  <a:pt x="1271801" y="415761"/>
                  <a:pt x="1217317" y="415761"/>
                </a:cubicBezTo>
                <a:cubicBezTo>
                  <a:pt x="1162833" y="415761"/>
                  <a:pt x="1118662" y="378637"/>
                  <a:pt x="1118662" y="324153"/>
                </a:cubicBezTo>
                <a:lnTo>
                  <a:pt x="1118662" y="3"/>
                </a:lnTo>
                <a:lnTo>
                  <a:pt x="1090474" y="3"/>
                </a:lnTo>
                <a:lnTo>
                  <a:pt x="1090474" y="324156"/>
                </a:lnTo>
                <a:cubicBezTo>
                  <a:pt x="1090474" y="394209"/>
                  <a:pt x="1147264" y="443951"/>
                  <a:pt x="1217317" y="443951"/>
                </a:cubicBezTo>
                <a:cubicBezTo>
                  <a:pt x="1245962" y="443951"/>
                  <a:pt x="1280732" y="429800"/>
                  <a:pt x="1304349" y="404889"/>
                </a:cubicBezTo>
                <a:lnTo>
                  <a:pt x="1304982" y="405720"/>
                </a:lnTo>
                <a:cubicBezTo>
                  <a:pt x="1282838" y="446784"/>
                  <a:pt x="1241907" y="472139"/>
                  <a:pt x="1189129" y="472139"/>
                </a:cubicBezTo>
                <a:cubicBezTo>
                  <a:pt x="1119507" y="472139"/>
                  <a:pt x="1062992" y="421734"/>
                  <a:pt x="1062303" y="352344"/>
                </a:cubicBezTo>
                <a:lnTo>
                  <a:pt x="1062286" y="352344"/>
                </a:lnTo>
                <a:lnTo>
                  <a:pt x="1062286" y="3"/>
                </a:lnTo>
                <a:lnTo>
                  <a:pt x="1034098" y="3"/>
                </a:lnTo>
                <a:lnTo>
                  <a:pt x="1034098" y="352341"/>
                </a:lnTo>
                <a:lnTo>
                  <a:pt x="1034113" y="352341"/>
                </a:lnTo>
                <a:cubicBezTo>
                  <a:pt x="1034703" y="437411"/>
                  <a:pt x="1103877" y="500322"/>
                  <a:pt x="1189132" y="500322"/>
                </a:cubicBezTo>
                <a:close/>
                <a:moveTo>
                  <a:pt x="562774" y="366435"/>
                </a:moveTo>
                <a:lnTo>
                  <a:pt x="491494" y="535557"/>
                </a:lnTo>
                <a:lnTo>
                  <a:pt x="519684" y="535554"/>
                </a:lnTo>
                <a:lnTo>
                  <a:pt x="519682" y="535557"/>
                </a:lnTo>
                <a:lnTo>
                  <a:pt x="519684" y="535557"/>
                </a:lnTo>
                <a:lnTo>
                  <a:pt x="555322" y="450996"/>
                </a:lnTo>
                <a:lnTo>
                  <a:pt x="794138" y="450996"/>
                </a:lnTo>
                <a:lnTo>
                  <a:pt x="829744" y="535557"/>
                </a:lnTo>
                <a:lnTo>
                  <a:pt x="857932" y="535557"/>
                </a:lnTo>
                <a:lnTo>
                  <a:pt x="810457" y="422808"/>
                </a:lnTo>
                <a:lnTo>
                  <a:pt x="567200" y="422808"/>
                </a:lnTo>
                <a:lnTo>
                  <a:pt x="579078" y="394620"/>
                </a:lnTo>
                <a:lnTo>
                  <a:pt x="826776" y="394620"/>
                </a:lnTo>
                <a:lnTo>
                  <a:pt x="886120" y="535557"/>
                </a:lnTo>
                <a:lnTo>
                  <a:pt x="914308" y="535557"/>
                </a:lnTo>
                <a:lnTo>
                  <a:pt x="843097" y="366435"/>
                </a:lnTo>
                <a:lnTo>
                  <a:pt x="562774" y="366435"/>
                </a:lnTo>
                <a:close/>
                <a:moveTo>
                  <a:pt x="604248" y="0"/>
                </a:moveTo>
                <a:lnTo>
                  <a:pt x="397091" y="491374"/>
                </a:lnTo>
                <a:lnTo>
                  <a:pt x="415032" y="515732"/>
                </a:lnTo>
                <a:lnTo>
                  <a:pt x="632437" y="0"/>
                </a:lnTo>
                <a:lnTo>
                  <a:pt x="604248" y="0"/>
                </a:lnTo>
                <a:close/>
                <a:moveTo>
                  <a:pt x="716998" y="3"/>
                </a:moveTo>
                <a:lnTo>
                  <a:pt x="934130" y="515735"/>
                </a:lnTo>
                <a:lnTo>
                  <a:pt x="952028" y="491377"/>
                </a:lnTo>
                <a:lnTo>
                  <a:pt x="745186" y="3"/>
                </a:lnTo>
                <a:lnTo>
                  <a:pt x="716998" y="3"/>
                </a:lnTo>
                <a:close/>
                <a:moveTo>
                  <a:pt x="546409" y="338247"/>
                </a:moveTo>
                <a:lnTo>
                  <a:pt x="463042" y="535557"/>
                </a:lnTo>
                <a:lnTo>
                  <a:pt x="434854" y="535557"/>
                </a:lnTo>
                <a:lnTo>
                  <a:pt x="646528" y="33467"/>
                </a:lnTo>
                <a:lnTo>
                  <a:pt x="762988" y="310059"/>
                </a:lnTo>
                <a:lnTo>
                  <a:pt x="791176" y="310059"/>
                </a:lnTo>
                <a:lnTo>
                  <a:pt x="660624" y="3"/>
                </a:lnTo>
                <a:lnTo>
                  <a:pt x="688812" y="3"/>
                </a:lnTo>
                <a:lnTo>
                  <a:pt x="831231" y="338247"/>
                </a:lnTo>
                <a:lnTo>
                  <a:pt x="546409" y="338247"/>
                </a:lnTo>
                <a:close/>
                <a:moveTo>
                  <a:pt x="674788" y="167531"/>
                </a:moveTo>
                <a:lnTo>
                  <a:pt x="614721" y="310062"/>
                </a:lnTo>
                <a:lnTo>
                  <a:pt x="734800" y="310062"/>
                </a:lnTo>
                <a:lnTo>
                  <a:pt x="674788" y="167531"/>
                </a:lnTo>
                <a:close/>
                <a:moveTo>
                  <a:pt x="558275" y="310062"/>
                </a:moveTo>
                <a:lnTo>
                  <a:pt x="586535" y="310062"/>
                </a:lnTo>
                <a:lnTo>
                  <a:pt x="660703" y="134072"/>
                </a:lnTo>
                <a:lnTo>
                  <a:pt x="646588" y="100553"/>
                </a:lnTo>
                <a:lnTo>
                  <a:pt x="558275" y="310062"/>
                </a:lnTo>
                <a:close/>
              </a:path>
            </a:pathLst>
          </a:custGeom>
          <a:solidFill>
            <a:srgbClr val="04316A"/>
          </a:solidFill>
          <a:ln w="2892" cap="flat">
            <a:noFill/>
            <a:prstDash val="solid"/>
            <a:miter/>
          </a:ln>
        </p:spPr>
        <p:txBody>
          <a:bodyPr rtlCol="0" anchor="ctr"/>
          <a:lstStyle/>
          <a:p>
            <a:endParaRPr lang="de-DE"/>
          </a:p>
        </p:txBody>
      </p:sp>
      <p:grpSp>
        <p:nvGrpSpPr>
          <p:cNvPr id="58" name="Gruppieren 57"/>
          <p:cNvGrpSpPr/>
          <p:nvPr userDrawn="1"/>
        </p:nvGrpSpPr>
        <p:grpSpPr>
          <a:xfrm>
            <a:off x="-390525" y="160153"/>
            <a:ext cx="333375" cy="136812"/>
            <a:chOff x="-133350" y="2711163"/>
            <a:chExt cx="333375" cy="136812"/>
          </a:xfrm>
        </p:grpSpPr>
        <p:cxnSp>
          <p:nvCxnSpPr>
            <p:cNvPr id="61" name="Gerader Verbinder 60"/>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2" name="Textfeld 61"/>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63" name="Gruppieren 62"/>
          <p:cNvGrpSpPr/>
          <p:nvPr userDrawn="1"/>
        </p:nvGrpSpPr>
        <p:grpSpPr>
          <a:xfrm>
            <a:off x="-390525" y="1131703"/>
            <a:ext cx="333375" cy="136812"/>
            <a:chOff x="-133350" y="2711163"/>
            <a:chExt cx="333375" cy="136812"/>
          </a:xfrm>
        </p:grpSpPr>
        <p:cxnSp>
          <p:nvCxnSpPr>
            <p:cNvPr id="64" name="Gerader Verbinder 63"/>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5" name="Textfeld 64"/>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06,00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66" name="Gruppieren 65"/>
          <p:cNvGrpSpPr/>
          <p:nvPr userDrawn="1"/>
        </p:nvGrpSpPr>
        <p:grpSpPr>
          <a:xfrm>
            <a:off x="-390525" y="1491963"/>
            <a:ext cx="333375" cy="136812"/>
            <a:chOff x="-133350" y="2711163"/>
            <a:chExt cx="333375" cy="136812"/>
          </a:xfrm>
        </p:grpSpPr>
        <p:cxnSp>
          <p:nvCxnSpPr>
            <p:cNvPr id="67" name="Gerader Verbinder 66"/>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8" name="Textfeld 67"/>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05,00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69" name="Gruppieren 68"/>
          <p:cNvGrpSpPr/>
          <p:nvPr userDrawn="1"/>
        </p:nvGrpSpPr>
        <p:grpSpPr>
          <a:xfrm>
            <a:off x="-390525" y="3292188"/>
            <a:ext cx="333375" cy="136812"/>
            <a:chOff x="-133350" y="2711163"/>
            <a:chExt cx="333375" cy="136812"/>
          </a:xfrm>
        </p:grpSpPr>
        <p:cxnSp>
          <p:nvCxnSpPr>
            <p:cNvPr id="70" name="Gerader Verbinder 69"/>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1" name="Textfeld 70"/>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72" name="Gruppieren 71"/>
          <p:cNvGrpSpPr/>
          <p:nvPr userDrawn="1"/>
        </p:nvGrpSpPr>
        <p:grpSpPr>
          <a:xfrm>
            <a:off x="-390525" y="6063963"/>
            <a:ext cx="333375" cy="136812"/>
            <a:chOff x="-133350" y="2711163"/>
            <a:chExt cx="333375" cy="136812"/>
          </a:xfrm>
        </p:grpSpPr>
        <p:cxnSp>
          <p:nvCxnSpPr>
            <p:cNvPr id="73" name="Gerader Verbinder 72"/>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4" name="Textfeld 73"/>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07,70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75" name="Gruppieren 74"/>
          <p:cNvGrpSpPr/>
          <p:nvPr userDrawn="1"/>
        </p:nvGrpSpPr>
        <p:grpSpPr>
          <a:xfrm>
            <a:off x="-390525" y="6495763"/>
            <a:ext cx="333375" cy="136812"/>
            <a:chOff x="-133350" y="2711163"/>
            <a:chExt cx="333375" cy="136812"/>
          </a:xfrm>
        </p:grpSpPr>
        <p:cxnSp>
          <p:nvCxnSpPr>
            <p:cNvPr id="76" name="Gerader Verbinder 75"/>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7" name="Textfeld 76"/>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08,90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78" name="Gruppieren 77"/>
          <p:cNvGrpSpPr/>
          <p:nvPr userDrawn="1"/>
        </p:nvGrpSpPr>
        <p:grpSpPr>
          <a:xfrm rot="16200000">
            <a:off x="281643" y="-299136"/>
            <a:ext cx="333375" cy="136808"/>
            <a:chOff x="-133350" y="2711167"/>
            <a:chExt cx="333375" cy="136808"/>
          </a:xfrm>
        </p:grpSpPr>
        <p:cxnSp>
          <p:nvCxnSpPr>
            <p:cNvPr id="79" name="Gerader Verbinder 78"/>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0" name="Textfeld 79"/>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81" name="Gruppieren 80"/>
          <p:cNvGrpSpPr/>
          <p:nvPr userDrawn="1"/>
        </p:nvGrpSpPr>
        <p:grpSpPr>
          <a:xfrm rot="16200000">
            <a:off x="5752963" y="-299136"/>
            <a:ext cx="333375" cy="136804"/>
            <a:chOff x="-133350" y="2711171"/>
            <a:chExt cx="333375" cy="136804"/>
          </a:xfrm>
        </p:grpSpPr>
        <p:cxnSp>
          <p:nvCxnSpPr>
            <p:cNvPr id="82" name="Gerader Verbinder 81"/>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3" name="Textfeld 82"/>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84" name="Gruppieren 83"/>
          <p:cNvGrpSpPr/>
          <p:nvPr userDrawn="1"/>
        </p:nvGrpSpPr>
        <p:grpSpPr>
          <a:xfrm>
            <a:off x="6203950" y="-397424"/>
            <a:ext cx="124906" cy="333375"/>
            <a:chOff x="6416680" y="-397424"/>
            <a:chExt cx="124906" cy="333375"/>
          </a:xfrm>
        </p:grpSpPr>
        <p:cxnSp>
          <p:nvCxnSpPr>
            <p:cNvPr id="85" name="Gerader Verbinder 84"/>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6" name="Textfeld 85"/>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cxnSp>
        <p:nvCxnSpPr>
          <p:cNvPr id="87" name="Gerader Verbinder 86"/>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88" name="Gruppieren 87"/>
          <p:cNvGrpSpPr/>
          <p:nvPr userDrawn="1"/>
        </p:nvGrpSpPr>
        <p:grpSpPr>
          <a:xfrm rot="16200000">
            <a:off x="11447325" y="-299139"/>
            <a:ext cx="333375" cy="136800"/>
            <a:chOff x="-133350" y="2711175"/>
            <a:chExt cx="333375" cy="136800"/>
          </a:xfrm>
        </p:grpSpPr>
        <p:cxnSp>
          <p:nvCxnSpPr>
            <p:cNvPr id="89" name="Gerader Verbinder 88"/>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90" name="Textfeld 89"/>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91" name="Grafik 3"/>
          <p:cNvGrpSpPr/>
          <p:nvPr userDrawn="1"/>
        </p:nvGrpSpPr>
        <p:grpSpPr>
          <a:xfrm>
            <a:off x="520163" y="293688"/>
            <a:ext cx="2592820" cy="556499"/>
            <a:chOff x="1648912" y="-143138"/>
            <a:chExt cx="2305525" cy="494837"/>
          </a:xfrm>
          <a:solidFill>
            <a:srgbClr val="04316A"/>
          </a:solidFill>
        </p:grpSpPr>
        <p:sp>
          <p:nvSpPr>
            <p:cNvPr id="92" name="Freihandform: Form 91"/>
            <p:cNvSpPr/>
            <p:nvPr/>
          </p:nvSpPr>
          <p:spPr>
            <a:xfrm>
              <a:off x="1648912" y="-137135"/>
              <a:ext cx="69751" cy="110916"/>
            </a:xfrm>
            <a:custGeom>
              <a:avLst/>
              <a:gdLst>
                <a:gd name="connsiteX0" fmla="*/ 69752 w 69751"/>
                <a:gd name="connsiteY0" fmla="*/ 18296 h 110916"/>
                <a:gd name="connsiteX1" fmla="*/ 19725 w 69751"/>
                <a:gd name="connsiteY1" fmla="*/ 18296 h 110916"/>
                <a:gd name="connsiteX2" fmla="*/ 19725 w 69751"/>
                <a:gd name="connsiteY2" fmla="*/ 45739 h 110916"/>
                <a:gd name="connsiteX3" fmla="*/ 56888 w 69751"/>
                <a:gd name="connsiteY3" fmla="*/ 45739 h 110916"/>
                <a:gd name="connsiteX4" fmla="*/ 56888 w 69751"/>
                <a:gd name="connsiteY4" fmla="*/ 63749 h 110916"/>
                <a:gd name="connsiteX5" fmla="*/ 19725 w 69751"/>
                <a:gd name="connsiteY5" fmla="*/ 63749 h 110916"/>
                <a:gd name="connsiteX6" fmla="*/ 19725 w 69751"/>
                <a:gd name="connsiteY6" fmla="*/ 110917 h 110916"/>
                <a:gd name="connsiteX7" fmla="*/ 0 w 69751"/>
                <a:gd name="connsiteY7" fmla="*/ 110917 h 110916"/>
                <a:gd name="connsiteX8" fmla="*/ 0 w 69751"/>
                <a:gd name="connsiteY8" fmla="*/ 0 h 110916"/>
                <a:gd name="connsiteX9" fmla="*/ 69466 w 69751"/>
                <a:gd name="connsiteY9" fmla="*/ 0 h 110916"/>
                <a:gd name="connsiteX10" fmla="*/ 69466 w 69751"/>
                <a:gd name="connsiteY10" fmla="*/ 18296 h 110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751" h="110916">
                  <a:moveTo>
                    <a:pt x="69752" y="18296"/>
                  </a:moveTo>
                  <a:lnTo>
                    <a:pt x="19725" y="18296"/>
                  </a:lnTo>
                  <a:lnTo>
                    <a:pt x="19725" y="45739"/>
                  </a:lnTo>
                  <a:lnTo>
                    <a:pt x="56888" y="45739"/>
                  </a:lnTo>
                  <a:lnTo>
                    <a:pt x="56888" y="63749"/>
                  </a:lnTo>
                  <a:lnTo>
                    <a:pt x="19725" y="63749"/>
                  </a:lnTo>
                  <a:lnTo>
                    <a:pt x="19725" y="110917"/>
                  </a:lnTo>
                  <a:lnTo>
                    <a:pt x="0" y="110917"/>
                  </a:lnTo>
                  <a:lnTo>
                    <a:pt x="0" y="0"/>
                  </a:lnTo>
                  <a:lnTo>
                    <a:pt x="69466" y="0"/>
                  </a:lnTo>
                  <a:lnTo>
                    <a:pt x="69466" y="18296"/>
                  </a:lnTo>
                  <a:close/>
                </a:path>
              </a:pathLst>
            </a:custGeom>
            <a:grpFill/>
            <a:ln w="2856" cap="flat">
              <a:noFill/>
              <a:prstDash val="solid"/>
              <a:miter/>
            </a:ln>
          </p:spPr>
          <p:txBody>
            <a:bodyPr rtlCol="0" anchor="ctr"/>
            <a:lstStyle/>
            <a:p>
              <a:endParaRPr lang="de-DE"/>
            </a:p>
          </p:txBody>
        </p:sp>
        <p:sp>
          <p:nvSpPr>
            <p:cNvPr id="93" name="Freihandform: Form 92"/>
            <p:cNvSpPr/>
            <p:nvPr/>
          </p:nvSpPr>
          <p:spPr>
            <a:xfrm>
              <a:off x="1729527" y="-108335"/>
              <a:ext cx="48025" cy="81831"/>
            </a:xfrm>
            <a:custGeom>
              <a:avLst/>
              <a:gdLst>
                <a:gd name="connsiteX0" fmla="*/ 48026 w 48025"/>
                <a:gd name="connsiteY0" fmla="*/ 1502 h 81831"/>
                <a:gd name="connsiteX1" fmla="*/ 45167 w 48025"/>
                <a:gd name="connsiteY1" fmla="*/ 20655 h 81831"/>
                <a:gd name="connsiteX2" fmla="*/ 34876 w 48025"/>
                <a:gd name="connsiteY2" fmla="*/ 18083 h 81831"/>
                <a:gd name="connsiteX3" fmla="*/ 18581 w 48025"/>
                <a:gd name="connsiteY3" fmla="*/ 40666 h 81831"/>
                <a:gd name="connsiteX4" fmla="*/ 18581 w 48025"/>
                <a:gd name="connsiteY4" fmla="*/ 81831 h 81831"/>
                <a:gd name="connsiteX5" fmla="*/ 0 w 48025"/>
                <a:gd name="connsiteY5" fmla="*/ 81831 h 81831"/>
                <a:gd name="connsiteX6" fmla="*/ 0 w 48025"/>
                <a:gd name="connsiteY6" fmla="*/ 1788 h 81831"/>
                <a:gd name="connsiteX7" fmla="*/ 18296 w 48025"/>
                <a:gd name="connsiteY7" fmla="*/ 1788 h 81831"/>
                <a:gd name="connsiteX8" fmla="*/ 18296 w 48025"/>
                <a:gd name="connsiteY8" fmla="*/ 12079 h 81831"/>
                <a:gd name="connsiteX9" fmla="*/ 18581 w 48025"/>
                <a:gd name="connsiteY9" fmla="*/ 12079 h 81831"/>
                <a:gd name="connsiteX10" fmla="*/ 39450 w 48025"/>
                <a:gd name="connsiteY10" fmla="*/ 73 h 81831"/>
                <a:gd name="connsiteX11" fmla="*/ 48026 w 48025"/>
                <a:gd name="connsiteY11" fmla="*/ 1502 h 81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025" h="81831">
                  <a:moveTo>
                    <a:pt x="48026" y="1502"/>
                  </a:moveTo>
                  <a:lnTo>
                    <a:pt x="45167" y="20655"/>
                  </a:lnTo>
                  <a:cubicBezTo>
                    <a:pt x="42308" y="19226"/>
                    <a:pt x="38878" y="18083"/>
                    <a:pt x="34876" y="18083"/>
                  </a:cubicBezTo>
                  <a:cubicBezTo>
                    <a:pt x="22012" y="18083"/>
                    <a:pt x="18581" y="28374"/>
                    <a:pt x="18581" y="40666"/>
                  </a:cubicBezTo>
                  <a:lnTo>
                    <a:pt x="18581" y="81831"/>
                  </a:lnTo>
                  <a:lnTo>
                    <a:pt x="0" y="81831"/>
                  </a:lnTo>
                  <a:lnTo>
                    <a:pt x="0" y="1788"/>
                  </a:lnTo>
                  <a:lnTo>
                    <a:pt x="18296" y="1788"/>
                  </a:lnTo>
                  <a:lnTo>
                    <a:pt x="18296" y="12079"/>
                  </a:lnTo>
                  <a:lnTo>
                    <a:pt x="18581" y="12079"/>
                  </a:lnTo>
                  <a:cubicBezTo>
                    <a:pt x="22869" y="4647"/>
                    <a:pt x="30302" y="73"/>
                    <a:pt x="39450" y="73"/>
                  </a:cubicBezTo>
                  <a:cubicBezTo>
                    <a:pt x="42023" y="-213"/>
                    <a:pt x="45167" y="359"/>
                    <a:pt x="48026" y="1502"/>
                  </a:cubicBezTo>
                  <a:close/>
                </a:path>
              </a:pathLst>
            </a:custGeom>
            <a:grpFill/>
            <a:ln w="2856" cap="flat">
              <a:noFill/>
              <a:prstDash val="solid"/>
              <a:miter/>
            </a:ln>
          </p:spPr>
          <p:txBody>
            <a:bodyPr rtlCol="0" anchor="ctr"/>
            <a:lstStyle/>
            <a:p>
              <a:endParaRPr lang="de-DE"/>
            </a:p>
          </p:txBody>
        </p:sp>
        <p:sp>
          <p:nvSpPr>
            <p:cNvPr id="94" name="Freihandform: Form 93"/>
            <p:cNvSpPr/>
            <p:nvPr/>
          </p:nvSpPr>
          <p:spPr>
            <a:xfrm>
              <a:off x="1790989" y="-141994"/>
              <a:ext cx="23727" cy="115490"/>
            </a:xfrm>
            <a:custGeom>
              <a:avLst/>
              <a:gdLst>
                <a:gd name="connsiteX0" fmla="*/ 23727 w 23727"/>
                <a:gd name="connsiteY0" fmla="*/ 11435 h 115490"/>
                <a:gd name="connsiteX1" fmla="*/ 11721 w 23727"/>
                <a:gd name="connsiteY1" fmla="*/ 22869 h 115490"/>
                <a:gd name="connsiteX2" fmla="*/ 0 w 23727"/>
                <a:gd name="connsiteY2" fmla="*/ 11435 h 115490"/>
                <a:gd name="connsiteX3" fmla="*/ 11721 w 23727"/>
                <a:gd name="connsiteY3" fmla="*/ 0 h 115490"/>
                <a:gd name="connsiteX4" fmla="*/ 23727 w 23727"/>
                <a:gd name="connsiteY4" fmla="*/ 11435 h 115490"/>
                <a:gd name="connsiteX5" fmla="*/ 21154 w 23727"/>
                <a:gd name="connsiteY5" fmla="*/ 115491 h 115490"/>
                <a:gd name="connsiteX6" fmla="*/ 2573 w 23727"/>
                <a:gd name="connsiteY6" fmla="*/ 115491 h 115490"/>
                <a:gd name="connsiteX7" fmla="*/ 2573 w 23727"/>
                <a:gd name="connsiteY7" fmla="*/ 35448 h 115490"/>
                <a:gd name="connsiteX8" fmla="*/ 21154 w 23727"/>
                <a:gd name="connsiteY8" fmla="*/ 35448 h 115490"/>
                <a:gd name="connsiteX9" fmla="*/ 21154 w 23727"/>
                <a:gd name="connsiteY9" fmla="*/ 115491 h 115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27" h="115490">
                  <a:moveTo>
                    <a:pt x="23727" y="11435"/>
                  </a:moveTo>
                  <a:cubicBezTo>
                    <a:pt x="23727" y="18010"/>
                    <a:pt x="18296" y="22869"/>
                    <a:pt x="11721" y="22869"/>
                  </a:cubicBezTo>
                  <a:cubicBezTo>
                    <a:pt x="5146" y="22869"/>
                    <a:pt x="0" y="18296"/>
                    <a:pt x="0" y="11435"/>
                  </a:cubicBezTo>
                  <a:cubicBezTo>
                    <a:pt x="0" y="4860"/>
                    <a:pt x="5431" y="0"/>
                    <a:pt x="11721" y="0"/>
                  </a:cubicBezTo>
                  <a:cubicBezTo>
                    <a:pt x="18296" y="0"/>
                    <a:pt x="23727" y="4860"/>
                    <a:pt x="23727" y="11435"/>
                  </a:cubicBezTo>
                  <a:close/>
                  <a:moveTo>
                    <a:pt x="21154" y="115491"/>
                  </a:moveTo>
                  <a:lnTo>
                    <a:pt x="2573" y="115491"/>
                  </a:lnTo>
                  <a:lnTo>
                    <a:pt x="2573" y="35448"/>
                  </a:lnTo>
                  <a:lnTo>
                    <a:pt x="21154" y="35448"/>
                  </a:lnTo>
                  <a:lnTo>
                    <a:pt x="21154" y="115491"/>
                  </a:lnTo>
                  <a:close/>
                </a:path>
              </a:pathLst>
            </a:custGeom>
            <a:grpFill/>
            <a:ln w="2856" cap="flat">
              <a:noFill/>
              <a:prstDash val="solid"/>
              <a:miter/>
            </a:ln>
          </p:spPr>
          <p:txBody>
            <a:bodyPr rtlCol="0" anchor="ctr"/>
            <a:lstStyle/>
            <a:p>
              <a:endParaRPr lang="de-DE"/>
            </a:p>
          </p:txBody>
        </p:sp>
        <p:sp>
          <p:nvSpPr>
            <p:cNvPr id="95" name="Freihandform: Form 94"/>
            <p:cNvSpPr/>
            <p:nvPr/>
          </p:nvSpPr>
          <p:spPr>
            <a:xfrm>
              <a:off x="1831868" y="-108262"/>
              <a:ext cx="72896" cy="83759"/>
            </a:xfrm>
            <a:custGeom>
              <a:avLst/>
              <a:gdLst>
                <a:gd name="connsiteX0" fmla="*/ 39736 w 72896"/>
                <a:gd name="connsiteY0" fmla="*/ 83759 h 83759"/>
                <a:gd name="connsiteX1" fmla="*/ 0 w 72896"/>
                <a:gd name="connsiteY1" fmla="*/ 41737 h 83759"/>
                <a:gd name="connsiteX2" fmla="*/ 37449 w 72896"/>
                <a:gd name="connsiteY2" fmla="*/ 0 h 83759"/>
                <a:gd name="connsiteX3" fmla="*/ 72896 w 72896"/>
                <a:gd name="connsiteY3" fmla="*/ 40593 h 83759"/>
                <a:gd name="connsiteX4" fmla="*/ 72610 w 72896"/>
                <a:gd name="connsiteY4" fmla="*/ 48312 h 83759"/>
                <a:gd name="connsiteX5" fmla="*/ 18867 w 72896"/>
                <a:gd name="connsiteY5" fmla="*/ 48312 h 83759"/>
                <a:gd name="connsiteX6" fmla="*/ 39736 w 72896"/>
                <a:gd name="connsiteY6" fmla="*/ 67751 h 83759"/>
                <a:gd name="connsiteX7" fmla="*/ 59461 w 72896"/>
                <a:gd name="connsiteY7" fmla="*/ 58317 h 83759"/>
                <a:gd name="connsiteX8" fmla="*/ 71181 w 72896"/>
                <a:gd name="connsiteY8" fmla="*/ 70609 h 83759"/>
                <a:gd name="connsiteX9" fmla="*/ 39736 w 72896"/>
                <a:gd name="connsiteY9" fmla="*/ 83759 h 83759"/>
                <a:gd name="connsiteX10" fmla="*/ 18581 w 72896"/>
                <a:gd name="connsiteY10" fmla="*/ 34590 h 83759"/>
                <a:gd name="connsiteX11" fmla="*/ 54887 w 72896"/>
                <a:gd name="connsiteY11" fmla="*/ 34590 h 83759"/>
                <a:gd name="connsiteX12" fmla="*/ 37163 w 72896"/>
                <a:gd name="connsiteY12" fmla="*/ 15151 h 83759"/>
                <a:gd name="connsiteX13" fmla="*/ 18581 w 72896"/>
                <a:gd name="connsiteY13" fmla="*/ 34590 h 83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896" h="83759">
                  <a:moveTo>
                    <a:pt x="39736" y="83759"/>
                  </a:moveTo>
                  <a:cubicBezTo>
                    <a:pt x="16009" y="83759"/>
                    <a:pt x="0" y="66893"/>
                    <a:pt x="0" y="41737"/>
                  </a:cubicBezTo>
                  <a:cubicBezTo>
                    <a:pt x="0" y="16866"/>
                    <a:pt x="15151" y="0"/>
                    <a:pt x="37449" y="0"/>
                  </a:cubicBezTo>
                  <a:cubicBezTo>
                    <a:pt x="58889" y="0"/>
                    <a:pt x="72896" y="16009"/>
                    <a:pt x="72896" y="40593"/>
                  </a:cubicBezTo>
                  <a:cubicBezTo>
                    <a:pt x="72896" y="43166"/>
                    <a:pt x="72610" y="46025"/>
                    <a:pt x="72610" y="48312"/>
                  </a:cubicBezTo>
                  <a:lnTo>
                    <a:pt x="18867" y="48312"/>
                  </a:lnTo>
                  <a:cubicBezTo>
                    <a:pt x="20868" y="60604"/>
                    <a:pt x="28301" y="67751"/>
                    <a:pt x="39736" y="67751"/>
                  </a:cubicBezTo>
                  <a:cubicBezTo>
                    <a:pt x="47168" y="67751"/>
                    <a:pt x="53171" y="64892"/>
                    <a:pt x="59461" y="58317"/>
                  </a:cubicBezTo>
                  <a:lnTo>
                    <a:pt x="71181" y="70609"/>
                  </a:lnTo>
                  <a:cubicBezTo>
                    <a:pt x="62033" y="79471"/>
                    <a:pt x="51742" y="83759"/>
                    <a:pt x="39736" y="83759"/>
                  </a:cubicBezTo>
                  <a:close/>
                  <a:moveTo>
                    <a:pt x="18581" y="34590"/>
                  </a:moveTo>
                  <a:lnTo>
                    <a:pt x="54887" y="34590"/>
                  </a:lnTo>
                  <a:cubicBezTo>
                    <a:pt x="54029" y="22298"/>
                    <a:pt x="47740" y="15151"/>
                    <a:pt x="37163" y="15151"/>
                  </a:cubicBezTo>
                  <a:cubicBezTo>
                    <a:pt x="26872" y="15151"/>
                    <a:pt x="20297" y="22298"/>
                    <a:pt x="18581" y="34590"/>
                  </a:cubicBezTo>
                  <a:close/>
                </a:path>
              </a:pathLst>
            </a:custGeom>
            <a:grpFill/>
            <a:ln w="2856" cap="flat">
              <a:noFill/>
              <a:prstDash val="solid"/>
              <a:miter/>
            </a:ln>
          </p:spPr>
          <p:txBody>
            <a:bodyPr rtlCol="0" anchor="ctr"/>
            <a:lstStyle/>
            <a:p>
              <a:endParaRPr lang="de-DE"/>
            </a:p>
          </p:txBody>
        </p:sp>
        <p:sp>
          <p:nvSpPr>
            <p:cNvPr id="96" name="Freihandform: Form 95"/>
            <p:cNvSpPr/>
            <p:nvPr/>
          </p:nvSpPr>
          <p:spPr>
            <a:xfrm>
              <a:off x="1921344" y="-143138"/>
              <a:ext cx="74611" cy="118921"/>
            </a:xfrm>
            <a:custGeom>
              <a:avLst/>
              <a:gdLst>
                <a:gd name="connsiteX0" fmla="*/ 0 w 74611"/>
                <a:gd name="connsiteY0" fmla="*/ 76613 h 118921"/>
                <a:gd name="connsiteX1" fmla="*/ 32589 w 74611"/>
                <a:gd name="connsiteY1" fmla="*/ 34876 h 118921"/>
                <a:gd name="connsiteX2" fmla="*/ 55744 w 74611"/>
                <a:gd name="connsiteY2" fmla="*/ 45739 h 118921"/>
                <a:gd name="connsiteX3" fmla="*/ 56030 w 74611"/>
                <a:gd name="connsiteY3" fmla="*/ 45739 h 118921"/>
                <a:gd name="connsiteX4" fmla="*/ 56030 w 74611"/>
                <a:gd name="connsiteY4" fmla="*/ 4574 h 118921"/>
                <a:gd name="connsiteX5" fmla="*/ 74612 w 74611"/>
                <a:gd name="connsiteY5" fmla="*/ 0 h 118921"/>
                <a:gd name="connsiteX6" fmla="*/ 74612 w 74611"/>
                <a:gd name="connsiteY6" fmla="*/ 116920 h 118921"/>
                <a:gd name="connsiteX7" fmla="*/ 56316 w 74611"/>
                <a:gd name="connsiteY7" fmla="*/ 116920 h 118921"/>
                <a:gd name="connsiteX8" fmla="*/ 56316 w 74611"/>
                <a:gd name="connsiteY8" fmla="*/ 107486 h 118921"/>
                <a:gd name="connsiteX9" fmla="*/ 56030 w 74611"/>
                <a:gd name="connsiteY9" fmla="*/ 107486 h 118921"/>
                <a:gd name="connsiteX10" fmla="*/ 32017 w 74611"/>
                <a:gd name="connsiteY10" fmla="*/ 118921 h 118921"/>
                <a:gd name="connsiteX11" fmla="*/ 0 w 74611"/>
                <a:gd name="connsiteY11" fmla="*/ 76613 h 118921"/>
                <a:gd name="connsiteX12" fmla="*/ 18296 w 74611"/>
                <a:gd name="connsiteY12" fmla="*/ 76613 h 118921"/>
                <a:gd name="connsiteX13" fmla="*/ 36877 w 74611"/>
                <a:gd name="connsiteY13" fmla="*/ 102341 h 118921"/>
                <a:gd name="connsiteX14" fmla="*/ 56030 w 74611"/>
                <a:gd name="connsiteY14" fmla="*/ 91764 h 118921"/>
                <a:gd name="connsiteX15" fmla="*/ 56030 w 74611"/>
                <a:gd name="connsiteY15" fmla="*/ 62319 h 118921"/>
                <a:gd name="connsiteX16" fmla="*/ 36877 w 74611"/>
                <a:gd name="connsiteY16" fmla="*/ 51742 h 118921"/>
                <a:gd name="connsiteX17" fmla="*/ 18296 w 74611"/>
                <a:gd name="connsiteY17" fmla="*/ 76613 h 118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4611" h="118921">
                  <a:moveTo>
                    <a:pt x="0" y="76613"/>
                  </a:moveTo>
                  <a:cubicBezTo>
                    <a:pt x="0" y="50885"/>
                    <a:pt x="13150" y="34876"/>
                    <a:pt x="32589" y="34876"/>
                  </a:cubicBezTo>
                  <a:cubicBezTo>
                    <a:pt x="42594" y="34876"/>
                    <a:pt x="50599" y="39164"/>
                    <a:pt x="55744" y="45739"/>
                  </a:cubicBezTo>
                  <a:lnTo>
                    <a:pt x="56030" y="45739"/>
                  </a:lnTo>
                  <a:lnTo>
                    <a:pt x="56030" y="4574"/>
                  </a:lnTo>
                  <a:lnTo>
                    <a:pt x="74612" y="0"/>
                  </a:lnTo>
                  <a:lnTo>
                    <a:pt x="74612" y="116920"/>
                  </a:lnTo>
                  <a:lnTo>
                    <a:pt x="56316" y="116920"/>
                  </a:lnTo>
                  <a:lnTo>
                    <a:pt x="56316" y="107486"/>
                  </a:lnTo>
                  <a:lnTo>
                    <a:pt x="56030" y="107486"/>
                  </a:lnTo>
                  <a:cubicBezTo>
                    <a:pt x="50313" y="114633"/>
                    <a:pt x="42023" y="118921"/>
                    <a:pt x="32017" y="118921"/>
                  </a:cubicBezTo>
                  <a:cubicBezTo>
                    <a:pt x="13150" y="118635"/>
                    <a:pt x="0" y="102341"/>
                    <a:pt x="0" y="76613"/>
                  </a:cubicBezTo>
                  <a:close/>
                  <a:moveTo>
                    <a:pt x="18296" y="76613"/>
                  </a:moveTo>
                  <a:cubicBezTo>
                    <a:pt x="18296" y="92907"/>
                    <a:pt x="25156" y="102341"/>
                    <a:pt x="36877" y="102341"/>
                  </a:cubicBezTo>
                  <a:cubicBezTo>
                    <a:pt x="44024" y="102341"/>
                    <a:pt x="50027" y="98910"/>
                    <a:pt x="56030" y="91764"/>
                  </a:cubicBezTo>
                  <a:lnTo>
                    <a:pt x="56030" y="62319"/>
                  </a:lnTo>
                  <a:cubicBezTo>
                    <a:pt x="50599" y="55173"/>
                    <a:pt x="44595" y="51742"/>
                    <a:pt x="36877" y="51742"/>
                  </a:cubicBezTo>
                  <a:cubicBezTo>
                    <a:pt x="24871" y="51742"/>
                    <a:pt x="18296" y="60604"/>
                    <a:pt x="18296" y="76613"/>
                  </a:cubicBezTo>
                  <a:close/>
                </a:path>
              </a:pathLst>
            </a:custGeom>
            <a:grpFill/>
            <a:ln w="2856" cap="flat">
              <a:noFill/>
              <a:prstDash val="solid"/>
              <a:miter/>
            </a:ln>
          </p:spPr>
          <p:txBody>
            <a:bodyPr rtlCol="0" anchor="ctr"/>
            <a:lstStyle/>
            <a:p>
              <a:endParaRPr lang="de-DE"/>
            </a:p>
          </p:txBody>
        </p:sp>
        <p:sp>
          <p:nvSpPr>
            <p:cNvPr id="97" name="Freihandform: Form 96"/>
            <p:cNvSpPr/>
            <p:nvPr/>
          </p:nvSpPr>
          <p:spPr>
            <a:xfrm>
              <a:off x="2020826" y="-108335"/>
              <a:ext cx="48025" cy="81831"/>
            </a:xfrm>
            <a:custGeom>
              <a:avLst/>
              <a:gdLst>
                <a:gd name="connsiteX0" fmla="*/ 48026 w 48025"/>
                <a:gd name="connsiteY0" fmla="*/ 1502 h 81831"/>
                <a:gd name="connsiteX1" fmla="*/ 45167 w 48025"/>
                <a:gd name="connsiteY1" fmla="*/ 20655 h 81831"/>
                <a:gd name="connsiteX2" fmla="*/ 34876 w 48025"/>
                <a:gd name="connsiteY2" fmla="*/ 18083 h 81831"/>
                <a:gd name="connsiteX3" fmla="*/ 18581 w 48025"/>
                <a:gd name="connsiteY3" fmla="*/ 40666 h 81831"/>
                <a:gd name="connsiteX4" fmla="*/ 18581 w 48025"/>
                <a:gd name="connsiteY4" fmla="*/ 81831 h 81831"/>
                <a:gd name="connsiteX5" fmla="*/ 0 w 48025"/>
                <a:gd name="connsiteY5" fmla="*/ 81831 h 81831"/>
                <a:gd name="connsiteX6" fmla="*/ 0 w 48025"/>
                <a:gd name="connsiteY6" fmla="*/ 1788 h 81831"/>
                <a:gd name="connsiteX7" fmla="*/ 18296 w 48025"/>
                <a:gd name="connsiteY7" fmla="*/ 1788 h 81831"/>
                <a:gd name="connsiteX8" fmla="*/ 18296 w 48025"/>
                <a:gd name="connsiteY8" fmla="*/ 12079 h 81831"/>
                <a:gd name="connsiteX9" fmla="*/ 18581 w 48025"/>
                <a:gd name="connsiteY9" fmla="*/ 12079 h 81831"/>
                <a:gd name="connsiteX10" fmla="*/ 39450 w 48025"/>
                <a:gd name="connsiteY10" fmla="*/ 73 h 81831"/>
                <a:gd name="connsiteX11" fmla="*/ 48026 w 48025"/>
                <a:gd name="connsiteY11" fmla="*/ 1502 h 81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025" h="81831">
                  <a:moveTo>
                    <a:pt x="48026" y="1502"/>
                  </a:moveTo>
                  <a:lnTo>
                    <a:pt x="45167" y="20655"/>
                  </a:lnTo>
                  <a:cubicBezTo>
                    <a:pt x="42308" y="19226"/>
                    <a:pt x="38878" y="18083"/>
                    <a:pt x="34876" y="18083"/>
                  </a:cubicBezTo>
                  <a:cubicBezTo>
                    <a:pt x="22012" y="18083"/>
                    <a:pt x="18581" y="28374"/>
                    <a:pt x="18581" y="40666"/>
                  </a:cubicBezTo>
                  <a:lnTo>
                    <a:pt x="18581" y="81831"/>
                  </a:lnTo>
                  <a:lnTo>
                    <a:pt x="0" y="81831"/>
                  </a:lnTo>
                  <a:lnTo>
                    <a:pt x="0" y="1788"/>
                  </a:lnTo>
                  <a:lnTo>
                    <a:pt x="18296" y="1788"/>
                  </a:lnTo>
                  <a:lnTo>
                    <a:pt x="18296" y="12079"/>
                  </a:lnTo>
                  <a:lnTo>
                    <a:pt x="18581" y="12079"/>
                  </a:lnTo>
                  <a:cubicBezTo>
                    <a:pt x="22869" y="4647"/>
                    <a:pt x="30302" y="73"/>
                    <a:pt x="39450" y="73"/>
                  </a:cubicBezTo>
                  <a:cubicBezTo>
                    <a:pt x="42023" y="-213"/>
                    <a:pt x="45167" y="359"/>
                    <a:pt x="48026" y="1502"/>
                  </a:cubicBezTo>
                  <a:close/>
                </a:path>
              </a:pathLst>
            </a:custGeom>
            <a:grpFill/>
            <a:ln w="2856" cap="flat">
              <a:noFill/>
              <a:prstDash val="solid"/>
              <a:miter/>
            </a:ln>
          </p:spPr>
          <p:txBody>
            <a:bodyPr rtlCol="0" anchor="ctr"/>
            <a:lstStyle/>
            <a:p>
              <a:endParaRPr lang="de-DE"/>
            </a:p>
          </p:txBody>
        </p:sp>
        <p:sp>
          <p:nvSpPr>
            <p:cNvPr id="98" name="Freihandform: Form 97"/>
            <p:cNvSpPr/>
            <p:nvPr/>
          </p:nvSpPr>
          <p:spPr>
            <a:xfrm>
              <a:off x="2082002" y="-141994"/>
              <a:ext cx="23727" cy="115490"/>
            </a:xfrm>
            <a:custGeom>
              <a:avLst/>
              <a:gdLst>
                <a:gd name="connsiteX0" fmla="*/ 23727 w 23727"/>
                <a:gd name="connsiteY0" fmla="*/ 11435 h 115490"/>
                <a:gd name="connsiteX1" fmla="*/ 11721 w 23727"/>
                <a:gd name="connsiteY1" fmla="*/ 22869 h 115490"/>
                <a:gd name="connsiteX2" fmla="*/ 0 w 23727"/>
                <a:gd name="connsiteY2" fmla="*/ 11435 h 115490"/>
                <a:gd name="connsiteX3" fmla="*/ 11721 w 23727"/>
                <a:gd name="connsiteY3" fmla="*/ 0 h 115490"/>
                <a:gd name="connsiteX4" fmla="*/ 23727 w 23727"/>
                <a:gd name="connsiteY4" fmla="*/ 11435 h 115490"/>
                <a:gd name="connsiteX5" fmla="*/ 21440 w 23727"/>
                <a:gd name="connsiteY5" fmla="*/ 115491 h 115490"/>
                <a:gd name="connsiteX6" fmla="*/ 2859 w 23727"/>
                <a:gd name="connsiteY6" fmla="*/ 115491 h 115490"/>
                <a:gd name="connsiteX7" fmla="*/ 2859 w 23727"/>
                <a:gd name="connsiteY7" fmla="*/ 35448 h 115490"/>
                <a:gd name="connsiteX8" fmla="*/ 21440 w 23727"/>
                <a:gd name="connsiteY8" fmla="*/ 35448 h 115490"/>
                <a:gd name="connsiteX9" fmla="*/ 21440 w 23727"/>
                <a:gd name="connsiteY9" fmla="*/ 115491 h 115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27" h="115490">
                  <a:moveTo>
                    <a:pt x="23727" y="11435"/>
                  </a:moveTo>
                  <a:cubicBezTo>
                    <a:pt x="23727" y="18010"/>
                    <a:pt x="18296" y="22869"/>
                    <a:pt x="11721" y="22869"/>
                  </a:cubicBezTo>
                  <a:cubicBezTo>
                    <a:pt x="5146" y="22869"/>
                    <a:pt x="0" y="18296"/>
                    <a:pt x="0" y="11435"/>
                  </a:cubicBezTo>
                  <a:cubicBezTo>
                    <a:pt x="0" y="4860"/>
                    <a:pt x="5431" y="0"/>
                    <a:pt x="11721" y="0"/>
                  </a:cubicBezTo>
                  <a:cubicBezTo>
                    <a:pt x="18581" y="0"/>
                    <a:pt x="23727" y="4860"/>
                    <a:pt x="23727" y="11435"/>
                  </a:cubicBezTo>
                  <a:close/>
                  <a:moveTo>
                    <a:pt x="21440" y="115491"/>
                  </a:moveTo>
                  <a:lnTo>
                    <a:pt x="2859" y="115491"/>
                  </a:lnTo>
                  <a:lnTo>
                    <a:pt x="2859" y="35448"/>
                  </a:lnTo>
                  <a:lnTo>
                    <a:pt x="21440" y="35448"/>
                  </a:lnTo>
                  <a:lnTo>
                    <a:pt x="21440" y="115491"/>
                  </a:lnTo>
                  <a:close/>
                </a:path>
              </a:pathLst>
            </a:custGeom>
            <a:grpFill/>
            <a:ln w="2856" cap="flat">
              <a:noFill/>
              <a:prstDash val="solid"/>
              <a:miter/>
            </a:ln>
          </p:spPr>
          <p:txBody>
            <a:bodyPr rtlCol="0" anchor="ctr"/>
            <a:lstStyle/>
            <a:p>
              <a:endParaRPr lang="de-DE"/>
            </a:p>
          </p:txBody>
        </p:sp>
        <p:sp>
          <p:nvSpPr>
            <p:cNvPr id="99" name="Freihandform: Form 98"/>
            <p:cNvSpPr/>
            <p:nvPr/>
          </p:nvSpPr>
          <p:spPr>
            <a:xfrm>
              <a:off x="2123453" y="-108548"/>
              <a:ext cx="67464" cy="84045"/>
            </a:xfrm>
            <a:custGeom>
              <a:avLst/>
              <a:gdLst>
                <a:gd name="connsiteX0" fmla="*/ 66893 w 67464"/>
                <a:gd name="connsiteY0" fmla="*/ 71181 h 84045"/>
                <a:gd name="connsiteX1" fmla="*/ 38306 w 67464"/>
                <a:gd name="connsiteY1" fmla="*/ 84045 h 84045"/>
                <a:gd name="connsiteX2" fmla="*/ 0 w 67464"/>
                <a:gd name="connsiteY2" fmla="*/ 42308 h 84045"/>
                <a:gd name="connsiteX3" fmla="*/ 38592 w 67464"/>
                <a:gd name="connsiteY3" fmla="*/ 0 h 84045"/>
                <a:gd name="connsiteX4" fmla="*/ 67465 w 67464"/>
                <a:gd name="connsiteY4" fmla="*/ 13722 h 84045"/>
                <a:gd name="connsiteX5" fmla="*/ 54601 w 67464"/>
                <a:gd name="connsiteY5" fmla="*/ 26014 h 84045"/>
                <a:gd name="connsiteX6" fmla="*/ 38592 w 67464"/>
                <a:gd name="connsiteY6" fmla="*/ 17152 h 84045"/>
                <a:gd name="connsiteX7" fmla="*/ 18867 w 67464"/>
                <a:gd name="connsiteY7" fmla="*/ 42023 h 84045"/>
                <a:gd name="connsiteX8" fmla="*/ 38592 w 67464"/>
                <a:gd name="connsiteY8" fmla="*/ 66893 h 84045"/>
                <a:gd name="connsiteX9" fmla="*/ 55173 w 67464"/>
                <a:gd name="connsiteY9" fmla="*/ 58031 h 84045"/>
                <a:gd name="connsiteX10" fmla="*/ 66893 w 67464"/>
                <a:gd name="connsiteY10" fmla="*/ 71181 h 84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464" h="84045">
                  <a:moveTo>
                    <a:pt x="66893" y="71181"/>
                  </a:moveTo>
                  <a:cubicBezTo>
                    <a:pt x="58889" y="80043"/>
                    <a:pt x="49741" y="84045"/>
                    <a:pt x="38306" y="84045"/>
                  </a:cubicBezTo>
                  <a:cubicBezTo>
                    <a:pt x="15437" y="84045"/>
                    <a:pt x="0" y="67465"/>
                    <a:pt x="0" y="42308"/>
                  </a:cubicBezTo>
                  <a:cubicBezTo>
                    <a:pt x="0" y="17152"/>
                    <a:pt x="15437" y="0"/>
                    <a:pt x="38592" y="0"/>
                  </a:cubicBezTo>
                  <a:cubicBezTo>
                    <a:pt x="50599" y="0"/>
                    <a:pt x="60318" y="4574"/>
                    <a:pt x="67465" y="13722"/>
                  </a:cubicBezTo>
                  <a:lnTo>
                    <a:pt x="54601" y="26014"/>
                  </a:lnTo>
                  <a:cubicBezTo>
                    <a:pt x="50027" y="20011"/>
                    <a:pt x="44881" y="17152"/>
                    <a:pt x="38592" y="17152"/>
                  </a:cubicBezTo>
                  <a:cubicBezTo>
                    <a:pt x="26872" y="17152"/>
                    <a:pt x="18867" y="26872"/>
                    <a:pt x="18867" y="42023"/>
                  </a:cubicBezTo>
                  <a:cubicBezTo>
                    <a:pt x="18867" y="56888"/>
                    <a:pt x="26872" y="66893"/>
                    <a:pt x="38592" y="66893"/>
                  </a:cubicBezTo>
                  <a:cubicBezTo>
                    <a:pt x="44881" y="66893"/>
                    <a:pt x="50027" y="64034"/>
                    <a:pt x="55173" y="58031"/>
                  </a:cubicBezTo>
                  <a:lnTo>
                    <a:pt x="66893" y="71181"/>
                  </a:lnTo>
                  <a:close/>
                </a:path>
              </a:pathLst>
            </a:custGeom>
            <a:grpFill/>
            <a:ln w="2856" cap="flat">
              <a:noFill/>
              <a:prstDash val="solid"/>
              <a:miter/>
            </a:ln>
          </p:spPr>
          <p:txBody>
            <a:bodyPr rtlCol="0" anchor="ctr"/>
            <a:lstStyle/>
            <a:p>
              <a:endParaRPr lang="de-DE"/>
            </a:p>
          </p:txBody>
        </p:sp>
        <p:sp>
          <p:nvSpPr>
            <p:cNvPr id="100" name="Freihandform: Form 99"/>
            <p:cNvSpPr/>
            <p:nvPr/>
          </p:nvSpPr>
          <p:spPr>
            <a:xfrm>
              <a:off x="2206927" y="-143138"/>
              <a:ext cx="68894" cy="116920"/>
            </a:xfrm>
            <a:custGeom>
              <a:avLst/>
              <a:gdLst>
                <a:gd name="connsiteX0" fmla="*/ 68894 w 68894"/>
                <a:gd name="connsiteY0" fmla="*/ 116634 h 116920"/>
                <a:gd name="connsiteX1" fmla="*/ 50313 w 68894"/>
                <a:gd name="connsiteY1" fmla="*/ 116634 h 116920"/>
                <a:gd name="connsiteX2" fmla="*/ 50313 w 68894"/>
                <a:gd name="connsiteY2" fmla="*/ 70895 h 116920"/>
                <a:gd name="connsiteX3" fmla="*/ 35448 w 68894"/>
                <a:gd name="connsiteY3" fmla="*/ 51456 h 116920"/>
                <a:gd name="connsiteX4" fmla="*/ 18867 w 68894"/>
                <a:gd name="connsiteY4" fmla="*/ 70895 h 116920"/>
                <a:gd name="connsiteX5" fmla="*/ 18867 w 68894"/>
                <a:gd name="connsiteY5" fmla="*/ 116920 h 116920"/>
                <a:gd name="connsiteX6" fmla="*/ 0 w 68894"/>
                <a:gd name="connsiteY6" fmla="*/ 116920 h 116920"/>
                <a:gd name="connsiteX7" fmla="*/ 0 w 68894"/>
                <a:gd name="connsiteY7" fmla="*/ 4574 h 116920"/>
                <a:gd name="connsiteX8" fmla="*/ 18581 w 68894"/>
                <a:gd name="connsiteY8" fmla="*/ 0 h 116920"/>
                <a:gd name="connsiteX9" fmla="*/ 18581 w 68894"/>
                <a:gd name="connsiteY9" fmla="*/ 46597 h 116920"/>
                <a:gd name="connsiteX10" fmla="*/ 18867 w 68894"/>
                <a:gd name="connsiteY10" fmla="*/ 46597 h 116920"/>
                <a:gd name="connsiteX11" fmla="*/ 42308 w 68894"/>
                <a:gd name="connsiteY11" fmla="*/ 34876 h 116920"/>
                <a:gd name="connsiteX12" fmla="*/ 68608 w 68894"/>
                <a:gd name="connsiteY12" fmla="*/ 67179 h 116920"/>
                <a:gd name="connsiteX13" fmla="*/ 68608 w 68894"/>
                <a:gd name="connsiteY13" fmla="*/ 116634 h 116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8894" h="116920">
                  <a:moveTo>
                    <a:pt x="68894" y="116634"/>
                  </a:moveTo>
                  <a:lnTo>
                    <a:pt x="50313" y="116634"/>
                  </a:lnTo>
                  <a:lnTo>
                    <a:pt x="50313" y="70895"/>
                  </a:lnTo>
                  <a:cubicBezTo>
                    <a:pt x="50313" y="59175"/>
                    <a:pt x="46596" y="51456"/>
                    <a:pt x="35448" y="51456"/>
                  </a:cubicBezTo>
                  <a:cubicBezTo>
                    <a:pt x="22584" y="51456"/>
                    <a:pt x="18867" y="61748"/>
                    <a:pt x="18867" y="70895"/>
                  </a:cubicBezTo>
                  <a:lnTo>
                    <a:pt x="18867" y="116920"/>
                  </a:lnTo>
                  <a:lnTo>
                    <a:pt x="0" y="116920"/>
                  </a:lnTo>
                  <a:lnTo>
                    <a:pt x="0" y="4574"/>
                  </a:lnTo>
                  <a:lnTo>
                    <a:pt x="18581" y="0"/>
                  </a:lnTo>
                  <a:lnTo>
                    <a:pt x="18581" y="46597"/>
                  </a:lnTo>
                  <a:lnTo>
                    <a:pt x="18867" y="46597"/>
                  </a:lnTo>
                  <a:cubicBezTo>
                    <a:pt x="23441" y="39450"/>
                    <a:pt x="31731" y="34876"/>
                    <a:pt x="42308" y="34876"/>
                  </a:cubicBezTo>
                  <a:cubicBezTo>
                    <a:pt x="60890" y="34876"/>
                    <a:pt x="68608" y="48598"/>
                    <a:pt x="68608" y="67179"/>
                  </a:cubicBezTo>
                  <a:lnTo>
                    <a:pt x="68608" y="116634"/>
                  </a:lnTo>
                  <a:close/>
                </a:path>
              </a:pathLst>
            </a:custGeom>
            <a:grpFill/>
            <a:ln w="2856" cap="flat">
              <a:noFill/>
              <a:prstDash val="solid"/>
              <a:miter/>
            </a:ln>
          </p:spPr>
          <p:txBody>
            <a:bodyPr rtlCol="0" anchor="ctr"/>
            <a:lstStyle/>
            <a:p>
              <a:endParaRPr lang="de-DE"/>
            </a:p>
          </p:txBody>
        </p:sp>
        <p:sp>
          <p:nvSpPr>
            <p:cNvPr id="101" name="Freihandform: Form 100"/>
            <p:cNvSpPr/>
            <p:nvPr/>
          </p:nvSpPr>
          <p:spPr>
            <a:xfrm>
              <a:off x="2297261" y="-84249"/>
              <a:ext cx="39163" cy="17723"/>
            </a:xfrm>
            <a:custGeom>
              <a:avLst/>
              <a:gdLst>
                <a:gd name="connsiteX0" fmla="*/ 39164 w 39163"/>
                <a:gd name="connsiteY0" fmla="*/ 17724 h 17723"/>
                <a:gd name="connsiteX1" fmla="*/ 0 w 39163"/>
                <a:gd name="connsiteY1" fmla="*/ 17724 h 17723"/>
                <a:gd name="connsiteX2" fmla="*/ 0 w 39163"/>
                <a:gd name="connsiteY2" fmla="*/ 0 h 17723"/>
                <a:gd name="connsiteX3" fmla="*/ 39164 w 39163"/>
                <a:gd name="connsiteY3" fmla="*/ 0 h 17723"/>
                <a:gd name="connsiteX4" fmla="*/ 39164 w 39163"/>
                <a:gd name="connsiteY4" fmla="*/ 17724 h 17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63" h="17723">
                  <a:moveTo>
                    <a:pt x="39164" y="17724"/>
                  </a:moveTo>
                  <a:lnTo>
                    <a:pt x="0" y="17724"/>
                  </a:lnTo>
                  <a:lnTo>
                    <a:pt x="0" y="0"/>
                  </a:lnTo>
                  <a:lnTo>
                    <a:pt x="39164" y="0"/>
                  </a:lnTo>
                  <a:lnTo>
                    <a:pt x="39164" y="17724"/>
                  </a:lnTo>
                  <a:close/>
                </a:path>
              </a:pathLst>
            </a:custGeom>
            <a:grpFill/>
            <a:ln w="2856" cap="flat">
              <a:noFill/>
              <a:prstDash val="solid"/>
              <a:miter/>
            </a:ln>
          </p:spPr>
          <p:txBody>
            <a:bodyPr rtlCol="0" anchor="ctr"/>
            <a:lstStyle/>
            <a:p>
              <a:endParaRPr lang="de-DE"/>
            </a:p>
          </p:txBody>
        </p:sp>
        <p:sp>
          <p:nvSpPr>
            <p:cNvPr id="102" name="Freihandform: Form 101"/>
            <p:cNvSpPr/>
            <p:nvPr/>
          </p:nvSpPr>
          <p:spPr>
            <a:xfrm>
              <a:off x="2346430" y="-137135"/>
              <a:ext cx="102912" cy="110630"/>
            </a:xfrm>
            <a:custGeom>
              <a:avLst/>
              <a:gdLst>
                <a:gd name="connsiteX0" fmla="*/ 40879 w 102912"/>
                <a:gd name="connsiteY0" fmla="*/ 0 h 110630"/>
                <a:gd name="connsiteX1" fmla="*/ 61748 w 102912"/>
                <a:gd name="connsiteY1" fmla="*/ 0 h 110630"/>
                <a:gd name="connsiteX2" fmla="*/ 102912 w 102912"/>
                <a:gd name="connsiteY2" fmla="*/ 110631 h 110630"/>
                <a:gd name="connsiteX3" fmla="*/ 81472 w 102912"/>
                <a:gd name="connsiteY3" fmla="*/ 110631 h 110630"/>
                <a:gd name="connsiteX4" fmla="*/ 73468 w 102912"/>
                <a:gd name="connsiteY4" fmla="*/ 87190 h 110630"/>
                <a:gd name="connsiteX5" fmla="*/ 28873 w 102912"/>
                <a:gd name="connsiteY5" fmla="*/ 87190 h 110630"/>
                <a:gd name="connsiteX6" fmla="*/ 20868 w 102912"/>
                <a:gd name="connsiteY6" fmla="*/ 110631 h 110630"/>
                <a:gd name="connsiteX7" fmla="*/ 0 w 102912"/>
                <a:gd name="connsiteY7" fmla="*/ 110631 h 110630"/>
                <a:gd name="connsiteX8" fmla="*/ 40879 w 102912"/>
                <a:gd name="connsiteY8" fmla="*/ 0 h 110630"/>
                <a:gd name="connsiteX9" fmla="*/ 34876 w 102912"/>
                <a:gd name="connsiteY9" fmla="*/ 69466 h 110630"/>
                <a:gd name="connsiteX10" fmla="*/ 67179 w 102912"/>
                <a:gd name="connsiteY10" fmla="*/ 69466 h 110630"/>
                <a:gd name="connsiteX11" fmla="*/ 51170 w 102912"/>
                <a:gd name="connsiteY11" fmla="*/ 22584 h 110630"/>
                <a:gd name="connsiteX12" fmla="*/ 50885 w 102912"/>
                <a:gd name="connsiteY12" fmla="*/ 22584 h 110630"/>
                <a:gd name="connsiteX13" fmla="*/ 34876 w 102912"/>
                <a:gd name="connsiteY13" fmla="*/ 69466 h 1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2912" h="110630">
                  <a:moveTo>
                    <a:pt x="40879" y="0"/>
                  </a:moveTo>
                  <a:lnTo>
                    <a:pt x="61748" y="0"/>
                  </a:lnTo>
                  <a:lnTo>
                    <a:pt x="102912" y="110631"/>
                  </a:lnTo>
                  <a:lnTo>
                    <a:pt x="81472" y="110631"/>
                  </a:lnTo>
                  <a:lnTo>
                    <a:pt x="73468" y="87190"/>
                  </a:lnTo>
                  <a:lnTo>
                    <a:pt x="28873" y="87190"/>
                  </a:lnTo>
                  <a:lnTo>
                    <a:pt x="20868" y="110631"/>
                  </a:lnTo>
                  <a:lnTo>
                    <a:pt x="0" y="110631"/>
                  </a:lnTo>
                  <a:lnTo>
                    <a:pt x="40879" y="0"/>
                  </a:lnTo>
                  <a:close/>
                  <a:moveTo>
                    <a:pt x="34876" y="69466"/>
                  </a:moveTo>
                  <a:lnTo>
                    <a:pt x="67179" y="69466"/>
                  </a:lnTo>
                  <a:lnTo>
                    <a:pt x="51170" y="22584"/>
                  </a:lnTo>
                  <a:lnTo>
                    <a:pt x="50885" y="22584"/>
                  </a:lnTo>
                  <a:lnTo>
                    <a:pt x="34876" y="69466"/>
                  </a:lnTo>
                  <a:close/>
                </a:path>
              </a:pathLst>
            </a:custGeom>
            <a:grpFill/>
            <a:ln w="2856" cap="flat">
              <a:noFill/>
              <a:prstDash val="solid"/>
              <a:miter/>
            </a:ln>
          </p:spPr>
          <p:txBody>
            <a:bodyPr rtlCol="0" anchor="ctr"/>
            <a:lstStyle/>
            <a:p>
              <a:endParaRPr lang="de-DE"/>
            </a:p>
          </p:txBody>
        </p:sp>
        <p:sp>
          <p:nvSpPr>
            <p:cNvPr id="103" name="Freihandform: Form 102"/>
            <p:cNvSpPr/>
            <p:nvPr/>
          </p:nvSpPr>
          <p:spPr>
            <a:xfrm>
              <a:off x="2465923" y="-143138"/>
              <a:ext cx="18581" cy="116634"/>
            </a:xfrm>
            <a:custGeom>
              <a:avLst/>
              <a:gdLst>
                <a:gd name="connsiteX0" fmla="*/ 18581 w 18581"/>
                <a:gd name="connsiteY0" fmla="*/ 116634 h 116634"/>
                <a:gd name="connsiteX1" fmla="*/ 0 w 18581"/>
                <a:gd name="connsiteY1" fmla="*/ 116634 h 116634"/>
                <a:gd name="connsiteX2" fmla="*/ 0 w 18581"/>
                <a:gd name="connsiteY2" fmla="*/ 4288 h 116634"/>
                <a:gd name="connsiteX3" fmla="*/ 18581 w 18581"/>
                <a:gd name="connsiteY3" fmla="*/ 0 h 116634"/>
                <a:gd name="connsiteX4" fmla="*/ 18581 w 18581"/>
                <a:gd name="connsiteY4" fmla="*/ 116634 h 116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81" h="116634">
                  <a:moveTo>
                    <a:pt x="18581" y="116634"/>
                  </a:moveTo>
                  <a:lnTo>
                    <a:pt x="0" y="116634"/>
                  </a:lnTo>
                  <a:lnTo>
                    <a:pt x="0" y="4288"/>
                  </a:lnTo>
                  <a:lnTo>
                    <a:pt x="18581" y="0"/>
                  </a:lnTo>
                  <a:lnTo>
                    <a:pt x="18581" y="116634"/>
                  </a:lnTo>
                  <a:close/>
                </a:path>
              </a:pathLst>
            </a:custGeom>
            <a:grpFill/>
            <a:ln w="2856" cap="flat">
              <a:noFill/>
              <a:prstDash val="solid"/>
              <a:miter/>
            </a:ln>
          </p:spPr>
          <p:txBody>
            <a:bodyPr rtlCol="0" anchor="ctr"/>
            <a:lstStyle/>
            <a:p>
              <a:endParaRPr lang="de-DE"/>
            </a:p>
          </p:txBody>
        </p:sp>
        <p:sp>
          <p:nvSpPr>
            <p:cNvPr id="104" name="Freihandform: Form 103"/>
            <p:cNvSpPr/>
            <p:nvPr/>
          </p:nvSpPr>
          <p:spPr>
            <a:xfrm>
              <a:off x="2504515" y="-108262"/>
              <a:ext cx="72896" cy="83759"/>
            </a:xfrm>
            <a:custGeom>
              <a:avLst/>
              <a:gdLst>
                <a:gd name="connsiteX0" fmla="*/ 39736 w 72896"/>
                <a:gd name="connsiteY0" fmla="*/ 83759 h 83759"/>
                <a:gd name="connsiteX1" fmla="*/ 0 w 72896"/>
                <a:gd name="connsiteY1" fmla="*/ 41737 h 83759"/>
                <a:gd name="connsiteX2" fmla="*/ 37449 w 72896"/>
                <a:gd name="connsiteY2" fmla="*/ 0 h 83759"/>
                <a:gd name="connsiteX3" fmla="*/ 72896 w 72896"/>
                <a:gd name="connsiteY3" fmla="*/ 40593 h 83759"/>
                <a:gd name="connsiteX4" fmla="*/ 72610 w 72896"/>
                <a:gd name="connsiteY4" fmla="*/ 48312 h 83759"/>
                <a:gd name="connsiteX5" fmla="*/ 18867 w 72896"/>
                <a:gd name="connsiteY5" fmla="*/ 48312 h 83759"/>
                <a:gd name="connsiteX6" fmla="*/ 39736 w 72896"/>
                <a:gd name="connsiteY6" fmla="*/ 67751 h 83759"/>
                <a:gd name="connsiteX7" fmla="*/ 59461 w 72896"/>
                <a:gd name="connsiteY7" fmla="*/ 58317 h 83759"/>
                <a:gd name="connsiteX8" fmla="*/ 71181 w 72896"/>
                <a:gd name="connsiteY8" fmla="*/ 70609 h 83759"/>
                <a:gd name="connsiteX9" fmla="*/ 39736 w 72896"/>
                <a:gd name="connsiteY9" fmla="*/ 83759 h 83759"/>
                <a:gd name="connsiteX10" fmla="*/ 18867 w 72896"/>
                <a:gd name="connsiteY10" fmla="*/ 34590 h 83759"/>
                <a:gd name="connsiteX11" fmla="*/ 55172 w 72896"/>
                <a:gd name="connsiteY11" fmla="*/ 34590 h 83759"/>
                <a:gd name="connsiteX12" fmla="*/ 37449 w 72896"/>
                <a:gd name="connsiteY12" fmla="*/ 15151 h 83759"/>
                <a:gd name="connsiteX13" fmla="*/ 18867 w 72896"/>
                <a:gd name="connsiteY13" fmla="*/ 34590 h 83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896" h="83759">
                  <a:moveTo>
                    <a:pt x="39736" y="83759"/>
                  </a:moveTo>
                  <a:cubicBezTo>
                    <a:pt x="16009" y="83759"/>
                    <a:pt x="0" y="66893"/>
                    <a:pt x="0" y="41737"/>
                  </a:cubicBezTo>
                  <a:cubicBezTo>
                    <a:pt x="0" y="16866"/>
                    <a:pt x="15151" y="0"/>
                    <a:pt x="37449" y="0"/>
                  </a:cubicBezTo>
                  <a:cubicBezTo>
                    <a:pt x="58889" y="0"/>
                    <a:pt x="72896" y="16009"/>
                    <a:pt x="72896" y="40593"/>
                  </a:cubicBezTo>
                  <a:cubicBezTo>
                    <a:pt x="72896" y="43166"/>
                    <a:pt x="72610" y="46025"/>
                    <a:pt x="72610" y="48312"/>
                  </a:cubicBezTo>
                  <a:lnTo>
                    <a:pt x="18867" y="48312"/>
                  </a:lnTo>
                  <a:cubicBezTo>
                    <a:pt x="20868" y="60604"/>
                    <a:pt x="28301" y="67751"/>
                    <a:pt x="39736" y="67751"/>
                  </a:cubicBezTo>
                  <a:cubicBezTo>
                    <a:pt x="47168" y="67751"/>
                    <a:pt x="53171" y="64892"/>
                    <a:pt x="59461" y="58317"/>
                  </a:cubicBezTo>
                  <a:lnTo>
                    <a:pt x="71181" y="70609"/>
                  </a:lnTo>
                  <a:cubicBezTo>
                    <a:pt x="62033" y="79471"/>
                    <a:pt x="52028" y="83759"/>
                    <a:pt x="39736" y="83759"/>
                  </a:cubicBezTo>
                  <a:close/>
                  <a:moveTo>
                    <a:pt x="18867" y="34590"/>
                  </a:moveTo>
                  <a:lnTo>
                    <a:pt x="55172" y="34590"/>
                  </a:lnTo>
                  <a:cubicBezTo>
                    <a:pt x="54315" y="22298"/>
                    <a:pt x="48026" y="15151"/>
                    <a:pt x="37449" y="15151"/>
                  </a:cubicBezTo>
                  <a:cubicBezTo>
                    <a:pt x="27157" y="15151"/>
                    <a:pt x="20582" y="22298"/>
                    <a:pt x="18867" y="34590"/>
                  </a:cubicBezTo>
                  <a:close/>
                </a:path>
              </a:pathLst>
            </a:custGeom>
            <a:grpFill/>
            <a:ln w="2856" cap="flat">
              <a:noFill/>
              <a:prstDash val="solid"/>
              <a:miter/>
            </a:ln>
          </p:spPr>
          <p:txBody>
            <a:bodyPr rtlCol="0" anchor="ctr"/>
            <a:lstStyle/>
            <a:p>
              <a:endParaRPr lang="de-DE"/>
            </a:p>
          </p:txBody>
        </p:sp>
        <p:sp>
          <p:nvSpPr>
            <p:cNvPr id="105" name="Freihandform: Form 104"/>
            <p:cNvSpPr/>
            <p:nvPr/>
          </p:nvSpPr>
          <p:spPr>
            <a:xfrm>
              <a:off x="2587703" y="-106547"/>
              <a:ext cx="76612" cy="80043"/>
            </a:xfrm>
            <a:custGeom>
              <a:avLst/>
              <a:gdLst>
                <a:gd name="connsiteX0" fmla="*/ 76613 w 76612"/>
                <a:gd name="connsiteY0" fmla="*/ 80043 h 80043"/>
                <a:gd name="connsiteX1" fmla="*/ 55172 w 76612"/>
                <a:gd name="connsiteY1" fmla="*/ 80043 h 80043"/>
                <a:gd name="connsiteX2" fmla="*/ 38020 w 76612"/>
                <a:gd name="connsiteY2" fmla="*/ 52314 h 80043"/>
                <a:gd name="connsiteX3" fmla="*/ 37735 w 76612"/>
                <a:gd name="connsiteY3" fmla="*/ 52314 h 80043"/>
                <a:gd name="connsiteX4" fmla="*/ 21154 w 76612"/>
                <a:gd name="connsiteY4" fmla="*/ 80043 h 80043"/>
                <a:gd name="connsiteX5" fmla="*/ 0 w 76612"/>
                <a:gd name="connsiteY5" fmla="*/ 80043 h 80043"/>
                <a:gd name="connsiteX6" fmla="*/ 27443 w 76612"/>
                <a:gd name="connsiteY6" fmla="*/ 38592 h 80043"/>
                <a:gd name="connsiteX7" fmla="*/ 2001 w 76612"/>
                <a:gd name="connsiteY7" fmla="*/ 0 h 80043"/>
                <a:gd name="connsiteX8" fmla="*/ 23155 w 76612"/>
                <a:gd name="connsiteY8" fmla="*/ 0 h 80043"/>
                <a:gd name="connsiteX9" fmla="*/ 38306 w 76612"/>
                <a:gd name="connsiteY9" fmla="*/ 24585 h 80043"/>
                <a:gd name="connsiteX10" fmla="*/ 38592 w 76612"/>
                <a:gd name="connsiteY10" fmla="*/ 24585 h 80043"/>
                <a:gd name="connsiteX11" fmla="*/ 53457 w 76612"/>
                <a:gd name="connsiteY11" fmla="*/ 0 h 80043"/>
                <a:gd name="connsiteX12" fmla="*/ 74326 w 76612"/>
                <a:gd name="connsiteY12" fmla="*/ 0 h 80043"/>
                <a:gd name="connsiteX13" fmla="*/ 49169 w 76612"/>
                <a:gd name="connsiteY13" fmla="*/ 38306 h 80043"/>
                <a:gd name="connsiteX14" fmla="*/ 76613 w 76612"/>
                <a:gd name="connsiteY14" fmla="*/ 80043 h 80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6612" h="80043">
                  <a:moveTo>
                    <a:pt x="76613" y="80043"/>
                  </a:moveTo>
                  <a:lnTo>
                    <a:pt x="55172" y="80043"/>
                  </a:lnTo>
                  <a:lnTo>
                    <a:pt x="38020" y="52314"/>
                  </a:lnTo>
                  <a:lnTo>
                    <a:pt x="37735" y="52314"/>
                  </a:lnTo>
                  <a:lnTo>
                    <a:pt x="21154" y="80043"/>
                  </a:lnTo>
                  <a:lnTo>
                    <a:pt x="0" y="80043"/>
                  </a:lnTo>
                  <a:lnTo>
                    <a:pt x="27443" y="38592"/>
                  </a:lnTo>
                  <a:lnTo>
                    <a:pt x="2001" y="0"/>
                  </a:lnTo>
                  <a:lnTo>
                    <a:pt x="23155" y="0"/>
                  </a:lnTo>
                  <a:lnTo>
                    <a:pt x="38306" y="24585"/>
                  </a:lnTo>
                  <a:lnTo>
                    <a:pt x="38592" y="24585"/>
                  </a:lnTo>
                  <a:lnTo>
                    <a:pt x="53457" y="0"/>
                  </a:lnTo>
                  <a:lnTo>
                    <a:pt x="74326" y="0"/>
                  </a:lnTo>
                  <a:lnTo>
                    <a:pt x="49169" y="38306"/>
                  </a:lnTo>
                  <a:lnTo>
                    <a:pt x="76613" y="80043"/>
                  </a:lnTo>
                  <a:close/>
                </a:path>
              </a:pathLst>
            </a:custGeom>
            <a:grpFill/>
            <a:ln w="2856" cap="flat">
              <a:noFill/>
              <a:prstDash val="solid"/>
              <a:miter/>
            </a:ln>
          </p:spPr>
          <p:txBody>
            <a:bodyPr rtlCol="0" anchor="ctr"/>
            <a:lstStyle/>
            <a:p>
              <a:endParaRPr lang="de-DE"/>
            </a:p>
          </p:txBody>
        </p:sp>
        <p:sp>
          <p:nvSpPr>
            <p:cNvPr id="106" name="Freihandform: Form 105"/>
            <p:cNvSpPr/>
            <p:nvPr/>
          </p:nvSpPr>
          <p:spPr>
            <a:xfrm>
              <a:off x="2674316" y="-108262"/>
              <a:ext cx="67755" cy="83759"/>
            </a:xfrm>
            <a:custGeom>
              <a:avLst/>
              <a:gdLst>
                <a:gd name="connsiteX0" fmla="*/ 34309 w 67755"/>
                <a:gd name="connsiteY0" fmla="*/ 32303 h 83759"/>
                <a:gd name="connsiteX1" fmla="*/ 49460 w 67755"/>
                <a:gd name="connsiteY1" fmla="*/ 34018 h 83759"/>
                <a:gd name="connsiteX2" fmla="*/ 49460 w 67755"/>
                <a:gd name="connsiteY2" fmla="*/ 31160 h 83759"/>
                <a:gd name="connsiteX3" fmla="*/ 31736 w 67755"/>
                <a:gd name="connsiteY3" fmla="*/ 15723 h 83759"/>
                <a:gd name="connsiteX4" fmla="*/ 11440 w 67755"/>
                <a:gd name="connsiteY4" fmla="*/ 20297 h 83759"/>
                <a:gd name="connsiteX5" fmla="*/ 7438 w 67755"/>
                <a:gd name="connsiteY5" fmla="*/ 4574 h 83759"/>
                <a:gd name="connsiteX6" fmla="*/ 33737 w 67755"/>
                <a:gd name="connsiteY6" fmla="*/ 0 h 83759"/>
                <a:gd name="connsiteX7" fmla="*/ 67756 w 67755"/>
                <a:gd name="connsiteY7" fmla="*/ 30874 h 83759"/>
                <a:gd name="connsiteX8" fmla="*/ 67756 w 67755"/>
                <a:gd name="connsiteY8" fmla="*/ 82044 h 83759"/>
                <a:gd name="connsiteX9" fmla="*/ 50032 w 67755"/>
                <a:gd name="connsiteY9" fmla="*/ 82044 h 83759"/>
                <a:gd name="connsiteX10" fmla="*/ 50032 w 67755"/>
                <a:gd name="connsiteY10" fmla="*/ 73468 h 83759"/>
                <a:gd name="connsiteX11" fmla="*/ 49746 w 67755"/>
                <a:gd name="connsiteY11" fmla="*/ 73468 h 83759"/>
                <a:gd name="connsiteX12" fmla="*/ 26305 w 67755"/>
                <a:gd name="connsiteY12" fmla="*/ 83759 h 83759"/>
                <a:gd name="connsiteX13" fmla="*/ 5 w 67755"/>
                <a:gd name="connsiteY13" fmla="*/ 58317 h 83759"/>
                <a:gd name="connsiteX14" fmla="*/ 34309 w 67755"/>
                <a:gd name="connsiteY14" fmla="*/ 32303 h 83759"/>
                <a:gd name="connsiteX15" fmla="*/ 31165 w 67755"/>
                <a:gd name="connsiteY15" fmla="*/ 69752 h 83759"/>
                <a:gd name="connsiteX16" fmla="*/ 49460 w 67755"/>
                <a:gd name="connsiteY16" fmla="*/ 60032 h 83759"/>
                <a:gd name="connsiteX17" fmla="*/ 49460 w 67755"/>
                <a:gd name="connsiteY17" fmla="*/ 46311 h 83759"/>
                <a:gd name="connsiteX18" fmla="*/ 36310 w 67755"/>
                <a:gd name="connsiteY18" fmla="*/ 44881 h 83759"/>
                <a:gd name="connsiteX19" fmla="*/ 17729 w 67755"/>
                <a:gd name="connsiteY19" fmla="*/ 58031 h 83759"/>
                <a:gd name="connsiteX20" fmla="*/ 31165 w 67755"/>
                <a:gd name="connsiteY20" fmla="*/ 69752 h 83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7755" h="83759">
                  <a:moveTo>
                    <a:pt x="34309" y="32303"/>
                  </a:moveTo>
                  <a:cubicBezTo>
                    <a:pt x="39455" y="32303"/>
                    <a:pt x="44315" y="32589"/>
                    <a:pt x="49460" y="34018"/>
                  </a:cubicBezTo>
                  <a:lnTo>
                    <a:pt x="49460" y="31160"/>
                  </a:lnTo>
                  <a:cubicBezTo>
                    <a:pt x="49460" y="20868"/>
                    <a:pt x="43457" y="15723"/>
                    <a:pt x="31736" y="15723"/>
                  </a:cubicBezTo>
                  <a:cubicBezTo>
                    <a:pt x="25161" y="15723"/>
                    <a:pt x="18015" y="17152"/>
                    <a:pt x="11440" y="20297"/>
                  </a:cubicBezTo>
                  <a:lnTo>
                    <a:pt x="7438" y="4574"/>
                  </a:lnTo>
                  <a:cubicBezTo>
                    <a:pt x="14870" y="1715"/>
                    <a:pt x="24590" y="0"/>
                    <a:pt x="33737" y="0"/>
                  </a:cubicBezTo>
                  <a:cubicBezTo>
                    <a:pt x="56321" y="0"/>
                    <a:pt x="67756" y="10577"/>
                    <a:pt x="67756" y="30874"/>
                  </a:cubicBezTo>
                  <a:lnTo>
                    <a:pt x="67756" y="82044"/>
                  </a:lnTo>
                  <a:lnTo>
                    <a:pt x="50032" y="82044"/>
                  </a:lnTo>
                  <a:lnTo>
                    <a:pt x="50032" y="73468"/>
                  </a:lnTo>
                  <a:lnTo>
                    <a:pt x="49746" y="73468"/>
                  </a:lnTo>
                  <a:cubicBezTo>
                    <a:pt x="42885" y="80615"/>
                    <a:pt x="35738" y="83759"/>
                    <a:pt x="26305" y="83759"/>
                  </a:cubicBezTo>
                  <a:cubicBezTo>
                    <a:pt x="10296" y="83759"/>
                    <a:pt x="5" y="73754"/>
                    <a:pt x="5" y="58317"/>
                  </a:cubicBezTo>
                  <a:cubicBezTo>
                    <a:pt x="-281" y="41451"/>
                    <a:pt x="11726" y="32303"/>
                    <a:pt x="34309" y="32303"/>
                  </a:cubicBezTo>
                  <a:close/>
                  <a:moveTo>
                    <a:pt x="31165" y="69752"/>
                  </a:moveTo>
                  <a:cubicBezTo>
                    <a:pt x="38025" y="69752"/>
                    <a:pt x="44315" y="66321"/>
                    <a:pt x="49460" y="60032"/>
                  </a:cubicBezTo>
                  <a:lnTo>
                    <a:pt x="49460" y="46311"/>
                  </a:lnTo>
                  <a:cubicBezTo>
                    <a:pt x="45172" y="45167"/>
                    <a:pt x="40598" y="44881"/>
                    <a:pt x="36310" y="44881"/>
                  </a:cubicBezTo>
                  <a:cubicBezTo>
                    <a:pt x="24590" y="44881"/>
                    <a:pt x="17729" y="49455"/>
                    <a:pt x="17729" y="58031"/>
                  </a:cubicBezTo>
                  <a:cubicBezTo>
                    <a:pt x="17729" y="65178"/>
                    <a:pt x="22874" y="69752"/>
                    <a:pt x="31165" y="69752"/>
                  </a:cubicBezTo>
                  <a:close/>
                </a:path>
              </a:pathLst>
            </a:custGeom>
            <a:grpFill/>
            <a:ln w="2856" cap="flat">
              <a:noFill/>
              <a:prstDash val="solid"/>
              <a:miter/>
            </a:ln>
          </p:spPr>
          <p:txBody>
            <a:bodyPr rtlCol="0" anchor="ctr"/>
            <a:lstStyle/>
            <a:p>
              <a:endParaRPr lang="de-DE"/>
            </a:p>
          </p:txBody>
        </p:sp>
        <p:sp>
          <p:nvSpPr>
            <p:cNvPr id="107" name="Freihandform: Form 106"/>
            <p:cNvSpPr/>
            <p:nvPr/>
          </p:nvSpPr>
          <p:spPr>
            <a:xfrm>
              <a:off x="2765799" y="-108262"/>
              <a:ext cx="68894" cy="82044"/>
            </a:xfrm>
            <a:custGeom>
              <a:avLst/>
              <a:gdLst>
                <a:gd name="connsiteX0" fmla="*/ 68894 w 68894"/>
                <a:gd name="connsiteY0" fmla="*/ 81758 h 82044"/>
                <a:gd name="connsiteX1" fmla="*/ 50027 w 68894"/>
                <a:gd name="connsiteY1" fmla="*/ 81758 h 82044"/>
                <a:gd name="connsiteX2" fmla="*/ 50027 w 68894"/>
                <a:gd name="connsiteY2" fmla="*/ 36019 h 82044"/>
                <a:gd name="connsiteX3" fmla="*/ 35162 w 68894"/>
                <a:gd name="connsiteY3" fmla="*/ 16580 h 82044"/>
                <a:gd name="connsiteX4" fmla="*/ 18581 w 68894"/>
                <a:gd name="connsiteY4" fmla="*/ 36019 h 82044"/>
                <a:gd name="connsiteX5" fmla="*/ 18581 w 68894"/>
                <a:gd name="connsiteY5" fmla="*/ 82044 h 82044"/>
                <a:gd name="connsiteX6" fmla="*/ 0 w 68894"/>
                <a:gd name="connsiteY6" fmla="*/ 82044 h 82044"/>
                <a:gd name="connsiteX7" fmla="*/ 0 w 68894"/>
                <a:gd name="connsiteY7" fmla="*/ 2001 h 82044"/>
                <a:gd name="connsiteX8" fmla="*/ 18581 w 68894"/>
                <a:gd name="connsiteY8" fmla="*/ 2001 h 82044"/>
                <a:gd name="connsiteX9" fmla="*/ 18581 w 68894"/>
                <a:gd name="connsiteY9" fmla="*/ 11721 h 82044"/>
                <a:gd name="connsiteX10" fmla="*/ 18867 w 68894"/>
                <a:gd name="connsiteY10" fmla="*/ 11721 h 82044"/>
                <a:gd name="connsiteX11" fmla="*/ 42308 w 68894"/>
                <a:gd name="connsiteY11" fmla="*/ 0 h 82044"/>
                <a:gd name="connsiteX12" fmla="*/ 68608 w 68894"/>
                <a:gd name="connsiteY12" fmla="*/ 32303 h 82044"/>
                <a:gd name="connsiteX13" fmla="*/ 68608 w 68894"/>
                <a:gd name="connsiteY13" fmla="*/ 81758 h 82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8894" h="82044">
                  <a:moveTo>
                    <a:pt x="68894" y="81758"/>
                  </a:moveTo>
                  <a:lnTo>
                    <a:pt x="50027" y="81758"/>
                  </a:lnTo>
                  <a:lnTo>
                    <a:pt x="50027" y="36019"/>
                  </a:lnTo>
                  <a:cubicBezTo>
                    <a:pt x="50027" y="24299"/>
                    <a:pt x="46596" y="16580"/>
                    <a:pt x="35162" y="16580"/>
                  </a:cubicBezTo>
                  <a:cubicBezTo>
                    <a:pt x="22012" y="16580"/>
                    <a:pt x="18581" y="27157"/>
                    <a:pt x="18581" y="36019"/>
                  </a:cubicBezTo>
                  <a:lnTo>
                    <a:pt x="18581" y="82044"/>
                  </a:lnTo>
                  <a:lnTo>
                    <a:pt x="0" y="82044"/>
                  </a:lnTo>
                  <a:lnTo>
                    <a:pt x="0" y="2001"/>
                  </a:lnTo>
                  <a:lnTo>
                    <a:pt x="18581" y="2001"/>
                  </a:lnTo>
                  <a:lnTo>
                    <a:pt x="18581" y="11721"/>
                  </a:lnTo>
                  <a:lnTo>
                    <a:pt x="18867" y="11721"/>
                  </a:lnTo>
                  <a:cubicBezTo>
                    <a:pt x="23727" y="4574"/>
                    <a:pt x="32017" y="0"/>
                    <a:pt x="42308" y="0"/>
                  </a:cubicBezTo>
                  <a:cubicBezTo>
                    <a:pt x="60604" y="0"/>
                    <a:pt x="68608" y="13436"/>
                    <a:pt x="68608" y="32303"/>
                  </a:cubicBezTo>
                  <a:lnTo>
                    <a:pt x="68608" y="81758"/>
                  </a:lnTo>
                  <a:close/>
                </a:path>
              </a:pathLst>
            </a:custGeom>
            <a:grpFill/>
            <a:ln w="2856" cap="flat">
              <a:noFill/>
              <a:prstDash val="solid"/>
              <a:miter/>
            </a:ln>
          </p:spPr>
          <p:txBody>
            <a:bodyPr rtlCol="0" anchor="ctr"/>
            <a:lstStyle/>
            <a:p>
              <a:endParaRPr lang="de-DE"/>
            </a:p>
          </p:txBody>
        </p:sp>
        <p:sp>
          <p:nvSpPr>
            <p:cNvPr id="108" name="Freihandform: Form 107"/>
            <p:cNvSpPr/>
            <p:nvPr/>
          </p:nvSpPr>
          <p:spPr>
            <a:xfrm>
              <a:off x="2854418" y="-143138"/>
              <a:ext cx="74611" cy="118921"/>
            </a:xfrm>
            <a:custGeom>
              <a:avLst/>
              <a:gdLst>
                <a:gd name="connsiteX0" fmla="*/ 0 w 74611"/>
                <a:gd name="connsiteY0" fmla="*/ 76613 h 118921"/>
                <a:gd name="connsiteX1" fmla="*/ 32589 w 74611"/>
                <a:gd name="connsiteY1" fmla="*/ 34876 h 118921"/>
                <a:gd name="connsiteX2" fmla="*/ 55744 w 74611"/>
                <a:gd name="connsiteY2" fmla="*/ 45739 h 118921"/>
                <a:gd name="connsiteX3" fmla="*/ 56030 w 74611"/>
                <a:gd name="connsiteY3" fmla="*/ 45739 h 118921"/>
                <a:gd name="connsiteX4" fmla="*/ 56030 w 74611"/>
                <a:gd name="connsiteY4" fmla="*/ 4574 h 118921"/>
                <a:gd name="connsiteX5" fmla="*/ 74612 w 74611"/>
                <a:gd name="connsiteY5" fmla="*/ 0 h 118921"/>
                <a:gd name="connsiteX6" fmla="*/ 74612 w 74611"/>
                <a:gd name="connsiteY6" fmla="*/ 116920 h 118921"/>
                <a:gd name="connsiteX7" fmla="*/ 56316 w 74611"/>
                <a:gd name="connsiteY7" fmla="*/ 116920 h 118921"/>
                <a:gd name="connsiteX8" fmla="*/ 56316 w 74611"/>
                <a:gd name="connsiteY8" fmla="*/ 107486 h 118921"/>
                <a:gd name="connsiteX9" fmla="*/ 56030 w 74611"/>
                <a:gd name="connsiteY9" fmla="*/ 107486 h 118921"/>
                <a:gd name="connsiteX10" fmla="*/ 32017 w 74611"/>
                <a:gd name="connsiteY10" fmla="*/ 118921 h 118921"/>
                <a:gd name="connsiteX11" fmla="*/ 0 w 74611"/>
                <a:gd name="connsiteY11" fmla="*/ 76613 h 118921"/>
                <a:gd name="connsiteX12" fmla="*/ 18581 w 74611"/>
                <a:gd name="connsiteY12" fmla="*/ 76613 h 118921"/>
                <a:gd name="connsiteX13" fmla="*/ 37163 w 74611"/>
                <a:gd name="connsiteY13" fmla="*/ 102341 h 118921"/>
                <a:gd name="connsiteX14" fmla="*/ 56316 w 74611"/>
                <a:gd name="connsiteY14" fmla="*/ 91764 h 118921"/>
                <a:gd name="connsiteX15" fmla="*/ 56316 w 74611"/>
                <a:gd name="connsiteY15" fmla="*/ 62319 h 118921"/>
                <a:gd name="connsiteX16" fmla="*/ 37163 w 74611"/>
                <a:gd name="connsiteY16" fmla="*/ 51742 h 118921"/>
                <a:gd name="connsiteX17" fmla="*/ 18581 w 74611"/>
                <a:gd name="connsiteY17" fmla="*/ 76613 h 118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4611" h="118921">
                  <a:moveTo>
                    <a:pt x="0" y="76613"/>
                  </a:moveTo>
                  <a:cubicBezTo>
                    <a:pt x="0" y="50885"/>
                    <a:pt x="13150" y="34876"/>
                    <a:pt x="32589" y="34876"/>
                  </a:cubicBezTo>
                  <a:cubicBezTo>
                    <a:pt x="42594" y="34876"/>
                    <a:pt x="50599" y="39164"/>
                    <a:pt x="55744" y="45739"/>
                  </a:cubicBezTo>
                  <a:lnTo>
                    <a:pt x="56030" y="45739"/>
                  </a:lnTo>
                  <a:lnTo>
                    <a:pt x="56030" y="4574"/>
                  </a:lnTo>
                  <a:lnTo>
                    <a:pt x="74612" y="0"/>
                  </a:lnTo>
                  <a:lnTo>
                    <a:pt x="74612" y="116920"/>
                  </a:lnTo>
                  <a:lnTo>
                    <a:pt x="56316" y="116920"/>
                  </a:lnTo>
                  <a:lnTo>
                    <a:pt x="56316" y="107486"/>
                  </a:lnTo>
                  <a:lnTo>
                    <a:pt x="56030" y="107486"/>
                  </a:lnTo>
                  <a:cubicBezTo>
                    <a:pt x="50313" y="114633"/>
                    <a:pt x="42023" y="118921"/>
                    <a:pt x="32017" y="118921"/>
                  </a:cubicBezTo>
                  <a:cubicBezTo>
                    <a:pt x="13150" y="118635"/>
                    <a:pt x="0" y="102341"/>
                    <a:pt x="0" y="76613"/>
                  </a:cubicBezTo>
                  <a:close/>
                  <a:moveTo>
                    <a:pt x="18581" y="76613"/>
                  </a:moveTo>
                  <a:cubicBezTo>
                    <a:pt x="18581" y="92907"/>
                    <a:pt x="25442" y="102341"/>
                    <a:pt x="37163" y="102341"/>
                  </a:cubicBezTo>
                  <a:cubicBezTo>
                    <a:pt x="44310" y="102341"/>
                    <a:pt x="50313" y="98910"/>
                    <a:pt x="56316" y="91764"/>
                  </a:cubicBezTo>
                  <a:lnTo>
                    <a:pt x="56316" y="62319"/>
                  </a:lnTo>
                  <a:cubicBezTo>
                    <a:pt x="50884" y="55173"/>
                    <a:pt x="44881" y="51742"/>
                    <a:pt x="37163" y="51742"/>
                  </a:cubicBezTo>
                  <a:cubicBezTo>
                    <a:pt x="24871" y="51742"/>
                    <a:pt x="18581" y="60604"/>
                    <a:pt x="18581" y="76613"/>
                  </a:cubicBezTo>
                  <a:close/>
                </a:path>
              </a:pathLst>
            </a:custGeom>
            <a:grpFill/>
            <a:ln w="2856" cap="flat">
              <a:noFill/>
              <a:prstDash val="solid"/>
              <a:miter/>
            </a:ln>
          </p:spPr>
          <p:txBody>
            <a:bodyPr rtlCol="0" anchor="ctr"/>
            <a:lstStyle/>
            <a:p>
              <a:endParaRPr lang="de-DE"/>
            </a:p>
          </p:txBody>
        </p:sp>
        <p:sp>
          <p:nvSpPr>
            <p:cNvPr id="109" name="Freihandform: Form 108"/>
            <p:cNvSpPr/>
            <p:nvPr/>
          </p:nvSpPr>
          <p:spPr>
            <a:xfrm>
              <a:off x="2949326" y="-108262"/>
              <a:ext cx="72896" cy="83759"/>
            </a:xfrm>
            <a:custGeom>
              <a:avLst/>
              <a:gdLst>
                <a:gd name="connsiteX0" fmla="*/ 39736 w 72896"/>
                <a:gd name="connsiteY0" fmla="*/ 83759 h 83759"/>
                <a:gd name="connsiteX1" fmla="*/ 0 w 72896"/>
                <a:gd name="connsiteY1" fmla="*/ 41737 h 83759"/>
                <a:gd name="connsiteX2" fmla="*/ 37449 w 72896"/>
                <a:gd name="connsiteY2" fmla="*/ 0 h 83759"/>
                <a:gd name="connsiteX3" fmla="*/ 72896 w 72896"/>
                <a:gd name="connsiteY3" fmla="*/ 40593 h 83759"/>
                <a:gd name="connsiteX4" fmla="*/ 72610 w 72896"/>
                <a:gd name="connsiteY4" fmla="*/ 48312 h 83759"/>
                <a:gd name="connsiteX5" fmla="*/ 18867 w 72896"/>
                <a:gd name="connsiteY5" fmla="*/ 48312 h 83759"/>
                <a:gd name="connsiteX6" fmla="*/ 39736 w 72896"/>
                <a:gd name="connsiteY6" fmla="*/ 67751 h 83759"/>
                <a:gd name="connsiteX7" fmla="*/ 59461 w 72896"/>
                <a:gd name="connsiteY7" fmla="*/ 58317 h 83759"/>
                <a:gd name="connsiteX8" fmla="*/ 71181 w 72896"/>
                <a:gd name="connsiteY8" fmla="*/ 70609 h 83759"/>
                <a:gd name="connsiteX9" fmla="*/ 39736 w 72896"/>
                <a:gd name="connsiteY9" fmla="*/ 83759 h 83759"/>
                <a:gd name="connsiteX10" fmla="*/ 18867 w 72896"/>
                <a:gd name="connsiteY10" fmla="*/ 34590 h 83759"/>
                <a:gd name="connsiteX11" fmla="*/ 55172 w 72896"/>
                <a:gd name="connsiteY11" fmla="*/ 34590 h 83759"/>
                <a:gd name="connsiteX12" fmla="*/ 37449 w 72896"/>
                <a:gd name="connsiteY12" fmla="*/ 15151 h 83759"/>
                <a:gd name="connsiteX13" fmla="*/ 18867 w 72896"/>
                <a:gd name="connsiteY13" fmla="*/ 34590 h 83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896" h="83759">
                  <a:moveTo>
                    <a:pt x="39736" y="83759"/>
                  </a:moveTo>
                  <a:cubicBezTo>
                    <a:pt x="16009" y="83759"/>
                    <a:pt x="0" y="66893"/>
                    <a:pt x="0" y="41737"/>
                  </a:cubicBezTo>
                  <a:cubicBezTo>
                    <a:pt x="0" y="16866"/>
                    <a:pt x="15151" y="0"/>
                    <a:pt x="37449" y="0"/>
                  </a:cubicBezTo>
                  <a:cubicBezTo>
                    <a:pt x="58889" y="0"/>
                    <a:pt x="72896" y="16009"/>
                    <a:pt x="72896" y="40593"/>
                  </a:cubicBezTo>
                  <a:cubicBezTo>
                    <a:pt x="72896" y="43166"/>
                    <a:pt x="72610" y="46025"/>
                    <a:pt x="72610" y="48312"/>
                  </a:cubicBezTo>
                  <a:lnTo>
                    <a:pt x="18867" y="48312"/>
                  </a:lnTo>
                  <a:cubicBezTo>
                    <a:pt x="20868" y="60604"/>
                    <a:pt x="28301" y="67751"/>
                    <a:pt x="39736" y="67751"/>
                  </a:cubicBezTo>
                  <a:cubicBezTo>
                    <a:pt x="47168" y="67751"/>
                    <a:pt x="53171" y="64892"/>
                    <a:pt x="59461" y="58317"/>
                  </a:cubicBezTo>
                  <a:lnTo>
                    <a:pt x="71181" y="70609"/>
                  </a:lnTo>
                  <a:cubicBezTo>
                    <a:pt x="62033" y="79471"/>
                    <a:pt x="51742" y="83759"/>
                    <a:pt x="39736" y="83759"/>
                  </a:cubicBezTo>
                  <a:close/>
                  <a:moveTo>
                    <a:pt x="18867" y="34590"/>
                  </a:moveTo>
                  <a:lnTo>
                    <a:pt x="55172" y="34590"/>
                  </a:lnTo>
                  <a:cubicBezTo>
                    <a:pt x="54315" y="22298"/>
                    <a:pt x="48026" y="15151"/>
                    <a:pt x="37449" y="15151"/>
                  </a:cubicBezTo>
                  <a:cubicBezTo>
                    <a:pt x="27157" y="15151"/>
                    <a:pt x="20297" y="22298"/>
                    <a:pt x="18867" y="34590"/>
                  </a:cubicBezTo>
                  <a:close/>
                </a:path>
              </a:pathLst>
            </a:custGeom>
            <a:grpFill/>
            <a:ln w="2856" cap="flat">
              <a:noFill/>
              <a:prstDash val="solid"/>
              <a:miter/>
            </a:ln>
          </p:spPr>
          <p:txBody>
            <a:bodyPr rtlCol="0" anchor="ctr"/>
            <a:lstStyle/>
            <a:p>
              <a:endParaRPr lang="de-DE"/>
            </a:p>
          </p:txBody>
        </p:sp>
        <p:sp>
          <p:nvSpPr>
            <p:cNvPr id="110" name="Freihandform: Form 109"/>
            <p:cNvSpPr/>
            <p:nvPr/>
          </p:nvSpPr>
          <p:spPr>
            <a:xfrm>
              <a:off x="3043376" y="-108335"/>
              <a:ext cx="48025" cy="81831"/>
            </a:xfrm>
            <a:custGeom>
              <a:avLst/>
              <a:gdLst>
                <a:gd name="connsiteX0" fmla="*/ 48026 w 48025"/>
                <a:gd name="connsiteY0" fmla="*/ 1502 h 81831"/>
                <a:gd name="connsiteX1" fmla="*/ 45167 w 48025"/>
                <a:gd name="connsiteY1" fmla="*/ 20655 h 81831"/>
                <a:gd name="connsiteX2" fmla="*/ 34876 w 48025"/>
                <a:gd name="connsiteY2" fmla="*/ 18083 h 81831"/>
                <a:gd name="connsiteX3" fmla="*/ 18581 w 48025"/>
                <a:gd name="connsiteY3" fmla="*/ 40666 h 81831"/>
                <a:gd name="connsiteX4" fmla="*/ 18581 w 48025"/>
                <a:gd name="connsiteY4" fmla="*/ 81831 h 81831"/>
                <a:gd name="connsiteX5" fmla="*/ 0 w 48025"/>
                <a:gd name="connsiteY5" fmla="*/ 81831 h 81831"/>
                <a:gd name="connsiteX6" fmla="*/ 0 w 48025"/>
                <a:gd name="connsiteY6" fmla="*/ 1788 h 81831"/>
                <a:gd name="connsiteX7" fmla="*/ 18296 w 48025"/>
                <a:gd name="connsiteY7" fmla="*/ 1788 h 81831"/>
                <a:gd name="connsiteX8" fmla="*/ 18296 w 48025"/>
                <a:gd name="connsiteY8" fmla="*/ 12079 h 81831"/>
                <a:gd name="connsiteX9" fmla="*/ 18581 w 48025"/>
                <a:gd name="connsiteY9" fmla="*/ 12079 h 81831"/>
                <a:gd name="connsiteX10" fmla="*/ 39450 w 48025"/>
                <a:gd name="connsiteY10" fmla="*/ 73 h 81831"/>
                <a:gd name="connsiteX11" fmla="*/ 48026 w 48025"/>
                <a:gd name="connsiteY11" fmla="*/ 1502 h 81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025" h="81831">
                  <a:moveTo>
                    <a:pt x="48026" y="1502"/>
                  </a:moveTo>
                  <a:lnTo>
                    <a:pt x="45167" y="20655"/>
                  </a:lnTo>
                  <a:cubicBezTo>
                    <a:pt x="42309" y="19226"/>
                    <a:pt x="38878" y="18083"/>
                    <a:pt x="34876" y="18083"/>
                  </a:cubicBezTo>
                  <a:cubicBezTo>
                    <a:pt x="22012" y="18083"/>
                    <a:pt x="18581" y="28374"/>
                    <a:pt x="18581" y="40666"/>
                  </a:cubicBezTo>
                  <a:lnTo>
                    <a:pt x="18581" y="81831"/>
                  </a:lnTo>
                  <a:lnTo>
                    <a:pt x="0" y="81831"/>
                  </a:lnTo>
                  <a:lnTo>
                    <a:pt x="0" y="1788"/>
                  </a:lnTo>
                  <a:lnTo>
                    <a:pt x="18296" y="1788"/>
                  </a:lnTo>
                  <a:lnTo>
                    <a:pt x="18296" y="12079"/>
                  </a:lnTo>
                  <a:lnTo>
                    <a:pt x="18581" y="12079"/>
                  </a:lnTo>
                  <a:cubicBezTo>
                    <a:pt x="22869" y="4647"/>
                    <a:pt x="30302" y="73"/>
                    <a:pt x="39450" y="73"/>
                  </a:cubicBezTo>
                  <a:cubicBezTo>
                    <a:pt x="42023" y="-213"/>
                    <a:pt x="45167" y="359"/>
                    <a:pt x="48026" y="1502"/>
                  </a:cubicBezTo>
                  <a:close/>
                </a:path>
              </a:pathLst>
            </a:custGeom>
            <a:grpFill/>
            <a:ln w="2856" cap="flat">
              <a:noFill/>
              <a:prstDash val="solid"/>
              <a:miter/>
            </a:ln>
          </p:spPr>
          <p:txBody>
            <a:bodyPr rtlCol="0" anchor="ctr"/>
            <a:lstStyle/>
            <a:p>
              <a:endParaRPr lang="de-DE"/>
            </a:p>
          </p:txBody>
        </p:sp>
        <p:sp>
          <p:nvSpPr>
            <p:cNvPr id="111" name="Freihandform: Form 110"/>
            <p:cNvSpPr/>
            <p:nvPr/>
          </p:nvSpPr>
          <p:spPr>
            <a:xfrm>
              <a:off x="3103123" y="-84249"/>
              <a:ext cx="39163" cy="17723"/>
            </a:xfrm>
            <a:custGeom>
              <a:avLst/>
              <a:gdLst>
                <a:gd name="connsiteX0" fmla="*/ 39164 w 39163"/>
                <a:gd name="connsiteY0" fmla="*/ 17724 h 17723"/>
                <a:gd name="connsiteX1" fmla="*/ 0 w 39163"/>
                <a:gd name="connsiteY1" fmla="*/ 17724 h 17723"/>
                <a:gd name="connsiteX2" fmla="*/ 0 w 39163"/>
                <a:gd name="connsiteY2" fmla="*/ 0 h 17723"/>
                <a:gd name="connsiteX3" fmla="*/ 39164 w 39163"/>
                <a:gd name="connsiteY3" fmla="*/ 0 h 17723"/>
                <a:gd name="connsiteX4" fmla="*/ 39164 w 39163"/>
                <a:gd name="connsiteY4" fmla="*/ 17724 h 17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63" h="17723">
                  <a:moveTo>
                    <a:pt x="39164" y="17724"/>
                  </a:moveTo>
                  <a:lnTo>
                    <a:pt x="0" y="17724"/>
                  </a:lnTo>
                  <a:lnTo>
                    <a:pt x="0" y="0"/>
                  </a:lnTo>
                  <a:lnTo>
                    <a:pt x="39164" y="0"/>
                  </a:lnTo>
                  <a:lnTo>
                    <a:pt x="39164" y="17724"/>
                  </a:lnTo>
                  <a:close/>
                </a:path>
              </a:pathLst>
            </a:custGeom>
            <a:grpFill/>
            <a:ln w="2856" cap="flat">
              <a:noFill/>
              <a:prstDash val="solid"/>
              <a:miter/>
            </a:ln>
          </p:spPr>
          <p:txBody>
            <a:bodyPr rtlCol="0" anchor="ctr"/>
            <a:lstStyle/>
            <a:p>
              <a:endParaRPr lang="de-DE"/>
            </a:p>
          </p:txBody>
        </p:sp>
        <p:sp>
          <p:nvSpPr>
            <p:cNvPr id="161" name="Freihandform: Form 160"/>
            <p:cNvSpPr/>
            <p:nvPr/>
          </p:nvSpPr>
          <p:spPr>
            <a:xfrm>
              <a:off x="3166014" y="-137135"/>
              <a:ext cx="86617" cy="112632"/>
            </a:xfrm>
            <a:custGeom>
              <a:avLst/>
              <a:gdLst>
                <a:gd name="connsiteX0" fmla="*/ 86618 w 86617"/>
                <a:gd name="connsiteY0" fmla="*/ 66893 h 112632"/>
                <a:gd name="connsiteX1" fmla="*/ 43166 w 86617"/>
                <a:gd name="connsiteY1" fmla="*/ 112632 h 112632"/>
                <a:gd name="connsiteX2" fmla="*/ 0 w 86617"/>
                <a:gd name="connsiteY2" fmla="*/ 66893 h 112632"/>
                <a:gd name="connsiteX3" fmla="*/ 0 w 86617"/>
                <a:gd name="connsiteY3" fmla="*/ 0 h 112632"/>
                <a:gd name="connsiteX4" fmla="*/ 20011 w 86617"/>
                <a:gd name="connsiteY4" fmla="*/ 0 h 112632"/>
                <a:gd name="connsiteX5" fmla="*/ 20011 w 86617"/>
                <a:gd name="connsiteY5" fmla="*/ 65750 h 112632"/>
                <a:gd name="connsiteX6" fmla="*/ 43452 w 86617"/>
                <a:gd name="connsiteY6" fmla="*/ 93765 h 112632"/>
                <a:gd name="connsiteX7" fmla="*/ 66321 w 86617"/>
                <a:gd name="connsiteY7" fmla="*/ 65750 h 112632"/>
                <a:gd name="connsiteX8" fmla="*/ 66321 w 86617"/>
                <a:gd name="connsiteY8" fmla="*/ 0 h 112632"/>
                <a:gd name="connsiteX9" fmla="*/ 86332 w 86617"/>
                <a:gd name="connsiteY9" fmla="*/ 0 h 112632"/>
                <a:gd name="connsiteX10" fmla="*/ 86332 w 86617"/>
                <a:gd name="connsiteY10" fmla="*/ 66893 h 112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617" h="112632">
                  <a:moveTo>
                    <a:pt x="86618" y="66893"/>
                  </a:moveTo>
                  <a:cubicBezTo>
                    <a:pt x="86618" y="93479"/>
                    <a:pt x="72896" y="112632"/>
                    <a:pt x="43166" y="112632"/>
                  </a:cubicBezTo>
                  <a:cubicBezTo>
                    <a:pt x="13722" y="112632"/>
                    <a:pt x="0" y="93765"/>
                    <a:pt x="0" y="66893"/>
                  </a:cubicBezTo>
                  <a:lnTo>
                    <a:pt x="0" y="0"/>
                  </a:lnTo>
                  <a:lnTo>
                    <a:pt x="20011" y="0"/>
                  </a:lnTo>
                  <a:lnTo>
                    <a:pt x="20011" y="65750"/>
                  </a:lnTo>
                  <a:cubicBezTo>
                    <a:pt x="20011" y="82330"/>
                    <a:pt x="27157" y="93765"/>
                    <a:pt x="43452" y="93765"/>
                  </a:cubicBezTo>
                  <a:cubicBezTo>
                    <a:pt x="59746" y="93765"/>
                    <a:pt x="66321" y="82616"/>
                    <a:pt x="66321" y="65750"/>
                  </a:cubicBezTo>
                  <a:lnTo>
                    <a:pt x="66321" y="0"/>
                  </a:lnTo>
                  <a:lnTo>
                    <a:pt x="86332" y="0"/>
                  </a:lnTo>
                  <a:lnTo>
                    <a:pt x="86332" y="66893"/>
                  </a:lnTo>
                  <a:close/>
                </a:path>
              </a:pathLst>
            </a:custGeom>
            <a:grpFill/>
            <a:ln w="2856" cap="flat">
              <a:noFill/>
              <a:prstDash val="solid"/>
              <a:miter/>
            </a:ln>
          </p:spPr>
          <p:txBody>
            <a:bodyPr rtlCol="0" anchor="ctr"/>
            <a:lstStyle/>
            <a:p>
              <a:endParaRPr lang="de-DE"/>
            </a:p>
          </p:txBody>
        </p:sp>
        <p:sp>
          <p:nvSpPr>
            <p:cNvPr id="162" name="Freihandform: Form 161"/>
            <p:cNvSpPr/>
            <p:nvPr/>
          </p:nvSpPr>
          <p:spPr>
            <a:xfrm>
              <a:off x="3277788" y="-108262"/>
              <a:ext cx="68608" cy="82044"/>
            </a:xfrm>
            <a:custGeom>
              <a:avLst/>
              <a:gdLst>
                <a:gd name="connsiteX0" fmla="*/ 68608 w 68608"/>
                <a:gd name="connsiteY0" fmla="*/ 81758 h 82044"/>
                <a:gd name="connsiteX1" fmla="*/ 50027 w 68608"/>
                <a:gd name="connsiteY1" fmla="*/ 81758 h 82044"/>
                <a:gd name="connsiteX2" fmla="*/ 50027 w 68608"/>
                <a:gd name="connsiteY2" fmla="*/ 36019 h 82044"/>
                <a:gd name="connsiteX3" fmla="*/ 35162 w 68608"/>
                <a:gd name="connsiteY3" fmla="*/ 16580 h 82044"/>
                <a:gd name="connsiteX4" fmla="*/ 18581 w 68608"/>
                <a:gd name="connsiteY4" fmla="*/ 36019 h 82044"/>
                <a:gd name="connsiteX5" fmla="*/ 18581 w 68608"/>
                <a:gd name="connsiteY5" fmla="*/ 82044 h 82044"/>
                <a:gd name="connsiteX6" fmla="*/ 0 w 68608"/>
                <a:gd name="connsiteY6" fmla="*/ 82044 h 82044"/>
                <a:gd name="connsiteX7" fmla="*/ 0 w 68608"/>
                <a:gd name="connsiteY7" fmla="*/ 2001 h 82044"/>
                <a:gd name="connsiteX8" fmla="*/ 18581 w 68608"/>
                <a:gd name="connsiteY8" fmla="*/ 2001 h 82044"/>
                <a:gd name="connsiteX9" fmla="*/ 18581 w 68608"/>
                <a:gd name="connsiteY9" fmla="*/ 11721 h 82044"/>
                <a:gd name="connsiteX10" fmla="*/ 18867 w 68608"/>
                <a:gd name="connsiteY10" fmla="*/ 11721 h 82044"/>
                <a:gd name="connsiteX11" fmla="*/ 42309 w 68608"/>
                <a:gd name="connsiteY11" fmla="*/ 0 h 82044"/>
                <a:gd name="connsiteX12" fmla="*/ 68608 w 68608"/>
                <a:gd name="connsiteY12" fmla="*/ 32303 h 82044"/>
                <a:gd name="connsiteX13" fmla="*/ 68608 w 68608"/>
                <a:gd name="connsiteY13" fmla="*/ 81758 h 82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8608" h="82044">
                  <a:moveTo>
                    <a:pt x="68608" y="81758"/>
                  </a:moveTo>
                  <a:lnTo>
                    <a:pt x="50027" y="81758"/>
                  </a:lnTo>
                  <a:lnTo>
                    <a:pt x="50027" y="36019"/>
                  </a:lnTo>
                  <a:cubicBezTo>
                    <a:pt x="50027" y="24299"/>
                    <a:pt x="46597" y="16580"/>
                    <a:pt x="35162" y="16580"/>
                  </a:cubicBezTo>
                  <a:cubicBezTo>
                    <a:pt x="22012" y="16580"/>
                    <a:pt x="18581" y="27157"/>
                    <a:pt x="18581" y="36019"/>
                  </a:cubicBezTo>
                  <a:lnTo>
                    <a:pt x="18581" y="82044"/>
                  </a:lnTo>
                  <a:lnTo>
                    <a:pt x="0" y="82044"/>
                  </a:lnTo>
                  <a:lnTo>
                    <a:pt x="0" y="2001"/>
                  </a:lnTo>
                  <a:lnTo>
                    <a:pt x="18581" y="2001"/>
                  </a:lnTo>
                  <a:lnTo>
                    <a:pt x="18581" y="11721"/>
                  </a:lnTo>
                  <a:lnTo>
                    <a:pt x="18867" y="11721"/>
                  </a:lnTo>
                  <a:cubicBezTo>
                    <a:pt x="23727" y="4574"/>
                    <a:pt x="32017" y="0"/>
                    <a:pt x="42309" y="0"/>
                  </a:cubicBezTo>
                  <a:cubicBezTo>
                    <a:pt x="60604" y="0"/>
                    <a:pt x="68608" y="13436"/>
                    <a:pt x="68608" y="32303"/>
                  </a:cubicBezTo>
                  <a:lnTo>
                    <a:pt x="68608" y="81758"/>
                  </a:lnTo>
                  <a:close/>
                </a:path>
              </a:pathLst>
            </a:custGeom>
            <a:grpFill/>
            <a:ln w="2856" cap="flat">
              <a:noFill/>
              <a:prstDash val="solid"/>
              <a:miter/>
            </a:ln>
          </p:spPr>
          <p:txBody>
            <a:bodyPr rtlCol="0" anchor="ctr"/>
            <a:lstStyle/>
            <a:p>
              <a:endParaRPr lang="de-DE"/>
            </a:p>
          </p:txBody>
        </p:sp>
        <p:sp>
          <p:nvSpPr>
            <p:cNvPr id="163" name="Freihandform: Form 162"/>
            <p:cNvSpPr/>
            <p:nvPr/>
          </p:nvSpPr>
          <p:spPr>
            <a:xfrm>
              <a:off x="3367551" y="-141994"/>
              <a:ext cx="23727" cy="115490"/>
            </a:xfrm>
            <a:custGeom>
              <a:avLst/>
              <a:gdLst>
                <a:gd name="connsiteX0" fmla="*/ 23727 w 23727"/>
                <a:gd name="connsiteY0" fmla="*/ 11435 h 115490"/>
                <a:gd name="connsiteX1" fmla="*/ 11721 w 23727"/>
                <a:gd name="connsiteY1" fmla="*/ 22869 h 115490"/>
                <a:gd name="connsiteX2" fmla="*/ 0 w 23727"/>
                <a:gd name="connsiteY2" fmla="*/ 11435 h 115490"/>
                <a:gd name="connsiteX3" fmla="*/ 11721 w 23727"/>
                <a:gd name="connsiteY3" fmla="*/ 0 h 115490"/>
                <a:gd name="connsiteX4" fmla="*/ 23727 w 23727"/>
                <a:gd name="connsiteY4" fmla="*/ 11435 h 115490"/>
                <a:gd name="connsiteX5" fmla="*/ 21154 w 23727"/>
                <a:gd name="connsiteY5" fmla="*/ 115491 h 115490"/>
                <a:gd name="connsiteX6" fmla="*/ 2573 w 23727"/>
                <a:gd name="connsiteY6" fmla="*/ 115491 h 115490"/>
                <a:gd name="connsiteX7" fmla="*/ 2573 w 23727"/>
                <a:gd name="connsiteY7" fmla="*/ 35448 h 115490"/>
                <a:gd name="connsiteX8" fmla="*/ 21154 w 23727"/>
                <a:gd name="connsiteY8" fmla="*/ 35448 h 115490"/>
                <a:gd name="connsiteX9" fmla="*/ 21154 w 23727"/>
                <a:gd name="connsiteY9" fmla="*/ 115491 h 115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27" h="115490">
                  <a:moveTo>
                    <a:pt x="23727" y="11435"/>
                  </a:moveTo>
                  <a:cubicBezTo>
                    <a:pt x="23727" y="18010"/>
                    <a:pt x="18296" y="22869"/>
                    <a:pt x="11721" y="22869"/>
                  </a:cubicBezTo>
                  <a:cubicBezTo>
                    <a:pt x="5146" y="22869"/>
                    <a:pt x="0" y="18296"/>
                    <a:pt x="0" y="11435"/>
                  </a:cubicBezTo>
                  <a:cubicBezTo>
                    <a:pt x="0" y="4860"/>
                    <a:pt x="5432" y="0"/>
                    <a:pt x="11721" y="0"/>
                  </a:cubicBezTo>
                  <a:cubicBezTo>
                    <a:pt x="18296" y="0"/>
                    <a:pt x="23727" y="4860"/>
                    <a:pt x="23727" y="11435"/>
                  </a:cubicBezTo>
                  <a:close/>
                  <a:moveTo>
                    <a:pt x="21154" y="115491"/>
                  </a:moveTo>
                  <a:lnTo>
                    <a:pt x="2573" y="115491"/>
                  </a:lnTo>
                  <a:lnTo>
                    <a:pt x="2573" y="35448"/>
                  </a:lnTo>
                  <a:lnTo>
                    <a:pt x="21154" y="35448"/>
                  </a:lnTo>
                  <a:lnTo>
                    <a:pt x="21154" y="115491"/>
                  </a:lnTo>
                  <a:close/>
                </a:path>
              </a:pathLst>
            </a:custGeom>
            <a:grpFill/>
            <a:ln w="2856" cap="flat">
              <a:noFill/>
              <a:prstDash val="solid"/>
              <a:miter/>
            </a:ln>
          </p:spPr>
          <p:txBody>
            <a:bodyPr rtlCol="0" anchor="ctr"/>
            <a:lstStyle/>
            <a:p>
              <a:endParaRPr lang="de-DE"/>
            </a:p>
          </p:txBody>
        </p:sp>
        <p:sp>
          <p:nvSpPr>
            <p:cNvPr id="164" name="Freihandform: Form 163"/>
            <p:cNvSpPr/>
            <p:nvPr/>
          </p:nvSpPr>
          <p:spPr>
            <a:xfrm>
              <a:off x="3404428" y="-106261"/>
              <a:ext cx="77755" cy="80043"/>
            </a:xfrm>
            <a:custGeom>
              <a:avLst/>
              <a:gdLst>
                <a:gd name="connsiteX0" fmla="*/ 77756 w 77755"/>
                <a:gd name="connsiteY0" fmla="*/ 0 h 80043"/>
                <a:gd name="connsiteX1" fmla="*/ 48598 w 77755"/>
                <a:gd name="connsiteY1" fmla="*/ 80043 h 80043"/>
                <a:gd name="connsiteX2" fmla="*/ 29158 w 77755"/>
                <a:gd name="connsiteY2" fmla="*/ 80043 h 80043"/>
                <a:gd name="connsiteX3" fmla="*/ 0 w 77755"/>
                <a:gd name="connsiteY3" fmla="*/ 0 h 80043"/>
                <a:gd name="connsiteX4" fmla="*/ 20582 w 77755"/>
                <a:gd name="connsiteY4" fmla="*/ 0 h 80043"/>
                <a:gd name="connsiteX5" fmla="*/ 38878 w 77755"/>
                <a:gd name="connsiteY5" fmla="*/ 58031 h 80043"/>
                <a:gd name="connsiteX6" fmla="*/ 39164 w 77755"/>
                <a:gd name="connsiteY6" fmla="*/ 58031 h 80043"/>
                <a:gd name="connsiteX7" fmla="*/ 57459 w 77755"/>
                <a:gd name="connsiteY7" fmla="*/ 0 h 80043"/>
                <a:gd name="connsiteX8" fmla="*/ 77756 w 77755"/>
                <a:gd name="connsiteY8" fmla="*/ 0 h 80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755" h="80043">
                  <a:moveTo>
                    <a:pt x="77756" y="0"/>
                  </a:moveTo>
                  <a:lnTo>
                    <a:pt x="48598" y="80043"/>
                  </a:lnTo>
                  <a:lnTo>
                    <a:pt x="29158" y="80043"/>
                  </a:lnTo>
                  <a:lnTo>
                    <a:pt x="0" y="0"/>
                  </a:lnTo>
                  <a:lnTo>
                    <a:pt x="20582" y="0"/>
                  </a:lnTo>
                  <a:lnTo>
                    <a:pt x="38878" y="58031"/>
                  </a:lnTo>
                  <a:lnTo>
                    <a:pt x="39164" y="58031"/>
                  </a:lnTo>
                  <a:lnTo>
                    <a:pt x="57459" y="0"/>
                  </a:lnTo>
                  <a:lnTo>
                    <a:pt x="77756" y="0"/>
                  </a:lnTo>
                  <a:close/>
                </a:path>
              </a:pathLst>
            </a:custGeom>
            <a:grpFill/>
            <a:ln w="2856" cap="flat">
              <a:noFill/>
              <a:prstDash val="solid"/>
              <a:miter/>
            </a:ln>
          </p:spPr>
          <p:txBody>
            <a:bodyPr rtlCol="0" anchor="ctr"/>
            <a:lstStyle/>
            <a:p>
              <a:endParaRPr lang="de-DE"/>
            </a:p>
          </p:txBody>
        </p:sp>
        <p:sp>
          <p:nvSpPr>
            <p:cNvPr id="165" name="Freihandform: Form 164"/>
            <p:cNvSpPr/>
            <p:nvPr/>
          </p:nvSpPr>
          <p:spPr>
            <a:xfrm>
              <a:off x="3490760" y="-108262"/>
              <a:ext cx="72896" cy="83759"/>
            </a:xfrm>
            <a:custGeom>
              <a:avLst/>
              <a:gdLst>
                <a:gd name="connsiteX0" fmla="*/ 39736 w 72896"/>
                <a:gd name="connsiteY0" fmla="*/ 83759 h 83759"/>
                <a:gd name="connsiteX1" fmla="*/ 0 w 72896"/>
                <a:gd name="connsiteY1" fmla="*/ 41737 h 83759"/>
                <a:gd name="connsiteX2" fmla="*/ 37449 w 72896"/>
                <a:gd name="connsiteY2" fmla="*/ 0 h 83759"/>
                <a:gd name="connsiteX3" fmla="*/ 72896 w 72896"/>
                <a:gd name="connsiteY3" fmla="*/ 40593 h 83759"/>
                <a:gd name="connsiteX4" fmla="*/ 72611 w 72896"/>
                <a:gd name="connsiteY4" fmla="*/ 48312 h 83759"/>
                <a:gd name="connsiteX5" fmla="*/ 18867 w 72896"/>
                <a:gd name="connsiteY5" fmla="*/ 48312 h 83759"/>
                <a:gd name="connsiteX6" fmla="*/ 39736 w 72896"/>
                <a:gd name="connsiteY6" fmla="*/ 67751 h 83759"/>
                <a:gd name="connsiteX7" fmla="*/ 59461 w 72896"/>
                <a:gd name="connsiteY7" fmla="*/ 58317 h 83759"/>
                <a:gd name="connsiteX8" fmla="*/ 71181 w 72896"/>
                <a:gd name="connsiteY8" fmla="*/ 70609 h 83759"/>
                <a:gd name="connsiteX9" fmla="*/ 39736 w 72896"/>
                <a:gd name="connsiteY9" fmla="*/ 83759 h 83759"/>
                <a:gd name="connsiteX10" fmla="*/ 18867 w 72896"/>
                <a:gd name="connsiteY10" fmla="*/ 34590 h 83759"/>
                <a:gd name="connsiteX11" fmla="*/ 55173 w 72896"/>
                <a:gd name="connsiteY11" fmla="*/ 34590 h 83759"/>
                <a:gd name="connsiteX12" fmla="*/ 37449 w 72896"/>
                <a:gd name="connsiteY12" fmla="*/ 15151 h 83759"/>
                <a:gd name="connsiteX13" fmla="*/ 18867 w 72896"/>
                <a:gd name="connsiteY13" fmla="*/ 34590 h 83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896" h="83759">
                  <a:moveTo>
                    <a:pt x="39736" y="83759"/>
                  </a:moveTo>
                  <a:cubicBezTo>
                    <a:pt x="16009" y="83759"/>
                    <a:pt x="0" y="66893"/>
                    <a:pt x="0" y="41737"/>
                  </a:cubicBezTo>
                  <a:cubicBezTo>
                    <a:pt x="0" y="16866"/>
                    <a:pt x="15151" y="0"/>
                    <a:pt x="37449" y="0"/>
                  </a:cubicBezTo>
                  <a:cubicBezTo>
                    <a:pt x="58889" y="0"/>
                    <a:pt x="72896" y="16009"/>
                    <a:pt x="72896" y="40593"/>
                  </a:cubicBezTo>
                  <a:cubicBezTo>
                    <a:pt x="72896" y="43166"/>
                    <a:pt x="72611" y="46025"/>
                    <a:pt x="72611" y="48312"/>
                  </a:cubicBezTo>
                  <a:lnTo>
                    <a:pt x="18867" y="48312"/>
                  </a:lnTo>
                  <a:cubicBezTo>
                    <a:pt x="20869" y="60604"/>
                    <a:pt x="28301" y="67751"/>
                    <a:pt x="39736" y="67751"/>
                  </a:cubicBezTo>
                  <a:cubicBezTo>
                    <a:pt x="47168" y="67751"/>
                    <a:pt x="53172" y="64892"/>
                    <a:pt x="59461" y="58317"/>
                  </a:cubicBezTo>
                  <a:lnTo>
                    <a:pt x="71181" y="70609"/>
                  </a:lnTo>
                  <a:cubicBezTo>
                    <a:pt x="62033" y="79471"/>
                    <a:pt x="52028" y="83759"/>
                    <a:pt x="39736" y="83759"/>
                  </a:cubicBezTo>
                  <a:close/>
                  <a:moveTo>
                    <a:pt x="18867" y="34590"/>
                  </a:moveTo>
                  <a:lnTo>
                    <a:pt x="55173" y="34590"/>
                  </a:lnTo>
                  <a:cubicBezTo>
                    <a:pt x="54315" y="22298"/>
                    <a:pt x="48026" y="15151"/>
                    <a:pt x="37449" y="15151"/>
                  </a:cubicBezTo>
                  <a:cubicBezTo>
                    <a:pt x="27157" y="15151"/>
                    <a:pt x="20583" y="22298"/>
                    <a:pt x="18867" y="34590"/>
                  </a:cubicBezTo>
                  <a:close/>
                </a:path>
              </a:pathLst>
            </a:custGeom>
            <a:grpFill/>
            <a:ln w="2856" cap="flat">
              <a:noFill/>
              <a:prstDash val="solid"/>
              <a:miter/>
            </a:ln>
          </p:spPr>
          <p:txBody>
            <a:bodyPr rtlCol="0" anchor="ctr"/>
            <a:lstStyle/>
            <a:p>
              <a:endParaRPr lang="de-DE"/>
            </a:p>
          </p:txBody>
        </p:sp>
        <p:sp>
          <p:nvSpPr>
            <p:cNvPr id="166" name="Freihandform: Form 165"/>
            <p:cNvSpPr/>
            <p:nvPr/>
          </p:nvSpPr>
          <p:spPr>
            <a:xfrm>
              <a:off x="3584810" y="-108335"/>
              <a:ext cx="48025" cy="81831"/>
            </a:xfrm>
            <a:custGeom>
              <a:avLst/>
              <a:gdLst>
                <a:gd name="connsiteX0" fmla="*/ 48026 w 48025"/>
                <a:gd name="connsiteY0" fmla="*/ 1502 h 81831"/>
                <a:gd name="connsiteX1" fmla="*/ 45167 w 48025"/>
                <a:gd name="connsiteY1" fmla="*/ 20655 h 81831"/>
                <a:gd name="connsiteX2" fmla="*/ 34876 w 48025"/>
                <a:gd name="connsiteY2" fmla="*/ 18083 h 81831"/>
                <a:gd name="connsiteX3" fmla="*/ 18581 w 48025"/>
                <a:gd name="connsiteY3" fmla="*/ 40666 h 81831"/>
                <a:gd name="connsiteX4" fmla="*/ 18581 w 48025"/>
                <a:gd name="connsiteY4" fmla="*/ 81831 h 81831"/>
                <a:gd name="connsiteX5" fmla="*/ 0 w 48025"/>
                <a:gd name="connsiteY5" fmla="*/ 81831 h 81831"/>
                <a:gd name="connsiteX6" fmla="*/ 0 w 48025"/>
                <a:gd name="connsiteY6" fmla="*/ 1788 h 81831"/>
                <a:gd name="connsiteX7" fmla="*/ 18296 w 48025"/>
                <a:gd name="connsiteY7" fmla="*/ 1788 h 81831"/>
                <a:gd name="connsiteX8" fmla="*/ 18296 w 48025"/>
                <a:gd name="connsiteY8" fmla="*/ 12079 h 81831"/>
                <a:gd name="connsiteX9" fmla="*/ 18581 w 48025"/>
                <a:gd name="connsiteY9" fmla="*/ 12079 h 81831"/>
                <a:gd name="connsiteX10" fmla="*/ 39450 w 48025"/>
                <a:gd name="connsiteY10" fmla="*/ 73 h 81831"/>
                <a:gd name="connsiteX11" fmla="*/ 48026 w 48025"/>
                <a:gd name="connsiteY11" fmla="*/ 1502 h 81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025" h="81831">
                  <a:moveTo>
                    <a:pt x="48026" y="1502"/>
                  </a:moveTo>
                  <a:lnTo>
                    <a:pt x="45167" y="20655"/>
                  </a:lnTo>
                  <a:cubicBezTo>
                    <a:pt x="42308" y="19226"/>
                    <a:pt x="38878" y="18083"/>
                    <a:pt x="34876" y="18083"/>
                  </a:cubicBezTo>
                  <a:cubicBezTo>
                    <a:pt x="22012" y="18083"/>
                    <a:pt x="18581" y="28374"/>
                    <a:pt x="18581" y="40666"/>
                  </a:cubicBezTo>
                  <a:lnTo>
                    <a:pt x="18581" y="81831"/>
                  </a:lnTo>
                  <a:lnTo>
                    <a:pt x="0" y="81831"/>
                  </a:lnTo>
                  <a:lnTo>
                    <a:pt x="0" y="1788"/>
                  </a:lnTo>
                  <a:lnTo>
                    <a:pt x="18296" y="1788"/>
                  </a:lnTo>
                  <a:lnTo>
                    <a:pt x="18296" y="12079"/>
                  </a:lnTo>
                  <a:lnTo>
                    <a:pt x="18581" y="12079"/>
                  </a:lnTo>
                  <a:cubicBezTo>
                    <a:pt x="22869" y="4647"/>
                    <a:pt x="30302" y="73"/>
                    <a:pt x="39450" y="73"/>
                  </a:cubicBezTo>
                  <a:cubicBezTo>
                    <a:pt x="42023" y="-213"/>
                    <a:pt x="45167" y="359"/>
                    <a:pt x="48026" y="1502"/>
                  </a:cubicBezTo>
                  <a:close/>
                </a:path>
              </a:pathLst>
            </a:custGeom>
            <a:grpFill/>
            <a:ln w="2856" cap="flat">
              <a:noFill/>
              <a:prstDash val="solid"/>
              <a:miter/>
            </a:ln>
          </p:spPr>
          <p:txBody>
            <a:bodyPr rtlCol="0" anchor="ctr"/>
            <a:lstStyle/>
            <a:p>
              <a:endParaRPr lang="de-DE"/>
            </a:p>
          </p:txBody>
        </p:sp>
        <p:sp>
          <p:nvSpPr>
            <p:cNvPr id="167" name="Freihandform: Form 166"/>
            <p:cNvSpPr/>
            <p:nvPr/>
          </p:nvSpPr>
          <p:spPr>
            <a:xfrm>
              <a:off x="3641698" y="-108548"/>
              <a:ext cx="61747" cy="84045"/>
            </a:xfrm>
            <a:custGeom>
              <a:avLst/>
              <a:gdLst>
                <a:gd name="connsiteX0" fmla="*/ 8862 w 61747"/>
                <a:gd name="connsiteY0" fmla="*/ 59461 h 84045"/>
                <a:gd name="connsiteX1" fmla="*/ 31445 w 61747"/>
                <a:gd name="connsiteY1" fmla="*/ 68322 h 84045"/>
                <a:gd name="connsiteX2" fmla="*/ 43166 w 61747"/>
                <a:gd name="connsiteY2" fmla="*/ 60318 h 84045"/>
                <a:gd name="connsiteX3" fmla="*/ 3144 w 61747"/>
                <a:gd name="connsiteY3" fmla="*/ 24871 h 84045"/>
                <a:gd name="connsiteX4" fmla="*/ 33446 w 61747"/>
                <a:gd name="connsiteY4" fmla="*/ 0 h 84045"/>
                <a:gd name="connsiteX5" fmla="*/ 61176 w 61747"/>
                <a:gd name="connsiteY5" fmla="*/ 8290 h 84045"/>
                <a:gd name="connsiteX6" fmla="*/ 52314 w 61747"/>
                <a:gd name="connsiteY6" fmla="*/ 22869 h 84045"/>
                <a:gd name="connsiteX7" fmla="*/ 33161 w 61747"/>
                <a:gd name="connsiteY7" fmla="*/ 15723 h 84045"/>
                <a:gd name="connsiteX8" fmla="*/ 21726 w 61747"/>
                <a:gd name="connsiteY8" fmla="*/ 23155 h 84045"/>
                <a:gd name="connsiteX9" fmla="*/ 61747 w 61747"/>
                <a:gd name="connsiteY9" fmla="*/ 58603 h 84045"/>
                <a:gd name="connsiteX10" fmla="*/ 30874 w 61747"/>
                <a:gd name="connsiteY10" fmla="*/ 84045 h 84045"/>
                <a:gd name="connsiteX11" fmla="*/ 0 w 61747"/>
                <a:gd name="connsiteY11" fmla="*/ 74326 h 84045"/>
                <a:gd name="connsiteX12" fmla="*/ 8862 w 61747"/>
                <a:gd name="connsiteY12" fmla="*/ 59461 h 84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747" h="84045">
                  <a:moveTo>
                    <a:pt x="8862" y="59461"/>
                  </a:moveTo>
                  <a:cubicBezTo>
                    <a:pt x="16866" y="65464"/>
                    <a:pt x="24299" y="68322"/>
                    <a:pt x="31445" y="68322"/>
                  </a:cubicBezTo>
                  <a:cubicBezTo>
                    <a:pt x="38306" y="68322"/>
                    <a:pt x="43166" y="65178"/>
                    <a:pt x="43166" y="60318"/>
                  </a:cubicBezTo>
                  <a:cubicBezTo>
                    <a:pt x="43166" y="46597"/>
                    <a:pt x="3144" y="51456"/>
                    <a:pt x="3144" y="24871"/>
                  </a:cubicBezTo>
                  <a:cubicBezTo>
                    <a:pt x="3144" y="10005"/>
                    <a:pt x="15437" y="0"/>
                    <a:pt x="33446" y="0"/>
                  </a:cubicBezTo>
                  <a:cubicBezTo>
                    <a:pt x="43166" y="0"/>
                    <a:pt x="52600" y="2859"/>
                    <a:pt x="61176" y="8290"/>
                  </a:cubicBezTo>
                  <a:lnTo>
                    <a:pt x="52314" y="22869"/>
                  </a:lnTo>
                  <a:cubicBezTo>
                    <a:pt x="45453" y="18296"/>
                    <a:pt x="39164" y="15723"/>
                    <a:pt x="33161" y="15723"/>
                  </a:cubicBezTo>
                  <a:cubicBezTo>
                    <a:pt x="26300" y="15723"/>
                    <a:pt x="21726" y="18581"/>
                    <a:pt x="21726" y="23155"/>
                  </a:cubicBezTo>
                  <a:cubicBezTo>
                    <a:pt x="21726" y="36305"/>
                    <a:pt x="61747" y="31731"/>
                    <a:pt x="61747" y="58603"/>
                  </a:cubicBezTo>
                  <a:cubicBezTo>
                    <a:pt x="61747" y="73754"/>
                    <a:pt x="49455" y="84045"/>
                    <a:pt x="30874" y="84045"/>
                  </a:cubicBezTo>
                  <a:cubicBezTo>
                    <a:pt x="20297" y="84045"/>
                    <a:pt x="9434" y="80615"/>
                    <a:pt x="0" y="74326"/>
                  </a:cubicBezTo>
                  <a:lnTo>
                    <a:pt x="8862" y="59461"/>
                  </a:lnTo>
                  <a:close/>
                </a:path>
              </a:pathLst>
            </a:custGeom>
            <a:grpFill/>
            <a:ln w="2856" cap="flat">
              <a:noFill/>
              <a:prstDash val="solid"/>
              <a:miter/>
            </a:ln>
          </p:spPr>
          <p:txBody>
            <a:bodyPr rtlCol="0" anchor="ctr"/>
            <a:lstStyle/>
            <a:p>
              <a:endParaRPr lang="de-DE"/>
            </a:p>
          </p:txBody>
        </p:sp>
        <p:sp>
          <p:nvSpPr>
            <p:cNvPr id="168" name="Freihandform: Form 167"/>
            <p:cNvSpPr/>
            <p:nvPr/>
          </p:nvSpPr>
          <p:spPr>
            <a:xfrm>
              <a:off x="3720884" y="-141994"/>
              <a:ext cx="23727" cy="115490"/>
            </a:xfrm>
            <a:custGeom>
              <a:avLst/>
              <a:gdLst>
                <a:gd name="connsiteX0" fmla="*/ 23727 w 23727"/>
                <a:gd name="connsiteY0" fmla="*/ 11435 h 115490"/>
                <a:gd name="connsiteX1" fmla="*/ 11721 w 23727"/>
                <a:gd name="connsiteY1" fmla="*/ 22869 h 115490"/>
                <a:gd name="connsiteX2" fmla="*/ 0 w 23727"/>
                <a:gd name="connsiteY2" fmla="*/ 11435 h 115490"/>
                <a:gd name="connsiteX3" fmla="*/ 11721 w 23727"/>
                <a:gd name="connsiteY3" fmla="*/ 0 h 115490"/>
                <a:gd name="connsiteX4" fmla="*/ 23727 w 23727"/>
                <a:gd name="connsiteY4" fmla="*/ 11435 h 115490"/>
                <a:gd name="connsiteX5" fmla="*/ 21154 w 23727"/>
                <a:gd name="connsiteY5" fmla="*/ 115491 h 115490"/>
                <a:gd name="connsiteX6" fmla="*/ 2573 w 23727"/>
                <a:gd name="connsiteY6" fmla="*/ 115491 h 115490"/>
                <a:gd name="connsiteX7" fmla="*/ 2573 w 23727"/>
                <a:gd name="connsiteY7" fmla="*/ 35448 h 115490"/>
                <a:gd name="connsiteX8" fmla="*/ 21154 w 23727"/>
                <a:gd name="connsiteY8" fmla="*/ 35448 h 115490"/>
                <a:gd name="connsiteX9" fmla="*/ 21154 w 23727"/>
                <a:gd name="connsiteY9" fmla="*/ 115491 h 115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27" h="115490">
                  <a:moveTo>
                    <a:pt x="23727" y="11435"/>
                  </a:moveTo>
                  <a:cubicBezTo>
                    <a:pt x="23727" y="18010"/>
                    <a:pt x="18296" y="22869"/>
                    <a:pt x="11721" y="22869"/>
                  </a:cubicBezTo>
                  <a:cubicBezTo>
                    <a:pt x="5146" y="22869"/>
                    <a:pt x="0" y="18296"/>
                    <a:pt x="0" y="11435"/>
                  </a:cubicBezTo>
                  <a:cubicBezTo>
                    <a:pt x="0" y="4860"/>
                    <a:pt x="5432" y="0"/>
                    <a:pt x="11721" y="0"/>
                  </a:cubicBezTo>
                  <a:cubicBezTo>
                    <a:pt x="18296" y="0"/>
                    <a:pt x="23727" y="4860"/>
                    <a:pt x="23727" y="11435"/>
                  </a:cubicBezTo>
                  <a:close/>
                  <a:moveTo>
                    <a:pt x="21154" y="115491"/>
                  </a:moveTo>
                  <a:lnTo>
                    <a:pt x="2573" y="115491"/>
                  </a:lnTo>
                  <a:lnTo>
                    <a:pt x="2573" y="35448"/>
                  </a:lnTo>
                  <a:lnTo>
                    <a:pt x="21154" y="35448"/>
                  </a:lnTo>
                  <a:lnTo>
                    <a:pt x="21154" y="115491"/>
                  </a:lnTo>
                  <a:close/>
                </a:path>
              </a:pathLst>
            </a:custGeom>
            <a:grpFill/>
            <a:ln w="2856" cap="flat">
              <a:noFill/>
              <a:prstDash val="solid"/>
              <a:miter/>
            </a:ln>
          </p:spPr>
          <p:txBody>
            <a:bodyPr rtlCol="0" anchor="ctr"/>
            <a:lstStyle/>
            <a:p>
              <a:endParaRPr lang="de-DE"/>
            </a:p>
          </p:txBody>
        </p:sp>
        <p:sp>
          <p:nvSpPr>
            <p:cNvPr id="169" name="Freihandform: Form 168"/>
            <p:cNvSpPr/>
            <p:nvPr/>
          </p:nvSpPr>
          <p:spPr>
            <a:xfrm>
              <a:off x="3758046" y="-131989"/>
              <a:ext cx="49741" cy="107486"/>
            </a:xfrm>
            <a:custGeom>
              <a:avLst/>
              <a:gdLst>
                <a:gd name="connsiteX0" fmla="*/ 49741 w 49741"/>
                <a:gd name="connsiteY0" fmla="*/ 88619 h 107486"/>
                <a:gd name="connsiteX1" fmla="*/ 49741 w 49741"/>
                <a:gd name="connsiteY1" fmla="*/ 104628 h 107486"/>
                <a:gd name="connsiteX2" fmla="*/ 34018 w 49741"/>
                <a:gd name="connsiteY2" fmla="*/ 107486 h 107486"/>
                <a:gd name="connsiteX3" fmla="*/ 12292 w 49741"/>
                <a:gd name="connsiteY3" fmla="*/ 84903 h 107486"/>
                <a:gd name="connsiteX4" fmla="*/ 12292 w 49741"/>
                <a:gd name="connsiteY4" fmla="*/ 41165 h 107486"/>
                <a:gd name="connsiteX5" fmla="*/ 0 w 49741"/>
                <a:gd name="connsiteY5" fmla="*/ 41165 h 107486"/>
                <a:gd name="connsiteX6" fmla="*/ 0 w 49741"/>
                <a:gd name="connsiteY6" fmla="*/ 25728 h 107486"/>
                <a:gd name="connsiteX7" fmla="*/ 12006 w 49741"/>
                <a:gd name="connsiteY7" fmla="*/ 25728 h 107486"/>
                <a:gd name="connsiteX8" fmla="*/ 12006 w 49741"/>
                <a:gd name="connsiteY8" fmla="*/ 4002 h 107486"/>
                <a:gd name="connsiteX9" fmla="*/ 30588 w 49741"/>
                <a:gd name="connsiteY9" fmla="*/ 0 h 107486"/>
                <a:gd name="connsiteX10" fmla="*/ 30588 w 49741"/>
                <a:gd name="connsiteY10" fmla="*/ 26014 h 107486"/>
                <a:gd name="connsiteX11" fmla="*/ 49741 w 49741"/>
                <a:gd name="connsiteY11" fmla="*/ 26014 h 107486"/>
                <a:gd name="connsiteX12" fmla="*/ 49741 w 49741"/>
                <a:gd name="connsiteY12" fmla="*/ 41451 h 107486"/>
                <a:gd name="connsiteX13" fmla="*/ 30588 w 49741"/>
                <a:gd name="connsiteY13" fmla="*/ 41451 h 107486"/>
                <a:gd name="connsiteX14" fmla="*/ 30588 w 49741"/>
                <a:gd name="connsiteY14" fmla="*/ 80901 h 107486"/>
                <a:gd name="connsiteX15" fmla="*/ 39164 w 49741"/>
                <a:gd name="connsiteY15" fmla="*/ 91478 h 107486"/>
                <a:gd name="connsiteX16" fmla="*/ 49741 w 49741"/>
                <a:gd name="connsiteY16" fmla="*/ 88619 h 107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9741" h="107486">
                  <a:moveTo>
                    <a:pt x="49741" y="88619"/>
                  </a:moveTo>
                  <a:lnTo>
                    <a:pt x="49741" y="104628"/>
                  </a:lnTo>
                  <a:cubicBezTo>
                    <a:pt x="45739" y="106629"/>
                    <a:pt x="39450" y="107486"/>
                    <a:pt x="34018" y="107486"/>
                  </a:cubicBezTo>
                  <a:cubicBezTo>
                    <a:pt x="20011" y="107486"/>
                    <a:pt x="12292" y="99482"/>
                    <a:pt x="12292" y="84903"/>
                  </a:cubicBezTo>
                  <a:lnTo>
                    <a:pt x="12292" y="41165"/>
                  </a:lnTo>
                  <a:lnTo>
                    <a:pt x="0" y="41165"/>
                  </a:lnTo>
                  <a:lnTo>
                    <a:pt x="0" y="25728"/>
                  </a:lnTo>
                  <a:lnTo>
                    <a:pt x="12006" y="25728"/>
                  </a:lnTo>
                  <a:lnTo>
                    <a:pt x="12006" y="4002"/>
                  </a:lnTo>
                  <a:lnTo>
                    <a:pt x="30588" y="0"/>
                  </a:lnTo>
                  <a:lnTo>
                    <a:pt x="30588" y="26014"/>
                  </a:lnTo>
                  <a:lnTo>
                    <a:pt x="49741" y="26014"/>
                  </a:lnTo>
                  <a:lnTo>
                    <a:pt x="49741" y="41451"/>
                  </a:lnTo>
                  <a:lnTo>
                    <a:pt x="30588" y="41451"/>
                  </a:lnTo>
                  <a:lnTo>
                    <a:pt x="30588" y="80901"/>
                  </a:lnTo>
                  <a:cubicBezTo>
                    <a:pt x="30588" y="88333"/>
                    <a:pt x="33161" y="91478"/>
                    <a:pt x="39164" y="91478"/>
                  </a:cubicBezTo>
                  <a:cubicBezTo>
                    <a:pt x="42594" y="91192"/>
                    <a:pt x="46597" y="90048"/>
                    <a:pt x="49741" y="88619"/>
                  </a:cubicBezTo>
                  <a:close/>
                </a:path>
              </a:pathLst>
            </a:custGeom>
            <a:grpFill/>
            <a:ln w="2856" cap="flat">
              <a:noFill/>
              <a:prstDash val="solid"/>
              <a:miter/>
            </a:ln>
          </p:spPr>
          <p:txBody>
            <a:bodyPr rtlCol="0" anchor="ctr"/>
            <a:lstStyle/>
            <a:p>
              <a:endParaRPr lang="de-DE"/>
            </a:p>
          </p:txBody>
        </p:sp>
        <p:sp>
          <p:nvSpPr>
            <p:cNvPr id="170" name="Freihandform: Form 169"/>
            <p:cNvSpPr/>
            <p:nvPr/>
          </p:nvSpPr>
          <p:spPr>
            <a:xfrm>
              <a:off x="3822367" y="-140565"/>
              <a:ext cx="67750" cy="116062"/>
            </a:xfrm>
            <a:custGeom>
              <a:avLst/>
              <a:gdLst>
                <a:gd name="connsiteX0" fmla="*/ 34304 w 67750"/>
                <a:gd name="connsiteY0" fmla="*/ 64606 h 116062"/>
                <a:gd name="connsiteX1" fmla="*/ 49455 w 67750"/>
                <a:gd name="connsiteY1" fmla="*/ 66321 h 116062"/>
                <a:gd name="connsiteX2" fmla="*/ 49455 w 67750"/>
                <a:gd name="connsiteY2" fmla="*/ 63463 h 116062"/>
                <a:gd name="connsiteX3" fmla="*/ 31731 w 67750"/>
                <a:gd name="connsiteY3" fmla="*/ 48026 h 116062"/>
                <a:gd name="connsiteX4" fmla="*/ 11435 w 67750"/>
                <a:gd name="connsiteY4" fmla="*/ 52600 h 116062"/>
                <a:gd name="connsiteX5" fmla="*/ 7433 w 67750"/>
                <a:gd name="connsiteY5" fmla="*/ 36877 h 116062"/>
                <a:gd name="connsiteX6" fmla="*/ 33733 w 67750"/>
                <a:gd name="connsiteY6" fmla="*/ 32303 h 116062"/>
                <a:gd name="connsiteX7" fmla="*/ 67751 w 67750"/>
                <a:gd name="connsiteY7" fmla="*/ 63177 h 116062"/>
                <a:gd name="connsiteX8" fmla="*/ 67751 w 67750"/>
                <a:gd name="connsiteY8" fmla="*/ 114347 h 116062"/>
                <a:gd name="connsiteX9" fmla="*/ 50027 w 67750"/>
                <a:gd name="connsiteY9" fmla="*/ 114347 h 116062"/>
                <a:gd name="connsiteX10" fmla="*/ 50027 w 67750"/>
                <a:gd name="connsiteY10" fmla="*/ 105771 h 116062"/>
                <a:gd name="connsiteX11" fmla="*/ 49741 w 67750"/>
                <a:gd name="connsiteY11" fmla="*/ 105771 h 116062"/>
                <a:gd name="connsiteX12" fmla="*/ 26300 w 67750"/>
                <a:gd name="connsiteY12" fmla="*/ 116062 h 116062"/>
                <a:gd name="connsiteX13" fmla="*/ 0 w 67750"/>
                <a:gd name="connsiteY13" fmla="*/ 90620 h 116062"/>
                <a:gd name="connsiteX14" fmla="*/ 34304 w 67750"/>
                <a:gd name="connsiteY14" fmla="*/ 64606 h 116062"/>
                <a:gd name="connsiteX15" fmla="*/ 19153 w 67750"/>
                <a:gd name="connsiteY15" fmla="*/ 21726 h 116062"/>
                <a:gd name="connsiteX16" fmla="*/ 8004 w 67750"/>
                <a:gd name="connsiteY16" fmla="*/ 10863 h 116062"/>
                <a:gd name="connsiteX17" fmla="*/ 19153 w 67750"/>
                <a:gd name="connsiteY17" fmla="*/ 0 h 116062"/>
                <a:gd name="connsiteX18" fmla="*/ 30302 w 67750"/>
                <a:gd name="connsiteY18" fmla="*/ 10863 h 116062"/>
                <a:gd name="connsiteX19" fmla="*/ 19153 w 67750"/>
                <a:gd name="connsiteY19" fmla="*/ 21726 h 116062"/>
                <a:gd name="connsiteX20" fmla="*/ 31160 w 67750"/>
                <a:gd name="connsiteY20" fmla="*/ 102055 h 116062"/>
                <a:gd name="connsiteX21" fmla="*/ 49455 w 67750"/>
                <a:gd name="connsiteY21" fmla="*/ 92335 h 116062"/>
                <a:gd name="connsiteX22" fmla="*/ 49455 w 67750"/>
                <a:gd name="connsiteY22" fmla="*/ 78614 h 116062"/>
                <a:gd name="connsiteX23" fmla="*/ 36305 w 67750"/>
                <a:gd name="connsiteY23" fmla="*/ 77184 h 116062"/>
                <a:gd name="connsiteX24" fmla="*/ 17724 w 67750"/>
                <a:gd name="connsiteY24" fmla="*/ 90334 h 116062"/>
                <a:gd name="connsiteX25" fmla="*/ 31160 w 67750"/>
                <a:gd name="connsiteY25" fmla="*/ 102055 h 116062"/>
                <a:gd name="connsiteX26" fmla="*/ 51742 w 67750"/>
                <a:gd name="connsiteY26" fmla="*/ 21726 h 116062"/>
                <a:gd name="connsiteX27" fmla="*/ 40593 w 67750"/>
                <a:gd name="connsiteY27" fmla="*/ 10863 h 116062"/>
                <a:gd name="connsiteX28" fmla="*/ 51742 w 67750"/>
                <a:gd name="connsiteY28" fmla="*/ 0 h 116062"/>
                <a:gd name="connsiteX29" fmla="*/ 62891 w 67750"/>
                <a:gd name="connsiteY29" fmla="*/ 10863 h 116062"/>
                <a:gd name="connsiteX30" fmla="*/ 51742 w 67750"/>
                <a:gd name="connsiteY30" fmla="*/ 21726 h 116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7750" h="116062">
                  <a:moveTo>
                    <a:pt x="34304" y="64606"/>
                  </a:moveTo>
                  <a:cubicBezTo>
                    <a:pt x="39450" y="64606"/>
                    <a:pt x="44310" y="64892"/>
                    <a:pt x="49455" y="66321"/>
                  </a:cubicBezTo>
                  <a:lnTo>
                    <a:pt x="49455" y="63463"/>
                  </a:lnTo>
                  <a:cubicBezTo>
                    <a:pt x="49455" y="53171"/>
                    <a:pt x="43452" y="48026"/>
                    <a:pt x="31731" y="48026"/>
                  </a:cubicBezTo>
                  <a:cubicBezTo>
                    <a:pt x="25157" y="48026"/>
                    <a:pt x="18010" y="49455"/>
                    <a:pt x="11435" y="52600"/>
                  </a:cubicBezTo>
                  <a:lnTo>
                    <a:pt x="7433" y="36877"/>
                  </a:lnTo>
                  <a:cubicBezTo>
                    <a:pt x="14865" y="34018"/>
                    <a:pt x="24585" y="32303"/>
                    <a:pt x="33733" y="32303"/>
                  </a:cubicBezTo>
                  <a:cubicBezTo>
                    <a:pt x="56316" y="32303"/>
                    <a:pt x="67751" y="42880"/>
                    <a:pt x="67751" y="63177"/>
                  </a:cubicBezTo>
                  <a:lnTo>
                    <a:pt x="67751" y="114347"/>
                  </a:lnTo>
                  <a:lnTo>
                    <a:pt x="50027" y="114347"/>
                  </a:lnTo>
                  <a:lnTo>
                    <a:pt x="50027" y="105771"/>
                  </a:lnTo>
                  <a:lnTo>
                    <a:pt x="49741" y="105771"/>
                  </a:lnTo>
                  <a:cubicBezTo>
                    <a:pt x="42880" y="112918"/>
                    <a:pt x="35734" y="116062"/>
                    <a:pt x="26300" y="116062"/>
                  </a:cubicBezTo>
                  <a:cubicBezTo>
                    <a:pt x="10291" y="116062"/>
                    <a:pt x="0" y="106057"/>
                    <a:pt x="0" y="90620"/>
                  </a:cubicBezTo>
                  <a:cubicBezTo>
                    <a:pt x="0" y="73754"/>
                    <a:pt x="12006" y="64606"/>
                    <a:pt x="34304" y="64606"/>
                  </a:cubicBezTo>
                  <a:close/>
                  <a:moveTo>
                    <a:pt x="19153" y="21726"/>
                  </a:moveTo>
                  <a:cubicBezTo>
                    <a:pt x="13150" y="21726"/>
                    <a:pt x="8004" y="16580"/>
                    <a:pt x="8004" y="10863"/>
                  </a:cubicBezTo>
                  <a:cubicBezTo>
                    <a:pt x="8004" y="5146"/>
                    <a:pt x="13150" y="0"/>
                    <a:pt x="19153" y="0"/>
                  </a:cubicBezTo>
                  <a:cubicBezTo>
                    <a:pt x="25157" y="0"/>
                    <a:pt x="30302" y="5146"/>
                    <a:pt x="30302" y="10863"/>
                  </a:cubicBezTo>
                  <a:cubicBezTo>
                    <a:pt x="30302" y="16866"/>
                    <a:pt x="25157" y="21726"/>
                    <a:pt x="19153" y="21726"/>
                  </a:cubicBezTo>
                  <a:close/>
                  <a:moveTo>
                    <a:pt x="31160" y="102055"/>
                  </a:moveTo>
                  <a:cubicBezTo>
                    <a:pt x="38021" y="102055"/>
                    <a:pt x="44310" y="98625"/>
                    <a:pt x="49455" y="92335"/>
                  </a:cubicBezTo>
                  <a:lnTo>
                    <a:pt x="49455" y="78614"/>
                  </a:lnTo>
                  <a:cubicBezTo>
                    <a:pt x="45167" y="77470"/>
                    <a:pt x="40593" y="77184"/>
                    <a:pt x="36305" y="77184"/>
                  </a:cubicBezTo>
                  <a:cubicBezTo>
                    <a:pt x="24585" y="77184"/>
                    <a:pt x="17724" y="81758"/>
                    <a:pt x="17724" y="90334"/>
                  </a:cubicBezTo>
                  <a:cubicBezTo>
                    <a:pt x="17724" y="97481"/>
                    <a:pt x="22869" y="102055"/>
                    <a:pt x="31160" y="102055"/>
                  </a:cubicBezTo>
                  <a:close/>
                  <a:moveTo>
                    <a:pt x="51742" y="21726"/>
                  </a:moveTo>
                  <a:cubicBezTo>
                    <a:pt x="45739" y="21726"/>
                    <a:pt x="40593" y="16580"/>
                    <a:pt x="40593" y="10863"/>
                  </a:cubicBezTo>
                  <a:cubicBezTo>
                    <a:pt x="40593" y="5146"/>
                    <a:pt x="45739" y="0"/>
                    <a:pt x="51742" y="0"/>
                  </a:cubicBezTo>
                  <a:cubicBezTo>
                    <a:pt x="57745" y="0"/>
                    <a:pt x="62891" y="5146"/>
                    <a:pt x="62891" y="10863"/>
                  </a:cubicBezTo>
                  <a:cubicBezTo>
                    <a:pt x="62891" y="16866"/>
                    <a:pt x="57745" y="21726"/>
                    <a:pt x="51742" y="21726"/>
                  </a:cubicBezTo>
                  <a:close/>
                </a:path>
              </a:pathLst>
            </a:custGeom>
            <a:grpFill/>
            <a:ln w="2856" cap="flat">
              <a:noFill/>
              <a:prstDash val="solid"/>
              <a:miter/>
            </a:ln>
          </p:spPr>
          <p:txBody>
            <a:bodyPr rtlCol="0" anchor="ctr"/>
            <a:lstStyle/>
            <a:p>
              <a:endParaRPr lang="de-DE"/>
            </a:p>
          </p:txBody>
        </p:sp>
        <p:sp>
          <p:nvSpPr>
            <p:cNvPr id="171" name="Freihandform: Form 170"/>
            <p:cNvSpPr/>
            <p:nvPr/>
          </p:nvSpPr>
          <p:spPr>
            <a:xfrm>
              <a:off x="3904697" y="-131989"/>
              <a:ext cx="49740" cy="107486"/>
            </a:xfrm>
            <a:custGeom>
              <a:avLst/>
              <a:gdLst>
                <a:gd name="connsiteX0" fmla="*/ 49741 w 49740"/>
                <a:gd name="connsiteY0" fmla="*/ 88619 h 107486"/>
                <a:gd name="connsiteX1" fmla="*/ 49741 w 49740"/>
                <a:gd name="connsiteY1" fmla="*/ 104628 h 107486"/>
                <a:gd name="connsiteX2" fmla="*/ 34018 w 49740"/>
                <a:gd name="connsiteY2" fmla="*/ 107486 h 107486"/>
                <a:gd name="connsiteX3" fmla="*/ 12292 w 49740"/>
                <a:gd name="connsiteY3" fmla="*/ 84903 h 107486"/>
                <a:gd name="connsiteX4" fmla="*/ 12292 w 49740"/>
                <a:gd name="connsiteY4" fmla="*/ 41165 h 107486"/>
                <a:gd name="connsiteX5" fmla="*/ 0 w 49740"/>
                <a:gd name="connsiteY5" fmla="*/ 41165 h 107486"/>
                <a:gd name="connsiteX6" fmla="*/ 0 w 49740"/>
                <a:gd name="connsiteY6" fmla="*/ 25728 h 107486"/>
                <a:gd name="connsiteX7" fmla="*/ 12006 w 49740"/>
                <a:gd name="connsiteY7" fmla="*/ 25728 h 107486"/>
                <a:gd name="connsiteX8" fmla="*/ 12006 w 49740"/>
                <a:gd name="connsiteY8" fmla="*/ 4002 h 107486"/>
                <a:gd name="connsiteX9" fmla="*/ 30588 w 49740"/>
                <a:gd name="connsiteY9" fmla="*/ 0 h 107486"/>
                <a:gd name="connsiteX10" fmla="*/ 30588 w 49740"/>
                <a:gd name="connsiteY10" fmla="*/ 26014 h 107486"/>
                <a:gd name="connsiteX11" fmla="*/ 49741 w 49740"/>
                <a:gd name="connsiteY11" fmla="*/ 26014 h 107486"/>
                <a:gd name="connsiteX12" fmla="*/ 49741 w 49740"/>
                <a:gd name="connsiteY12" fmla="*/ 41451 h 107486"/>
                <a:gd name="connsiteX13" fmla="*/ 30588 w 49740"/>
                <a:gd name="connsiteY13" fmla="*/ 41451 h 107486"/>
                <a:gd name="connsiteX14" fmla="*/ 30588 w 49740"/>
                <a:gd name="connsiteY14" fmla="*/ 80901 h 107486"/>
                <a:gd name="connsiteX15" fmla="*/ 39164 w 49740"/>
                <a:gd name="connsiteY15" fmla="*/ 91478 h 107486"/>
                <a:gd name="connsiteX16" fmla="*/ 49741 w 49740"/>
                <a:gd name="connsiteY16" fmla="*/ 88619 h 107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9740" h="107486">
                  <a:moveTo>
                    <a:pt x="49741" y="88619"/>
                  </a:moveTo>
                  <a:lnTo>
                    <a:pt x="49741" y="104628"/>
                  </a:lnTo>
                  <a:cubicBezTo>
                    <a:pt x="45739" y="106629"/>
                    <a:pt x="39450" y="107486"/>
                    <a:pt x="34018" y="107486"/>
                  </a:cubicBezTo>
                  <a:cubicBezTo>
                    <a:pt x="20011" y="107486"/>
                    <a:pt x="12292" y="99482"/>
                    <a:pt x="12292" y="84903"/>
                  </a:cubicBezTo>
                  <a:lnTo>
                    <a:pt x="12292" y="41165"/>
                  </a:lnTo>
                  <a:lnTo>
                    <a:pt x="0" y="41165"/>
                  </a:lnTo>
                  <a:lnTo>
                    <a:pt x="0" y="25728"/>
                  </a:lnTo>
                  <a:lnTo>
                    <a:pt x="12006" y="25728"/>
                  </a:lnTo>
                  <a:lnTo>
                    <a:pt x="12006" y="4002"/>
                  </a:lnTo>
                  <a:lnTo>
                    <a:pt x="30588" y="0"/>
                  </a:lnTo>
                  <a:lnTo>
                    <a:pt x="30588" y="26014"/>
                  </a:lnTo>
                  <a:lnTo>
                    <a:pt x="49741" y="26014"/>
                  </a:lnTo>
                  <a:lnTo>
                    <a:pt x="49741" y="41451"/>
                  </a:lnTo>
                  <a:lnTo>
                    <a:pt x="30588" y="41451"/>
                  </a:lnTo>
                  <a:lnTo>
                    <a:pt x="30588" y="80901"/>
                  </a:lnTo>
                  <a:cubicBezTo>
                    <a:pt x="30588" y="88333"/>
                    <a:pt x="33161" y="91478"/>
                    <a:pt x="39164" y="91478"/>
                  </a:cubicBezTo>
                  <a:cubicBezTo>
                    <a:pt x="42880" y="91192"/>
                    <a:pt x="46596" y="90048"/>
                    <a:pt x="49741" y="88619"/>
                  </a:cubicBezTo>
                  <a:close/>
                </a:path>
              </a:pathLst>
            </a:custGeom>
            <a:grpFill/>
            <a:ln w="2856" cap="flat">
              <a:noFill/>
              <a:prstDash val="solid"/>
              <a:miter/>
            </a:ln>
          </p:spPr>
          <p:txBody>
            <a:bodyPr rtlCol="0" anchor="ctr"/>
            <a:lstStyle/>
            <a:p>
              <a:endParaRPr lang="de-DE"/>
            </a:p>
          </p:txBody>
        </p:sp>
        <p:sp>
          <p:nvSpPr>
            <p:cNvPr id="172" name="Freihandform: Form 171"/>
            <p:cNvSpPr/>
            <p:nvPr/>
          </p:nvSpPr>
          <p:spPr>
            <a:xfrm>
              <a:off x="1649198" y="35815"/>
              <a:ext cx="77756" cy="110630"/>
            </a:xfrm>
            <a:custGeom>
              <a:avLst/>
              <a:gdLst>
                <a:gd name="connsiteX0" fmla="*/ 77756 w 77756"/>
                <a:gd name="connsiteY0" fmla="*/ 33447 h 110630"/>
                <a:gd name="connsiteX1" fmla="*/ 38020 w 77756"/>
                <a:gd name="connsiteY1" fmla="*/ 68323 h 110630"/>
                <a:gd name="connsiteX2" fmla="*/ 19725 w 77756"/>
                <a:gd name="connsiteY2" fmla="*/ 68323 h 110630"/>
                <a:gd name="connsiteX3" fmla="*/ 19725 w 77756"/>
                <a:gd name="connsiteY3" fmla="*/ 110631 h 110630"/>
                <a:gd name="connsiteX4" fmla="*/ 0 w 77756"/>
                <a:gd name="connsiteY4" fmla="*/ 110631 h 110630"/>
                <a:gd name="connsiteX5" fmla="*/ 0 w 77756"/>
                <a:gd name="connsiteY5" fmla="*/ 0 h 110630"/>
                <a:gd name="connsiteX6" fmla="*/ 39164 w 77756"/>
                <a:gd name="connsiteY6" fmla="*/ 0 h 110630"/>
                <a:gd name="connsiteX7" fmla="*/ 77756 w 77756"/>
                <a:gd name="connsiteY7" fmla="*/ 33447 h 110630"/>
                <a:gd name="connsiteX8" fmla="*/ 58031 w 77756"/>
                <a:gd name="connsiteY8" fmla="*/ 34304 h 110630"/>
                <a:gd name="connsiteX9" fmla="*/ 38306 w 77756"/>
                <a:gd name="connsiteY9" fmla="*/ 17438 h 110630"/>
                <a:gd name="connsiteX10" fmla="*/ 19725 w 77756"/>
                <a:gd name="connsiteY10" fmla="*/ 17438 h 110630"/>
                <a:gd name="connsiteX11" fmla="*/ 19725 w 77756"/>
                <a:gd name="connsiteY11" fmla="*/ 51170 h 110630"/>
                <a:gd name="connsiteX12" fmla="*/ 37735 w 77756"/>
                <a:gd name="connsiteY12" fmla="*/ 51170 h 110630"/>
                <a:gd name="connsiteX13" fmla="*/ 58031 w 77756"/>
                <a:gd name="connsiteY13" fmla="*/ 34304 h 1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7756" h="110630">
                  <a:moveTo>
                    <a:pt x="77756" y="33447"/>
                  </a:moveTo>
                  <a:cubicBezTo>
                    <a:pt x="77756" y="57460"/>
                    <a:pt x="61176" y="68323"/>
                    <a:pt x="38020" y="68323"/>
                  </a:cubicBezTo>
                  <a:lnTo>
                    <a:pt x="19725" y="68323"/>
                  </a:lnTo>
                  <a:lnTo>
                    <a:pt x="19725" y="110631"/>
                  </a:lnTo>
                  <a:lnTo>
                    <a:pt x="0" y="110631"/>
                  </a:lnTo>
                  <a:lnTo>
                    <a:pt x="0" y="0"/>
                  </a:lnTo>
                  <a:lnTo>
                    <a:pt x="39164" y="0"/>
                  </a:lnTo>
                  <a:cubicBezTo>
                    <a:pt x="61462" y="0"/>
                    <a:pt x="77756" y="9720"/>
                    <a:pt x="77756" y="33447"/>
                  </a:cubicBezTo>
                  <a:close/>
                  <a:moveTo>
                    <a:pt x="58031" y="34304"/>
                  </a:moveTo>
                  <a:cubicBezTo>
                    <a:pt x="58031" y="22869"/>
                    <a:pt x="50884" y="17438"/>
                    <a:pt x="38306" y="17438"/>
                  </a:cubicBezTo>
                  <a:lnTo>
                    <a:pt x="19725" y="17438"/>
                  </a:lnTo>
                  <a:lnTo>
                    <a:pt x="19725" y="51170"/>
                  </a:lnTo>
                  <a:lnTo>
                    <a:pt x="37735" y="51170"/>
                  </a:lnTo>
                  <a:cubicBezTo>
                    <a:pt x="50884" y="51170"/>
                    <a:pt x="58031" y="45453"/>
                    <a:pt x="58031" y="34304"/>
                  </a:cubicBezTo>
                  <a:close/>
                </a:path>
              </a:pathLst>
            </a:custGeom>
            <a:grpFill/>
            <a:ln w="2856" cap="flat">
              <a:noFill/>
              <a:prstDash val="solid"/>
              <a:miter/>
            </a:ln>
          </p:spPr>
          <p:txBody>
            <a:bodyPr rtlCol="0" anchor="ctr"/>
            <a:lstStyle/>
            <a:p>
              <a:endParaRPr lang="de-DE"/>
            </a:p>
          </p:txBody>
        </p:sp>
        <p:sp>
          <p:nvSpPr>
            <p:cNvPr id="173" name="Freihandform: Form 172"/>
            <p:cNvSpPr/>
            <p:nvPr/>
          </p:nvSpPr>
          <p:spPr>
            <a:xfrm>
              <a:off x="1744678" y="29811"/>
              <a:ext cx="68608" cy="116920"/>
            </a:xfrm>
            <a:custGeom>
              <a:avLst/>
              <a:gdLst>
                <a:gd name="connsiteX0" fmla="*/ 68608 w 68608"/>
                <a:gd name="connsiteY0" fmla="*/ 116634 h 116920"/>
                <a:gd name="connsiteX1" fmla="*/ 50027 w 68608"/>
                <a:gd name="connsiteY1" fmla="*/ 116634 h 116920"/>
                <a:gd name="connsiteX2" fmla="*/ 50027 w 68608"/>
                <a:gd name="connsiteY2" fmla="*/ 70895 h 116920"/>
                <a:gd name="connsiteX3" fmla="*/ 35162 w 68608"/>
                <a:gd name="connsiteY3" fmla="*/ 51456 h 116920"/>
                <a:gd name="connsiteX4" fmla="*/ 18581 w 68608"/>
                <a:gd name="connsiteY4" fmla="*/ 70895 h 116920"/>
                <a:gd name="connsiteX5" fmla="*/ 18581 w 68608"/>
                <a:gd name="connsiteY5" fmla="*/ 116920 h 116920"/>
                <a:gd name="connsiteX6" fmla="*/ 0 w 68608"/>
                <a:gd name="connsiteY6" fmla="*/ 116920 h 116920"/>
                <a:gd name="connsiteX7" fmla="*/ 0 w 68608"/>
                <a:gd name="connsiteY7" fmla="*/ 4574 h 116920"/>
                <a:gd name="connsiteX8" fmla="*/ 18581 w 68608"/>
                <a:gd name="connsiteY8" fmla="*/ 0 h 116920"/>
                <a:gd name="connsiteX9" fmla="*/ 18581 w 68608"/>
                <a:gd name="connsiteY9" fmla="*/ 46597 h 116920"/>
                <a:gd name="connsiteX10" fmla="*/ 18867 w 68608"/>
                <a:gd name="connsiteY10" fmla="*/ 46597 h 116920"/>
                <a:gd name="connsiteX11" fmla="*/ 42308 w 68608"/>
                <a:gd name="connsiteY11" fmla="*/ 34876 h 116920"/>
                <a:gd name="connsiteX12" fmla="*/ 68608 w 68608"/>
                <a:gd name="connsiteY12" fmla="*/ 67179 h 116920"/>
                <a:gd name="connsiteX13" fmla="*/ 68608 w 68608"/>
                <a:gd name="connsiteY13" fmla="*/ 116634 h 116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8608" h="116920">
                  <a:moveTo>
                    <a:pt x="68608" y="116634"/>
                  </a:moveTo>
                  <a:lnTo>
                    <a:pt x="50027" y="116634"/>
                  </a:lnTo>
                  <a:lnTo>
                    <a:pt x="50027" y="70895"/>
                  </a:lnTo>
                  <a:cubicBezTo>
                    <a:pt x="50027" y="59175"/>
                    <a:pt x="46311" y="51456"/>
                    <a:pt x="35162" y="51456"/>
                  </a:cubicBezTo>
                  <a:cubicBezTo>
                    <a:pt x="22298" y="51456"/>
                    <a:pt x="18581" y="61748"/>
                    <a:pt x="18581" y="70895"/>
                  </a:cubicBezTo>
                  <a:lnTo>
                    <a:pt x="18581" y="116920"/>
                  </a:lnTo>
                  <a:lnTo>
                    <a:pt x="0" y="116920"/>
                  </a:lnTo>
                  <a:lnTo>
                    <a:pt x="0" y="4574"/>
                  </a:lnTo>
                  <a:lnTo>
                    <a:pt x="18581" y="0"/>
                  </a:lnTo>
                  <a:lnTo>
                    <a:pt x="18581" y="46597"/>
                  </a:lnTo>
                  <a:lnTo>
                    <a:pt x="18867" y="46597"/>
                  </a:lnTo>
                  <a:cubicBezTo>
                    <a:pt x="23441" y="39450"/>
                    <a:pt x="31731" y="34876"/>
                    <a:pt x="42308" y="34876"/>
                  </a:cubicBezTo>
                  <a:cubicBezTo>
                    <a:pt x="60890" y="34876"/>
                    <a:pt x="68608" y="48598"/>
                    <a:pt x="68608" y="67179"/>
                  </a:cubicBezTo>
                  <a:lnTo>
                    <a:pt x="68608" y="116634"/>
                  </a:lnTo>
                  <a:close/>
                </a:path>
              </a:pathLst>
            </a:custGeom>
            <a:grpFill/>
            <a:ln w="2856" cap="flat">
              <a:noFill/>
              <a:prstDash val="solid"/>
              <a:miter/>
            </a:ln>
          </p:spPr>
          <p:txBody>
            <a:bodyPr rtlCol="0" anchor="ctr"/>
            <a:lstStyle/>
            <a:p>
              <a:endParaRPr lang="de-DE"/>
            </a:p>
          </p:txBody>
        </p:sp>
        <p:sp>
          <p:nvSpPr>
            <p:cNvPr id="174" name="Freihandform: Form 173"/>
            <p:cNvSpPr/>
            <p:nvPr/>
          </p:nvSpPr>
          <p:spPr>
            <a:xfrm>
              <a:off x="1834440" y="30955"/>
              <a:ext cx="23727" cy="115490"/>
            </a:xfrm>
            <a:custGeom>
              <a:avLst/>
              <a:gdLst>
                <a:gd name="connsiteX0" fmla="*/ 23727 w 23727"/>
                <a:gd name="connsiteY0" fmla="*/ 11435 h 115490"/>
                <a:gd name="connsiteX1" fmla="*/ 11721 w 23727"/>
                <a:gd name="connsiteY1" fmla="*/ 22869 h 115490"/>
                <a:gd name="connsiteX2" fmla="*/ 0 w 23727"/>
                <a:gd name="connsiteY2" fmla="*/ 11435 h 115490"/>
                <a:gd name="connsiteX3" fmla="*/ 11721 w 23727"/>
                <a:gd name="connsiteY3" fmla="*/ 0 h 115490"/>
                <a:gd name="connsiteX4" fmla="*/ 23727 w 23727"/>
                <a:gd name="connsiteY4" fmla="*/ 11435 h 115490"/>
                <a:gd name="connsiteX5" fmla="*/ 21154 w 23727"/>
                <a:gd name="connsiteY5" fmla="*/ 115491 h 115490"/>
                <a:gd name="connsiteX6" fmla="*/ 2573 w 23727"/>
                <a:gd name="connsiteY6" fmla="*/ 115491 h 115490"/>
                <a:gd name="connsiteX7" fmla="*/ 2573 w 23727"/>
                <a:gd name="connsiteY7" fmla="*/ 35448 h 115490"/>
                <a:gd name="connsiteX8" fmla="*/ 21154 w 23727"/>
                <a:gd name="connsiteY8" fmla="*/ 35448 h 115490"/>
                <a:gd name="connsiteX9" fmla="*/ 21154 w 23727"/>
                <a:gd name="connsiteY9" fmla="*/ 115491 h 115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27" h="115490">
                  <a:moveTo>
                    <a:pt x="23727" y="11435"/>
                  </a:moveTo>
                  <a:cubicBezTo>
                    <a:pt x="23727" y="18010"/>
                    <a:pt x="18296" y="22869"/>
                    <a:pt x="11721" y="22869"/>
                  </a:cubicBezTo>
                  <a:cubicBezTo>
                    <a:pt x="5146" y="22869"/>
                    <a:pt x="0" y="18010"/>
                    <a:pt x="0" y="11435"/>
                  </a:cubicBezTo>
                  <a:cubicBezTo>
                    <a:pt x="0" y="4860"/>
                    <a:pt x="5431" y="0"/>
                    <a:pt x="11721" y="0"/>
                  </a:cubicBezTo>
                  <a:cubicBezTo>
                    <a:pt x="18296" y="0"/>
                    <a:pt x="23727" y="4860"/>
                    <a:pt x="23727" y="11435"/>
                  </a:cubicBezTo>
                  <a:close/>
                  <a:moveTo>
                    <a:pt x="21154" y="115491"/>
                  </a:moveTo>
                  <a:lnTo>
                    <a:pt x="2573" y="115491"/>
                  </a:lnTo>
                  <a:lnTo>
                    <a:pt x="2573" y="35448"/>
                  </a:lnTo>
                  <a:lnTo>
                    <a:pt x="21154" y="35448"/>
                  </a:lnTo>
                  <a:lnTo>
                    <a:pt x="21154" y="115491"/>
                  </a:lnTo>
                  <a:close/>
                </a:path>
              </a:pathLst>
            </a:custGeom>
            <a:grpFill/>
            <a:ln w="2856" cap="flat">
              <a:noFill/>
              <a:prstDash val="solid"/>
              <a:miter/>
            </a:ln>
          </p:spPr>
          <p:txBody>
            <a:bodyPr rtlCol="0" anchor="ctr"/>
            <a:lstStyle/>
            <a:p>
              <a:endParaRPr lang="de-DE"/>
            </a:p>
          </p:txBody>
        </p:sp>
        <p:sp>
          <p:nvSpPr>
            <p:cNvPr id="175" name="Freihandform: Form 174"/>
            <p:cNvSpPr/>
            <p:nvPr/>
          </p:nvSpPr>
          <p:spPr>
            <a:xfrm>
              <a:off x="1880465" y="29525"/>
              <a:ext cx="18581" cy="116920"/>
            </a:xfrm>
            <a:custGeom>
              <a:avLst/>
              <a:gdLst>
                <a:gd name="connsiteX0" fmla="*/ 18581 w 18581"/>
                <a:gd name="connsiteY0" fmla="*/ 116920 h 116920"/>
                <a:gd name="connsiteX1" fmla="*/ 0 w 18581"/>
                <a:gd name="connsiteY1" fmla="*/ 116920 h 116920"/>
                <a:gd name="connsiteX2" fmla="*/ 0 w 18581"/>
                <a:gd name="connsiteY2" fmla="*/ 4288 h 116920"/>
                <a:gd name="connsiteX3" fmla="*/ 18581 w 18581"/>
                <a:gd name="connsiteY3" fmla="*/ 0 h 116920"/>
                <a:gd name="connsiteX4" fmla="*/ 18581 w 18581"/>
                <a:gd name="connsiteY4" fmla="*/ 116920 h 116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81" h="116920">
                  <a:moveTo>
                    <a:pt x="18581" y="116920"/>
                  </a:moveTo>
                  <a:lnTo>
                    <a:pt x="0" y="116920"/>
                  </a:lnTo>
                  <a:lnTo>
                    <a:pt x="0" y="4288"/>
                  </a:lnTo>
                  <a:lnTo>
                    <a:pt x="18581" y="0"/>
                  </a:lnTo>
                  <a:lnTo>
                    <a:pt x="18581" y="116920"/>
                  </a:lnTo>
                  <a:close/>
                </a:path>
              </a:pathLst>
            </a:custGeom>
            <a:grpFill/>
            <a:ln w="2856" cap="flat">
              <a:noFill/>
              <a:prstDash val="solid"/>
              <a:miter/>
            </a:ln>
          </p:spPr>
          <p:txBody>
            <a:bodyPr rtlCol="0" anchor="ctr"/>
            <a:lstStyle/>
            <a:p>
              <a:endParaRPr lang="de-DE"/>
            </a:p>
          </p:txBody>
        </p:sp>
        <p:sp>
          <p:nvSpPr>
            <p:cNvPr id="176" name="Freihandform: Form 175"/>
            <p:cNvSpPr/>
            <p:nvPr/>
          </p:nvSpPr>
          <p:spPr>
            <a:xfrm>
              <a:off x="1919343" y="64401"/>
              <a:ext cx="77184" cy="84045"/>
            </a:xfrm>
            <a:custGeom>
              <a:avLst/>
              <a:gdLst>
                <a:gd name="connsiteX0" fmla="*/ 0 w 77184"/>
                <a:gd name="connsiteY0" fmla="*/ 42023 h 84045"/>
                <a:gd name="connsiteX1" fmla="*/ 38878 w 77184"/>
                <a:gd name="connsiteY1" fmla="*/ 0 h 84045"/>
                <a:gd name="connsiteX2" fmla="*/ 77184 w 77184"/>
                <a:gd name="connsiteY2" fmla="*/ 42023 h 84045"/>
                <a:gd name="connsiteX3" fmla="*/ 38878 w 77184"/>
                <a:gd name="connsiteY3" fmla="*/ 84045 h 84045"/>
                <a:gd name="connsiteX4" fmla="*/ 0 w 77184"/>
                <a:gd name="connsiteY4" fmla="*/ 42023 h 84045"/>
                <a:gd name="connsiteX5" fmla="*/ 58317 w 77184"/>
                <a:gd name="connsiteY5" fmla="*/ 42309 h 84045"/>
                <a:gd name="connsiteX6" fmla="*/ 38306 w 77184"/>
                <a:gd name="connsiteY6" fmla="*/ 17152 h 84045"/>
                <a:gd name="connsiteX7" fmla="*/ 18296 w 77184"/>
                <a:gd name="connsiteY7" fmla="*/ 42023 h 84045"/>
                <a:gd name="connsiteX8" fmla="*/ 38306 w 77184"/>
                <a:gd name="connsiteY8" fmla="*/ 67465 h 84045"/>
                <a:gd name="connsiteX9" fmla="*/ 58317 w 77184"/>
                <a:gd name="connsiteY9" fmla="*/ 42309 h 84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184" h="84045">
                  <a:moveTo>
                    <a:pt x="0" y="42023"/>
                  </a:moveTo>
                  <a:cubicBezTo>
                    <a:pt x="0" y="16866"/>
                    <a:pt x="15437" y="0"/>
                    <a:pt x="38878" y="0"/>
                  </a:cubicBezTo>
                  <a:cubicBezTo>
                    <a:pt x="62033" y="0"/>
                    <a:pt x="77184" y="16580"/>
                    <a:pt x="77184" y="42023"/>
                  </a:cubicBezTo>
                  <a:cubicBezTo>
                    <a:pt x="77184" y="67179"/>
                    <a:pt x="62319" y="84045"/>
                    <a:pt x="38878" y="84045"/>
                  </a:cubicBezTo>
                  <a:cubicBezTo>
                    <a:pt x="15723" y="84045"/>
                    <a:pt x="0" y="67465"/>
                    <a:pt x="0" y="42023"/>
                  </a:cubicBezTo>
                  <a:close/>
                  <a:moveTo>
                    <a:pt x="58317" y="42309"/>
                  </a:moveTo>
                  <a:cubicBezTo>
                    <a:pt x="58317" y="26872"/>
                    <a:pt x="50599" y="17152"/>
                    <a:pt x="38306" y="17152"/>
                  </a:cubicBezTo>
                  <a:cubicBezTo>
                    <a:pt x="26014" y="17152"/>
                    <a:pt x="18296" y="26872"/>
                    <a:pt x="18296" y="42023"/>
                  </a:cubicBezTo>
                  <a:cubicBezTo>
                    <a:pt x="18296" y="57460"/>
                    <a:pt x="26014" y="67465"/>
                    <a:pt x="38306" y="67465"/>
                  </a:cubicBezTo>
                  <a:cubicBezTo>
                    <a:pt x="50885" y="67179"/>
                    <a:pt x="58317" y="57745"/>
                    <a:pt x="58317" y="42309"/>
                  </a:cubicBezTo>
                  <a:close/>
                </a:path>
              </a:pathLst>
            </a:custGeom>
            <a:grpFill/>
            <a:ln w="2856" cap="flat">
              <a:noFill/>
              <a:prstDash val="solid"/>
              <a:miter/>
            </a:ln>
          </p:spPr>
          <p:txBody>
            <a:bodyPr rtlCol="0" anchor="ctr"/>
            <a:lstStyle/>
            <a:p>
              <a:endParaRPr lang="de-DE"/>
            </a:p>
          </p:txBody>
        </p:sp>
        <p:sp>
          <p:nvSpPr>
            <p:cNvPr id="177" name="Freihandform: Form 176"/>
            <p:cNvSpPr/>
            <p:nvPr/>
          </p:nvSpPr>
          <p:spPr>
            <a:xfrm>
              <a:off x="2008534" y="64401"/>
              <a:ext cx="61747" cy="84045"/>
            </a:xfrm>
            <a:custGeom>
              <a:avLst/>
              <a:gdLst>
                <a:gd name="connsiteX0" fmla="*/ 8862 w 61747"/>
                <a:gd name="connsiteY0" fmla="*/ 59461 h 84045"/>
                <a:gd name="connsiteX1" fmla="*/ 31445 w 61747"/>
                <a:gd name="connsiteY1" fmla="*/ 68323 h 84045"/>
                <a:gd name="connsiteX2" fmla="*/ 43166 w 61747"/>
                <a:gd name="connsiteY2" fmla="*/ 60318 h 84045"/>
                <a:gd name="connsiteX3" fmla="*/ 3145 w 61747"/>
                <a:gd name="connsiteY3" fmla="*/ 24871 h 84045"/>
                <a:gd name="connsiteX4" fmla="*/ 33447 w 61747"/>
                <a:gd name="connsiteY4" fmla="*/ 0 h 84045"/>
                <a:gd name="connsiteX5" fmla="*/ 61176 w 61747"/>
                <a:gd name="connsiteY5" fmla="*/ 8290 h 84045"/>
                <a:gd name="connsiteX6" fmla="*/ 52314 w 61747"/>
                <a:gd name="connsiteY6" fmla="*/ 22869 h 84045"/>
                <a:gd name="connsiteX7" fmla="*/ 33161 w 61747"/>
                <a:gd name="connsiteY7" fmla="*/ 15723 h 84045"/>
                <a:gd name="connsiteX8" fmla="*/ 21726 w 61747"/>
                <a:gd name="connsiteY8" fmla="*/ 23155 h 84045"/>
                <a:gd name="connsiteX9" fmla="*/ 61747 w 61747"/>
                <a:gd name="connsiteY9" fmla="*/ 58603 h 84045"/>
                <a:gd name="connsiteX10" fmla="*/ 30874 w 61747"/>
                <a:gd name="connsiteY10" fmla="*/ 84045 h 84045"/>
                <a:gd name="connsiteX11" fmla="*/ 0 w 61747"/>
                <a:gd name="connsiteY11" fmla="*/ 74326 h 84045"/>
                <a:gd name="connsiteX12" fmla="*/ 8862 w 61747"/>
                <a:gd name="connsiteY12" fmla="*/ 59461 h 84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747" h="84045">
                  <a:moveTo>
                    <a:pt x="8862" y="59461"/>
                  </a:moveTo>
                  <a:cubicBezTo>
                    <a:pt x="16580" y="65464"/>
                    <a:pt x="24299" y="68323"/>
                    <a:pt x="31445" y="68323"/>
                  </a:cubicBezTo>
                  <a:cubicBezTo>
                    <a:pt x="38306" y="68323"/>
                    <a:pt x="43166" y="65178"/>
                    <a:pt x="43166" y="60318"/>
                  </a:cubicBezTo>
                  <a:cubicBezTo>
                    <a:pt x="43166" y="46597"/>
                    <a:pt x="3145" y="51456"/>
                    <a:pt x="3145" y="24871"/>
                  </a:cubicBezTo>
                  <a:cubicBezTo>
                    <a:pt x="3145" y="10005"/>
                    <a:pt x="15437" y="0"/>
                    <a:pt x="33447" y="0"/>
                  </a:cubicBezTo>
                  <a:cubicBezTo>
                    <a:pt x="43166" y="0"/>
                    <a:pt x="52600" y="2859"/>
                    <a:pt x="61176" y="8290"/>
                  </a:cubicBezTo>
                  <a:lnTo>
                    <a:pt x="52314" y="22869"/>
                  </a:lnTo>
                  <a:cubicBezTo>
                    <a:pt x="45453" y="18296"/>
                    <a:pt x="39164" y="15723"/>
                    <a:pt x="33161" y="15723"/>
                  </a:cubicBezTo>
                  <a:cubicBezTo>
                    <a:pt x="26300" y="15723"/>
                    <a:pt x="21726" y="18581"/>
                    <a:pt x="21726" y="23155"/>
                  </a:cubicBezTo>
                  <a:cubicBezTo>
                    <a:pt x="21726" y="36305"/>
                    <a:pt x="61747" y="31731"/>
                    <a:pt x="61747" y="58603"/>
                  </a:cubicBezTo>
                  <a:cubicBezTo>
                    <a:pt x="61747" y="73754"/>
                    <a:pt x="49455" y="84045"/>
                    <a:pt x="30874" y="84045"/>
                  </a:cubicBezTo>
                  <a:cubicBezTo>
                    <a:pt x="20297" y="84045"/>
                    <a:pt x="9434" y="80615"/>
                    <a:pt x="0" y="74326"/>
                  </a:cubicBezTo>
                  <a:lnTo>
                    <a:pt x="8862" y="59461"/>
                  </a:lnTo>
                  <a:close/>
                </a:path>
              </a:pathLst>
            </a:custGeom>
            <a:grpFill/>
            <a:ln w="2856" cap="flat">
              <a:noFill/>
              <a:prstDash val="solid"/>
              <a:miter/>
            </a:ln>
          </p:spPr>
          <p:txBody>
            <a:bodyPr rtlCol="0" anchor="ctr"/>
            <a:lstStyle/>
            <a:p>
              <a:endParaRPr lang="de-DE"/>
            </a:p>
          </p:txBody>
        </p:sp>
        <p:sp>
          <p:nvSpPr>
            <p:cNvPr id="178" name="Freihandform: Form 177"/>
            <p:cNvSpPr/>
            <p:nvPr/>
          </p:nvSpPr>
          <p:spPr>
            <a:xfrm>
              <a:off x="2085433" y="64401"/>
              <a:ext cx="77184" cy="84045"/>
            </a:xfrm>
            <a:custGeom>
              <a:avLst/>
              <a:gdLst>
                <a:gd name="connsiteX0" fmla="*/ 0 w 77184"/>
                <a:gd name="connsiteY0" fmla="*/ 42023 h 84045"/>
                <a:gd name="connsiteX1" fmla="*/ 38878 w 77184"/>
                <a:gd name="connsiteY1" fmla="*/ 0 h 84045"/>
                <a:gd name="connsiteX2" fmla="*/ 77184 w 77184"/>
                <a:gd name="connsiteY2" fmla="*/ 42023 h 84045"/>
                <a:gd name="connsiteX3" fmla="*/ 38878 w 77184"/>
                <a:gd name="connsiteY3" fmla="*/ 84045 h 84045"/>
                <a:gd name="connsiteX4" fmla="*/ 0 w 77184"/>
                <a:gd name="connsiteY4" fmla="*/ 42023 h 84045"/>
                <a:gd name="connsiteX5" fmla="*/ 58317 w 77184"/>
                <a:gd name="connsiteY5" fmla="*/ 42309 h 84045"/>
                <a:gd name="connsiteX6" fmla="*/ 38306 w 77184"/>
                <a:gd name="connsiteY6" fmla="*/ 17152 h 84045"/>
                <a:gd name="connsiteX7" fmla="*/ 18296 w 77184"/>
                <a:gd name="connsiteY7" fmla="*/ 42023 h 84045"/>
                <a:gd name="connsiteX8" fmla="*/ 38306 w 77184"/>
                <a:gd name="connsiteY8" fmla="*/ 67465 h 84045"/>
                <a:gd name="connsiteX9" fmla="*/ 58317 w 77184"/>
                <a:gd name="connsiteY9" fmla="*/ 42309 h 84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184" h="84045">
                  <a:moveTo>
                    <a:pt x="0" y="42023"/>
                  </a:moveTo>
                  <a:cubicBezTo>
                    <a:pt x="0" y="16866"/>
                    <a:pt x="15437" y="0"/>
                    <a:pt x="38878" y="0"/>
                  </a:cubicBezTo>
                  <a:cubicBezTo>
                    <a:pt x="62033" y="0"/>
                    <a:pt x="77184" y="16580"/>
                    <a:pt x="77184" y="42023"/>
                  </a:cubicBezTo>
                  <a:cubicBezTo>
                    <a:pt x="77184" y="67179"/>
                    <a:pt x="62319" y="84045"/>
                    <a:pt x="38878" y="84045"/>
                  </a:cubicBezTo>
                  <a:cubicBezTo>
                    <a:pt x="15723" y="84045"/>
                    <a:pt x="0" y="67465"/>
                    <a:pt x="0" y="42023"/>
                  </a:cubicBezTo>
                  <a:close/>
                  <a:moveTo>
                    <a:pt x="58317" y="42309"/>
                  </a:moveTo>
                  <a:cubicBezTo>
                    <a:pt x="58317" y="26872"/>
                    <a:pt x="50599" y="17152"/>
                    <a:pt x="38306" y="17152"/>
                  </a:cubicBezTo>
                  <a:cubicBezTo>
                    <a:pt x="26014" y="17152"/>
                    <a:pt x="18296" y="26872"/>
                    <a:pt x="18296" y="42023"/>
                  </a:cubicBezTo>
                  <a:cubicBezTo>
                    <a:pt x="18296" y="57460"/>
                    <a:pt x="26014" y="67465"/>
                    <a:pt x="38306" y="67465"/>
                  </a:cubicBezTo>
                  <a:cubicBezTo>
                    <a:pt x="50885" y="67179"/>
                    <a:pt x="58317" y="57745"/>
                    <a:pt x="58317" y="42309"/>
                  </a:cubicBezTo>
                  <a:close/>
                </a:path>
              </a:pathLst>
            </a:custGeom>
            <a:grpFill/>
            <a:ln w="2856" cap="flat">
              <a:noFill/>
              <a:prstDash val="solid"/>
              <a:miter/>
            </a:ln>
          </p:spPr>
          <p:txBody>
            <a:bodyPr rtlCol="0" anchor="ctr"/>
            <a:lstStyle/>
            <a:p>
              <a:endParaRPr lang="de-DE"/>
            </a:p>
          </p:txBody>
        </p:sp>
        <p:sp>
          <p:nvSpPr>
            <p:cNvPr id="179" name="Freihandform: Form 178"/>
            <p:cNvSpPr/>
            <p:nvPr/>
          </p:nvSpPr>
          <p:spPr>
            <a:xfrm>
              <a:off x="2182914" y="64683"/>
              <a:ext cx="74611" cy="114065"/>
            </a:xfrm>
            <a:custGeom>
              <a:avLst/>
              <a:gdLst>
                <a:gd name="connsiteX0" fmla="*/ 74612 w 74611"/>
                <a:gd name="connsiteY0" fmla="*/ 41455 h 114065"/>
                <a:gd name="connsiteX1" fmla="*/ 42023 w 74611"/>
                <a:gd name="connsiteY1" fmla="*/ 83763 h 114065"/>
                <a:gd name="connsiteX2" fmla="*/ 18867 w 74611"/>
                <a:gd name="connsiteY2" fmla="*/ 73186 h 114065"/>
                <a:gd name="connsiteX3" fmla="*/ 18581 w 74611"/>
                <a:gd name="connsiteY3" fmla="*/ 73186 h 114065"/>
                <a:gd name="connsiteX4" fmla="*/ 18581 w 74611"/>
                <a:gd name="connsiteY4" fmla="*/ 109491 h 114065"/>
                <a:gd name="connsiteX5" fmla="*/ 0 w 74611"/>
                <a:gd name="connsiteY5" fmla="*/ 114065 h 114065"/>
                <a:gd name="connsiteX6" fmla="*/ 0 w 74611"/>
                <a:gd name="connsiteY6" fmla="*/ 2005 h 114065"/>
                <a:gd name="connsiteX7" fmla="*/ 18296 w 74611"/>
                <a:gd name="connsiteY7" fmla="*/ 2005 h 114065"/>
                <a:gd name="connsiteX8" fmla="*/ 18296 w 74611"/>
                <a:gd name="connsiteY8" fmla="*/ 11724 h 114065"/>
                <a:gd name="connsiteX9" fmla="*/ 18581 w 74611"/>
                <a:gd name="connsiteY9" fmla="*/ 11724 h 114065"/>
                <a:gd name="connsiteX10" fmla="*/ 42880 w 74611"/>
                <a:gd name="connsiteY10" fmla="*/ 4 h 114065"/>
                <a:gd name="connsiteX11" fmla="*/ 74612 w 74611"/>
                <a:gd name="connsiteY11" fmla="*/ 41455 h 114065"/>
                <a:gd name="connsiteX12" fmla="*/ 56030 w 74611"/>
                <a:gd name="connsiteY12" fmla="*/ 42026 h 114065"/>
                <a:gd name="connsiteX13" fmla="*/ 37449 w 74611"/>
                <a:gd name="connsiteY13" fmla="*/ 16584 h 114065"/>
                <a:gd name="connsiteX14" fmla="*/ 18581 w 74611"/>
                <a:gd name="connsiteY14" fmla="*/ 26875 h 114065"/>
                <a:gd name="connsiteX15" fmla="*/ 18581 w 74611"/>
                <a:gd name="connsiteY15" fmla="*/ 56320 h 114065"/>
                <a:gd name="connsiteX16" fmla="*/ 37735 w 74611"/>
                <a:gd name="connsiteY16" fmla="*/ 67183 h 114065"/>
                <a:gd name="connsiteX17" fmla="*/ 56030 w 74611"/>
                <a:gd name="connsiteY17" fmla="*/ 42026 h 114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4611" h="114065">
                  <a:moveTo>
                    <a:pt x="74612" y="41455"/>
                  </a:moveTo>
                  <a:cubicBezTo>
                    <a:pt x="74612" y="67469"/>
                    <a:pt x="61462" y="83763"/>
                    <a:pt x="42023" y="83763"/>
                  </a:cubicBezTo>
                  <a:cubicBezTo>
                    <a:pt x="32303" y="83763"/>
                    <a:pt x="24013" y="79475"/>
                    <a:pt x="18867" y="73186"/>
                  </a:cubicBezTo>
                  <a:lnTo>
                    <a:pt x="18581" y="73186"/>
                  </a:lnTo>
                  <a:lnTo>
                    <a:pt x="18581" y="109491"/>
                  </a:lnTo>
                  <a:lnTo>
                    <a:pt x="0" y="114065"/>
                  </a:lnTo>
                  <a:lnTo>
                    <a:pt x="0" y="2005"/>
                  </a:lnTo>
                  <a:lnTo>
                    <a:pt x="18296" y="2005"/>
                  </a:lnTo>
                  <a:lnTo>
                    <a:pt x="18296" y="11724"/>
                  </a:lnTo>
                  <a:lnTo>
                    <a:pt x="18581" y="11724"/>
                  </a:lnTo>
                  <a:cubicBezTo>
                    <a:pt x="24299" y="4578"/>
                    <a:pt x="32875" y="4"/>
                    <a:pt x="42880" y="4"/>
                  </a:cubicBezTo>
                  <a:cubicBezTo>
                    <a:pt x="61462" y="-282"/>
                    <a:pt x="74612" y="15441"/>
                    <a:pt x="74612" y="41455"/>
                  </a:cubicBezTo>
                  <a:close/>
                  <a:moveTo>
                    <a:pt x="56030" y="42026"/>
                  </a:moveTo>
                  <a:cubicBezTo>
                    <a:pt x="56030" y="25446"/>
                    <a:pt x="49455" y="16584"/>
                    <a:pt x="37449" y="16584"/>
                  </a:cubicBezTo>
                  <a:cubicBezTo>
                    <a:pt x="30302" y="16584"/>
                    <a:pt x="24585" y="19729"/>
                    <a:pt x="18581" y="26875"/>
                  </a:cubicBezTo>
                  <a:lnTo>
                    <a:pt x="18581" y="56320"/>
                  </a:lnTo>
                  <a:cubicBezTo>
                    <a:pt x="24013" y="63467"/>
                    <a:pt x="30016" y="67183"/>
                    <a:pt x="37735" y="67183"/>
                  </a:cubicBezTo>
                  <a:cubicBezTo>
                    <a:pt x="49741" y="67183"/>
                    <a:pt x="56030" y="57749"/>
                    <a:pt x="56030" y="42026"/>
                  </a:cubicBezTo>
                  <a:close/>
                </a:path>
              </a:pathLst>
            </a:custGeom>
            <a:grpFill/>
            <a:ln w="2856" cap="flat">
              <a:noFill/>
              <a:prstDash val="solid"/>
              <a:miter/>
            </a:ln>
          </p:spPr>
          <p:txBody>
            <a:bodyPr rtlCol="0" anchor="ctr"/>
            <a:lstStyle/>
            <a:p>
              <a:endParaRPr lang="de-DE"/>
            </a:p>
          </p:txBody>
        </p:sp>
        <p:sp>
          <p:nvSpPr>
            <p:cNvPr id="180" name="Freihandform: Form 179"/>
            <p:cNvSpPr/>
            <p:nvPr/>
          </p:nvSpPr>
          <p:spPr>
            <a:xfrm>
              <a:off x="2278394" y="29811"/>
              <a:ext cx="68608" cy="116920"/>
            </a:xfrm>
            <a:custGeom>
              <a:avLst/>
              <a:gdLst>
                <a:gd name="connsiteX0" fmla="*/ 68608 w 68608"/>
                <a:gd name="connsiteY0" fmla="*/ 116634 h 116920"/>
                <a:gd name="connsiteX1" fmla="*/ 50027 w 68608"/>
                <a:gd name="connsiteY1" fmla="*/ 116634 h 116920"/>
                <a:gd name="connsiteX2" fmla="*/ 50027 w 68608"/>
                <a:gd name="connsiteY2" fmla="*/ 70895 h 116920"/>
                <a:gd name="connsiteX3" fmla="*/ 35162 w 68608"/>
                <a:gd name="connsiteY3" fmla="*/ 51456 h 116920"/>
                <a:gd name="connsiteX4" fmla="*/ 18581 w 68608"/>
                <a:gd name="connsiteY4" fmla="*/ 70895 h 116920"/>
                <a:gd name="connsiteX5" fmla="*/ 18581 w 68608"/>
                <a:gd name="connsiteY5" fmla="*/ 116920 h 116920"/>
                <a:gd name="connsiteX6" fmla="*/ 0 w 68608"/>
                <a:gd name="connsiteY6" fmla="*/ 116920 h 116920"/>
                <a:gd name="connsiteX7" fmla="*/ 0 w 68608"/>
                <a:gd name="connsiteY7" fmla="*/ 4574 h 116920"/>
                <a:gd name="connsiteX8" fmla="*/ 18581 w 68608"/>
                <a:gd name="connsiteY8" fmla="*/ 0 h 116920"/>
                <a:gd name="connsiteX9" fmla="*/ 18581 w 68608"/>
                <a:gd name="connsiteY9" fmla="*/ 46597 h 116920"/>
                <a:gd name="connsiteX10" fmla="*/ 18867 w 68608"/>
                <a:gd name="connsiteY10" fmla="*/ 46597 h 116920"/>
                <a:gd name="connsiteX11" fmla="*/ 42308 w 68608"/>
                <a:gd name="connsiteY11" fmla="*/ 34876 h 116920"/>
                <a:gd name="connsiteX12" fmla="*/ 68608 w 68608"/>
                <a:gd name="connsiteY12" fmla="*/ 67179 h 116920"/>
                <a:gd name="connsiteX13" fmla="*/ 68608 w 68608"/>
                <a:gd name="connsiteY13" fmla="*/ 116634 h 116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8608" h="116920">
                  <a:moveTo>
                    <a:pt x="68608" y="116634"/>
                  </a:moveTo>
                  <a:lnTo>
                    <a:pt x="50027" y="116634"/>
                  </a:lnTo>
                  <a:lnTo>
                    <a:pt x="50027" y="70895"/>
                  </a:lnTo>
                  <a:cubicBezTo>
                    <a:pt x="50027" y="59175"/>
                    <a:pt x="46311" y="51456"/>
                    <a:pt x="35162" y="51456"/>
                  </a:cubicBezTo>
                  <a:cubicBezTo>
                    <a:pt x="22298" y="51456"/>
                    <a:pt x="18581" y="61748"/>
                    <a:pt x="18581" y="70895"/>
                  </a:cubicBezTo>
                  <a:lnTo>
                    <a:pt x="18581" y="116920"/>
                  </a:lnTo>
                  <a:lnTo>
                    <a:pt x="0" y="116920"/>
                  </a:lnTo>
                  <a:lnTo>
                    <a:pt x="0" y="4574"/>
                  </a:lnTo>
                  <a:lnTo>
                    <a:pt x="18581" y="0"/>
                  </a:lnTo>
                  <a:lnTo>
                    <a:pt x="18581" y="46597"/>
                  </a:lnTo>
                  <a:lnTo>
                    <a:pt x="18867" y="46597"/>
                  </a:lnTo>
                  <a:cubicBezTo>
                    <a:pt x="23441" y="39450"/>
                    <a:pt x="31731" y="34876"/>
                    <a:pt x="42308" y="34876"/>
                  </a:cubicBezTo>
                  <a:cubicBezTo>
                    <a:pt x="60890" y="34876"/>
                    <a:pt x="68608" y="48598"/>
                    <a:pt x="68608" y="67179"/>
                  </a:cubicBezTo>
                  <a:lnTo>
                    <a:pt x="68608" y="116634"/>
                  </a:lnTo>
                  <a:close/>
                </a:path>
              </a:pathLst>
            </a:custGeom>
            <a:grpFill/>
            <a:ln w="2856" cap="flat">
              <a:noFill/>
              <a:prstDash val="solid"/>
              <a:miter/>
            </a:ln>
          </p:spPr>
          <p:txBody>
            <a:bodyPr rtlCol="0" anchor="ctr"/>
            <a:lstStyle/>
            <a:p>
              <a:endParaRPr lang="de-DE"/>
            </a:p>
          </p:txBody>
        </p:sp>
        <p:sp>
          <p:nvSpPr>
            <p:cNvPr id="181" name="Freihandform: Form 180"/>
            <p:cNvSpPr/>
            <p:nvPr/>
          </p:nvSpPr>
          <p:spPr>
            <a:xfrm>
              <a:off x="2368156" y="30955"/>
              <a:ext cx="23727" cy="115490"/>
            </a:xfrm>
            <a:custGeom>
              <a:avLst/>
              <a:gdLst>
                <a:gd name="connsiteX0" fmla="*/ 23727 w 23727"/>
                <a:gd name="connsiteY0" fmla="*/ 11435 h 115490"/>
                <a:gd name="connsiteX1" fmla="*/ 11721 w 23727"/>
                <a:gd name="connsiteY1" fmla="*/ 22869 h 115490"/>
                <a:gd name="connsiteX2" fmla="*/ 0 w 23727"/>
                <a:gd name="connsiteY2" fmla="*/ 11435 h 115490"/>
                <a:gd name="connsiteX3" fmla="*/ 11721 w 23727"/>
                <a:gd name="connsiteY3" fmla="*/ 0 h 115490"/>
                <a:gd name="connsiteX4" fmla="*/ 23727 w 23727"/>
                <a:gd name="connsiteY4" fmla="*/ 11435 h 115490"/>
                <a:gd name="connsiteX5" fmla="*/ 21154 w 23727"/>
                <a:gd name="connsiteY5" fmla="*/ 115491 h 115490"/>
                <a:gd name="connsiteX6" fmla="*/ 2573 w 23727"/>
                <a:gd name="connsiteY6" fmla="*/ 115491 h 115490"/>
                <a:gd name="connsiteX7" fmla="*/ 2573 w 23727"/>
                <a:gd name="connsiteY7" fmla="*/ 35448 h 115490"/>
                <a:gd name="connsiteX8" fmla="*/ 21154 w 23727"/>
                <a:gd name="connsiteY8" fmla="*/ 35448 h 115490"/>
                <a:gd name="connsiteX9" fmla="*/ 21154 w 23727"/>
                <a:gd name="connsiteY9" fmla="*/ 115491 h 115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27" h="115490">
                  <a:moveTo>
                    <a:pt x="23727" y="11435"/>
                  </a:moveTo>
                  <a:cubicBezTo>
                    <a:pt x="23727" y="18010"/>
                    <a:pt x="18296" y="22869"/>
                    <a:pt x="11721" y="22869"/>
                  </a:cubicBezTo>
                  <a:cubicBezTo>
                    <a:pt x="5146" y="22869"/>
                    <a:pt x="0" y="18010"/>
                    <a:pt x="0" y="11435"/>
                  </a:cubicBezTo>
                  <a:cubicBezTo>
                    <a:pt x="0" y="4860"/>
                    <a:pt x="5431" y="0"/>
                    <a:pt x="11721" y="0"/>
                  </a:cubicBezTo>
                  <a:cubicBezTo>
                    <a:pt x="18296" y="0"/>
                    <a:pt x="23727" y="4860"/>
                    <a:pt x="23727" y="11435"/>
                  </a:cubicBezTo>
                  <a:close/>
                  <a:moveTo>
                    <a:pt x="21154" y="115491"/>
                  </a:moveTo>
                  <a:lnTo>
                    <a:pt x="2573" y="115491"/>
                  </a:lnTo>
                  <a:lnTo>
                    <a:pt x="2573" y="35448"/>
                  </a:lnTo>
                  <a:lnTo>
                    <a:pt x="21154" y="35448"/>
                  </a:lnTo>
                  <a:lnTo>
                    <a:pt x="21154" y="115491"/>
                  </a:lnTo>
                  <a:close/>
                </a:path>
              </a:pathLst>
            </a:custGeom>
            <a:grpFill/>
            <a:ln w="2856" cap="flat">
              <a:noFill/>
              <a:prstDash val="solid"/>
              <a:miter/>
            </a:ln>
          </p:spPr>
          <p:txBody>
            <a:bodyPr rtlCol="0" anchor="ctr"/>
            <a:lstStyle/>
            <a:p>
              <a:endParaRPr lang="de-DE"/>
            </a:p>
          </p:txBody>
        </p:sp>
        <p:sp>
          <p:nvSpPr>
            <p:cNvPr id="182" name="Freihandform: Form 181"/>
            <p:cNvSpPr/>
            <p:nvPr/>
          </p:nvSpPr>
          <p:spPr>
            <a:xfrm>
              <a:off x="2406748" y="64401"/>
              <a:ext cx="61747" cy="84045"/>
            </a:xfrm>
            <a:custGeom>
              <a:avLst/>
              <a:gdLst>
                <a:gd name="connsiteX0" fmla="*/ 8862 w 61747"/>
                <a:gd name="connsiteY0" fmla="*/ 59461 h 84045"/>
                <a:gd name="connsiteX1" fmla="*/ 31445 w 61747"/>
                <a:gd name="connsiteY1" fmla="*/ 68323 h 84045"/>
                <a:gd name="connsiteX2" fmla="*/ 43166 w 61747"/>
                <a:gd name="connsiteY2" fmla="*/ 60318 h 84045"/>
                <a:gd name="connsiteX3" fmla="*/ 3145 w 61747"/>
                <a:gd name="connsiteY3" fmla="*/ 24871 h 84045"/>
                <a:gd name="connsiteX4" fmla="*/ 33447 w 61747"/>
                <a:gd name="connsiteY4" fmla="*/ 0 h 84045"/>
                <a:gd name="connsiteX5" fmla="*/ 61176 w 61747"/>
                <a:gd name="connsiteY5" fmla="*/ 8290 h 84045"/>
                <a:gd name="connsiteX6" fmla="*/ 52314 w 61747"/>
                <a:gd name="connsiteY6" fmla="*/ 22869 h 84045"/>
                <a:gd name="connsiteX7" fmla="*/ 33161 w 61747"/>
                <a:gd name="connsiteY7" fmla="*/ 15723 h 84045"/>
                <a:gd name="connsiteX8" fmla="*/ 21726 w 61747"/>
                <a:gd name="connsiteY8" fmla="*/ 23155 h 84045"/>
                <a:gd name="connsiteX9" fmla="*/ 61748 w 61747"/>
                <a:gd name="connsiteY9" fmla="*/ 58603 h 84045"/>
                <a:gd name="connsiteX10" fmla="*/ 30874 w 61747"/>
                <a:gd name="connsiteY10" fmla="*/ 84045 h 84045"/>
                <a:gd name="connsiteX11" fmla="*/ 0 w 61747"/>
                <a:gd name="connsiteY11" fmla="*/ 74326 h 84045"/>
                <a:gd name="connsiteX12" fmla="*/ 8862 w 61747"/>
                <a:gd name="connsiteY12" fmla="*/ 59461 h 84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747" h="84045">
                  <a:moveTo>
                    <a:pt x="8862" y="59461"/>
                  </a:moveTo>
                  <a:cubicBezTo>
                    <a:pt x="16866" y="65464"/>
                    <a:pt x="24299" y="68323"/>
                    <a:pt x="31445" y="68323"/>
                  </a:cubicBezTo>
                  <a:cubicBezTo>
                    <a:pt x="38306" y="68323"/>
                    <a:pt x="43166" y="65178"/>
                    <a:pt x="43166" y="60318"/>
                  </a:cubicBezTo>
                  <a:cubicBezTo>
                    <a:pt x="43166" y="46597"/>
                    <a:pt x="3145" y="51456"/>
                    <a:pt x="3145" y="24871"/>
                  </a:cubicBezTo>
                  <a:cubicBezTo>
                    <a:pt x="3145" y="10005"/>
                    <a:pt x="15437" y="0"/>
                    <a:pt x="33447" y="0"/>
                  </a:cubicBezTo>
                  <a:cubicBezTo>
                    <a:pt x="43166" y="0"/>
                    <a:pt x="52600" y="2859"/>
                    <a:pt x="61176" y="8290"/>
                  </a:cubicBezTo>
                  <a:lnTo>
                    <a:pt x="52314" y="22869"/>
                  </a:lnTo>
                  <a:cubicBezTo>
                    <a:pt x="45453" y="18296"/>
                    <a:pt x="39164" y="15723"/>
                    <a:pt x="33161" y="15723"/>
                  </a:cubicBezTo>
                  <a:cubicBezTo>
                    <a:pt x="26300" y="15723"/>
                    <a:pt x="21726" y="18581"/>
                    <a:pt x="21726" y="23155"/>
                  </a:cubicBezTo>
                  <a:cubicBezTo>
                    <a:pt x="21726" y="36305"/>
                    <a:pt x="61748" y="31731"/>
                    <a:pt x="61748" y="58603"/>
                  </a:cubicBezTo>
                  <a:cubicBezTo>
                    <a:pt x="61748" y="73754"/>
                    <a:pt x="49455" y="84045"/>
                    <a:pt x="30874" y="84045"/>
                  </a:cubicBezTo>
                  <a:cubicBezTo>
                    <a:pt x="20297" y="84045"/>
                    <a:pt x="9434" y="80615"/>
                    <a:pt x="0" y="74326"/>
                  </a:cubicBezTo>
                  <a:lnTo>
                    <a:pt x="8862" y="59461"/>
                  </a:lnTo>
                  <a:close/>
                </a:path>
              </a:pathLst>
            </a:custGeom>
            <a:grpFill/>
            <a:ln w="2856" cap="flat">
              <a:noFill/>
              <a:prstDash val="solid"/>
              <a:miter/>
            </a:ln>
          </p:spPr>
          <p:txBody>
            <a:bodyPr rtlCol="0" anchor="ctr"/>
            <a:lstStyle/>
            <a:p>
              <a:endParaRPr lang="de-DE"/>
            </a:p>
          </p:txBody>
        </p:sp>
        <p:sp>
          <p:nvSpPr>
            <p:cNvPr id="183" name="Freihandform: Form 182"/>
            <p:cNvSpPr/>
            <p:nvPr/>
          </p:nvSpPr>
          <p:spPr>
            <a:xfrm>
              <a:off x="2483647" y="64401"/>
              <a:ext cx="67464" cy="84045"/>
            </a:xfrm>
            <a:custGeom>
              <a:avLst/>
              <a:gdLst>
                <a:gd name="connsiteX0" fmla="*/ 66893 w 67464"/>
                <a:gd name="connsiteY0" fmla="*/ 71181 h 84045"/>
                <a:gd name="connsiteX1" fmla="*/ 38306 w 67464"/>
                <a:gd name="connsiteY1" fmla="*/ 84045 h 84045"/>
                <a:gd name="connsiteX2" fmla="*/ 0 w 67464"/>
                <a:gd name="connsiteY2" fmla="*/ 42309 h 84045"/>
                <a:gd name="connsiteX3" fmla="*/ 38592 w 67464"/>
                <a:gd name="connsiteY3" fmla="*/ 0 h 84045"/>
                <a:gd name="connsiteX4" fmla="*/ 67465 w 67464"/>
                <a:gd name="connsiteY4" fmla="*/ 13722 h 84045"/>
                <a:gd name="connsiteX5" fmla="*/ 54601 w 67464"/>
                <a:gd name="connsiteY5" fmla="*/ 26014 h 84045"/>
                <a:gd name="connsiteX6" fmla="*/ 38592 w 67464"/>
                <a:gd name="connsiteY6" fmla="*/ 17152 h 84045"/>
                <a:gd name="connsiteX7" fmla="*/ 18867 w 67464"/>
                <a:gd name="connsiteY7" fmla="*/ 42023 h 84045"/>
                <a:gd name="connsiteX8" fmla="*/ 38592 w 67464"/>
                <a:gd name="connsiteY8" fmla="*/ 66893 h 84045"/>
                <a:gd name="connsiteX9" fmla="*/ 55173 w 67464"/>
                <a:gd name="connsiteY9" fmla="*/ 58031 h 84045"/>
                <a:gd name="connsiteX10" fmla="*/ 66893 w 67464"/>
                <a:gd name="connsiteY10" fmla="*/ 71181 h 84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464" h="84045">
                  <a:moveTo>
                    <a:pt x="66893" y="71181"/>
                  </a:moveTo>
                  <a:cubicBezTo>
                    <a:pt x="58889" y="80043"/>
                    <a:pt x="49741" y="84045"/>
                    <a:pt x="38306" y="84045"/>
                  </a:cubicBezTo>
                  <a:cubicBezTo>
                    <a:pt x="15437" y="84045"/>
                    <a:pt x="0" y="67465"/>
                    <a:pt x="0" y="42309"/>
                  </a:cubicBezTo>
                  <a:cubicBezTo>
                    <a:pt x="0" y="17152"/>
                    <a:pt x="15437" y="0"/>
                    <a:pt x="38592" y="0"/>
                  </a:cubicBezTo>
                  <a:cubicBezTo>
                    <a:pt x="50599" y="0"/>
                    <a:pt x="60318" y="4574"/>
                    <a:pt x="67465" y="13722"/>
                  </a:cubicBezTo>
                  <a:lnTo>
                    <a:pt x="54601" y="26014"/>
                  </a:lnTo>
                  <a:cubicBezTo>
                    <a:pt x="50027" y="20011"/>
                    <a:pt x="44881" y="17152"/>
                    <a:pt x="38592" y="17152"/>
                  </a:cubicBezTo>
                  <a:cubicBezTo>
                    <a:pt x="26872" y="17152"/>
                    <a:pt x="18867" y="26872"/>
                    <a:pt x="18867" y="42023"/>
                  </a:cubicBezTo>
                  <a:cubicBezTo>
                    <a:pt x="18867" y="56888"/>
                    <a:pt x="26872" y="66893"/>
                    <a:pt x="38592" y="66893"/>
                  </a:cubicBezTo>
                  <a:cubicBezTo>
                    <a:pt x="44881" y="66893"/>
                    <a:pt x="50027" y="64035"/>
                    <a:pt x="55173" y="58031"/>
                  </a:cubicBezTo>
                  <a:lnTo>
                    <a:pt x="66893" y="71181"/>
                  </a:lnTo>
                  <a:close/>
                </a:path>
              </a:pathLst>
            </a:custGeom>
            <a:grpFill/>
            <a:ln w="2856" cap="flat">
              <a:noFill/>
              <a:prstDash val="solid"/>
              <a:miter/>
            </a:ln>
          </p:spPr>
          <p:txBody>
            <a:bodyPr rtlCol="0" anchor="ctr"/>
            <a:lstStyle/>
            <a:p>
              <a:endParaRPr lang="de-DE"/>
            </a:p>
          </p:txBody>
        </p:sp>
        <p:sp>
          <p:nvSpPr>
            <p:cNvPr id="184" name="Freihandform: Form 183"/>
            <p:cNvSpPr/>
            <p:nvPr/>
          </p:nvSpPr>
          <p:spPr>
            <a:xfrm>
              <a:off x="2567120" y="29811"/>
              <a:ext cx="68608" cy="116920"/>
            </a:xfrm>
            <a:custGeom>
              <a:avLst/>
              <a:gdLst>
                <a:gd name="connsiteX0" fmla="*/ 68608 w 68608"/>
                <a:gd name="connsiteY0" fmla="*/ 116634 h 116920"/>
                <a:gd name="connsiteX1" fmla="*/ 50027 w 68608"/>
                <a:gd name="connsiteY1" fmla="*/ 116634 h 116920"/>
                <a:gd name="connsiteX2" fmla="*/ 50027 w 68608"/>
                <a:gd name="connsiteY2" fmla="*/ 70895 h 116920"/>
                <a:gd name="connsiteX3" fmla="*/ 35162 w 68608"/>
                <a:gd name="connsiteY3" fmla="*/ 51456 h 116920"/>
                <a:gd name="connsiteX4" fmla="*/ 18581 w 68608"/>
                <a:gd name="connsiteY4" fmla="*/ 70895 h 116920"/>
                <a:gd name="connsiteX5" fmla="*/ 18581 w 68608"/>
                <a:gd name="connsiteY5" fmla="*/ 116920 h 116920"/>
                <a:gd name="connsiteX6" fmla="*/ 0 w 68608"/>
                <a:gd name="connsiteY6" fmla="*/ 116920 h 116920"/>
                <a:gd name="connsiteX7" fmla="*/ 0 w 68608"/>
                <a:gd name="connsiteY7" fmla="*/ 4574 h 116920"/>
                <a:gd name="connsiteX8" fmla="*/ 18581 w 68608"/>
                <a:gd name="connsiteY8" fmla="*/ 0 h 116920"/>
                <a:gd name="connsiteX9" fmla="*/ 18581 w 68608"/>
                <a:gd name="connsiteY9" fmla="*/ 46597 h 116920"/>
                <a:gd name="connsiteX10" fmla="*/ 18867 w 68608"/>
                <a:gd name="connsiteY10" fmla="*/ 46597 h 116920"/>
                <a:gd name="connsiteX11" fmla="*/ 42308 w 68608"/>
                <a:gd name="connsiteY11" fmla="*/ 34876 h 116920"/>
                <a:gd name="connsiteX12" fmla="*/ 68608 w 68608"/>
                <a:gd name="connsiteY12" fmla="*/ 67179 h 116920"/>
                <a:gd name="connsiteX13" fmla="*/ 68608 w 68608"/>
                <a:gd name="connsiteY13" fmla="*/ 116634 h 116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8608" h="116920">
                  <a:moveTo>
                    <a:pt x="68608" y="116634"/>
                  </a:moveTo>
                  <a:lnTo>
                    <a:pt x="50027" y="116634"/>
                  </a:lnTo>
                  <a:lnTo>
                    <a:pt x="50027" y="70895"/>
                  </a:lnTo>
                  <a:cubicBezTo>
                    <a:pt x="50027" y="59175"/>
                    <a:pt x="46311" y="51456"/>
                    <a:pt x="35162" y="51456"/>
                  </a:cubicBezTo>
                  <a:cubicBezTo>
                    <a:pt x="22298" y="51456"/>
                    <a:pt x="18581" y="61748"/>
                    <a:pt x="18581" y="70895"/>
                  </a:cubicBezTo>
                  <a:lnTo>
                    <a:pt x="18581" y="116920"/>
                  </a:lnTo>
                  <a:lnTo>
                    <a:pt x="0" y="116920"/>
                  </a:lnTo>
                  <a:lnTo>
                    <a:pt x="0" y="4574"/>
                  </a:lnTo>
                  <a:lnTo>
                    <a:pt x="18581" y="0"/>
                  </a:lnTo>
                  <a:lnTo>
                    <a:pt x="18581" y="46597"/>
                  </a:lnTo>
                  <a:lnTo>
                    <a:pt x="18867" y="46597"/>
                  </a:lnTo>
                  <a:cubicBezTo>
                    <a:pt x="23441" y="39450"/>
                    <a:pt x="31731" y="34876"/>
                    <a:pt x="42308" y="34876"/>
                  </a:cubicBezTo>
                  <a:cubicBezTo>
                    <a:pt x="60890" y="34876"/>
                    <a:pt x="68608" y="48598"/>
                    <a:pt x="68608" y="67179"/>
                  </a:cubicBezTo>
                  <a:lnTo>
                    <a:pt x="68608" y="116634"/>
                  </a:lnTo>
                  <a:close/>
                </a:path>
              </a:pathLst>
            </a:custGeom>
            <a:grpFill/>
            <a:ln w="2856" cap="flat">
              <a:noFill/>
              <a:prstDash val="solid"/>
              <a:miter/>
            </a:ln>
          </p:spPr>
          <p:txBody>
            <a:bodyPr rtlCol="0" anchor="ctr"/>
            <a:lstStyle/>
            <a:p>
              <a:endParaRPr lang="de-DE"/>
            </a:p>
          </p:txBody>
        </p:sp>
        <p:sp>
          <p:nvSpPr>
            <p:cNvPr id="185" name="Freihandform: Form 184"/>
            <p:cNvSpPr/>
            <p:nvPr/>
          </p:nvSpPr>
          <p:spPr>
            <a:xfrm>
              <a:off x="2655168" y="64687"/>
              <a:ext cx="72896" cy="83759"/>
            </a:xfrm>
            <a:custGeom>
              <a:avLst/>
              <a:gdLst>
                <a:gd name="connsiteX0" fmla="*/ 39736 w 72896"/>
                <a:gd name="connsiteY0" fmla="*/ 83759 h 83759"/>
                <a:gd name="connsiteX1" fmla="*/ 0 w 72896"/>
                <a:gd name="connsiteY1" fmla="*/ 41737 h 83759"/>
                <a:gd name="connsiteX2" fmla="*/ 37449 w 72896"/>
                <a:gd name="connsiteY2" fmla="*/ 0 h 83759"/>
                <a:gd name="connsiteX3" fmla="*/ 72896 w 72896"/>
                <a:gd name="connsiteY3" fmla="*/ 40593 h 83759"/>
                <a:gd name="connsiteX4" fmla="*/ 72611 w 72896"/>
                <a:gd name="connsiteY4" fmla="*/ 48312 h 83759"/>
                <a:gd name="connsiteX5" fmla="*/ 18867 w 72896"/>
                <a:gd name="connsiteY5" fmla="*/ 48312 h 83759"/>
                <a:gd name="connsiteX6" fmla="*/ 39736 w 72896"/>
                <a:gd name="connsiteY6" fmla="*/ 67751 h 83759"/>
                <a:gd name="connsiteX7" fmla="*/ 59461 w 72896"/>
                <a:gd name="connsiteY7" fmla="*/ 58317 h 83759"/>
                <a:gd name="connsiteX8" fmla="*/ 71181 w 72896"/>
                <a:gd name="connsiteY8" fmla="*/ 70609 h 83759"/>
                <a:gd name="connsiteX9" fmla="*/ 39736 w 72896"/>
                <a:gd name="connsiteY9" fmla="*/ 83759 h 83759"/>
                <a:gd name="connsiteX10" fmla="*/ 18867 w 72896"/>
                <a:gd name="connsiteY10" fmla="*/ 34590 h 83759"/>
                <a:gd name="connsiteX11" fmla="*/ 55173 w 72896"/>
                <a:gd name="connsiteY11" fmla="*/ 34590 h 83759"/>
                <a:gd name="connsiteX12" fmla="*/ 37449 w 72896"/>
                <a:gd name="connsiteY12" fmla="*/ 15151 h 83759"/>
                <a:gd name="connsiteX13" fmla="*/ 18867 w 72896"/>
                <a:gd name="connsiteY13" fmla="*/ 34590 h 83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896" h="83759">
                  <a:moveTo>
                    <a:pt x="39736" y="83759"/>
                  </a:moveTo>
                  <a:cubicBezTo>
                    <a:pt x="16009" y="83759"/>
                    <a:pt x="0" y="66893"/>
                    <a:pt x="0" y="41737"/>
                  </a:cubicBezTo>
                  <a:cubicBezTo>
                    <a:pt x="0" y="16866"/>
                    <a:pt x="15151" y="0"/>
                    <a:pt x="37449" y="0"/>
                  </a:cubicBezTo>
                  <a:cubicBezTo>
                    <a:pt x="58889" y="0"/>
                    <a:pt x="72896" y="16009"/>
                    <a:pt x="72896" y="40593"/>
                  </a:cubicBezTo>
                  <a:cubicBezTo>
                    <a:pt x="72896" y="43166"/>
                    <a:pt x="72611" y="46025"/>
                    <a:pt x="72611" y="48312"/>
                  </a:cubicBezTo>
                  <a:lnTo>
                    <a:pt x="18867" y="48312"/>
                  </a:lnTo>
                  <a:cubicBezTo>
                    <a:pt x="20868" y="60604"/>
                    <a:pt x="28301" y="67751"/>
                    <a:pt x="39736" y="67751"/>
                  </a:cubicBezTo>
                  <a:cubicBezTo>
                    <a:pt x="47168" y="67751"/>
                    <a:pt x="53171" y="64892"/>
                    <a:pt x="59461" y="58317"/>
                  </a:cubicBezTo>
                  <a:lnTo>
                    <a:pt x="71181" y="70609"/>
                  </a:lnTo>
                  <a:cubicBezTo>
                    <a:pt x="62033" y="79471"/>
                    <a:pt x="52028" y="83759"/>
                    <a:pt x="39736" y="83759"/>
                  </a:cubicBezTo>
                  <a:close/>
                  <a:moveTo>
                    <a:pt x="18867" y="34590"/>
                  </a:moveTo>
                  <a:lnTo>
                    <a:pt x="55173" y="34590"/>
                  </a:lnTo>
                  <a:cubicBezTo>
                    <a:pt x="54315" y="22298"/>
                    <a:pt x="48026" y="15151"/>
                    <a:pt x="37449" y="15151"/>
                  </a:cubicBezTo>
                  <a:cubicBezTo>
                    <a:pt x="27157" y="15151"/>
                    <a:pt x="20583" y="22298"/>
                    <a:pt x="18867" y="34590"/>
                  </a:cubicBezTo>
                  <a:close/>
                </a:path>
              </a:pathLst>
            </a:custGeom>
            <a:grpFill/>
            <a:ln w="2856" cap="flat">
              <a:noFill/>
              <a:prstDash val="solid"/>
              <a:miter/>
            </a:ln>
          </p:spPr>
          <p:txBody>
            <a:bodyPr rtlCol="0" anchor="ctr"/>
            <a:lstStyle/>
            <a:p>
              <a:endParaRPr lang="de-DE"/>
            </a:p>
          </p:txBody>
        </p:sp>
        <p:sp>
          <p:nvSpPr>
            <p:cNvPr id="186" name="Freihandform: Form 185"/>
            <p:cNvSpPr/>
            <p:nvPr/>
          </p:nvSpPr>
          <p:spPr>
            <a:xfrm>
              <a:off x="2796386" y="36100"/>
              <a:ext cx="69465" cy="110630"/>
            </a:xfrm>
            <a:custGeom>
              <a:avLst/>
              <a:gdLst>
                <a:gd name="connsiteX0" fmla="*/ 69466 w 69465"/>
                <a:gd name="connsiteY0" fmla="*/ 18010 h 110630"/>
                <a:gd name="connsiteX1" fmla="*/ 19725 w 69465"/>
                <a:gd name="connsiteY1" fmla="*/ 18010 h 110630"/>
                <a:gd name="connsiteX2" fmla="*/ 19725 w 69465"/>
                <a:gd name="connsiteY2" fmla="*/ 45453 h 110630"/>
                <a:gd name="connsiteX3" fmla="*/ 56888 w 69465"/>
                <a:gd name="connsiteY3" fmla="*/ 45453 h 110630"/>
                <a:gd name="connsiteX4" fmla="*/ 56888 w 69465"/>
                <a:gd name="connsiteY4" fmla="*/ 63463 h 110630"/>
                <a:gd name="connsiteX5" fmla="*/ 19725 w 69465"/>
                <a:gd name="connsiteY5" fmla="*/ 63463 h 110630"/>
                <a:gd name="connsiteX6" fmla="*/ 19725 w 69465"/>
                <a:gd name="connsiteY6" fmla="*/ 110631 h 110630"/>
                <a:gd name="connsiteX7" fmla="*/ 0 w 69465"/>
                <a:gd name="connsiteY7" fmla="*/ 110631 h 110630"/>
                <a:gd name="connsiteX8" fmla="*/ 0 w 69465"/>
                <a:gd name="connsiteY8" fmla="*/ 0 h 110630"/>
                <a:gd name="connsiteX9" fmla="*/ 69466 w 69465"/>
                <a:gd name="connsiteY9" fmla="*/ 0 h 110630"/>
                <a:gd name="connsiteX10" fmla="*/ 69466 w 69465"/>
                <a:gd name="connsiteY10" fmla="*/ 18010 h 1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465" h="110630">
                  <a:moveTo>
                    <a:pt x="69466" y="18010"/>
                  </a:moveTo>
                  <a:lnTo>
                    <a:pt x="19725" y="18010"/>
                  </a:lnTo>
                  <a:lnTo>
                    <a:pt x="19725" y="45453"/>
                  </a:lnTo>
                  <a:lnTo>
                    <a:pt x="56888" y="45453"/>
                  </a:lnTo>
                  <a:lnTo>
                    <a:pt x="56888" y="63463"/>
                  </a:lnTo>
                  <a:lnTo>
                    <a:pt x="19725" y="63463"/>
                  </a:lnTo>
                  <a:lnTo>
                    <a:pt x="19725" y="110631"/>
                  </a:lnTo>
                  <a:lnTo>
                    <a:pt x="0" y="110631"/>
                  </a:lnTo>
                  <a:lnTo>
                    <a:pt x="0" y="0"/>
                  </a:lnTo>
                  <a:lnTo>
                    <a:pt x="69466" y="0"/>
                  </a:lnTo>
                  <a:lnTo>
                    <a:pt x="69466" y="18010"/>
                  </a:lnTo>
                  <a:close/>
                </a:path>
              </a:pathLst>
            </a:custGeom>
            <a:grpFill/>
            <a:ln w="2856" cap="flat">
              <a:noFill/>
              <a:prstDash val="solid"/>
              <a:miter/>
            </a:ln>
          </p:spPr>
          <p:txBody>
            <a:bodyPr rtlCol="0" anchor="ctr"/>
            <a:lstStyle/>
            <a:p>
              <a:endParaRPr lang="de-DE"/>
            </a:p>
          </p:txBody>
        </p:sp>
        <p:sp>
          <p:nvSpPr>
            <p:cNvPr id="187" name="Freihandform: Form 186"/>
            <p:cNvSpPr/>
            <p:nvPr/>
          </p:nvSpPr>
          <p:spPr>
            <a:xfrm>
              <a:off x="2869569" y="64687"/>
              <a:ext cx="67750" cy="83759"/>
            </a:xfrm>
            <a:custGeom>
              <a:avLst/>
              <a:gdLst>
                <a:gd name="connsiteX0" fmla="*/ 34304 w 67750"/>
                <a:gd name="connsiteY0" fmla="*/ 32303 h 83759"/>
                <a:gd name="connsiteX1" fmla="*/ 49455 w 67750"/>
                <a:gd name="connsiteY1" fmla="*/ 34018 h 83759"/>
                <a:gd name="connsiteX2" fmla="*/ 49455 w 67750"/>
                <a:gd name="connsiteY2" fmla="*/ 31160 h 83759"/>
                <a:gd name="connsiteX3" fmla="*/ 31731 w 67750"/>
                <a:gd name="connsiteY3" fmla="*/ 15723 h 83759"/>
                <a:gd name="connsiteX4" fmla="*/ 11435 w 67750"/>
                <a:gd name="connsiteY4" fmla="*/ 20297 h 83759"/>
                <a:gd name="connsiteX5" fmla="*/ 7433 w 67750"/>
                <a:gd name="connsiteY5" fmla="*/ 4574 h 83759"/>
                <a:gd name="connsiteX6" fmla="*/ 33732 w 67750"/>
                <a:gd name="connsiteY6" fmla="*/ 0 h 83759"/>
                <a:gd name="connsiteX7" fmla="*/ 67751 w 67750"/>
                <a:gd name="connsiteY7" fmla="*/ 30874 h 83759"/>
                <a:gd name="connsiteX8" fmla="*/ 67751 w 67750"/>
                <a:gd name="connsiteY8" fmla="*/ 82044 h 83759"/>
                <a:gd name="connsiteX9" fmla="*/ 50027 w 67750"/>
                <a:gd name="connsiteY9" fmla="*/ 82044 h 83759"/>
                <a:gd name="connsiteX10" fmla="*/ 50027 w 67750"/>
                <a:gd name="connsiteY10" fmla="*/ 73468 h 83759"/>
                <a:gd name="connsiteX11" fmla="*/ 49741 w 67750"/>
                <a:gd name="connsiteY11" fmla="*/ 73468 h 83759"/>
                <a:gd name="connsiteX12" fmla="*/ 26300 w 67750"/>
                <a:gd name="connsiteY12" fmla="*/ 83759 h 83759"/>
                <a:gd name="connsiteX13" fmla="*/ 0 w 67750"/>
                <a:gd name="connsiteY13" fmla="*/ 58317 h 83759"/>
                <a:gd name="connsiteX14" fmla="*/ 34304 w 67750"/>
                <a:gd name="connsiteY14" fmla="*/ 32303 h 83759"/>
                <a:gd name="connsiteX15" fmla="*/ 31160 w 67750"/>
                <a:gd name="connsiteY15" fmla="*/ 69752 h 83759"/>
                <a:gd name="connsiteX16" fmla="*/ 49455 w 67750"/>
                <a:gd name="connsiteY16" fmla="*/ 60032 h 83759"/>
                <a:gd name="connsiteX17" fmla="*/ 49455 w 67750"/>
                <a:gd name="connsiteY17" fmla="*/ 46025 h 83759"/>
                <a:gd name="connsiteX18" fmla="*/ 36305 w 67750"/>
                <a:gd name="connsiteY18" fmla="*/ 44595 h 83759"/>
                <a:gd name="connsiteX19" fmla="*/ 17724 w 67750"/>
                <a:gd name="connsiteY19" fmla="*/ 57745 h 83759"/>
                <a:gd name="connsiteX20" fmla="*/ 31160 w 67750"/>
                <a:gd name="connsiteY20" fmla="*/ 69752 h 83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7750" h="83759">
                  <a:moveTo>
                    <a:pt x="34304" y="32303"/>
                  </a:moveTo>
                  <a:cubicBezTo>
                    <a:pt x="39450" y="32303"/>
                    <a:pt x="44310" y="32589"/>
                    <a:pt x="49455" y="34018"/>
                  </a:cubicBezTo>
                  <a:lnTo>
                    <a:pt x="49455" y="31160"/>
                  </a:lnTo>
                  <a:cubicBezTo>
                    <a:pt x="49455" y="20868"/>
                    <a:pt x="43452" y="15723"/>
                    <a:pt x="31731" y="15723"/>
                  </a:cubicBezTo>
                  <a:cubicBezTo>
                    <a:pt x="25156" y="15723"/>
                    <a:pt x="18010" y="17152"/>
                    <a:pt x="11435" y="20297"/>
                  </a:cubicBezTo>
                  <a:lnTo>
                    <a:pt x="7433" y="4574"/>
                  </a:lnTo>
                  <a:cubicBezTo>
                    <a:pt x="14865" y="1715"/>
                    <a:pt x="24585" y="0"/>
                    <a:pt x="33732" y="0"/>
                  </a:cubicBezTo>
                  <a:cubicBezTo>
                    <a:pt x="56316" y="0"/>
                    <a:pt x="67751" y="10577"/>
                    <a:pt x="67751" y="30874"/>
                  </a:cubicBezTo>
                  <a:lnTo>
                    <a:pt x="67751" y="82044"/>
                  </a:lnTo>
                  <a:lnTo>
                    <a:pt x="50027" y="82044"/>
                  </a:lnTo>
                  <a:lnTo>
                    <a:pt x="50027" y="73468"/>
                  </a:lnTo>
                  <a:lnTo>
                    <a:pt x="49741" y="73468"/>
                  </a:lnTo>
                  <a:cubicBezTo>
                    <a:pt x="42880" y="80615"/>
                    <a:pt x="35734" y="83759"/>
                    <a:pt x="26300" y="83759"/>
                  </a:cubicBezTo>
                  <a:cubicBezTo>
                    <a:pt x="10291" y="83759"/>
                    <a:pt x="0" y="73754"/>
                    <a:pt x="0" y="58317"/>
                  </a:cubicBezTo>
                  <a:cubicBezTo>
                    <a:pt x="0" y="41451"/>
                    <a:pt x="12006" y="32303"/>
                    <a:pt x="34304" y="32303"/>
                  </a:cubicBezTo>
                  <a:close/>
                  <a:moveTo>
                    <a:pt x="31160" y="69752"/>
                  </a:moveTo>
                  <a:cubicBezTo>
                    <a:pt x="38021" y="69752"/>
                    <a:pt x="44310" y="66321"/>
                    <a:pt x="49455" y="60032"/>
                  </a:cubicBezTo>
                  <a:lnTo>
                    <a:pt x="49455" y="46025"/>
                  </a:lnTo>
                  <a:cubicBezTo>
                    <a:pt x="45167" y="44881"/>
                    <a:pt x="40593" y="44595"/>
                    <a:pt x="36305" y="44595"/>
                  </a:cubicBezTo>
                  <a:cubicBezTo>
                    <a:pt x="24585" y="44595"/>
                    <a:pt x="17724" y="49169"/>
                    <a:pt x="17724" y="57745"/>
                  </a:cubicBezTo>
                  <a:cubicBezTo>
                    <a:pt x="17724" y="65178"/>
                    <a:pt x="22869" y="69752"/>
                    <a:pt x="31160" y="69752"/>
                  </a:cubicBezTo>
                  <a:close/>
                </a:path>
              </a:pathLst>
            </a:custGeom>
            <a:grpFill/>
            <a:ln w="2856" cap="flat">
              <a:noFill/>
              <a:prstDash val="solid"/>
              <a:miter/>
            </a:ln>
          </p:spPr>
          <p:txBody>
            <a:bodyPr rtlCol="0" anchor="ctr"/>
            <a:lstStyle/>
            <a:p>
              <a:endParaRPr lang="de-DE"/>
            </a:p>
          </p:txBody>
        </p:sp>
        <p:sp>
          <p:nvSpPr>
            <p:cNvPr id="188" name="Freihandform: Form 187"/>
            <p:cNvSpPr/>
            <p:nvPr/>
          </p:nvSpPr>
          <p:spPr>
            <a:xfrm>
              <a:off x="2961046" y="29811"/>
              <a:ext cx="70323" cy="116920"/>
            </a:xfrm>
            <a:custGeom>
              <a:avLst/>
              <a:gdLst>
                <a:gd name="connsiteX0" fmla="*/ 0 w 70323"/>
                <a:gd name="connsiteY0" fmla="*/ 4574 h 116920"/>
                <a:gd name="connsiteX1" fmla="*/ 18581 w 70323"/>
                <a:gd name="connsiteY1" fmla="*/ 0 h 116920"/>
                <a:gd name="connsiteX2" fmla="*/ 18581 w 70323"/>
                <a:gd name="connsiteY2" fmla="*/ 70324 h 116920"/>
                <a:gd name="connsiteX3" fmla="*/ 18867 w 70323"/>
                <a:gd name="connsiteY3" fmla="*/ 70324 h 116920"/>
                <a:gd name="connsiteX4" fmla="*/ 45167 w 70323"/>
                <a:gd name="connsiteY4" fmla="*/ 36877 h 116920"/>
                <a:gd name="connsiteX5" fmla="*/ 67465 w 70323"/>
                <a:gd name="connsiteY5" fmla="*/ 36877 h 116920"/>
                <a:gd name="connsiteX6" fmla="*/ 41165 w 70323"/>
                <a:gd name="connsiteY6" fmla="*/ 68323 h 116920"/>
                <a:gd name="connsiteX7" fmla="*/ 70324 w 70323"/>
                <a:gd name="connsiteY7" fmla="*/ 116920 h 116920"/>
                <a:gd name="connsiteX8" fmla="*/ 48026 w 70323"/>
                <a:gd name="connsiteY8" fmla="*/ 116920 h 116920"/>
                <a:gd name="connsiteX9" fmla="*/ 28015 w 70323"/>
                <a:gd name="connsiteY9" fmla="*/ 82330 h 116920"/>
                <a:gd name="connsiteX10" fmla="*/ 18867 w 70323"/>
                <a:gd name="connsiteY10" fmla="*/ 92621 h 116920"/>
                <a:gd name="connsiteX11" fmla="*/ 18867 w 70323"/>
                <a:gd name="connsiteY11" fmla="*/ 116920 h 116920"/>
                <a:gd name="connsiteX12" fmla="*/ 286 w 70323"/>
                <a:gd name="connsiteY12" fmla="*/ 116920 h 116920"/>
                <a:gd name="connsiteX13" fmla="*/ 286 w 70323"/>
                <a:gd name="connsiteY13" fmla="*/ 4574 h 116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0323" h="116920">
                  <a:moveTo>
                    <a:pt x="0" y="4574"/>
                  </a:moveTo>
                  <a:lnTo>
                    <a:pt x="18581" y="0"/>
                  </a:lnTo>
                  <a:lnTo>
                    <a:pt x="18581" y="70324"/>
                  </a:lnTo>
                  <a:lnTo>
                    <a:pt x="18867" y="70324"/>
                  </a:lnTo>
                  <a:lnTo>
                    <a:pt x="45167" y="36877"/>
                  </a:lnTo>
                  <a:lnTo>
                    <a:pt x="67465" y="36877"/>
                  </a:lnTo>
                  <a:lnTo>
                    <a:pt x="41165" y="68323"/>
                  </a:lnTo>
                  <a:lnTo>
                    <a:pt x="70324" y="116920"/>
                  </a:lnTo>
                  <a:lnTo>
                    <a:pt x="48026" y="116920"/>
                  </a:lnTo>
                  <a:lnTo>
                    <a:pt x="28015" y="82330"/>
                  </a:lnTo>
                  <a:lnTo>
                    <a:pt x="18867" y="92621"/>
                  </a:lnTo>
                  <a:lnTo>
                    <a:pt x="18867" y="116920"/>
                  </a:lnTo>
                  <a:lnTo>
                    <a:pt x="286" y="116920"/>
                  </a:lnTo>
                  <a:lnTo>
                    <a:pt x="286" y="4574"/>
                  </a:lnTo>
                  <a:close/>
                </a:path>
              </a:pathLst>
            </a:custGeom>
            <a:grpFill/>
            <a:ln w="2856" cap="flat">
              <a:noFill/>
              <a:prstDash val="solid"/>
              <a:miter/>
            </a:ln>
          </p:spPr>
          <p:txBody>
            <a:bodyPr rtlCol="0" anchor="ctr"/>
            <a:lstStyle/>
            <a:p>
              <a:endParaRPr lang="de-DE"/>
            </a:p>
          </p:txBody>
        </p:sp>
        <p:sp>
          <p:nvSpPr>
            <p:cNvPr id="189" name="Freihandform: Form 188"/>
            <p:cNvSpPr/>
            <p:nvPr/>
          </p:nvSpPr>
          <p:spPr>
            <a:xfrm>
              <a:off x="3045092" y="66688"/>
              <a:ext cx="68894" cy="82044"/>
            </a:xfrm>
            <a:custGeom>
              <a:avLst/>
              <a:gdLst>
                <a:gd name="connsiteX0" fmla="*/ 18867 w 68894"/>
                <a:gd name="connsiteY0" fmla="*/ 48026 h 82044"/>
                <a:gd name="connsiteX1" fmla="*/ 34876 w 68894"/>
                <a:gd name="connsiteY1" fmla="*/ 64892 h 82044"/>
                <a:gd name="connsiteX2" fmla="*/ 50313 w 68894"/>
                <a:gd name="connsiteY2" fmla="*/ 48026 h 82044"/>
                <a:gd name="connsiteX3" fmla="*/ 50313 w 68894"/>
                <a:gd name="connsiteY3" fmla="*/ 0 h 82044"/>
                <a:gd name="connsiteX4" fmla="*/ 68894 w 68894"/>
                <a:gd name="connsiteY4" fmla="*/ 0 h 82044"/>
                <a:gd name="connsiteX5" fmla="*/ 68894 w 68894"/>
                <a:gd name="connsiteY5" fmla="*/ 48598 h 82044"/>
                <a:gd name="connsiteX6" fmla="*/ 35162 w 68894"/>
                <a:gd name="connsiteY6" fmla="*/ 82044 h 82044"/>
                <a:gd name="connsiteX7" fmla="*/ 0 w 68894"/>
                <a:gd name="connsiteY7" fmla="*/ 48883 h 82044"/>
                <a:gd name="connsiteX8" fmla="*/ 0 w 68894"/>
                <a:gd name="connsiteY8" fmla="*/ 286 h 82044"/>
                <a:gd name="connsiteX9" fmla="*/ 18581 w 68894"/>
                <a:gd name="connsiteY9" fmla="*/ 286 h 82044"/>
                <a:gd name="connsiteX10" fmla="*/ 18581 w 68894"/>
                <a:gd name="connsiteY10" fmla="*/ 48026 h 82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894" h="82044">
                  <a:moveTo>
                    <a:pt x="18867" y="48026"/>
                  </a:moveTo>
                  <a:cubicBezTo>
                    <a:pt x="18867" y="58889"/>
                    <a:pt x="24299" y="64892"/>
                    <a:pt x="34876" y="64892"/>
                  </a:cubicBezTo>
                  <a:cubicBezTo>
                    <a:pt x="45167" y="64892"/>
                    <a:pt x="50313" y="59175"/>
                    <a:pt x="50313" y="48026"/>
                  </a:cubicBezTo>
                  <a:lnTo>
                    <a:pt x="50313" y="0"/>
                  </a:lnTo>
                  <a:lnTo>
                    <a:pt x="68894" y="0"/>
                  </a:lnTo>
                  <a:lnTo>
                    <a:pt x="68894" y="48598"/>
                  </a:lnTo>
                  <a:cubicBezTo>
                    <a:pt x="68894" y="69752"/>
                    <a:pt x="57174" y="82044"/>
                    <a:pt x="35162" y="82044"/>
                  </a:cubicBezTo>
                  <a:cubicBezTo>
                    <a:pt x="13436" y="82044"/>
                    <a:pt x="0" y="69752"/>
                    <a:pt x="0" y="48883"/>
                  </a:cubicBezTo>
                  <a:lnTo>
                    <a:pt x="0" y="286"/>
                  </a:lnTo>
                  <a:lnTo>
                    <a:pt x="18581" y="286"/>
                  </a:lnTo>
                  <a:lnTo>
                    <a:pt x="18581" y="48026"/>
                  </a:lnTo>
                  <a:close/>
                </a:path>
              </a:pathLst>
            </a:custGeom>
            <a:grpFill/>
            <a:ln w="2856" cap="flat">
              <a:noFill/>
              <a:prstDash val="solid"/>
              <a:miter/>
            </a:ln>
          </p:spPr>
          <p:txBody>
            <a:bodyPr rtlCol="0" anchor="ctr"/>
            <a:lstStyle/>
            <a:p>
              <a:endParaRPr lang="de-DE"/>
            </a:p>
          </p:txBody>
        </p:sp>
        <p:sp>
          <p:nvSpPr>
            <p:cNvPr id="190" name="Freihandform: Form 189"/>
            <p:cNvSpPr/>
            <p:nvPr/>
          </p:nvSpPr>
          <p:spPr>
            <a:xfrm>
              <a:off x="3138285" y="29525"/>
              <a:ext cx="18581" cy="116920"/>
            </a:xfrm>
            <a:custGeom>
              <a:avLst/>
              <a:gdLst>
                <a:gd name="connsiteX0" fmla="*/ 18581 w 18581"/>
                <a:gd name="connsiteY0" fmla="*/ 116920 h 116920"/>
                <a:gd name="connsiteX1" fmla="*/ 0 w 18581"/>
                <a:gd name="connsiteY1" fmla="*/ 116920 h 116920"/>
                <a:gd name="connsiteX2" fmla="*/ 0 w 18581"/>
                <a:gd name="connsiteY2" fmla="*/ 4288 h 116920"/>
                <a:gd name="connsiteX3" fmla="*/ 18581 w 18581"/>
                <a:gd name="connsiteY3" fmla="*/ 0 h 116920"/>
                <a:gd name="connsiteX4" fmla="*/ 18581 w 18581"/>
                <a:gd name="connsiteY4" fmla="*/ 116920 h 116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81" h="116920">
                  <a:moveTo>
                    <a:pt x="18581" y="116920"/>
                  </a:moveTo>
                  <a:lnTo>
                    <a:pt x="0" y="116920"/>
                  </a:lnTo>
                  <a:lnTo>
                    <a:pt x="0" y="4288"/>
                  </a:lnTo>
                  <a:lnTo>
                    <a:pt x="18581" y="0"/>
                  </a:lnTo>
                  <a:lnTo>
                    <a:pt x="18581" y="116920"/>
                  </a:lnTo>
                  <a:close/>
                </a:path>
              </a:pathLst>
            </a:custGeom>
            <a:grpFill/>
            <a:ln w="2856" cap="flat">
              <a:noFill/>
              <a:prstDash val="solid"/>
              <a:miter/>
            </a:ln>
          </p:spPr>
          <p:txBody>
            <a:bodyPr rtlCol="0" anchor="ctr"/>
            <a:lstStyle/>
            <a:p>
              <a:endParaRPr lang="de-DE"/>
            </a:p>
          </p:txBody>
        </p:sp>
        <p:sp>
          <p:nvSpPr>
            <p:cNvPr id="191" name="Freihandform: Form 190"/>
            <p:cNvSpPr/>
            <p:nvPr/>
          </p:nvSpPr>
          <p:spPr>
            <a:xfrm>
              <a:off x="3173160" y="40960"/>
              <a:ext cx="49741" cy="107486"/>
            </a:xfrm>
            <a:custGeom>
              <a:avLst/>
              <a:gdLst>
                <a:gd name="connsiteX0" fmla="*/ 49741 w 49741"/>
                <a:gd name="connsiteY0" fmla="*/ 88619 h 107486"/>
                <a:gd name="connsiteX1" fmla="*/ 49741 w 49741"/>
                <a:gd name="connsiteY1" fmla="*/ 104628 h 107486"/>
                <a:gd name="connsiteX2" fmla="*/ 34018 w 49741"/>
                <a:gd name="connsiteY2" fmla="*/ 107486 h 107486"/>
                <a:gd name="connsiteX3" fmla="*/ 12292 w 49741"/>
                <a:gd name="connsiteY3" fmla="*/ 84903 h 107486"/>
                <a:gd name="connsiteX4" fmla="*/ 12292 w 49741"/>
                <a:gd name="connsiteY4" fmla="*/ 41165 h 107486"/>
                <a:gd name="connsiteX5" fmla="*/ 0 w 49741"/>
                <a:gd name="connsiteY5" fmla="*/ 41165 h 107486"/>
                <a:gd name="connsiteX6" fmla="*/ 0 w 49741"/>
                <a:gd name="connsiteY6" fmla="*/ 25728 h 107486"/>
                <a:gd name="connsiteX7" fmla="*/ 12006 w 49741"/>
                <a:gd name="connsiteY7" fmla="*/ 25728 h 107486"/>
                <a:gd name="connsiteX8" fmla="*/ 12006 w 49741"/>
                <a:gd name="connsiteY8" fmla="*/ 4002 h 107486"/>
                <a:gd name="connsiteX9" fmla="*/ 30588 w 49741"/>
                <a:gd name="connsiteY9" fmla="*/ 0 h 107486"/>
                <a:gd name="connsiteX10" fmla="*/ 30588 w 49741"/>
                <a:gd name="connsiteY10" fmla="*/ 26014 h 107486"/>
                <a:gd name="connsiteX11" fmla="*/ 49741 w 49741"/>
                <a:gd name="connsiteY11" fmla="*/ 26014 h 107486"/>
                <a:gd name="connsiteX12" fmla="*/ 49741 w 49741"/>
                <a:gd name="connsiteY12" fmla="*/ 41451 h 107486"/>
                <a:gd name="connsiteX13" fmla="*/ 30588 w 49741"/>
                <a:gd name="connsiteY13" fmla="*/ 41451 h 107486"/>
                <a:gd name="connsiteX14" fmla="*/ 30588 w 49741"/>
                <a:gd name="connsiteY14" fmla="*/ 80901 h 107486"/>
                <a:gd name="connsiteX15" fmla="*/ 39164 w 49741"/>
                <a:gd name="connsiteY15" fmla="*/ 91478 h 107486"/>
                <a:gd name="connsiteX16" fmla="*/ 49741 w 49741"/>
                <a:gd name="connsiteY16" fmla="*/ 88619 h 107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9741" h="107486">
                  <a:moveTo>
                    <a:pt x="49741" y="88619"/>
                  </a:moveTo>
                  <a:lnTo>
                    <a:pt x="49741" y="104628"/>
                  </a:lnTo>
                  <a:cubicBezTo>
                    <a:pt x="45739" y="106629"/>
                    <a:pt x="39450" y="107486"/>
                    <a:pt x="34018" y="107486"/>
                  </a:cubicBezTo>
                  <a:cubicBezTo>
                    <a:pt x="20011" y="107486"/>
                    <a:pt x="12292" y="99482"/>
                    <a:pt x="12292" y="84903"/>
                  </a:cubicBezTo>
                  <a:lnTo>
                    <a:pt x="12292" y="41165"/>
                  </a:lnTo>
                  <a:lnTo>
                    <a:pt x="0" y="41165"/>
                  </a:lnTo>
                  <a:lnTo>
                    <a:pt x="0" y="25728"/>
                  </a:lnTo>
                  <a:lnTo>
                    <a:pt x="12006" y="25728"/>
                  </a:lnTo>
                  <a:lnTo>
                    <a:pt x="12006" y="4002"/>
                  </a:lnTo>
                  <a:lnTo>
                    <a:pt x="30588" y="0"/>
                  </a:lnTo>
                  <a:lnTo>
                    <a:pt x="30588" y="26014"/>
                  </a:lnTo>
                  <a:lnTo>
                    <a:pt x="49741" y="26014"/>
                  </a:lnTo>
                  <a:lnTo>
                    <a:pt x="49741" y="41451"/>
                  </a:lnTo>
                  <a:lnTo>
                    <a:pt x="30588" y="41451"/>
                  </a:lnTo>
                  <a:lnTo>
                    <a:pt x="30588" y="80901"/>
                  </a:lnTo>
                  <a:cubicBezTo>
                    <a:pt x="30588" y="88333"/>
                    <a:pt x="33161" y="91478"/>
                    <a:pt x="39164" y="91478"/>
                  </a:cubicBezTo>
                  <a:cubicBezTo>
                    <a:pt x="42880" y="91192"/>
                    <a:pt x="46596" y="90048"/>
                    <a:pt x="49741" y="88619"/>
                  </a:cubicBezTo>
                  <a:close/>
                </a:path>
              </a:pathLst>
            </a:custGeom>
            <a:grpFill/>
            <a:ln w="2856" cap="flat">
              <a:noFill/>
              <a:prstDash val="solid"/>
              <a:miter/>
            </a:ln>
          </p:spPr>
          <p:txBody>
            <a:bodyPr rtlCol="0" anchor="ctr"/>
            <a:lstStyle/>
            <a:p>
              <a:endParaRPr lang="de-DE"/>
            </a:p>
          </p:txBody>
        </p:sp>
        <p:sp>
          <p:nvSpPr>
            <p:cNvPr id="192" name="Freihandform: Form 191"/>
            <p:cNvSpPr/>
            <p:nvPr/>
          </p:nvSpPr>
          <p:spPr>
            <a:xfrm>
              <a:off x="3237481" y="32384"/>
              <a:ext cx="67750" cy="116062"/>
            </a:xfrm>
            <a:custGeom>
              <a:avLst/>
              <a:gdLst>
                <a:gd name="connsiteX0" fmla="*/ 34304 w 67750"/>
                <a:gd name="connsiteY0" fmla="*/ 64606 h 116062"/>
                <a:gd name="connsiteX1" fmla="*/ 49455 w 67750"/>
                <a:gd name="connsiteY1" fmla="*/ 66321 h 116062"/>
                <a:gd name="connsiteX2" fmla="*/ 49455 w 67750"/>
                <a:gd name="connsiteY2" fmla="*/ 63463 h 116062"/>
                <a:gd name="connsiteX3" fmla="*/ 31731 w 67750"/>
                <a:gd name="connsiteY3" fmla="*/ 48026 h 116062"/>
                <a:gd name="connsiteX4" fmla="*/ 11435 w 67750"/>
                <a:gd name="connsiteY4" fmla="*/ 52600 h 116062"/>
                <a:gd name="connsiteX5" fmla="*/ 7432 w 67750"/>
                <a:gd name="connsiteY5" fmla="*/ 36877 h 116062"/>
                <a:gd name="connsiteX6" fmla="*/ 33732 w 67750"/>
                <a:gd name="connsiteY6" fmla="*/ 32303 h 116062"/>
                <a:gd name="connsiteX7" fmla="*/ 67751 w 67750"/>
                <a:gd name="connsiteY7" fmla="*/ 63177 h 116062"/>
                <a:gd name="connsiteX8" fmla="*/ 67751 w 67750"/>
                <a:gd name="connsiteY8" fmla="*/ 114347 h 116062"/>
                <a:gd name="connsiteX9" fmla="*/ 50027 w 67750"/>
                <a:gd name="connsiteY9" fmla="*/ 114347 h 116062"/>
                <a:gd name="connsiteX10" fmla="*/ 50027 w 67750"/>
                <a:gd name="connsiteY10" fmla="*/ 105771 h 116062"/>
                <a:gd name="connsiteX11" fmla="*/ 49741 w 67750"/>
                <a:gd name="connsiteY11" fmla="*/ 105771 h 116062"/>
                <a:gd name="connsiteX12" fmla="*/ 26300 w 67750"/>
                <a:gd name="connsiteY12" fmla="*/ 116063 h 116062"/>
                <a:gd name="connsiteX13" fmla="*/ 0 w 67750"/>
                <a:gd name="connsiteY13" fmla="*/ 90620 h 116062"/>
                <a:gd name="connsiteX14" fmla="*/ 34304 w 67750"/>
                <a:gd name="connsiteY14" fmla="*/ 64606 h 116062"/>
                <a:gd name="connsiteX15" fmla="*/ 19153 w 67750"/>
                <a:gd name="connsiteY15" fmla="*/ 21726 h 116062"/>
                <a:gd name="connsiteX16" fmla="*/ 8004 w 67750"/>
                <a:gd name="connsiteY16" fmla="*/ 10863 h 116062"/>
                <a:gd name="connsiteX17" fmla="*/ 19153 w 67750"/>
                <a:gd name="connsiteY17" fmla="*/ 0 h 116062"/>
                <a:gd name="connsiteX18" fmla="*/ 30302 w 67750"/>
                <a:gd name="connsiteY18" fmla="*/ 10863 h 116062"/>
                <a:gd name="connsiteX19" fmla="*/ 19153 w 67750"/>
                <a:gd name="connsiteY19" fmla="*/ 21726 h 116062"/>
                <a:gd name="connsiteX20" fmla="*/ 31160 w 67750"/>
                <a:gd name="connsiteY20" fmla="*/ 102055 h 116062"/>
                <a:gd name="connsiteX21" fmla="*/ 49455 w 67750"/>
                <a:gd name="connsiteY21" fmla="*/ 92335 h 116062"/>
                <a:gd name="connsiteX22" fmla="*/ 49455 w 67750"/>
                <a:gd name="connsiteY22" fmla="*/ 78328 h 116062"/>
                <a:gd name="connsiteX23" fmla="*/ 36305 w 67750"/>
                <a:gd name="connsiteY23" fmla="*/ 76899 h 116062"/>
                <a:gd name="connsiteX24" fmla="*/ 17724 w 67750"/>
                <a:gd name="connsiteY24" fmla="*/ 90048 h 116062"/>
                <a:gd name="connsiteX25" fmla="*/ 31160 w 67750"/>
                <a:gd name="connsiteY25" fmla="*/ 102055 h 116062"/>
                <a:gd name="connsiteX26" fmla="*/ 52028 w 67750"/>
                <a:gd name="connsiteY26" fmla="*/ 21726 h 116062"/>
                <a:gd name="connsiteX27" fmla="*/ 40879 w 67750"/>
                <a:gd name="connsiteY27" fmla="*/ 10863 h 116062"/>
                <a:gd name="connsiteX28" fmla="*/ 52028 w 67750"/>
                <a:gd name="connsiteY28" fmla="*/ 0 h 116062"/>
                <a:gd name="connsiteX29" fmla="*/ 63177 w 67750"/>
                <a:gd name="connsiteY29" fmla="*/ 10863 h 116062"/>
                <a:gd name="connsiteX30" fmla="*/ 52028 w 67750"/>
                <a:gd name="connsiteY30" fmla="*/ 21726 h 116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7750" h="116062">
                  <a:moveTo>
                    <a:pt x="34304" y="64606"/>
                  </a:moveTo>
                  <a:cubicBezTo>
                    <a:pt x="39450" y="64606"/>
                    <a:pt x="44310" y="64892"/>
                    <a:pt x="49455" y="66321"/>
                  </a:cubicBezTo>
                  <a:lnTo>
                    <a:pt x="49455" y="63463"/>
                  </a:lnTo>
                  <a:cubicBezTo>
                    <a:pt x="49455" y="53171"/>
                    <a:pt x="43452" y="48026"/>
                    <a:pt x="31731" y="48026"/>
                  </a:cubicBezTo>
                  <a:cubicBezTo>
                    <a:pt x="25156" y="48026"/>
                    <a:pt x="18010" y="49455"/>
                    <a:pt x="11435" y="52600"/>
                  </a:cubicBezTo>
                  <a:lnTo>
                    <a:pt x="7432" y="36877"/>
                  </a:lnTo>
                  <a:cubicBezTo>
                    <a:pt x="14865" y="34018"/>
                    <a:pt x="24585" y="32303"/>
                    <a:pt x="33732" y="32303"/>
                  </a:cubicBezTo>
                  <a:cubicBezTo>
                    <a:pt x="56316" y="32303"/>
                    <a:pt x="67751" y="42880"/>
                    <a:pt x="67751" y="63177"/>
                  </a:cubicBezTo>
                  <a:lnTo>
                    <a:pt x="67751" y="114347"/>
                  </a:lnTo>
                  <a:lnTo>
                    <a:pt x="50027" y="114347"/>
                  </a:lnTo>
                  <a:lnTo>
                    <a:pt x="50027" y="105771"/>
                  </a:lnTo>
                  <a:lnTo>
                    <a:pt x="49741" y="105771"/>
                  </a:lnTo>
                  <a:cubicBezTo>
                    <a:pt x="42880" y="112918"/>
                    <a:pt x="35734" y="116063"/>
                    <a:pt x="26300" y="116063"/>
                  </a:cubicBezTo>
                  <a:cubicBezTo>
                    <a:pt x="10291" y="116063"/>
                    <a:pt x="0" y="106057"/>
                    <a:pt x="0" y="90620"/>
                  </a:cubicBezTo>
                  <a:cubicBezTo>
                    <a:pt x="0" y="73754"/>
                    <a:pt x="12006" y="64606"/>
                    <a:pt x="34304" y="64606"/>
                  </a:cubicBezTo>
                  <a:close/>
                  <a:moveTo>
                    <a:pt x="19153" y="21726"/>
                  </a:moveTo>
                  <a:cubicBezTo>
                    <a:pt x="13150" y="21726"/>
                    <a:pt x="8004" y="16580"/>
                    <a:pt x="8004" y="10863"/>
                  </a:cubicBezTo>
                  <a:cubicBezTo>
                    <a:pt x="8004" y="5146"/>
                    <a:pt x="13150" y="0"/>
                    <a:pt x="19153" y="0"/>
                  </a:cubicBezTo>
                  <a:cubicBezTo>
                    <a:pt x="25156" y="0"/>
                    <a:pt x="30302" y="5146"/>
                    <a:pt x="30302" y="10863"/>
                  </a:cubicBezTo>
                  <a:cubicBezTo>
                    <a:pt x="30302" y="16866"/>
                    <a:pt x="25156" y="21726"/>
                    <a:pt x="19153" y="21726"/>
                  </a:cubicBezTo>
                  <a:close/>
                  <a:moveTo>
                    <a:pt x="31160" y="102055"/>
                  </a:moveTo>
                  <a:cubicBezTo>
                    <a:pt x="38020" y="102055"/>
                    <a:pt x="44310" y="98625"/>
                    <a:pt x="49455" y="92335"/>
                  </a:cubicBezTo>
                  <a:lnTo>
                    <a:pt x="49455" y="78328"/>
                  </a:lnTo>
                  <a:cubicBezTo>
                    <a:pt x="45167" y="77184"/>
                    <a:pt x="40593" y="76899"/>
                    <a:pt x="36305" y="76899"/>
                  </a:cubicBezTo>
                  <a:cubicBezTo>
                    <a:pt x="24585" y="76899"/>
                    <a:pt x="17724" y="81472"/>
                    <a:pt x="17724" y="90048"/>
                  </a:cubicBezTo>
                  <a:cubicBezTo>
                    <a:pt x="18010" y="97481"/>
                    <a:pt x="23155" y="102055"/>
                    <a:pt x="31160" y="102055"/>
                  </a:cubicBezTo>
                  <a:close/>
                  <a:moveTo>
                    <a:pt x="52028" y="21726"/>
                  </a:moveTo>
                  <a:cubicBezTo>
                    <a:pt x="46025" y="21726"/>
                    <a:pt x="40879" y="16580"/>
                    <a:pt x="40879" y="10863"/>
                  </a:cubicBezTo>
                  <a:cubicBezTo>
                    <a:pt x="40879" y="5146"/>
                    <a:pt x="46025" y="0"/>
                    <a:pt x="52028" y="0"/>
                  </a:cubicBezTo>
                  <a:cubicBezTo>
                    <a:pt x="58031" y="0"/>
                    <a:pt x="63177" y="5146"/>
                    <a:pt x="63177" y="10863"/>
                  </a:cubicBezTo>
                  <a:cubicBezTo>
                    <a:pt x="63177" y="16866"/>
                    <a:pt x="57745" y="21726"/>
                    <a:pt x="52028" y="21726"/>
                  </a:cubicBezTo>
                  <a:close/>
                </a:path>
              </a:pathLst>
            </a:custGeom>
            <a:grpFill/>
            <a:ln w="2856" cap="flat">
              <a:noFill/>
              <a:prstDash val="solid"/>
              <a:miter/>
            </a:ln>
          </p:spPr>
          <p:txBody>
            <a:bodyPr rtlCol="0" anchor="ctr"/>
            <a:lstStyle/>
            <a:p>
              <a:endParaRPr lang="de-DE"/>
            </a:p>
          </p:txBody>
        </p:sp>
        <p:sp>
          <p:nvSpPr>
            <p:cNvPr id="193" name="Freihandform: Form 192"/>
            <p:cNvSpPr/>
            <p:nvPr/>
          </p:nvSpPr>
          <p:spPr>
            <a:xfrm>
              <a:off x="3320097" y="40960"/>
              <a:ext cx="49740" cy="107486"/>
            </a:xfrm>
            <a:custGeom>
              <a:avLst/>
              <a:gdLst>
                <a:gd name="connsiteX0" fmla="*/ 49741 w 49740"/>
                <a:gd name="connsiteY0" fmla="*/ 88619 h 107486"/>
                <a:gd name="connsiteX1" fmla="*/ 49741 w 49740"/>
                <a:gd name="connsiteY1" fmla="*/ 104628 h 107486"/>
                <a:gd name="connsiteX2" fmla="*/ 34018 w 49740"/>
                <a:gd name="connsiteY2" fmla="*/ 107486 h 107486"/>
                <a:gd name="connsiteX3" fmla="*/ 12292 w 49740"/>
                <a:gd name="connsiteY3" fmla="*/ 84903 h 107486"/>
                <a:gd name="connsiteX4" fmla="*/ 12292 w 49740"/>
                <a:gd name="connsiteY4" fmla="*/ 41165 h 107486"/>
                <a:gd name="connsiteX5" fmla="*/ 0 w 49740"/>
                <a:gd name="connsiteY5" fmla="*/ 41165 h 107486"/>
                <a:gd name="connsiteX6" fmla="*/ 0 w 49740"/>
                <a:gd name="connsiteY6" fmla="*/ 25728 h 107486"/>
                <a:gd name="connsiteX7" fmla="*/ 12006 w 49740"/>
                <a:gd name="connsiteY7" fmla="*/ 25728 h 107486"/>
                <a:gd name="connsiteX8" fmla="*/ 12006 w 49740"/>
                <a:gd name="connsiteY8" fmla="*/ 4002 h 107486"/>
                <a:gd name="connsiteX9" fmla="*/ 30588 w 49740"/>
                <a:gd name="connsiteY9" fmla="*/ 0 h 107486"/>
                <a:gd name="connsiteX10" fmla="*/ 30588 w 49740"/>
                <a:gd name="connsiteY10" fmla="*/ 26014 h 107486"/>
                <a:gd name="connsiteX11" fmla="*/ 49741 w 49740"/>
                <a:gd name="connsiteY11" fmla="*/ 26014 h 107486"/>
                <a:gd name="connsiteX12" fmla="*/ 49741 w 49740"/>
                <a:gd name="connsiteY12" fmla="*/ 41451 h 107486"/>
                <a:gd name="connsiteX13" fmla="*/ 30588 w 49740"/>
                <a:gd name="connsiteY13" fmla="*/ 41451 h 107486"/>
                <a:gd name="connsiteX14" fmla="*/ 30588 w 49740"/>
                <a:gd name="connsiteY14" fmla="*/ 80901 h 107486"/>
                <a:gd name="connsiteX15" fmla="*/ 39164 w 49740"/>
                <a:gd name="connsiteY15" fmla="*/ 91478 h 107486"/>
                <a:gd name="connsiteX16" fmla="*/ 49741 w 49740"/>
                <a:gd name="connsiteY16" fmla="*/ 88619 h 107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9740" h="107486">
                  <a:moveTo>
                    <a:pt x="49741" y="88619"/>
                  </a:moveTo>
                  <a:lnTo>
                    <a:pt x="49741" y="104628"/>
                  </a:lnTo>
                  <a:cubicBezTo>
                    <a:pt x="45739" y="106629"/>
                    <a:pt x="39450" y="107486"/>
                    <a:pt x="34018" y="107486"/>
                  </a:cubicBezTo>
                  <a:cubicBezTo>
                    <a:pt x="20011" y="107486"/>
                    <a:pt x="12292" y="99482"/>
                    <a:pt x="12292" y="84903"/>
                  </a:cubicBezTo>
                  <a:lnTo>
                    <a:pt x="12292" y="41165"/>
                  </a:lnTo>
                  <a:lnTo>
                    <a:pt x="0" y="41165"/>
                  </a:lnTo>
                  <a:lnTo>
                    <a:pt x="0" y="25728"/>
                  </a:lnTo>
                  <a:lnTo>
                    <a:pt x="12006" y="25728"/>
                  </a:lnTo>
                  <a:lnTo>
                    <a:pt x="12006" y="4002"/>
                  </a:lnTo>
                  <a:lnTo>
                    <a:pt x="30588" y="0"/>
                  </a:lnTo>
                  <a:lnTo>
                    <a:pt x="30588" y="26014"/>
                  </a:lnTo>
                  <a:lnTo>
                    <a:pt x="49741" y="26014"/>
                  </a:lnTo>
                  <a:lnTo>
                    <a:pt x="49741" y="41451"/>
                  </a:lnTo>
                  <a:lnTo>
                    <a:pt x="30588" y="41451"/>
                  </a:lnTo>
                  <a:lnTo>
                    <a:pt x="30588" y="80901"/>
                  </a:lnTo>
                  <a:cubicBezTo>
                    <a:pt x="30588" y="88333"/>
                    <a:pt x="33161" y="91478"/>
                    <a:pt x="39164" y="91478"/>
                  </a:cubicBezTo>
                  <a:cubicBezTo>
                    <a:pt x="42880" y="91192"/>
                    <a:pt x="46596" y="90048"/>
                    <a:pt x="49741" y="88619"/>
                  </a:cubicBezTo>
                  <a:close/>
                </a:path>
              </a:pathLst>
            </a:custGeom>
            <a:grpFill/>
            <a:ln w="2856" cap="flat">
              <a:noFill/>
              <a:prstDash val="solid"/>
              <a:miter/>
            </a:ln>
          </p:spPr>
          <p:txBody>
            <a:bodyPr rtlCol="0" anchor="ctr"/>
            <a:lstStyle/>
            <a:p>
              <a:endParaRPr lang="de-DE"/>
            </a:p>
          </p:txBody>
        </p:sp>
        <p:sp>
          <p:nvSpPr>
            <p:cNvPr id="194" name="Freihandform: Form 193"/>
            <p:cNvSpPr/>
            <p:nvPr/>
          </p:nvSpPr>
          <p:spPr>
            <a:xfrm>
              <a:off x="3433872" y="66688"/>
              <a:ext cx="68894" cy="82044"/>
            </a:xfrm>
            <a:custGeom>
              <a:avLst/>
              <a:gdLst>
                <a:gd name="connsiteX0" fmla="*/ 18867 w 68894"/>
                <a:gd name="connsiteY0" fmla="*/ 48026 h 82044"/>
                <a:gd name="connsiteX1" fmla="*/ 34876 w 68894"/>
                <a:gd name="connsiteY1" fmla="*/ 64892 h 82044"/>
                <a:gd name="connsiteX2" fmla="*/ 50313 w 68894"/>
                <a:gd name="connsiteY2" fmla="*/ 48026 h 82044"/>
                <a:gd name="connsiteX3" fmla="*/ 50313 w 68894"/>
                <a:gd name="connsiteY3" fmla="*/ 0 h 82044"/>
                <a:gd name="connsiteX4" fmla="*/ 68894 w 68894"/>
                <a:gd name="connsiteY4" fmla="*/ 0 h 82044"/>
                <a:gd name="connsiteX5" fmla="*/ 68894 w 68894"/>
                <a:gd name="connsiteY5" fmla="*/ 48598 h 82044"/>
                <a:gd name="connsiteX6" fmla="*/ 35162 w 68894"/>
                <a:gd name="connsiteY6" fmla="*/ 82044 h 82044"/>
                <a:gd name="connsiteX7" fmla="*/ 0 w 68894"/>
                <a:gd name="connsiteY7" fmla="*/ 48883 h 82044"/>
                <a:gd name="connsiteX8" fmla="*/ 0 w 68894"/>
                <a:gd name="connsiteY8" fmla="*/ 286 h 82044"/>
                <a:gd name="connsiteX9" fmla="*/ 18581 w 68894"/>
                <a:gd name="connsiteY9" fmla="*/ 286 h 82044"/>
                <a:gd name="connsiteX10" fmla="*/ 18581 w 68894"/>
                <a:gd name="connsiteY10" fmla="*/ 48026 h 82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894" h="82044">
                  <a:moveTo>
                    <a:pt x="18867" y="48026"/>
                  </a:moveTo>
                  <a:cubicBezTo>
                    <a:pt x="18867" y="58889"/>
                    <a:pt x="24299" y="64892"/>
                    <a:pt x="34876" y="64892"/>
                  </a:cubicBezTo>
                  <a:cubicBezTo>
                    <a:pt x="45167" y="64892"/>
                    <a:pt x="50313" y="59175"/>
                    <a:pt x="50313" y="48026"/>
                  </a:cubicBezTo>
                  <a:lnTo>
                    <a:pt x="50313" y="0"/>
                  </a:lnTo>
                  <a:lnTo>
                    <a:pt x="68894" y="0"/>
                  </a:lnTo>
                  <a:lnTo>
                    <a:pt x="68894" y="48598"/>
                  </a:lnTo>
                  <a:cubicBezTo>
                    <a:pt x="68894" y="69752"/>
                    <a:pt x="57174" y="82044"/>
                    <a:pt x="35162" y="82044"/>
                  </a:cubicBezTo>
                  <a:cubicBezTo>
                    <a:pt x="13436" y="82044"/>
                    <a:pt x="0" y="69752"/>
                    <a:pt x="0" y="48883"/>
                  </a:cubicBezTo>
                  <a:lnTo>
                    <a:pt x="0" y="286"/>
                  </a:lnTo>
                  <a:lnTo>
                    <a:pt x="18581" y="286"/>
                  </a:lnTo>
                  <a:lnTo>
                    <a:pt x="18581" y="48026"/>
                  </a:lnTo>
                  <a:close/>
                </a:path>
              </a:pathLst>
            </a:custGeom>
            <a:grpFill/>
            <a:ln w="2856" cap="flat">
              <a:noFill/>
              <a:prstDash val="solid"/>
              <a:miter/>
            </a:ln>
          </p:spPr>
          <p:txBody>
            <a:bodyPr rtlCol="0" anchor="ctr"/>
            <a:lstStyle/>
            <a:p>
              <a:endParaRPr lang="de-DE"/>
            </a:p>
          </p:txBody>
        </p:sp>
        <p:sp>
          <p:nvSpPr>
            <p:cNvPr id="195" name="Freihandform: Form 194"/>
            <p:cNvSpPr/>
            <p:nvPr/>
          </p:nvSpPr>
          <p:spPr>
            <a:xfrm>
              <a:off x="3526779" y="64687"/>
              <a:ext cx="68608" cy="82044"/>
            </a:xfrm>
            <a:custGeom>
              <a:avLst/>
              <a:gdLst>
                <a:gd name="connsiteX0" fmla="*/ 68608 w 68608"/>
                <a:gd name="connsiteY0" fmla="*/ 81758 h 82044"/>
                <a:gd name="connsiteX1" fmla="*/ 50027 w 68608"/>
                <a:gd name="connsiteY1" fmla="*/ 81758 h 82044"/>
                <a:gd name="connsiteX2" fmla="*/ 50027 w 68608"/>
                <a:gd name="connsiteY2" fmla="*/ 36019 h 82044"/>
                <a:gd name="connsiteX3" fmla="*/ 35162 w 68608"/>
                <a:gd name="connsiteY3" fmla="*/ 16580 h 82044"/>
                <a:gd name="connsiteX4" fmla="*/ 18581 w 68608"/>
                <a:gd name="connsiteY4" fmla="*/ 36019 h 82044"/>
                <a:gd name="connsiteX5" fmla="*/ 18581 w 68608"/>
                <a:gd name="connsiteY5" fmla="*/ 82044 h 82044"/>
                <a:gd name="connsiteX6" fmla="*/ 0 w 68608"/>
                <a:gd name="connsiteY6" fmla="*/ 82044 h 82044"/>
                <a:gd name="connsiteX7" fmla="*/ 0 w 68608"/>
                <a:gd name="connsiteY7" fmla="*/ 2001 h 82044"/>
                <a:gd name="connsiteX8" fmla="*/ 18581 w 68608"/>
                <a:gd name="connsiteY8" fmla="*/ 2001 h 82044"/>
                <a:gd name="connsiteX9" fmla="*/ 18581 w 68608"/>
                <a:gd name="connsiteY9" fmla="*/ 11721 h 82044"/>
                <a:gd name="connsiteX10" fmla="*/ 18867 w 68608"/>
                <a:gd name="connsiteY10" fmla="*/ 11721 h 82044"/>
                <a:gd name="connsiteX11" fmla="*/ 42308 w 68608"/>
                <a:gd name="connsiteY11" fmla="*/ 0 h 82044"/>
                <a:gd name="connsiteX12" fmla="*/ 68608 w 68608"/>
                <a:gd name="connsiteY12" fmla="*/ 32303 h 82044"/>
                <a:gd name="connsiteX13" fmla="*/ 68608 w 68608"/>
                <a:gd name="connsiteY13" fmla="*/ 81758 h 82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8608" h="82044">
                  <a:moveTo>
                    <a:pt x="68608" y="81758"/>
                  </a:moveTo>
                  <a:lnTo>
                    <a:pt x="50027" y="81758"/>
                  </a:lnTo>
                  <a:lnTo>
                    <a:pt x="50027" y="36019"/>
                  </a:lnTo>
                  <a:cubicBezTo>
                    <a:pt x="50027" y="24299"/>
                    <a:pt x="46596" y="16580"/>
                    <a:pt x="35162" y="16580"/>
                  </a:cubicBezTo>
                  <a:cubicBezTo>
                    <a:pt x="22012" y="16580"/>
                    <a:pt x="18581" y="27157"/>
                    <a:pt x="18581" y="36019"/>
                  </a:cubicBezTo>
                  <a:lnTo>
                    <a:pt x="18581" y="82044"/>
                  </a:lnTo>
                  <a:lnTo>
                    <a:pt x="0" y="82044"/>
                  </a:lnTo>
                  <a:lnTo>
                    <a:pt x="0" y="2001"/>
                  </a:lnTo>
                  <a:lnTo>
                    <a:pt x="18581" y="2001"/>
                  </a:lnTo>
                  <a:lnTo>
                    <a:pt x="18581" y="11721"/>
                  </a:lnTo>
                  <a:lnTo>
                    <a:pt x="18867" y="11721"/>
                  </a:lnTo>
                  <a:cubicBezTo>
                    <a:pt x="23727" y="4574"/>
                    <a:pt x="32017" y="0"/>
                    <a:pt x="42308" y="0"/>
                  </a:cubicBezTo>
                  <a:cubicBezTo>
                    <a:pt x="60604" y="0"/>
                    <a:pt x="68608" y="13436"/>
                    <a:pt x="68608" y="32303"/>
                  </a:cubicBezTo>
                  <a:lnTo>
                    <a:pt x="68608" y="81758"/>
                  </a:lnTo>
                  <a:close/>
                </a:path>
              </a:pathLst>
            </a:custGeom>
            <a:grpFill/>
            <a:ln w="2856" cap="flat">
              <a:noFill/>
              <a:prstDash val="solid"/>
              <a:miter/>
            </a:ln>
          </p:spPr>
          <p:txBody>
            <a:bodyPr rtlCol="0" anchor="ctr"/>
            <a:lstStyle/>
            <a:p>
              <a:endParaRPr lang="de-DE"/>
            </a:p>
          </p:txBody>
        </p:sp>
        <p:sp>
          <p:nvSpPr>
            <p:cNvPr id="196" name="Freihandform: Form 195"/>
            <p:cNvSpPr/>
            <p:nvPr/>
          </p:nvSpPr>
          <p:spPr>
            <a:xfrm>
              <a:off x="3615112" y="29811"/>
              <a:ext cx="74611" cy="118921"/>
            </a:xfrm>
            <a:custGeom>
              <a:avLst/>
              <a:gdLst>
                <a:gd name="connsiteX0" fmla="*/ 0 w 74611"/>
                <a:gd name="connsiteY0" fmla="*/ 76613 h 118921"/>
                <a:gd name="connsiteX1" fmla="*/ 32589 w 74611"/>
                <a:gd name="connsiteY1" fmla="*/ 34876 h 118921"/>
                <a:gd name="connsiteX2" fmla="*/ 55744 w 74611"/>
                <a:gd name="connsiteY2" fmla="*/ 45739 h 118921"/>
                <a:gd name="connsiteX3" fmla="*/ 56030 w 74611"/>
                <a:gd name="connsiteY3" fmla="*/ 45739 h 118921"/>
                <a:gd name="connsiteX4" fmla="*/ 56030 w 74611"/>
                <a:gd name="connsiteY4" fmla="*/ 4574 h 118921"/>
                <a:gd name="connsiteX5" fmla="*/ 74612 w 74611"/>
                <a:gd name="connsiteY5" fmla="*/ 0 h 118921"/>
                <a:gd name="connsiteX6" fmla="*/ 74612 w 74611"/>
                <a:gd name="connsiteY6" fmla="*/ 116920 h 118921"/>
                <a:gd name="connsiteX7" fmla="*/ 56316 w 74611"/>
                <a:gd name="connsiteY7" fmla="*/ 116920 h 118921"/>
                <a:gd name="connsiteX8" fmla="*/ 56316 w 74611"/>
                <a:gd name="connsiteY8" fmla="*/ 107486 h 118921"/>
                <a:gd name="connsiteX9" fmla="*/ 56030 w 74611"/>
                <a:gd name="connsiteY9" fmla="*/ 107486 h 118921"/>
                <a:gd name="connsiteX10" fmla="*/ 32017 w 74611"/>
                <a:gd name="connsiteY10" fmla="*/ 118921 h 118921"/>
                <a:gd name="connsiteX11" fmla="*/ 0 w 74611"/>
                <a:gd name="connsiteY11" fmla="*/ 76613 h 118921"/>
                <a:gd name="connsiteX12" fmla="*/ 18581 w 74611"/>
                <a:gd name="connsiteY12" fmla="*/ 76613 h 118921"/>
                <a:gd name="connsiteX13" fmla="*/ 37163 w 74611"/>
                <a:gd name="connsiteY13" fmla="*/ 102341 h 118921"/>
                <a:gd name="connsiteX14" fmla="*/ 56316 w 74611"/>
                <a:gd name="connsiteY14" fmla="*/ 91764 h 118921"/>
                <a:gd name="connsiteX15" fmla="*/ 56316 w 74611"/>
                <a:gd name="connsiteY15" fmla="*/ 62605 h 118921"/>
                <a:gd name="connsiteX16" fmla="*/ 37163 w 74611"/>
                <a:gd name="connsiteY16" fmla="*/ 52028 h 118921"/>
                <a:gd name="connsiteX17" fmla="*/ 18581 w 74611"/>
                <a:gd name="connsiteY17" fmla="*/ 76613 h 118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4611" h="118921">
                  <a:moveTo>
                    <a:pt x="0" y="76613"/>
                  </a:moveTo>
                  <a:cubicBezTo>
                    <a:pt x="0" y="50885"/>
                    <a:pt x="13150" y="34876"/>
                    <a:pt x="32589" y="34876"/>
                  </a:cubicBezTo>
                  <a:cubicBezTo>
                    <a:pt x="42594" y="34876"/>
                    <a:pt x="50599" y="39164"/>
                    <a:pt x="55744" y="45739"/>
                  </a:cubicBezTo>
                  <a:lnTo>
                    <a:pt x="56030" y="45739"/>
                  </a:lnTo>
                  <a:lnTo>
                    <a:pt x="56030" y="4574"/>
                  </a:lnTo>
                  <a:lnTo>
                    <a:pt x="74612" y="0"/>
                  </a:lnTo>
                  <a:lnTo>
                    <a:pt x="74612" y="116920"/>
                  </a:lnTo>
                  <a:lnTo>
                    <a:pt x="56316" y="116920"/>
                  </a:lnTo>
                  <a:lnTo>
                    <a:pt x="56316" y="107486"/>
                  </a:lnTo>
                  <a:lnTo>
                    <a:pt x="56030" y="107486"/>
                  </a:lnTo>
                  <a:cubicBezTo>
                    <a:pt x="50313" y="114633"/>
                    <a:pt x="42023" y="118921"/>
                    <a:pt x="32017" y="118921"/>
                  </a:cubicBezTo>
                  <a:cubicBezTo>
                    <a:pt x="13150" y="118635"/>
                    <a:pt x="0" y="102341"/>
                    <a:pt x="0" y="76613"/>
                  </a:cubicBezTo>
                  <a:close/>
                  <a:moveTo>
                    <a:pt x="18581" y="76613"/>
                  </a:moveTo>
                  <a:cubicBezTo>
                    <a:pt x="18581" y="92907"/>
                    <a:pt x="25442" y="102341"/>
                    <a:pt x="37163" y="102341"/>
                  </a:cubicBezTo>
                  <a:cubicBezTo>
                    <a:pt x="44310" y="102341"/>
                    <a:pt x="50313" y="98910"/>
                    <a:pt x="56316" y="91764"/>
                  </a:cubicBezTo>
                  <a:lnTo>
                    <a:pt x="56316" y="62605"/>
                  </a:lnTo>
                  <a:cubicBezTo>
                    <a:pt x="50885" y="55458"/>
                    <a:pt x="44881" y="52028"/>
                    <a:pt x="37163" y="52028"/>
                  </a:cubicBezTo>
                  <a:cubicBezTo>
                    <a:pt x="25157" y="51742"/>
                    <a:pt x="18581" y="60604"/>
                    <a:pt x="18581" y="76613"/>
                  </a:cubicBezTo>
                  <a:close/>
                </a:path>
              </a:pathLst>
            </a:custGeom>
            <a:grpFill/>
            <a:ln w="2856" cap="flat">
              <a:noFill/>
              <a:prstDash val="solid"/>
              <a:miter/>
            </a:ln>
          </p:spPr>
          <p:txBody>
            <a:bodyPr rtlCol="0" anchor="ctr"/>
            <a:lstStyle/>
            <a:p>
              <a:endParaRPr lang="de-DE"/>
            </a:p>
          </p:txBody>
        </p:sp>
        <p:sp>
          <p:nvSpPr>
            <p:cNvPr id="197" name="Freihandform: Form 196"/>
            <p:cNvSpPr/>
            <p:nvPr/>
          </p:nvSpPr>
          <p:spPr>
            <a:xfrm>
              <a:off x="1648912" y="209051"/>
              <a:ext cx="69751" cy="110630"/>
            </a:xfrm>
            <a:custGeom>
              <a:avLst/>
              <a:gdLst>
                <a:gd name="connsiteX0" fmla="*/ 69752 w 69751"/>
                <a:gd name="connsiteY0" fmla="*/ 18010 h 110630"/>
                <a:gd name="connsiteX1" fmla="*/ 19725 w 69751"/>
                <a:gd name="connsiteY1" fmla="*/ 18010 h 110630"/>
                <a:gd name="connsiteX2" fmla="*/ 19725 w 69751"/>
                <a:gd name="connsiteY2" fmla="*/ 45453 h 110630"/>
                <a:gd name="connsiteX3" fmla="*/ 56888 w 69751"/>
                <a:gd name="connsiteY3" fmla="*/ 45453 h 110630"/>
                <a:gd name="connsiteX4" fmla="*/ 56888 w 69751"/>
                <a:gd name="connsiteY4" fmla="*/ 63463 h 110630"/>
                <a:gd name="connsiteX5" fmla="*/ 19725 w 69751"/>
                <a:gd name="connsiteY5" fmla="*/ 63463 h 110630"/>
                <a:gd name="connsiteX6" fmla="*/ 19725 w 69751"/>
                <a:gd name="connsiteY6" fmla="*/ 110631 h 110630"/>
                <a:gd name="connsiteX7" fmla="*/ 0 w 69751"/>
                <a:gd name="connsiteY7" fmla="*/ 110631 h 110630"/>
                <a:gd name="connsiteX8" fmla="*/ 0 w 69751"/>
                <a:gd name="connsiteY8" fmla="*/ 0 h 110630"/>
                <a:gd name="connsiteX9" fmla="*/ 69466 w 69751"/>
                <a:gd name="connsiteY9" fmla="*/ 0 h 110630"/>
                <a:gd name="connsiteX10" fmla="*/ 69466 w 69751"/>
                <a:gd name="connsiteY10" fmla="*/ 18010 h 1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751" h="110630">
                  <a:moveTo>
                    <a:pt x="69752" y="18010"/>
                  </a:moveTo>
                  <a:lnTo>
                    <a:pt x="19725" y="18010"/>
                  </a:lnTo>
                  <a:lnTo>
                    <a:pt x="19725" y="45453"/>
                  </a:lnTo>
                  <a:lnTo>
                    <a:pt x="56888" y="45453"/>
                  </a:lnTo>
                  <a:lnTo>
                    <a:pt x="56888" y="63463"/>
                  </a:lnTo>
                  <a:lnTo>
                    <a:pt x="19725" y="63463"/>
                  </a:lnTo>
                  <a:lnTo>
                    <a:pt x="19725" y="110631"/>
                  </a:lnTo>
                  <a:lnTo>
                    <a:pt x="0" y="110631"/>
                  </a:lnTo>
                  <a:lnTo>
                    <a:pt x="0" y="0"/>
                  </a:lnTo>
                  <a:lnTo>
                    <a:pt x="69466" y="0"/>
                  </a:lnTo>
                  <a:lnTo>
                    <a:pt x="69466" y="18010"/>
                  </a:lnTo>
                  <a:close/>
                </a:path>
              </a:pathLst>
            </a:custGeom>
            <a:grpFill/>
            <a:ln w="2856" cap="flat">
              <a:noFill/>
              <a:prstDash val="solid"/>
              <a:miter/>
            </a:ln>
          </p:spPr>
          <p:txBody>
            <a:bodyPr rtlCol="0" anchor="ctr"/>
            <a:lstStyle/>
            <a:p>
              <a:endParaRPr lang="de-DE"/>
            </a:p>
          </p:txBody>
        </p:sp>
        <p:sp>
          <p:nvSpPr>
            <p:cNvPr id="198" name="Freihandform: Form 197"/>
            <p:cNvSpPr/>
            <p:nvPr/>
          </p:nvSpPr>
          <p:spPr>
            <a:xfrm>
              <a:off x="1722094" y="237638"/>
              <a:ext cx="67750" cy="83759"/>
            </a:xfrm>
            <a:custGeom>
              <a:avLst/>
              <a:gdLst>
                <a:gd name="connsiteX0" fmla="*/ 34304 w 67750"/>
                <a:gd name="connsiteY0" fmla="*/ 32303 h 83759"/>
                <a:gd name="connsiteX1" fmla="*/ 49455 w 67750"/>
                <a:gd name="connsiteY1" fmla="*/ 34018 h 83759"/>
                <a:gd name="connsiteX2" fmla="*/ 49455 w 67750"/>
                <a:gd name="connsiteY2" fmla="*/ 31160 h 83759"/>
                <a:gd name="connsiteX3" fmla="*/ 31731 w 67750"/>
                <a:gd name="connsiteY3" fmla="*/ 15723 h 83759"/>
                <a:gd name="connsiteX4" fmla="*/ 11435 w 67750"/>
                <a:gd name="connsiteY4" fmla="*/ 20297 h 83759"/>
                <a:gd name="connsiteX5" fmla="*/ 7433 w 67750"/>
                <a:gd name="connsiteY5" fmla="*/ 4574 h 83759"/>
                <a:gd name="connsiteX6" fmla="*/ 33732 w 67750"/>
                <a:gd name="connsiteY6" fmla="*/ 0 h 83759"/>
                <a:gd name="connsiteX7" fmla="*/ 67751 w 67750"/>
                <a:gd name="connsiteY7" fmla="*/ 30874 h 83759"/>
                <a:gd name="connsiteX8" fmla="*/ 67751 w 67750"/>
                <a:gd name="connsiteY8" fmla="*/ 82044 h 83759"/>
                <a:gd name="connsiteX9" fmla="*/ 50027 w 67750"/>
                <a:gd name="connsiteY9" fmla="*/ 82044 h 83759"/>
                <a:gd name="connsiteX10" fmla="*/ 50027 w 67750"/>
                <a:gd name="connsiteY10" fmla="*/ 73468 h 83759"/>
                <a:gd name="connsiteX11" fmla="*/ 49741 w 67750"/>
                <a:gd name="connsiteY11" fmla="*/ 73468 h 83759"/>
                <a:gd name="connsiteX12" fmla="*/ 26300 w 67750"/>
                <a:gd name="connsiteY12" fmla="*/ 83759 h 83759"/>
                <a:gd name="connsiteX13" fmla="*/ 0 w 67750"/>
                <a:gd name="connsiteY13" fmla="*/ 58317 h 83759"/>
                <a:gd name="connsiteX14" fmla="*/ 34304 w 67750"/>
                <a:gd name="connsiteY14" fmla="*/ 32303 h 83759"/>
                <a:gd name="connsiteX15" fmla="*/ 31160 w 67750"/>
                <a:gd name="connsiteY15" fmla="*/ 69752 h 83759"/>
                <a:gd name="connsiteX16" fmla="*/ 49455 w 67750"/>
                <a:gd name="connsiteY16" fmla="*/ 60032 h 83759"/>
                <a:gd name="connsiteX17" fmla="*/ 49455 w 67750"/>
                <a:gd name="connsiteY17" fmla="*/ 46311 h 83759"/>
                <a:gd name="connsiteX18" fmla="*/ 36305 w 67750"/>
                <a:gd name="connsiteY18" fmla="*/ 44881 h 83759"/>
                <a:gd name="connsiteX19" fmla="*/ 17724 w 67750"/>
                <a:gd name="connsiteY19" fmla="*/ 58031 h 83759"/>
                <a:gd name="connsiteX20" fmla="*/ 31160 w 67750"/>
                <a:gd name="connsiteY20" fmla="*/ 69752 h 83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7750" h="83759">
                  <a:moveTo>
                    <a:pt x="34304" y="32303"/>
                  </a:moveTo>
                  <a:cubicBezTo>
                    <a:pt x="39450" y="32303"/>
                    <a:pt x="44310" y="32589"/>
                    <a:pt x="49455" y="34018"/>
                  </a:cubicBezTo>
                  <a:lnTo>
                    <a:pt x="49455" y="31160"/>
                  </a:lnTo>
                  <a:cubicBezTo>
                    <a:pt x="49455" y="20868"/>
                    <a:pt x="43452" y="15723"/>
                    <a:pt x="31731" y="15723"/>
                  </a:cubicBezTo>
                  <a:cubicBezTo>
                    <a:pt x="25156" y="15723"/>
                    <a:pt x="18010" y="17152"/>
                    <a:pt x="11435" y="20297"/>
                  </a:cubicBezTo>
                  <a:lnTo>
                    <a:pt x="7433" y="4574"/>
                  </a:lnTo>
                  <a:cubicBezTo>
                    <a:pt x="14865" y="1715"/>
                    <a:pt x="24585" y="0"/>
                    <a:pt x="33732" y="0"/>
                  </a:cubicBezTo>
                  <a:cubicBezTo>
                    <a:pt x="56316" y="0"/>
                    <a:pt x="67751" y="10577"/>
                    <a:pt x="67751" y="30874"/>
                  </a:cubicBezTo>
                  <a:lnTo>
                    <a:pt x="67751" y="82044"/>
                  </a:lnTo>
                  <a:lnTo>
                    <a:pt x="50027" y="82044"/>
                  </a:lnTo>
                  <a:lnTo>
                    <a:pt x="50027" y="73468"/>
                  </a:lnTo>
                  <a:lnTo>
                    <a:pt x="49741" y="73468"/>
                  </a:lnTo>
                  <a:cubicBezTo>
                    <a:pt x="42880" y="80615"/>
                    <a:pt x="35734" y="83759"/>
                    <a:pt x="26300" y="83759"/>
                  </a:cubicBezTo>
                  <a:cubicBezTo>
                    <a:pt x="10291" y="83759"/>
                    <a:pt x="0" y="73754"/>
                    <a:pt x="0" y="58317"/>
                  </a:cubicBezTo>
                  <a:cubicBezTo>
                    <a:pt x="0" y="41451"/>
                    <a:pt x="12006" y="32303"/>
                    <a:pt x="34304" y="32303"/>
                  </a:cubicBezTo>
                  <a:close/>
                  <a:moveTo>
                    <a:pt x="31160" y="69752"/>
                  </a:moveTo>
                  <a:cubicBezTo>
                    <a:pt x="38020" y="69752"/>
                    <a:pt x="44310" y="66321"/>
                    <a:pt x="49455" y="60032"/>
                  </a:cubicBezTo>
                  <a:lnTo>
                    <a:pt x="49455" y="46311"/>
                  </a:lnTo>
                  <a:cubicBezTo>
                    <a:pt x="45167" y="45167"/>
                    <a:pt x="40593" y="44881"/>
                    <a:pt x="36305" y="44881"/>
                  </a:cubicBezTo>
                  <a:cubicBezTo>
                    <a:pt x="24585" y="44881"/>
                    <a:pt x="17724" y="49455"/>
                    <a:pt x="17724" y="58031"/>
                  </a:cubicBezTo>
                  <a:cubicBezTo>
                    <a:pt x="18010" y="65178"/>
                    <a:pt x="23155" y="69752"/>
                    <a:pt x="31160" y="69752"/>
                  </a:cubicBezTo>
                  <a:close/>
                </a:path>
              </a:pathLst>
            </a:custGeom>
            <a:grpFill/>
            <a:ln w="2856" cap="flat">
              <a:noFill/>
              <a:prstDash val="solid"/>
              <a:miter/>
            </a:ln>
          </p:spPr>
          <p:txBody>
            <a:bodyPr rtlCol="0" anchor="ctr"/>
            <a:lstStyle/>
            <a:p>
              <a:endParaRPr lang="de-DE"/>
            </a:p>
          </p:txBody>
        </p:sp>
        <p:sp>
          <p:nvSpPr>
            <p:cNvPr id="199" name="Freihandform: Form 198"/>
            <p:cNvSpPr/>
            <p:nvPr/>
          </p:nvSpPr>
          <p:spPr>
            <a:xfrm>
              <a:off x="1809570" y="237352"/>
              <a:ext cx="67464" cy="84045"/>
            </a:xfrm>
            <a:custGeom>
              <a:avLst/>
              <a:gdLst>
                <a:gd name="connsiteX0" fmla="*/ 66893 w 67464"/>
                <a:gd name="connsiteY0" fmla="*/ 71181 h 84045"/>
                <a:gd name="connsiteX1" fmla="*/ 38306 w 67464"/>
                <a:gd name="connsiteY1" fmla="*/ 84045 h 84045"/>
                <a:gd name="connsiteX2" fmla="*/ 0 w 67464"/>
                <a:gd name="connsiteY2" fmla="*/ 42309 h 84045"/>
                <a:gd name="connsiteX3" fmla="*/ 38592 w 67464"/>
                <a:gd name="connsiteY3" fmla="*/ 0 h 84045"/>
                <a:gd name="connsiteX4" fmla="*/ 67465 w 67464"/>
                <a:gd name="connsiteY4" fmla="*/ 13722 h 84045"/>
                <a:gd name="connsiteX5" fmla="*/ 54601 w 67464"/>
                <a:gd name="connsiteY5" fmla="*/ 26014 h 84045"/>
                <a:gd name="connsiteX6" fmla="*/ 38592 w 67464"/>
                <a:gd name="connsiteY6" fmla="*/ 17152 h 84045"/>
                <a:gd name="connsiteX7" fmla="*/ 18867 w 67464"/>
                <a:gd name="connsiteY7" fmla="*/ 42023 h 84045"/>
                <a:gd name="connsiteX8" fmla="*/ 38592 w 67464"/>
                <a:gd name="connsiteY8" fmla="*/ 66893 h 84045"/>
                <a:gd name="connsiteX9" fmla="*/ 55173 w 67464"/>
                <a:gd name="connsiteY9" fmla="*/ 58031 h 84045"/>
                <a:gd name="connsiteX10" fmla="*/ 66893 w 67464"/>
                <a:gd name="connsiteY10" fmla="*/ 71181 h 84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464" h="84045">
                  <a:moveTo>
                    <a:pt x="66893" y="71181"/>
                  </a:moveTo>
                  <a:cubicBezTo>
                    <a:pt x="58889" y="80043"/>
                    <a:pt x="49741" y="84045"/>
                    <a:pt x="38306" y="84045"/>
                  </a:cubicBezTo>
                  <a:cubicBezTo>
                    <a:pt x="15437" y="84045"/>
                    <a:pt x="0" y="67465"/>
                    <a:pt x="0" y="42309"/>
                  </a:cubicBezTo>
                  <a:cubicBezTo>
                    <a:pt x="0" y="17152"/>
                    <a:pt x="15437" y="0"/>
                    <a:pt x="38592" y="0"/>
                  </a:cubicBezTo>
                  <a:cubicBezTo>
                    <a:pt x="50599" y="0"/>
                    <a:pt x="60318" y="4574"/>
                    <a:pt x="67465" y="13722"/>
                  </a:cubicBezTo>
                  <a:lnTo>
                    <a:pt x="54601" y="26014"/>
                  </a:lnTo>
                  <a:cubicBezTo>
                    <a:pt x="50027" y="20011"/>
                    <a:pt x="44881" y="17152"/>
                    <a:pt x="38592" y="17152"/>
                  </a:cubicBezTo>
                  <a:cubicBezTo>
                    <a:pt x="26872" y="17152"/>
                    <a:pt x="18867" y="26872"/>
                    <a:pt x="18867" y="42023"/>
                  </a:cubicBezTo>
                  <a:cubicBezTo>
                    <a:pt x="18867" y="56888"/>
                    <a:pt x="26872" y="66893"/>
                    <a:pt x="38592" y="66893"/>
                  </a:cubicBezTo>
                  <a:cubicBezTo>
                    <a:pt x="44881" y="66893"/>
                    <a:pt x="50027" y="64035"/>
                    <a:pt x="55173" y="58031"/>
                  </a:cubicBezTo>
                  <a:lnTo>
                    <a:pt x="66893" y="71181"/>
                  </a:lnTo>
                  <a:close/>
                </a:path>
              </a:pathLst>
            </a:custGeom>
            <a:grpFill/>
            <a:ln w="2856" cap="flat">
              <a:noFill/>
              <a:prstDash val="solid"/>
              <a:miter/>
            </a:ln>
          </p:spPr>
          <p:txBody>
            <a:bodyPr rtlCol="0" anchor="ctr"/>
            <a:lstStyle/>
            <a:p>
              <a:endParaRPr lang="de-DE"/>
            </a:p>
          </p:txBody>
        </p:sp>
        <p:sp>
          <p:nvSpPr>
            <p:cNvPr id="200" name="Freihandform: Form 199"/>
            <p:cNvSpPr/>
            <p:nvPr/>
          </p:nvSpPr>
          <p:spPr>
            <a:xfrm>
              <a:off x="1893329" y="202762"/>
              <a:ext cx="68608" cy="116920"/>
            </a:xfrm>
            <a:custGeom>
              <a:avLst/>
              <a:gdLst>
                <a:gd name="connsiteX0" fmla="*/ 68608 w 68608"/>
                <a:gd name="connsiteY0" fmla="*/ 116634 h 116920"/>
                <a:gd name="connsiteX1" fmla="*/ 50027 w 68608"/>
                <a:gd name="connsiteY1" fmla="*/ 116634 h 116920"/>
                <a:gd name="connsiteX2" fmla="*/ 50027 w 68608"/>
                <a:gd name="connsiteY2" fmla="*/ 70895 h 116920"/>
                <a:gd name="connsiteX3" fmla="*/ 35162 w 68608"/>
                <a:gd name="connsiteY3" fmla="*/ 51456 h 116920"/>
                <a:gd name="connsiteX4" fmla="*/ 18581 w 68608"/>
                <a:gd name="connsiteY4" fmla="*/ 70895 h 116920"/>
                <a:gd name="connsiteX5" fmla="*/ 18581 w 68608"/>
                <a:gd name="connsiteY5" fmla="*/ 116920 h 116920"/>
                <a:gd name="connsiteX6" fmla="*/ 0 w 68608"/>
                <a:gd name="connsiteY6" fmla="*/ 116920 h 116920"/>
                <a:gd name="connsiteX7" fmla="*/ 0 w 68608"/>
                <a:gd name="connsiteY7" fmla="*/ 4574 h 116920"/>
                <a:gd name="connsiteX8" fmla="*/ 18581 w 68608"/>
                <a:gd name="connsiteY8" fmla="*/ 0 h 116920"/>
                <a:gd name="connsiteX9" fmla="*/ 18581 w 68608"/>
                <a:gd name="connsiteY9" fmla="*/ 46596 h 116920"/>
                <a:gd name="connsiteX10" fmla="*/ 18867 w 68608"/>
                <a:gd name="connsiteY10" fmla="*/ 46596 h 116920"/>
                <a:gd name="connsiteX11" fmla="*/ 42308 w 68608"/>
                <a:gd name="connsiteY11" fmla="*/ 34876 h 116920"/>
                <a:gd name="connsiteX12" fmla="*/ 68608 w 68608"/>
                <a:gd name="connsiteY12" fmla="*/ 67179 h 116920"/>
                <a:gd name="connsiteX13" fmla="*/ 68608 w 68608"/>
                <a:gd name="connsiteY13" fmla="*/ 116634 h 116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8608" h="116920">
                  <a:moveTo>
                    <a:pt x="68608" y="116634"/>
                  </a:moveTo>
                  <a:lnTo>
                    <a:pt x="50027" y="116634"/>
                  </a:lnTo>
                  <a:lnTo>
                    <a:pt x="50027" y="70895"/>
                  </a:lnTo>
                  <a:cubicBezTo>
                    <a:pt x="50027" y="59175"/>
                    <a:pt x="46311" y="51456"/>
                    <a:pt x="35162" y="51456"/>
                  </a:cubicBezTo>
                  <a:cubicBezTo>
                    <a:pt x="22298" y="51456"/>
                    <a:pt x="18581" y="61748"/>
                    <a:pt x="18581" y="70895"/>
                  </a:cubicBezTo>
                  <a:lnTo>
                    <a:pt x="18581" y="116920"/>
                  </a:lnTo>
                  <a:lnTo>
                    <a:pt x="0" y="116920"/>
                  </a:lnTo>
                  <a:lnTo>
                    <a:pt x="0" y="4574"/>
                  </a:lnTo>
                  <a:lnTo>
                    <a:pt x="18581" y="0"/>
                  </a:lnTo>
                  <a:lnTo>
                    <a:pt x="18581" y="46596"/>
                  </a:lnTo>
                  <a:lnTo>
                    <a:pt x="18867" y="46596"/>
                  </a:lnTo>
                  <a:cubicBezTo>
                    <a:pt x="23441" y="39450"/>
                    <a:pt x="31731" y="34876"/>
                    <a:pt x="42308" y="34876"/>
                  </a:cubicBezTo>
                  <a:cubicBezTo>
                    <a:pt x="60890" y="34876"/>
                    <a:pt x="68608" y="48598"/>
                    <a:pt x="68608" y="67179"/>
                  </a:cubicBezTo>
                  <a:lnTo>
                    <a:pt x="68608" y="116634"/>
                  </a:lnTo>
                  <a:close/>
                </a:path>
              </a:pathLst>
            </a:custGeom>
            <a:grpFill/>
            <a:ln w="2856" cap="flat">
              <a:noFill/>
              <a:prstDash val="solid"/>
              <a:miter/>
            </a:ln>
          </p:spPr>
          <p:txBody>
            <a:bodyPr rtlCol="0" anchor="ctr"/>
            <a:lstStyle/>
            <a:p>
              <a:endParaRPr lang="de-DE"/>
            </a:p>
          </p:txBody>
        </p:sp>
        <p:sp>
          <p:nvSpPr>
            <p:cNvPr id="201" name="Freihandform: Form 200"/>
            <p:cNvSpPr/>
            <p:nvPr/>
          </p:nvSpPr>
          <p:spPr>
            <a:xfrm>
              <a:off x="1985665" y="202476"/>
              <a:ext cx="74611" cy="118921"/>
            </a:xfrm>
            <a:custGeom>
              <a:avLst/>
              <a:gdLst>
                <a:gd name="connsiteX0" fmla="*/ 74612 w 74611"/>
                <a:gd name="connsiteY0" fmla="*/ 76613 h 118921"/>
                <a:gd name="connsiteX1" fmla="*/ 42023 w 74611"/>
                <a:gd name="connsiteY1" fmla="*/ 118921 h 118921"/>
                <a:gd name="connsiteX2" fmla="*/ 18296 w 74611"/>
                <a:gd name="connsiteY2" fmla="*/ 107772 h 118921"/>
                <a:gd name="connsiteX3" fmla="*/ 18010 w 74611"/>
                <a:gd name="connsiteY3" fmla="*/ 107772 h 118921"/>
                <a:gd name="connsiteX4" fmla="*/ 18010 w 74611"/>
                <a:gd name="connsiteY4" fmla="*/ 116920 h 118921"/>
                <a:gd name="connsiteX5" fmla="*/ 0 w 74611"/>
                <a:gd name="connsiteY5" fmla="*/ 116920 h 118921"/>
                <a:gd name="connsiteX6" fmla="*/ 0 w 74611"/>
                <a:gd name="connsiteY6" fmla="*/ 4574 h 118921"/>
                <a:gd name="connsiteX7" fmla="*/ 18581 w 74611"/>
                <a:gd name="connsiteY7" fmla="*/ 0 h 118921"/>
                <a:gd name="connsiteX8" fmla="*/ 18581 w 74611"/>
                <a:gd name="connsiteY8" fmla="*/ 46311 h 118921"/>
                <a:gd name="connsiteX9" fmla="*/ 18867 w 74611"/>
                <a:gd name="connsiteY9" fmla="*/ 46311 h 118921"/>
                <a:gd name="connsiteX10" fmla="*/ 42308 w 74611"/>
                <a:gd name="connsiteY10" fmla="*/ 34876 h 118921"/>
                <a:gd name="connsiteX11" fmla="*/ 74612 w 74611"/>
                <a:gd name="connsiteY11" fmla="*/ 76613 h 118921"/>
                <a:gd name="connsiteX12" fmla="*/ 56316 w 74611"/>
                <a:gd name="connsiteY12" fmla="*/ 76899 h 118921"/>
                <a:gd name="connsiteX13" fmla="*/ 37735 w 74611"/>
                <a:gd name="connsiteY13" fmla="*/ 51742 h 118921"/>
                <a:gd name="connsiteX14" fmla="*/ 18867 w 74611"/>
                <a:gd name="connsiteY14" fmla="*/ 62033 h 118921"/>
                <a:gd name="connsiteX15" fmla="*/ 18867 w 74611"/>
                <a:gd name="connsiteY15" fmla="*/ 91192 h 118921"/>
                <a:gd name="connsiteX16" fmla="*/ 38020 w 74611"/>
                <a:gd name="connsiteY16" fmla="*/ 102055 h 118921"/>
                <a:gd name="connsiteX17" fmla="*/ 56316 w 74611"/>
                <a:gd name="connsiteY17" fmla="*/ 76899 h 118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4611" h="118921">
                  <a:moveTo>
                    <a:pt x="74612" y="76613"/>
                  </a:moveTo>
                  <a:cubicBezTo>
                    <a:pt x="74612" y="102341"/>
                    <a:pt x="61462" y="118921"/>
                    <a:pt x="42023" y="118921"/>
                  </a:cubicBezTo>
                  <a:cubicBezTo>
                    <a:pt x="32017" y="118921"/>
                    <a:pt x="23727" y="114633"/>
                    <a:pt x="18296" y="107772"/>
                  </a:cubicBezTo>
                  <a:lnTo>
                    <a:pt x="18010" y="107772"/>
                  </a:lnTo>
                  <a:lnTo>
                    <a:pt x="18010" y="116920"/>
                  </a:lnTo>
                  <a:lnTo>
                    <a:pt x="0" y="116920"/>
                  </a:lnTo>
                  <a:lnTo>
                    <a:pt x="0" y="4574"/>
                  </a:lnTo>
                  <a:lnTo>
                    <a:pt x="18581" y="0"/>
                  </a:lnTo>
                  <a:lnTo>
                    <a:pt x="18581" y="46311"/>
                  </a:lnTo>
                  <a:lnTo>
                    <a:pt x="18867" y="46311"/>
                  </a:lnTo>
                  <a:cubicBezTo>
                    <a:pt x="24299" y="39164"/>
                    <a:pt x="32303" y="34876"/>
                    <a:pt x="42308" y="34876"/>
                  </a:cubicBezTo>
                  <a:cubicBezTo>
                    <a:pt x="61747" y="34876"/>
                    <a:pt x="74612" y="50599"/>
                    <a:pt x="74612" y="76613"/>
                  </a:cubicBezTo>
                  <a:close/>
                  <a:moveTo>
                    <a:pt x="56316" y="76899"/>
                  </a:moveTo>
                  <a:cubicBezTo>
                    <a:pt x="56316" y="60318"/>
                    <a:pt x="49455" y="51742"/>
                    <a:pt x="37735" y="51742"/>
                  </a:cubicBezTo>
                  <a:cubicBezTo>
                    <a:pt x="30588" y="51742"/>
                    <a:pt x="24585" y="54887"/>
                    <a:pt x="18867" y="62033"/>
                  </a:cubicBezTo>
                  <a:lnTo>
                    <a:pt x="18867" y="91192"/>
                  </a:lnTo>
                  <a:cubicBezTo>
                    <a:pt x="24299" y="98339"/>
                    <a:pt x="30302" y="102055"/>
                    <a:pt x="38020" y="102055"/>
                  </a:cubicBezTo>
                  <a:cubicBezTo>
                    <a:pt x="49741" y="102341"/>
                    <a:pt x="56316" y="92907"/>
                    <a:pt x="56316" y="76899"/>
                  </a:cubicBezTo>
                  <a:close/>
                </a:path>
              </a:pathLst>
            </a:custGeom>
            <a:grpFill/>
            <a:ln w="2856" cap="flat">
              <a:noFill/>
              <a:prstDash val="solid"/>
              <a:miter/>
            </a:ln>
          </p:spPr>
          <p:txBody>
            <a:bodyPr rtlCol="0" anchor="ctr"/>
            <a:lstStyle/>
            <a:p>
              <a:endParaRPr lang="de-DE"/>
            </a:p>
          </p:txBody>
        </p:sp>
        <p:sp>
          <p:nvSpPr>
            <p:cNvPr id="202" name="Freihandform: Form 201"/>
            <p:cNvSpPr/>
            <p:nvPr/>
          </p:nvSpPr>
          <p:spPr>
            <a:xfrm>
              <a:off x="2076571" y="237638"/>
              <a:ext cx="72896" cy="83759"/>
            </a:xfrm>
            <a:custGeom>
              <a:avLst/>
              <a:gdLst>
                <a:gd name="connsiteX0" fmla="*/ 39736 w 72896"/>
                <a:gd name="connsiteY0" fmla="*/ 83759 h 83759"/>
                <a:gd name="connsiteX1" fmla="*/ 0 w 72896"/>
                <a:gd name="connsiteY1" fmla="*/ 41737 h 83759"/>
                <a:gd name="connsiteX2" fmla="*/ 37449 w 72896"/>
                <a:gd name="connsiteY2" fmla="*/ 0 h 83759"/>
                <a:gd name="connsiteX3" fmla="*/ 72896 w 72896"/>
                <a:gd name="connsiteY3" fmla="*/ 40593 h 83759"/>
                <a:gd name="connsiteX4" fmla="*/ 72611 w 72896"/>
                <a:gd name="connsiteY4" fmla="*/ 48312 h 83759"/>
                <a:gd name="connsiteX5" fmla="*/ 18867 w 72896"/>
                <a:gd name="connsiteY5" fmla="*/ 48312 h 83759"/>
                <a:gd name="connsiteX6" fmla="*/ 39736 w 72896"/>
                <a:gd name="connsiteY6" fmla="*/ 67751 h 83759"/>
                <a:gd name="connsiteX7" fmla="*/ 59461 w 72896"/>
                <a:gd name="connsiteY7" fmla="*/ 58317 h 83759"/>
                <a:gd name="connsiteX8" fmla="*/ 71181 w 72896"/>
                <a:gd name="connsiteY8" fmla="*/ 70609 h 83759"/>
                <a:gd name="connsiteX9" fmla="*/ 39736 w 72896"/>
                <a:gd name="connsiteY9" fmla="*/ 83759 h 83759"/>
                <a:gd name="connsiteX10" fmla="*/ 18867 w 72896"/>
                <a:gd name="connsiteY10" fmla="*/ 34590 h 83759"/>
                <a:gd name="connsiteX11" fmla="*/ 55173 w 72896"/>
                <a:gd name="connsiteY11" fmla="*/ 34590 h 83759"/>
                <a:gd name="connsiteX12" fmla="*/ 37449 w 72896"/>
                <a:gd name="connsiteY12" fmla="*/ 15151 h 83759"/>
                <a:gd name="connsiteX13" fmla="*/ 18867 w 72896"/>
                <a:gd name="connsiteY13" fmla="*/ 34590 h 83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896" h="83759">
                  <a:moveTo>
                    <a:pt x="39736" y="83759"/>
                  </a:moveTo>
                  <a:cubicBezTo>
                    <a:pt x="16009" y="83759"/>
                    <a:pt x="0" y="66893"/>
                    <a:pt x="0" y="41737"/>
                  </a:cubicBezTo>
                  <a:cubicBezTo>
                    <a:pt x="0" y="16866"/>
                    <a:pt x="15151" y="0"/>
                    <a:pt x="37449" y="0"/>
                  </a:cubicBezTo>
                  <a:cubicBezTo>
                    <a:pt x="58889" y="0"/>
                    <a:pt x="72896" y="16009"/>
                    <a:pt x="72896" y="40593"/>
                  </a:cubicBezTo>
                  <a:cubicBezTo>
                    <a:pt x="72896" y="43166"/>
                    <a:pt x="72611" y="46025"/>
                    <a:pt x="72611" y="48312"/>
                  </a:cubicBezTo>
                  <a:lnTo>
                    <a:pt x="18867" y="48312"/>
                  </a:lnTo>
                  <a:cubicBezTo>
                    <a:pt x="20868" y="60604"/>
                    <a:pt x="28301" y="67751"/>
                    <a:pt x="39736" y="67751"/>
                  </a:cubicBezTo>
                  <a:cubicBezTo>
                    <a:pt x="47168" y="67751"/>
                    <a:pt x="53171" y="64892"/>
                    <a:pt x="59461" y="58317"/>
                  </a:cubicBezTo>
                  <a:lnTo>
                    <a:pt x="71181" y="70609"/>
                  </a:lnTo>
                  <a:cubicBezTo>
                    <a:pt x="62033" y="79471"/>
                    <a:pt x="52028" y="83759"/>
                    <a:pt x="39736" y="83759"/>
                  </a:cubicBezTo>
                  <a:close/>
                  <a:moveTo>
                    <a:pt x="18867" y="34590"/>
                  </a:moveTo>
                  <a:lnTo>
                    <a:pt x="55173" y="34590"/>
                  </a:lnTo>
                  <a:cubicBezTo>
                    <a:pt x="54315" y="22298"/>
                    <a:pt x="48026" y="15151"/>
                    <a:pt x="37449" y="15151"/>
                  </a:cubicBezTo>
                  <a:cubicBezTo>
                    <a:pt x="27157" y="15151"/>
                    <a:pt x="20583" y="22298"/>
                    <a:pt x="18867" y="34590"/>
                  </a:cubicBezTo>
                  <a:close/>
                </a:path>
              </a:pathLst>
            </a:custGeom>
            <a:grpFill/>
            <a:ln w="2856" cap="flat">
              <a:noFill/>
              <a:prstDash val="solid"/>
              <a:miter/>
            </a:ln>
          </p:spPr>
          <p:txBody>
            <a:bodyPr rtlCol="0" anchor="ctr"/>
            <a:lstStyle/>
            <a:p>
              <a:endParaRPr lang="de-DE"/>
            </a:p>
          </p:txBody>
        </p:sp>
        <p:sp>
          <p:nvSpPr>
            <p:cNvPr id="203" name="Freihandform: Form 202"/>
            <p:cNvSpPr/>
            <p:nvPr/>
          </p:nvSpPr>
          <p:spPr>
            <a:xfrm>
              <a:off x="2170621" y="237352"/>
              <a:ext cx="48025" cy="82044"/>
            </a:xfrm>
            <a:custGeom>
              <a:avLst/>
              <a:gdLst>
                <a:gd name="connsiteX0" fmla="*/ 48026 w 48025"/>
                <a:gd name="connsiteY0" fmla="*/ 1715 h 82044"/>
                <a:gd name="connsiteX1" fmla="*/ 45167 w 48025"/>
                <a:gd name="connsiteY1" fmla="*/ 20868 h 82044"/>
                <a:gd name="connsiteX2" fmla="*/ 34876 w 48025"/>
                <a:gd name="connsiteY2" fmla="*/ 18296 h 82044"/>
                <a:gd name="connsiteX3" fmla="*/ 18581 w 48025"/>
                <a:gd name="connsiteY3" fmla="*/ 40879 h 82044"/>
                <a:gd name="connsiteX4" fmla="*/ 18581 w 48025"/>
                <a:gd name="connsiteY4" fmla="*/ 82044 h 82044"/>
                <a:gd name="connsiteX5" fmla="*/ 0 w 48025"/>
                <a:gd name="connsiteY5" fmla="*/ 82044 h 82044"/>
                <a:gd name="connsiteX6" fmla="*/ 0 w 48025"/>
                <a:gd name="connsiteY6" fmla="*/ 2001 h 82044"/>
                <a:gd name="connsiteX7" fmla="*/ 18296 w 48025"/>
                <a:gd name="connsiteY7" fmla="*/ 2001 h 82044"/>
                <a:gd name="connsiteX8" fmla="*/ 18296 w 48025"/>
                <a:gd name="connsiteY8" fmla="*/ 12006 h 82044"/>
                <a:gd name="connsiteX9" fmla="*/ 18581 w 48025"/>
                <a:gd name="connsiteY9" fmla="*/ 12006 h 82044"/>
                <a:gd name="connsiteX10" fmla="*/ 39450 w 48025"/>
                <a:gd name="connsiteY10" fmla="*/ 0 h 82044"/>
                <a:gd name="connsiteX11" fmla="*/ 48026 w 48025"/>
                <a:gd name="connsiteY11" fmla="*/ 1715 h 82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025" h="82044">
                  <a:moveTo>
                    <a:pt x="48026" y="1715"/>
                  </a:moveTo>
                  <a:lnTo>
                    <a:pt x="45167" y="20868"/>
                  </a:lnTo>
                  <a:cubicBezTo>
                    <a:pt x="42308" y="19439"/>
                    <a:pt x="38878" y="18296"/>
                    <a:pt x="34876" y="18296"/>
                  </a:cubicBezTo>
                  <a:cubicBezTo>
                    <a:pt x="22012" y="18296"/>
                    <a:pt x="18581" y="28587"/>
                    <a:pt x="18581" y="40879"/>
                  </a:cubicBezTo>
                  <a:lnTo>
                    <a:pt x="18581" y="82044"/>
                  </a:lnTo>
                  <a:lnTo>
                    <a:pt x="0" y="82044"/>
                  </a:lnTo>
                  <a:lnTo>
                    <a:pt x="0" y="2001"/>
                  </a:lnTo>
                  <a:lnTo>
                    <a:pt x="18296" y="2001"/>
                  </a:lnTo>
                  <a:lnTo>
                    <a:pt x="18296" y="12006"/>
                  </a:lnTo>
                  <a:lnTo>
                    <a:pt x="18581" y="12006"/>
                  </a:lnTo>
                  <a:cubicBezTo>
                    <a:pt x="22869" y="4574"/>
                    <a:pt x="30302" y="0"/>
                    <a:pt x="39450" y="0"/>
                  </a:cubicBezTo>
                  <a:cubicBezTo>
                    <a:pt x="42023" y="0"/>
                    <a:pt x="45167" y="572"/>
                    <a:pt x="48026" y="1715"/>
                  </a:cubicBezTo>
                  <a:close/>
                </a:path>
              </a:pathLst>
            </a:custGeom>
            <a:grpFill/>
            <a:ln w="2856" cap="flat">
              <a:noFill/>
              <a:prstDash val="solid"/>
              <a:miter/>
            </a:ln>
          </p:spPr>
          <p:txBody>
            <a:bodyPr rtlCol="0" anchor="ctr"/>
            <a:lstStyle/>
            <a:p>
              <a:endParaRPr lang="de-DE"/>
            </a:p>
          </p:txBody>
        </p:sp>
        <p:sp>
          <p:nvSpPr>
            <p:cNvPr id="204" name="Freihandform: Form 203"/>
            <p:cNvSpPr/>
            <p:nvPr/>
          </p:nvSpPr>
          <p:spPr>
            <a:xfrm>
              <a:off x="2228938" y="237638"/>
              <a:ext cx="72896" cy="83759"/>
            </a:xfrm>
            <a:custGeom>
              <a:avLst/>
              <a:gdLst>
                <a:gd name="connsiteX0" fmla="*/ 39736 w 72896"/>
                <a:gd name="connsiteY0" fmla="*/ 83759 h 83759"/>
                <a:gd name="connsiteX1" fmla="*/ 0 w 72896"/>
                <a:gd name="connsiteY1" fmla="*/ 41737 h 83759"/>
                <a:gd name="connsiteX2" fmla="*/ 37449 w 72896"/>
                <a:gd name="connsiteY2" fmla="*/ 0 h 83759"/>
                <a:gd name="connsiteX3" fmla="*/ 72896 w 72896"/>
                <a:gd name="connsiteY3" fmla="*/ 40593 h 83759"/>
                <a:gd name="connsiteX4" fmla="*/ 72611 w 72896"/>
                <a:gd name="connsiteY4" fmla="*/ 48312 h 83759"/>
                <a:gd name="connsiteX5" fmla="*/ 18867 w 72896"/>
                <a:gd name="connsiteY5" fmla="*/ 48312 h 83759"/>
                <a:gd name="connsiteX6" fmla="*/ 39736 w 72896"/>
                <a:gd name="connsiteY6" fmla="*/ 67751 h 83759"/>
                <a:gd name="connsiteX7" fmla="*/ 59461 w 72896"/>
                <a:gd name="connsiteY7" fmla="*/ 58317 h 83759"/>
                <a:gd name="connsiteX8" fmla="*/ 71181 w 72896"/>
                <a:gd name="connsiteY8" fmla="*/ 70609 h 83759"/>
                <a:gd name="connsiteX9" fmla="*/ 39736 w 72896"/>
                <a:gd name="connsiteY9" fmla="*/ 83759 h 83759"/>
                <a:gd name="connsiteX10" fmla="*/ 18867 w 72896"/>
                <a:gd name="connsiteY10" fmla="*/ 34590 h 83759"/>
                <a:gd name="connsiteX11" fmla="*/ 55173 w 72896"/>
                <a:gd name="connsiteY11" fmla="*/ 34590 h 83759"/>
                <a:gd name="connsiteX12" fmla="*/ 37449 w 72896"/>
                <a:gd name="connsiteY12" fmla="*/ 15151 h 83759"/>
                <a:gd name="connsiteX13" fmla="*/ 18867 w 72896"/>
                <a:gd name="connsiteY13" fmla="*/ 34590 h 83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896" h="83759">
                  <a:moveTo>
                    <a:pt x="39736" y="83759"/>
                  </a:moveTo>
                  <a:cubicBezTo>
                    <a:pt x="16009" y="83759"/>
                    <a:pt x="0" y="66893"/>
                    <a:pt x="0" y="41737"/>
                  </a:cubicBezTo>
                  <a:cubicBezTo>
                    <a:pt x="0" y="16866"/>
                    <a:pt x="15151" y="0"/>
                    <a:pt x="37449" y="0"/>
                  </a:cubicBezTo>
                  <a:cubicBezTo>
                    <a:pt x="58889" y="0"/>
                    <a:pt x="72896" y="16009"/>
                    <a:pt x="72896" y="40593"/>
                  </a:cubicBezTo>
                  <a:cubicBezTo>
                    <a:pt x="72896" y="43166"/>
                    <a:pt x="72611" y="46025"/>
                    <a:pt x="72611" y="48312"/>
                  </a:cubicBezTo>
                  <a:lnTo>
                    <a:pt x="18867" y="48312"/>
                  </a:lnTo>
                  <a:cubicBezTo>
                    <a:pt x="20868" y="60604"/>
                    <a:pt x="28301" y="67751"/>
                    <a:pt x="39736" y="67751"/>
                  </a:cubicBezTo>
                  <a:cubicBezTo>
                    <a:pt x="47168" y="67751"/>
                    <a:pt x="53171" y="64892"/>
                    <a:pt x="59461" y="58317"/>
                  </a:cubicBezTo>
                  <a:lnTo>
                    <a:pt x="71181" y="70609"/>
                  </a:lnTo>
                  <a:cubicBezTo>
                    <a:pt x="62033" y="79471"/>
                    <a:pt x="51742" y="83759"/>
                    <a:pt x="39736" y="83759"/>
                  </a:cubicBezTo>
                  <a:close/>
                  <a:moveTo>
                    <a:pt x="18867" y="34590"/>
                  </a:moveTo>
                  <a:lnTo>
                    <a:pt x="55173" y="34590"/>
                  </a:lnTo>
                  <a:cubicBezTo>
                    <a:pt x="54315" y="22298"/>
                    <a:pt x="48026" y="15151"/>
                    <a:pt x="37449" y="15151"/>
                  </a:cubicBezTo>
                  <a:cubicBezTo>
                    <a:pt x="27158" y="15151"/>
                    <a:pt x="20297" y="22298"/>
                    <a:pt x="18867" y="34590"/>
                  </a:cubicBezTo>
                  <a:close/>
                </a:path>
              </a:pathLst>
            </a:custGeom>
            <a:grpFill/>
            <a:ln w="2856" cap="flat">
              <a:noFill/>
              <a:prstDash val="solid"/>
              <a:miter/>
            </a:ln>
          </p:spPr>
          <p:txBody>
            <a:bodyPr rtlCol="0" anchor="ctr"/>
            <a:lstStyle/>
            <a:p>
              <a:endParaRPr lang="de-DE"/>
            </a:p>
          </p:txBody>
        </p:sp>
        <p:sp>
          <p:nvSpPr>
            <p:cNvPr id="205" name="Freihandform: Form 204"/>
            <p:cNvSpPr/>
            <p:nvPr/>
          </p:nvSpPr>
          <p:spPr>
            <a:xfrm>
              <a:off x="2319844" y="203905"/>
              <a:ext cx="23727" cy="115490"/>
            </a:xfrm>
            <a:custGeom>
              <a:avLst/>
              <a:gdLst>
                <a:gd name="connsiteX0" fmla="*/ 23727 w 23727"/>
                <a:gd name="connsiteY0" fmla="*/ 11435 h 115490"/>
                <a:gd name="connsiteX1" fmla="*/ 11721 w 23727"/>
                <a:gd name="connsiteY1" fmla="*/ 22869 h 115490"/>
                <a:gd name="connsiteX2" fmla="*/ 0 w 23727"/>
                <a:gd name="connsiteY2" fmla="*/ 11435 h 115490"/>
                <a:gd name="connsiteX3" fmla="*/ 11721 w 23727"/>
                <a:gd name="connsiteY3" fmla="*/ 0 h 115490"/>
                <a:gd name="connsiteX4" fmla="*/ 23727 w 23727"/>
                <a:gd name="connsiteY4" fmla="*/ 11435 h 115490"/>
                <a:gd name="connsiteX5" fmla="*/ 21154 w 23727"/>
                <a:gd name="connsiteY5" fmla="*/ 115491 h 115490"/>
                <a:gd name="connsiteX6" fmla="*/ 2573 w 23727"/>
                <a:gd name="connsiteY6" fmla="*/ 115491 h 115490"/>
                <a:gd name="connsiteX7" fmla="*/ 2573 w 23727"/>
                <a:gd name="connsiteY7" fmla="*/ 35448 h 115490"/>
                <a:gd name="connsiteX8" fmla="*/ 21154 w 23727"/>
                <a:gd name="connsiteY8" fmla="*/ 35448 h 115490"/>
                <a:gd name="connsiteX9" fmla="*/ 21154 w 23727"/>
                <a:gd name="connsiteY9" fmla="*/ 115491 h 115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27" h="115490">
                  <a:moveTo>
                    <a:pt x="23727" y="11435"/>
                  </a:moveTo>
                  <a:cubicBezTo>
                    <a:pt x="23727" y="18010"/>
                    <a:pt x="18296" y="22869"/>
                    <a:pt x="11721" y="22869"/>
                  </a:cubicBezTo>
                  <a:cubicBezTo>
                    <a:pt x="5146" y="22869"/>
                    <a:pt x="0" y="18010"/>
                    <a:pt x="0" y="11435"/>
                  </a:cubicBezTo>
                  <a:cubicBezTo>
                    <a:pt x="0" y="4860"/>
                    <a:pt x="5431" y="0"/>
                    <a:pt x="11721" y="0"/>
                  </a:cubicBezTo>
                  <a:cubicBezTo>
                    <a:pt x="18296" y="0"/>
                    <a:pt x="23727" y="4860"/>
                    <a:pt x="23727" y="11435"/>
                  </a:cubicBezTo>
                  <a:close/>
                  <a:moveTo>
                    <a:pt x="21154" y="115491"/>
                  </a:moveTo>
                  <a:lnTo>
                    <a:pt x="2573" y="115491"/>
                  </a:lnTo>
                  <a:lnTo>
                    <a:pt x="2573" y="35448"/>
                  </a:lnTo>
                  <a:lnTo>
                    <a:pt x="21154" y="35448"/>
                  </a:lnTo>
                  <a:lnTo>
                    <a:pt x="21154" y="115491"/>
                  </a:lnTo>
                  <a:close/>
                </a:path>
              </a:pathLst>
            </a:custGeom>
            <a:grpFill/>
            <a:ln w="2856" cap="flat">
              <a:noFill/>
              <a:prstDash val="solid"/>
              <a:miter/>
            </a:ln>
          </p:spPr>
          <p:txBody>
            <a:bodyPr rtlCol="0" anchor="ctr"/>
            <a:lstStyle/>
            <a:p>
              <a:endParaRPr lang="de-DE"/>
            </a:p>
          </p:txBody>
        </p:sp>
        <p:sp>
          <p:nvSpPr>
            <p:cNvPr id="206" name="Freihandform: Form 205"/>
            <p:cNvSpPr/>
            <p:nvPr/>
          </p:nvSpPr>
          <p:spPr>
            <a:xfrm>
              <a:off x="2361295" y="237352"/>
              <a:ext cx="67464" cy="84045"/>
            </a:xfrm>
            <a:custGeom>
              <a:avLst/>
              <a:gdLst>
                <a:gd name="connsiteX0" fmla="*/ 66893 w 67464"/>
                <a:gd name="connsiteY0" fmla="*/ 71181 h 84045"/>
                <a:gd name="connsiteX1" fmla="*/ 38306 w 67464"/>
                <a:gd name="connsiteY1" fmla="*/ 84045 h 84045"/>
                <a:gd name="connsiteX2" fmla="*/ 0 w 67464"/>
                <a:gd name="connsiteY2" fmla="*/ 42309 h 84045"/>
                <a:gd name="connsiteX3" fmla="*/ 38592 w 67464"/>
                <a:gd name="connsiteY3" fmla="*/ 0 h 84045"/>
                <a:gd name="connsiteX4" fmla="*/ 67465 w 67464"/>
                <a:gd name="connsiteY4" fmla="*/ 13722 h 84045"/>
                <a:gd name="connsiteX5" fmla="*/ 54601 w 67464"/>
                <a:gd name="connsiteY5" fmla="*/ 26014 h 84045"/>
                <a:gd name="connsiteX6" fmla="*/ 38592 w 67464"/>
                <a:gd name="connsiteY6" fmla="*/ 17152 h 84045"/>
                <a:gd name="connsiteX7" fmla="*/ 18867 w 67464"/>
                <a:gd name="connsiteY7" fmla="*/ 42023 h 84045"/>
                <a:gd name="connsiteX8" fmla="*/ 38592 w 67464"/>
                <a:gd name="connsiteY8" fmla="*/ 66893 h 84045"/>
                <a:gd name="connsiteX9" fmla="*/ 55172 w 67464"/>
                <a:gd name="connsiteY9" fmla="*/ 58031 h 84045"/>
                <a:gd name="connsiteX10" fmla="*/ 66893 w 67464"/>
                <a:gd name="connsiteY10" fmla="*/ 71181 h 84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464" h="84045">
                  <a:moveTo>
                    <a:pt x="66893" y="71181"/>
                  </a:moveTo>
                  <a:cubicBezTo>
                    <a:pt x="58889" y="80043"/>
                    <a:pt x="49741" y="84045"/>
                    <a:pt x="38306" y="84045"/>
                  </a:cubicBezTo>
                  <a:cubicBezTo>
                    <a:pt x="15437" y="84045"/>
                    <a:pt x="0" y="67465"/>
                    <a:pt x="0" y="42309"/>
                  </a:cubicBezTo>
                  <a:cubicBezTo>
                    <a:pt x="0" y="17152"/>
                    <a:pt x="15437" y="0"/>
                    <a:pt x="38592" y="0"/>
                  </a:cubicBezTo>
                  <a:cubicBezTo>
                    <a:pt x="50599" y="0"/>
                    <a:pt x="60318" y="4574"/>
                    <a:pt x="67465" y="13722"/>
                  </a:cubicBezTo>
                  <a:lnTo>
                    <a:pt x="54601" y="26014"/>
                  </a:lnTo>
                  <a:cubicBezTo>
                    <a:pt x="50027" y="20011"/>
                    <a:pt x="44881" y="17152"/>
                    <a:pt x="38592" y="17152"/>
                  </a:cubicBezTo>
                  <a:cubicBezTo>
                    <a:pt x="26872" y="17152"/>
                    <a:pt x="18867" y="26872"/>
                    <a:pt x="18867" y="42023"/>
                  </a:cubicBezTo>
                  <a:cubicBezTo>
                    <a:pt x="18867" y="56888"/>
                    <a:pt x="26872" y="66893"/>
                    <a:pt x="38592" y="66893"/>
                  </a:cubicBezTo>
                  <a:cubicBezTo>
                    <a:pt x="44881" y="66893"/>
                    <a:pt x="50027" y="64035"/>
                    <a:pt x="55172" y="58031"/>
                  </a:cubicBezTo>
                  <a:lnTo>
                    <a:pt x="66893" y="71181"/>
                  </a:lnTo>
                  <a:close/>
                </a:path>
              </a:pathLst>
            </a:custGeom>
            <a:grpFill/>
            <a:ln w="2856" cap="flat">
              <a:noFill/>
              <a:prstDash val="solid"/>
              <a:miter/>
            </a:ln>
          </p:spPr>
          <p:txBody>
            <a:bodyPr rtlCol="0" anchor="ctr"/>
            <a:lstStyle/>
            <a:p>
              <a:endParaRPr lang="de-DE"/>
            </a:p>
          </p:txBody>
        </p:sp>
        <p:sp>
          <p:nvSpPr>
            <p:cNvPr id="207" name="Freihandform: Form 206"/>
            <p:cNvSpPr/>
            <p:nvPr/>
          </p:nvSpPr>
          <p:spPr>
            <a:xfrm>
              <a:off x="2444769" y="202762"/>
              <a:ext cx="68608" cy="116920"/>
            </a:xfrm>
            <a:custGeom>
              <a:avLst/>
              <a:gdLst>
                <a:gd name="connsiteX0" fmla="*/ 68608 w 68608"/>
                <a:gd name="connsiteY0" fmla="*/ 116634 h 116920"/>
                <a:gd name="connsiteX1" fmla="*/ 50027 w 68608"/>
                <a:gd name="connsiteY1" fmla="*/ 116634 h 116920"/>
                <a:gd name="connsiteX2" fmla="*/ 50027 w 68608"/>
                <a:gd name="connsiteY2" fmla="*/ 70895 h 116920"/>
                <a:gd name="connsiteX3" fmla="*/ 35162 w 68608"/>
                <a:gd name="connsiteY3" fmla="*/ 51456 h 116920"/>
                <a:gd name="connsiteX4" fmla="*/ 18581 w 68608"/>
                <a:gd name="connsiteY4" fmla="*/ 70895 h 116920"/>
                <a:gd name="connsiteX5" fmla="*/ 18581 w 68608"/>
                <a:gd name="connsiteY5" fmla="*/ 116920 h 116920"/>
                <a:gd name="connsiteX6" fmla="*/ 0 w 68608"/>
                <a:gd name="connsiteY6" fmla="*/ 116920 h 116920"/>
                <a:gd name="connsiteX7" fmla="*/ 0 w 68608"/>
                <a:gd name="connsiteY7" fmla="*/ 4574 h 116920"/>
                <a:gd name="connsiteX8" fmla="*/ 18581 w 68608"/>
                <a:gd name="connsiteY8" fmla="*/ 0 h 116920"/>
                <a:gd name="connsiteX9" fmla="*/ 18581 w 68608"/>
                <a:gd name="connsiteY9" fmla="*/ 46596 h 116920"/>
                <a:gd name="connsiteX10" fmla="*/ 18867 w 68608"/>
                <a:gd name="connsiteY10" fmla="*/ 46596 h 116920"/>
                <a:gd name="connsiteX11" fmla="*/ 42308 w 68608"/>
                <a:gd name="connsiteY11" fmla="*/ 34876 h 116920"/>
                <a:gd name="connsiteX12" fmla="*/ 68608 w 68608"/>
                <a:gd name="connsiteY12" fmla="*/ 67179 h 116920"/>
                <a:gd name="connsiteX13" fmla="*/ 68608 w 68608"/>
                <a:gd name="connsiteY13" fmla="*/ 116634 h 116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8608" h="116920">
                  <a:moveTo>
                    <a:pt x="68608" y="116634"/>
                  </a:moveTo>
                  <a:lnTo>
                    <a:pt x="50027" y="116634"/>
                  </a:lnTo>
                  <a:lnTo>
                    <a:pt x="50027" y="70895"/>
                  </a:lnTo>
                  <a:cubicBezTo>
                    <a:pt x="50027" y="59175"/>
                    <a:pt x="46311" y="51456"/>
                    <a:pt x="35162" y="51456"/>
                  </a:cubicBezTo>
                  <a:cubicBezTo>
                    <a:pt x="22298" y="51456"/>
                    <a:pt x="18581" y="61748"/>
                    <a:pt x="18581" y="70895"/>
                  </a:cubicBezTo>
                  <a:lnTo>
                    <a:pt x="18581" y="116920"/>
                  </a:lnTo>
                  <a:lnTo>
                    <a:pt x="0" y="116920"/>
                  </a:lnTo>
                  <a:lnTo>
                    <a:pt x="0" y="4574"/>
                  </a:lnTo>
                  <a:lnTo>
                    <a:pt x="18581" y="0"/>
                  </a:lnTo>
                  <a:lnTo>
                    <a:pt x="18581" y="46596"/>
                  </a:lnTo>
                  <a:lnTo>
                    <a:pt x="18867" y="46596"/>
                  </a:lnTo>
                  <a:cubicBezTo>
                    <a:pt x="23441" y="39450"/>
                    <a:pt x="31731" y="34876"/>
                    <a:pt x="42308" y="34876"/>
                  </a:cubicBezTo>
                  <a:cubicBezTo>
                    <a:pt x="60890" y="34876"/>
                    <a:pt x="68608" y="48598"/>
                    <a:pt x="68608" y="67179"/>
                  </a:cubicBezTo>
                  <a:lnTo>
                    <a:pt x="68608" y="116634"/>
                  </a:lnTo>
                  <a:close/>
                </a:path>
              </a:pathLst>
            </a:custGeom>
            <a:grpFill/>
            <a:ln w="2856" cap="flat">
              <a:noFill/>
              <a:prstDash val="solid"/>
              <a:miter/>
            </a:ln>
          </p:spPr>
          <p:txBody>
            <a:bodyPr rtlCol="0" anchor="ctr"/>
            <a:lstStyle/>
            <a:p>
              <a:endParaRPr lang="de-DE"/>
            </a:p>
          </p:txBody>
        </p:sp>
        <p:sp>
          <p:nvSpPr>
            <p:cNvPr id="208" name="Freihandform: Form 207"/>
            <p:cNvSpPr/>
            <p:nvPr/>
          </p:nvSpPr>
          <p:spPr>
            <a:xfrm>
              <a:off x="2576268" y="209051"/>
              <a:ext cx="82901" cy="110630"/>
            </a:xfrm>
            <a:custGeom>
              <a:avLst/>
              <a:gdLst>
                <a:gd name="connsiteX0" fmla="*/ 82902 w 82901"/>
                <a:gd name="connsiteY0" fmla="*/ 18296 h 110630"/>
                <a:gd name="connsiteX1" fmla="*/ 51456 w 82901"/>
                <a:gd name="connsiteY1" fmla="*/ 18296 h 110630"/>
                <a:gd name="connsiteX2" fmla="*/ 51456 w 82901"/>
                <a:gd name="connsiteY2" fmla="*/ 110631 h 110630"/>
                <a:gd name="connsiteX3" fmla="*/ 31731 w 82901"/>
                <a:gd name="connsiteY3" fmla="*/ 110631 h 110630"/>
                <a:gd name="connsiteX4" fmla="*/ 31731 w 82901"/>
                <a:gd name="connsiteY4" fmla="*/ 18296 h 110630"/>
                <a:gd name="connsiteX5" fmla="*/ 0 w 82901"/>
                <a:gd name="connsiteY5" fmla="*/ 18296 h 110630"/>
                <a:gd name="connsiteX6" fmla="*/ 0 w 82901"/>
                <a:gd name="connsiteY6" fmla="*/ 0 h 110630"/>
                <a:gd name="connsiteX7" fmla="*/ 82616 w 82901"/>
                <a:gd name="connsiteY7" fmla="*/ 0 h 110630"/>
                <a:gd name="connsiteX8" fmla="*/ 82616 w 82901"/>
                <a:gd name="connsiteY8" fmla="*/ 18296 h 1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901" h="110630">
                  <a:moveTo>
                    <a:pt x="82902" y="18296"/>
                  </a:moveTo>
                  <a:lnTo>
                    <a:pt x="51456" y="18296"/>
                  </a:lnTo>
                  <a:lnTo>
                    <a:pt x="51456" y="110631"/>
                  </a:lnTo>
                  <a:lnTo>
                    <a:pt x="31731" y="110631"/>
                  </a:lnTo>
                  <a:lnTo>
                    <a:pt x="31731" y="18296"/>
                  </a:lnTo>
                  <a:lnTo>
                    <a:pt x="0" y="18296"/>
                  </a:lnTo>
                  <a:lnTo>
                    <a:pt x="0" y="0"/>
                  </a:lnTo>
                  <a:lnTo>
                    <a:pt x="82616" y="0"/>
                  </a:lnTo>
                  <a:lnTo>
                    <a:pt x="82616" y="18296"/>
                  </a:lnTo>
                  <a:close/>
                </a:path>
              </a:pathLst>
            </a:custGeom>
            <a:grpFill/>
            <a:ln w="2856" cap="flat">
              <a:noFill/>
              <a:prstDash val="solid"/>
              <a:miter/>
            </a:ln>
          </p:spPr>
          <p:txBody>
            <a:bodyPr rtlCol="0" anchor="ctr"/>
            <a:lstStyle/>
            <a:p>
              <a:endParaRPr lang="de-DE"/>
            </a:p>
          </p:txBody>
        </p:sp>
        <p:sp>
          <p:nvSpPr>
            <p:cNvPr id="209" name="Freihandform: Form 208"/>
            <p:cNvSpPr/>
            <p:nvPr/>
          </p:nvSpPr>
          <p:spPr>
            <a:xfrm>
              <a:off x="2675750" y="202762"/>
              <a:ext cx="68894" cy="116920"/>
            </a:xfrm>
            <a:custGeom>
              <a:avLst/>
              <a:gdLst>
                <a:gd name="connsiteX0" fmla="*/ 68894 w 68894"/>
                <a:gd name="connsiteY0" fmla="*/ 116634 h 116920"/>
                <a:gd name="connsiteX1" fmla="*/ 50313 w 68894"/>
                <a:gd name="connsiteY1" fmla="*/ 116634 h 116920"/>
                <a:gd name="connsiteX2" fmla="*/ 50313 w 68894"/>
                <a:gd name="connsiteY2" fmla="*/ 70895 h 116920"/>
                <a:gd name="connsiteX3" fmla="*/ 35448 w 68894"/>
                <a:gd name="connsiteY3" fmla="*/ 51456 h 116920"/>
                <a:gd name="connsiteX4" fmla="*/ 18867 w 68894"/>
                <a:gd name="connsiteY4" fmla="*/ 70895 h 116920"/>
                <a:gd name="connsiteX5" fmla="*/ 18867 w 68894"/>
                <a:gd name="connsiteY5" fmla="*/ 116920 h 116920"/>
                <a:gd name="connsiteX6" fmla="*/ 0 w 68894"/>
                <a:gd name="connsiteY6" fmla="*/ 116920 h 116920"/>
                <a:gd name="connsiteX7" fmla="*/ 0 w 68894"/>
                <a:gd name="connsiteY7" fmla="*/ 4574 h 116920"/>
                <a:gd name="connsiteX8" fmla="*/ 18581 w 68894"/>
                <a:gd name="connsiteY8" fmla="*/ 0 h 116920"/>
                <a:gd name="connsiteX9" fmla="*/ 18581 w 68894"/>
                <a:gd name="connsiteY9" fmla="*/ 46596 h 116920"/>
                <a:gd name="connsiteX10" fmla="*/ 18867 w 68894"/>
                <a:gd name="connsiteY10" fmla="*/ 46596 h 116920"/>
                <a:gd name="connsiteX11" fmla="*/ 42308 w 68894"/>
                <a:gd name="connsiteY11" fmla="*/ 34876 h 116920"/>
                <a:gd name="connsiteX12" fmla="*/ 68608 w 68894"/>
                <a:gd name="connsiteY12" fmla="*/ 67179 h 116920"/>
                <a:gd name="connsiteX13" fmla="*/ 68608 w 68894"/>
                <a:gd name="connsiteY13" fmla="*/ 116634 h 116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8894" h="116920">
                  <a:moveTo>
                    <a:pt x="68894" y="116634"/>
                  </a:moveTo>
                  <a:lnTo>
                    <a:pt x="50313" y="116634"/>
                  </a:lnTo>
                  <a:lnTo>
                    <a:pt x="50313" y="70895"/>
                  </a:lnTo>
                  <a:cubicBezTo>
                    <a:pt x="50313" y="59175"/>
                    <a:pt x="46596" y="51456"/>
                    <a:pt x="35448" y="51456"/>
                  </a:cubicBezTo>
                  <a:cubicBezTo>
                    <a:pt x="22584" y="51456"/>
                    <a:pt x="18867" y="61748"/>
                    <a:pt x="18867" y="70895"/>
                  </a:cubicBezTo>
                  <a:lnTo>
                    <a:pt x="18867" y="116920"/>
                  </a:lnTo>
                  <a:lnTo>
                    <a:pt x="0" y="116920"/>
                  </a:lnTo>
                  <a:lnTo>
                    <a:pt x="0" y="4574"/>
                  </a:lnTo>
                  <a:lnTo>
                    <a:pt x="18581" y="0"/>
                  </a:lnTo>
                  <a:lnTo>
                    <a:pt x="18581" y="46596"/>
                  </a:lnTo>
                  <a:lnTo>
                    <a:pt x="18867" y="46596"/>
                  </a:lnTo>
                  <a:cubicBezTo>
                    <a:pt x="23441" y="39450"/>
                    <a:pt x="31731" y="34876"/>
                    <a:pt x="42308" y="34876"/>
                  </a:cubicBezTo>
                  <a:cubicBezTo>
                    <a:pt x="60890" y="34876"/>
                    <a:pt x="68608" y="48598"/>
                    <a:pt x="68608" y="67179"/>
                  </a:cubicBezTo>
                  <a:lnTo>
                    <a:pt x="68608" y="116634"/>
                  </a:lnTo>
                  <a:close/>
                </a:path>
              </a:pathLst>
            </a:custGeom>
            <a:grpFill/>
            <a:ln w="2856" cap="flat">
              <a:noFill/>
              <a:prstDash val="solid"/>
              <a:miter/>
            </a:ln>
          </p:spPr>
          <p:txBody>
            <a:bodyPr rtlCol="0" anchor="ctr"/>
            <a:lstStyle/>
            <a:p>
              <a:endParaRPr lang="de-DE"/>
            </a:p>
          </p:txBody>
        </p:sp>
        <p:sp>
          <p:nvSpPr>
            <p:cNvPr id="210" name="Freihandform: Form 209"/>
            <p:cNvSpPr/>
            <p:nvPr/>
          </p:nvSpPr>
          <p:spPr>
            <a:xfrm>
              <a:off x="2764083" y="237638"/>
              <a:ext cx="72896" cy="83759"/>
            </a:xfrm>
            <a:custGeom>
              <a:avLst/>
              <a:gdLst>
                <a:gd name="connsiteX0" fmla="*/ 39736 w 72896"/>
                <a:gd name="connsiteY0" fmla="*/ 83759 h 83759"/>
                <a:gd name="connsiteX1" fmla="*/ 0 w 72896"/>
                <a:gd name="connsiteY1" fmla="*/ 41737 h 83759"/>
                <a:gd name="connsiteX2" fmla="*/ 37449 w 72896"/>
                <a:gd name="connsiteY2" fmla="*/ 0 h 83759"/>
                <a:gd name="connsiteX3" fmla="*/ 72896 w 72896"/>
                <a:gd name="connsiteY3" fmla="*/ 40593 h 83759"/>
                <a:gd name="connsiteX4" fmla="*/ 72610 w 72896"/>
                <a:gd name="connsiteY4" fmla="*/ 48312 h 83759"/>
                <a:gd name="connsiteX5" fmla="*/ 18867 w 72896"/>
                <a:gd name="connsiteY5" fmla="*/ 48312 h 83759"/>
                <a:gd name="connsiteX6" fmla="*/ 39736 w 72896"/>
                <a:gd name="connsiteY6" fmla="*/ 67751 h 83759"/>
                <a:gd name="connsiteX7" fmla="*/ 59461 w 72896"/>
                <a:gd name="connsiteY7" fmla="*/ 58317 h 83759"/>
                <a:gd name="connsiteX8" fmla="*/ 71181 w 72896"/>
                <a:gd name="connsiteY8" fmla="*/ 70609 h 83759"/>
                <a:gd name="connsiteX9" fmla="*/ 39736 w 72896"/>
                <a:gd name="connsiteY9" fmla="*/ 83759 h 83759"/>
                <a:gd name="connsiteX10" fmla="*/ 18867 w 72896"/>
                <a:gd name="connsiteY10" fmla="*/ 34590 h 83759"/>
                <a:gd name="connsiteX11" fmla="*/ 55173 w 72896"/>
                <a:gd name="connsiteY11" fmla="*/ 34590 h 83759"/>
                <a:gd name="connsiteX12" fmla="*/ 37449 w 72896"/>
                <a:gd name="connsiteY12" fmla="*/ 15151 h 83759"/>
                <a:gd name="connsiteX13" fmla="*/ 18867 w 72896"/>
                <a:gd name="connsiteY13" fmla="*/ 34590 h 83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896" h="83759">
                  <a:moveTo>
                    <a:pt x="39736" y="83759"/>
                  </a:moveTo>
                  <a:cubicBezTo>
                    <a:pt x="16009" y="83759"/>
                    <a:pt x="0" y="66893"/>
                    <a:pt x="0" y="41737"/>
                  </a:cubicBezTo>
                  <a:cubicBezTo>
                    <a:pt x="0" y="16866"/>
                    <a:pt x="15151" y="0"/>
                    <a:pt x="37449" y="0"/>
                  </a:cubicBezTo>
                  <a:cubicBezTo>
                    <a:pt x="58889" y="0"/>
                    <a:pt x="72896" y="16009"/>
                    <a:pt x="72896" y="40593"/>
                  </a:cubicBezTo>
                  <a:cubicBezTo>
                    <a:pt x="72896" y="43166"/>
                    <a:pt x="72610" y="46025"/>
                    <a:pt x="72610" y="48312"/>
                  </a:cubicBezTo>
                  <a:lnTo>
                    <a:pt x="18867" y="48312"/>
                  </a:lnTo>
                  <a:cubicBezTo>
                    <a:pt x="20868" y="60604"/>
                    <a:pt x="28301" y="67751"/>
                    <a:pt x="39736" y="67751"/>
                  </a:cubicBezTo>
                  <a:cubicBezTo>
                    <a:pt x="47168" y="67751"/>
                    <a:pt x="53171" y="64892"/>
                    <a:pt x="59461" y="58317"/>
                  </a:cubicBezTo>
                  <a:lnTo>
                    <a:pt x="71181" y="70609"/>
                  </a:lnTo>
                  <a:cubicBezTo>
                    <a:pt x="62033" y="79471"/>
                    <a:pt x="51742" y="83759"/>
                    <a:pt x="39736" y="83759"/>
                  </a:cubicBezTo>
                  <a:close/>
                  <a:moveTo>
                    <a:pt x="18867" y="34590"/>
                  </a:moveTo>
                  <a:lnTo>
                    <a:pt x="55173" y="34590"/>
                  </a:lnTo>
                  <a:cubicBezTo>
                    <a:pt x="54315" y="22298"/>
                    <a:pt x="48026" y="15151"/>
                    <a:pt x="37449" y="15151"/>
                  </a:cubicBezTo>
                  <a:cubicBezTo>
                    <a:pt x="26872" y="15151"/>
                    <a:pt x="20297" y="22298"/>
                    <a:pt x="18867" y="34590"/>
                  </a:cubicBezTo>
                  <a:close/>
                </a:path>
              </a:pathLst>
            </a:custGeom>
            <a:grpFill/>
            <a:ln w="2856" cap="flat">
              <a:noFill/>
              <a:prstDash val="solid"/>
              <a:miter/>
            </a:ln>
          </p:spPr>
          <p:txBody>
            <a:bodyPr rtlCol="0" anchor="ctr"/>
            <a:lstStyle/>
            <a:p>
              <a:endParaRPr lang="de-DE"/>
            </a:p>
          </p:txBody>
        </p:sp>
        <p:sp>
          <p:nvSpPr>
            <p:cNvPr id="211" name="Freihandform: Form 210"/>
            <p:cNvSpPr/>
            <p:nvPr/>
          </p:nvSpPr>
          <p:spPr>
            <a:xfrm>
              <a:off x="2853274" y="237352"/>
              <a:ext cx="77184" cy="84045"/>
            </a:xfrm>
            <a:custGeom>
              <a:avLst/>
              <a:gdLst>
                <a:gd name="connsiteX0" fmla="*/ 0 w 77184"/>
                <a:gd name="connsiteY0" fmla="*/ 42023 h 84045"/>
                <a:gd name="connsiteX1" fmla="*/ 38878 w 77184"/>
                <a:gd name="connsiteY1" fmla="*/ 0 h 84045"/>
                <a:gd name="connsiteX2" fmla="*/ 77184 w 77184"/>
                <a:gd name="connsiteY2" fmla="*/ 42023 h 84045"/>
                <a:gd name="connsiteX3" fmla="*/ 38878 w 77184"/>
                <a:gd name="connsiteY3" fmla="*/ 84045 h 84045"/>
                <a:gd name="connsiteX4" fmla="*/ 0 w 77184"/>
                <a:gd name="connsiteY4" fmla="*/ 42023 h 84045"/>
                <a:gd name="connsiteX5" fmla="*/ 58603 w 77184"/>
                <a:gd name="connsiteY5" fmla="*/ 42309 h 84045"/>
                <a:gd name="connsiteX6" fmla="*/ 38592 w 77184"/>
                <a:gd name="connsiteY6" fmla="*/ 17152 h 84045"/>
                <a:gd name="connsiteX7" fmla="*/ 18581 w 77184"/>
                <a:gd name="connsiteY7" fmla="*/ 42023 h 84045"/>
                <a:gd name="connsiteX8" fmla="*/ 38592 w 77184"/>
                <a:gd name="connsiteY8" fmla="*/ 67465 h 84045"/>
                <a:gd name="connsiteX9" fmla="*/ 58603 w 77184"/>
                <a:gd name="connsiteY9" fmla="*/ 42309 h 84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184" h="84045">
                  <a:moveTo>
                    <a:pt x="0" y="42023"/>
                  </a:moveTo>
                  <a:cubicBezTo>
                    <a:pt x="0" y="16866"/>
                    <a:pt x="15437" y="0"/>
                    <a:pt x="38878" y="0"/>
                  </a:cubicBezTo>
                  <a:cubicBezTo>
                    <a:pt x="62033" y="0"/>
                    <a:pt x="77184" y="16580"/>
                    <a:pt x="77184" y="42023"/>
                  </a:cubicBezTo>
                  <a:cubicBezTo>
                    <a:pt x="77184" y="67179"/>
                    <a:pt x="62319" y="84045"/>
                    <a:pt x="38878" y="84045"/>
                  </a:cubicBezTo>
                  <a:cubicBezTo>
                    <a:pt x="15723" y="84045"/>
                    <a:pt x="0" y="67465"/>
                    <a:pt x="0" y="42023"/>
                  </a:cubicBezTo>
                  <a:close/>
                  <a:moveTo>
                    <a:pt x="58603" y="42309"/>
                  </a:moveTo>
                  <a:cubicBezTo>
                    <a:pt x="58603" y="26872"/>
                    <a:pt x="50884" y="17152"/>
                    <a:pt x="38592" y="17152"/>
                  </a:cubicBezTo>
                  <a:cubicBezTo>
                    <a:pt x="26300" y="17152"/>
                    <a:pt x="18581" y="26872"/>
                    <a:pt x="18581" y="42023"/>
                  </a:cubicBezTo>
                  <a:cubicBezTo>
                    <a:pt x="18581" y="57460"/>
                    <a:pt x="26300" y="67465"/>
                    <a:pt x="38592" y="67465"/>
                  </a:cubicBezTo>
                  <a:cubicBezTo>
                    <a:pt x="50884" y="67179"/>
                    <a:pt x="58603" y="57745"/>
                    <a:pt x="58603" y="42309"/>
                  </a:cubicBezTo>
                  <a:close/>
                </a:path>
              </a:pathLst>
            </a:custGeom>
            <a:grpFill/>
            <a:ln w="2856" cap="flat">
              <a:noFill/>
              <a:prstDash val="solid"/>
              <a:miter/>
            </a:ln>
          </p:spPr>
          <p:txBody>
            <a:bodyPr rtlCol="0" anchor="ctr"/>
            <a:lstStyle/>
            <a:p>
              <a:endParaRPr lang="de-DE"/>
            </a:p>
          </p:txBody>
        </p:sp>
        <p:sp>
          <p:nvSpPr>
            <p:cNvPr id="212" name="Freihandform: Form 211"/>
            <p:cNvSpPr/>
            <p:nvPr/>
          </p:nvSpPr>
          <p:spPr>
            <a:xfrm>
              <a:off x="2950755" y="202476"/>
              <a:ext cx="18581" cy="116920"/>
            </a:xfrm>
            <a:custGeom>
              <a:avLst/>
              <a:gdLst>
                <a:gd name="connsiteX0" fmla="*/ 18581 w 18581"/>
                <a:gd name="connsiteY0" fmla="*/ 116920 h 116920"/>
                <a:gd name="connsiteX1" fmla="*/ 0 w 18581"/>
                <a:gd name="connsiteY1" fmla="*/ 116920 h 116920"/>
                <a:gd name="connsiteX2" fmla="*/ 0 w 18581"/>
                <a:gd name="connsiteY2" fmla="*/ 4288 h 116920"/>
                <a:gd name="connsiteX3" fmla="*/ 18581 w 18581"/>
                <a:gd name="connsiteY3" fmla="*/ 0 h 116920"/>
                <a:gd name="connsiteX4" fmla="*/ 18581 w 18581"/>
                <a:gd name="connsiteY4" fmla="*/ 116920 h 116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81" h="116920">
                  <a:moveTo>
                    <a:pt x="18581" y="116920"/>
                  </a:moveTo>
                  <a:lnTo>
                    <a:pt x="0" y="116920"/>
                  </a:lnTo>
                  <a:lnTo>
                    <a:pt x="0" y="4288"/>
                  </a:lnTo>
                  <a:lnTo>
                    <a:pt x="18581" y="0"/>
                  </a:lnTo>
                  <a:lnTo>
                    <a:pt x="18581" y="116920"/>
                  </a:lnTo>
                  <a:close/>
                </a:path>
              </a:pathLst>
            </a:custGeom>
            <a:grpFill/>
            <a:ln w="2856" cap="flat">
              <a:noFill/>
              <a:prstDash val="solid"/>
              <a:miter/>
            </a:ln>
          </p:spPr>
          <p:txBody>
            <a:bodyPr rtlCol="0" anchor="ctr"/>
            <a:lstStyle/>
            <a:p>
              <a:endParaRPr lang="de-DE"/>
            </a:p>
          </p:txBody>
        </p:sp>
        <p:sp>
          <p:nvSpPr>
            <p:cNvPr id="213" name="Freihandform: Form 212"/>
            <p:cNvSpPr/>
            <p:nvPr/>
          </p:nvSpPr>
          <p:spPr>
            <a:xfrm>
              <a:off x="2989633" y="237352"/>
              <a:ext cx="77184" cy="84045"/>
            </a:xfrm>
            <a:custGeom>
              <a:avLst/>
              <a:gdLst>
                <a:gd name="connsiteX0" fmla="*/ 0 w 77184"/>
                <a:gd name="connsiteY0" fmla="*/ 42023 h 84045"/>
                <a:gd name="connsiteX1" fmla="*/ 38878 w 77184"/>
                <a:gd name="connsiteY1" fmla="*/ 0 h 84045"/>
                <a:gd name="connsiteX2" fmla="*/ 77184 w 77184"/>
                <a:gd name="connsiteY2" fmla="*/ 42023 h 84045"/>
                <a:gd name="connsiteX3" fmla="*/ 38878 w 77184"/>
                <a:gd name="connsiteY3" fmla="*/ 84045 h 84045"/>
                <a:gd name="connsiteX4" fmla="*/ 0 w 77184"/>
                <a:gd name="connsiteY4" fmla="*/ 42023 h 84045"/>
                <a:gd name="connsiteX5" fmla="*/ 58603 w 77184"/>
                <a:gd name="connsiteY5" fmla="*/ 42309 h 84045"/>
                <a:gd name="connsiteX6" fmla="*/ 38592 w 77184"/>
                <a:gd name="connsiteY6" fmla="*/ 17152 h 84045"/>
                <a:gd name="connsiteX7" fmla="*/ 18581 w 77184"/>
                <a:gd name="connsiteY7" fmla="*/ 42023 h 84045"/>
                <a:gd name="connsiteX8" fmla="*/ 38592 w 77184"/>
                <a:gd name="connsiteY8" fmla="*/ 67465 h 84045"/>
                <a:gd name="connsiteX9" fmla="*/ 58603 w 77184"/>
                <a:gd name="connsiteY9" fmla="*/ 42309 h 84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184" h="84045">
                  <a:moveTo>
                    <a:pt x="0" y="42023"/>
                  </a:moveTo>
                  <a:cubicBezTo>
                    <a:pt x="0" y="16866"/>
                    <a:pt x="15437" y="0"/>
                    <a:pt x="38878" y="0"/>
                  </a:cubicBezTo>
                  <a:cubicBezTo>
                    <a:pt x="62033" y="0"/>
                    <a:pt x="77184" y="16580"/>
                    <a:pt x="77184" y="42023"/>
                  </a:cubicBezTo>
                  <a:cubicBezTo>
                    <a:pt x="77184" y="67179"/>
                    <a:pt x="62319" y="84045"/>
                    <a:pt x="38878" y="84045"/>
                  </a:cubicBezTo>
                  <a:cubicBezTo>
                    <a:pt x="15723" y="84045"/>
                    <a:pt x="0" y="67465"/>
                    <a:pt x="0" y="42023"/>
                  </a:cubicBezTo>
                  <a:close/>
                  <a:moveTo>
                    <a:pt x="58603" y="42309"/>
                  </a:moveTo>
                  <a:cubicBezTo>
                    <a:pt x="58603" y="26872"/>
                    <a:pt x="50884" y="17152"/>
                    <a:pt x="38592" y="17152"/>
                  </a:cubicBezTo>
                  <a:cubicBezTo>
                    <a:pt x="26300" y="17152"/>
                    <a:pt x="18581" y="26872"/>
                    <a:pt x="18581" y="42023"/>
                  </a:cubicBezTo>
                  <a:cubicBezTo>
                    <a:pt x="18581" y="57460"/>
                    <a:pt x="26300" y="67465"/>
                    <a:pt x="38592" y="67465"/>
                  </a:cubicBezTo>
                  <a:cubicBezTo>
                    <a:pt x="51170" y="67179"/>
                    <a:pt x="58603" y="57745"/>
                    <a:pt x="58603" y="42309"/>
                  </a:cubicBezTo>
                  <a:close/>
                </a:path>
              </a:pathLst>
            </a:custGeom>
            <a:grpFill/>
            <a:ln w="2856" cap="flat">
              <a:noFill/>
              <a:prstDash val="solid"/>
              <a:miter/>
            </a:ln>
          </p:spPr>
          <p:txBody>
            <a:bodyPr rtlCol="0" anchor="ctr"/>
            <a:lstStyle/>
            <a:p>
              <a:endParaRPr lang="de-DE"/>
            </a:p>
          </p:txBody>
        </p:sp>
        <p:sp>
          <p:nvSpPr>
            <p:cNvPr id="214" name="Freihandform: Form 213"/>
            <p:cNvSpPr/>
            <p:nvPr/>
          </p:nvSpPr>
          <p:spPr>
            <a:xfrm>
              <a:off x="3082826" y="237352"/>
              <a:ext cx="74611" cy="114347"/>
            </a:xfrm>
            <a:custGeom>
              <a:avLst/>
              <a:gdLst>
                <a:gd name="connsiteX0" fmla="*/ 21440 w 74611"/>
                <a:gd name="connsiteY0" fmla="*/ 99768 h 114347"/>
                <a:gd name="connsiteX1" fmla="*/ 25442 w 74611"/>
                <a:gd name="connsiteY1" fmla="*/ 99482 h 114347"/>
                <a:gd name="connsiteX2" fmla="*/ 56316 w 74611"/>
                <a:gd name="connsiteY2" fmla="*/ 76613 h 114347"/>
                <a:gd name="connsiteX3" fmla="*/ 56316 w 74611"/>
                <a:gd name="connsiteY3" fmla="*/ 71467 h 114347"/>
                <a:gd name="connsiteX4" fmla="*/ 56030 w 74611"/>
                <a:gd name="connsiteY4" fmla="*/ 71467 h 114347"/>
                <a:gd name="connsiteX5" fmla="*/ 31731 w 74611"/>
                <a:gd name="connsiteY5" fmla="*/ 82616 h 114347"/>
                <a:gd name="connsiteX6" fmla="*/ 0 w 74611"/>
                <a:gd name="connsiteY6" fmla="*/ 42023 h 114347"/>
                <a:gd name="connsiteX7" fmla="*/ 32589 w 74611"/>
                <a:gd name="connsiteY7" fmla="*/ 0 h 114347"/>
                <a:gd name="connsiteX8" fmla="*/ 56030 w 74611"/>
                <a:gd name="connsiteY8" fmla="*/ 11149 h 114347"/>
                <a:gd name="connsiteX9" fmla="*/ 56316 w 74611"/>
                <a:gd name="connsiteY9" fmla="*/ 11149 h 114347"/>
                <a:gd name="connsiteX10" fmla="*/ 56316 w 74611"/>
                <a:gd name="connsiteY10" fmla="*/ 2001 h 114347"/>
                <a:gd name="connsiteX11" fmla="*/ 74611 w 74611"/>
                <a:gd name="connsiteY11" fmla="*/ 2001 h 114347"/>
                <a:gd name="connsiteX12" fmla="*/ 74611 w 74611"/>
                <a:gd name="connsiteY12" fmla="*/ 73754 h 114347"/>
                <a:gd name="connsiteX13" fmla="*/ 26586 w 74611"/>
                <a:gd name="connsiteY13" fmla="*/ 114061 h 114347"/>
                <a:gd name="connsiteX14" fmla="*/ 22583 w 74611"/>
                <a:gd name="connsiteY14" fmla="*/ 114347 h 114347"/>
                <a:gd name="connsiteX15" fmla="*/ 21440 w 74611"/>
                <a:gd name="connsiteY15" fmla="*/ 99768 h 114347"/>
                <a:gd name="connsiteX16" fmla="*/ 18867 w 74611"/>
                <a:gd name="connsiteY16" fmla="*/ 41737 h 114347"/>
                <a:gd name="connsiteX17" fmla="*/ 37449 w 74611"/>
                <a:gd name="connsiteY17" fmla="*/ 66607 h 114347"/>
                <a:gd name="connsiteX18" fmla="*/ 56316 w 74611"/>
                <a:gd name="connsiteY18" fmla="*/ 56030 h 114347"/>
                <a:gd name="connsiteX19" fmla="*/ 56316 w 74611"/>
                <a:gd name="connsiteY19" fmla="*/ 27443 h 114347"/>
                <a:gd name="connsiteX20" fmla="*/ 37163 w 74611"/>
                <a:gd name="connsiteY20" fmla="*/ 16866 h 114347"/>
                <a:gd name="connsiteX21" fmla="*/ 18867 w 74611"/>
                <a:gd name="connsiteY21" fmla="*/ 41737 h 114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4611" h="114347">
                  <a:moveTo>
                    <a:pt x="21440" y="99768"/>
                  </a:moveTo>
                  <a:lnTo>
                    <a:pt x="25442" y="99482"/>
                  </a:lnTo>
                  <a:cubicBezTo>
                    <a:pt x="49455" y="98625"/>
                    <a:pt x="56316" y="91764"/>
                    <a:pt x="56316" y="76613"/>
                  </a:cubicBezTo>
                  <a:lnTo>
                    <a:pt x="56316" y="71467"/>
                  </a:lnTo>
                  <a:lnTo>
                    <a:pt x="56030" y="71467"/>
                  </a:lnTo>
                  <a:cubicBezTo>
                    <a:pt x="50313" y="78614"/>
                    <a:pt x="41451" y="82616"/>
                    <a:pt x="31731" y="82616"/>
                  </a:cubicBezTo>
                  <a:cubicBezTo>
                    <a:pt x="12292" y="82616"/>
                    <a:pt x="0" y="66607"/>
                    <a:pt x="0" y="42023"/>
                  </a:cubicBezTo>
                  <a:cubicBezTo>
                    <a:pt x="0" y="16580"/>
                    <a:pt x="13150" y="0"/>
                    <a:pt x="32589" y="0"/>
                  </a:cubicBezTo>
                  <a:cubicBezTo>
                    <a:pt x="42308" y="0"/>
                    <a:pt x="50884" y="4002"/>
                    <a:pt x="56030" y="11149"/>
                  </a:cubicBezTo>
                  <a:lnTo>
                    <a:pt x="56316" y="11149"/>
                  </a:lnTo>
                  <a:lnTo>
                    <a:pt x="56316" y="2001"/>
                  </a:lnTo>
                  <a:lnTo>
                    <a:pt x="74611" y="2001"/>
                  </a:lnTo>
                  <a:lnTo>
                    <a:pt x="74611" y="73754"/>
                  </a:lnTo>
                  <a:cubicBezTo>
                    <a:pt x="74611" y="99768"/>
                    <a:pt x="61462" y="112632"/>
                    <a:pt x="26586" y="114061"/>
                  </a:cubicBezTo>
                  <a:lnTo>
                    <a:pt x="22583" y="114347"/>
                  </a:lnTo>
                  <a:lnTo>
                    <a:pt x="21440" y="99768"/>
                  </a:lnTo>
                  <a:close/>
                  <a:moveTo>
                    <a:pt x="18867" y="41737"/>
                  </a:moveTo>
                  <a:cubicBezTo>
                    <a:pt x="18867" y="57460"/>
                    <a:pt x="25728" y="66607"/>
                    <a:pt x="37449" y="66607"/>
                  </a:cubicBezTo>
                  <a:cubicBezTo>
                    <a:pt x="44595" y="66607"/>
                    <a:pt x="50599" y="63177"/>
                    <a:pt x="56316" y="56030"/>
                  </a:cubicBezTo>
                  <a:lnTo>
                    <a:pt x="56316" y="27443"/>
                  </a:lnTo>
                  <a:cubicBezTo>
                    <a:pt x="50884" y="20583"/>
                    <a:pt x="44595" y="16866"/>
                    <a:pt x="37163" y="16866"/>
                  </a:cubicBezTo>
                  <a:cubicBezTo>
                    <a:pt x="25728" y="16866"/>
                    <a:pt x="18867" y="26014"/>
                    <a:pt x="18867" y="41737"/>
                  </a:cubicBezTo>
                  <a:close/>
                </a:path>
              </a:pathLst>
            </a:custGeom>
            <a:grpFill/>
            <a:ln w="2856" cap="flat">
              <a:noFill/>
              <a:prstDash val="solid"/>
              <a:miter/>
            </a:ln>
          </p:spPr>
          <p:txBody>
            <a:bodyPr rtlCol="0" anchor="ctr"/>
            <a:lstStyle/>
            <a:p>
              <a:endParaRPr lang="de-DE"/>
            </a:p>
          </p:txBody>
        </p:sp>
        <p:sp>
          <p:nvSpPr>
            <p:cNvPr id="215" name="Freihandform: Form 214"/>
            <p:cNvSpPr/>
            <p:nvPr/>
          </p:nvSpPr>
          <p:spPr>
            <a:xfrm>
              <a:off x="3180021" y="203905"/>
              <a:ext cx="23727" cy="115490"/>
            </a:xfrm>
            <a:custGeom>
              <a:avLst/>
              <a:gdLst>
                <a:gd name="connsiteX0" fmla="*/ 23727 w 23727"/>
                <a:gd name="connsiteY0" fmla="*/ 11435 h 115490"/>
                <a:gd name="connsiteX1" fmla="*/ 11721 w 23727"/>
                <a:gd name="connsiteY1" fmla="*/ 22869 h 115490"/>
                <a:gd name="connsiteX2" fmla="*/ 0 w 23727"/>
                <a:gd name="connsiteY2" fmla="*/ 11435 h 115490"/>
                <a:gd name="connsiteX3" fmla="*/ 11721 w 23727"/>
                <a:gd name="connsiteY3" fmla="*/ 0 h 115490"/>
                <a:gd name="connsiteX4" fmla="*/ 23727 w 23727"/>
                <a:gd name="connsiteY4" fmla="*/ 11435 h 115490"/>
                <a:gd name="connsiteX5" fmla="*/ 21154 w 23727"/>
                <a:gd name="connsiteY5" fmla="*/ 115491 h 115490"/>
                <a:gd name="connsiteX6" fmla="*/ 2573 w 23727"/>
                <a:gd name="connsiteY6" fmla="*/ 115491 h 115490"/>
                <a:gd name="connsiteX7" fmla="*/ 2573 w 23727"/>
                <a:gd name="connsiteY7" fmla="*/ 35448 h 115490"/>
                <a:gd name="connsiteX8" fmla="*/ 21154 w 23727"/>
                <a:gd name="connsiteY8" fmla="*/ 35448 h 115490"/>
                <a:gd name="connsiteX9" fmla="*/ 21154 w 23727"/>
                <a:gd name="connsiteY9" fmla="*/ 115491 h 115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27" h="115490">
                  <a:moveTo>
                    <a:pt x="23727" y="11435"/>
                  </a:moveTo>
                  <a:cubicBezTo>
                    <a:pt x="23727" y="18010"/>
                    <a:pt x="18295" y="22869"/>
                    <a:pt x="11721" y="22869"/>
                  </a:cubicBezTo>
                  <a:cubicBezTo>
                    <a:pt x="5146" y="22869"/>
                    <a:pt x="0" y="18010"/>
                    <a:pt x="0" y="11435"/>
                  </a:cubicBezTo>
                  <a:cubicBezTo>
                    <a:pt x="0" y="4860"/>
                    <a:pt x="5431" y="0"/>
                    <a:pt x="11721" y="0"/>
                  </a:cubicBezTo>
                  <a:cubicBezTo>
                    <a:pt x="18295" y="0"/>
                    <a:pt x="23727" y="4860"/>
                    <a:pt x="23727" y="11435"/>
                  </a:cubicBezTo>
                  <a:close/>
                  <a:moveTo>
                    <a:pt x="21154" y="115491"/>
                  </a:moveTo>
                  <a:lnTo>
                    <a:pt x="2573" y="115491"/>
                  </a:lnTo>
                  <a:lnTo>
                    <a:pt x="2573" y="35448"/>
                  </a:lnTo>
                  <a:lnTo>
                    <a:pt x="21154" y="35448"/>
                  </a:lnTo>
                  <a:lnTo>
                    <a:pt x="21154" y="115491"/>
                  </a:lnTo>
                  <a:close/>
                </a:path>
              </a:pathLst>
            </a:custGeom>
            <a:grpFill/>
            <a:ln w="2856" cap="flat">
              <a:noFill/>
              <a:prstDash val="solid"/>
              <a:miter/>
            </a:ln>
          </p:spPr>
          <p:txBody>
            <a:bodyPr rtlCol="0" anchor="ctr"/>
            <a:lstStyle/>
            <a:p>
              <a:endParaRPr lang="de-DE"/>
            </a:p>
          </p:txBody>
        </p:sp>
        <p:sp>
          <p:nvSpPr>
            <p:cNvPr id="216" name="Freihandform: Form 215"/>
            <p:cNvSpPr/>
            <p:nvPr/>
          </p:nvSpPr>
          <p:spPr>
            <a:xfrm>
              <a:off x="3220900" y="237638"/>
              <a:ext cx="72896" cy="83759"/>
            </a:xfrm>
            <a:custGeom>
              <a:avLst/>
              <a:gdLst>
                <a:gd name="connsiteX0" fmla="*/ 39736 w 72896"/>
                <a:gd name="connsiteY0" fmla="*/ 83759 h 83759"/>
                <a:gd name="connsiteX1" fmla="*/ 0 w 72896"/>
                <a:gd name="connsiteY1" fmla="*/ 41737 h 83759"/>
                <a:gd name="connsiteX2" fmla="*/ 37449 w 72896"/>
                <a:gd name="connsiteY2" fmla="*/ 0 h 83759"/>
                <a:gd name="connsiteX3" fmla="*/ 72896 w 72896"/>
                <a:gd name="connsiteY3" fmla="*/ 40593 h 83759"/>
                <a:gd name="connsiteX4" fmla="*/ 72610 w 72896"/>
                <a:gd name="connsiteY4" fmla="*/ 48312 h 83759"/>
                <a:gd name="connsiteX5" fmla="*/ 18867 w 72896"/>
                <a:gd name="connsiteY5" fmla="*/ 48312 h 83759"/>
                <a:gd name="connsiteX6" fmla="*/ 39736 w 72896"/>
                <a:gd name="connsiteY6" fmla="*/ 67751 h 83759"/>
                <a:gd name="connsiteX7" fmla="*/ 59461 w 72896"/>
                <a:gd name="connsiteY7" fmla="*/ 58317 h 83759"/>
                <a:gd name="connsiteX8" fmla="*/ 71181 w 72896"/>
                <a:gd name="connsiteY8" fmla="*/ 70609 h 83759"/>
                <a:gd name="connsiteX9" fmla="*/ 39736 w 72896"/>
                <a:gd name="connsiteY9" fmla="*/ 83759 h 83759"/>
                <a:gd name="connsiteX10" fmla="*/ 18867 w 72896"/>
                <a:gd name="connsiteY10" fmla="*/ 34590 h 83759"/>
                <a:gd name="connsiteX11" fmla="*/ 55172 w 72896"/>
                <a:gd name="connsiteY11" fmla="*/ 34590 h 83759"/>
                <a:gd name="connsiteX12" fmla="*/ 37449 w 72896"/>
                <a:gd name="connsiteY12" fmla="*/ 15151 h 83759"/>
                <a:gd name="connsiteX13" fmla="*/ 18867 w 72896"/>
                <a:gd name="connsiteY13" fmla="*/ 34590 h 83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896" h="83759">
                  <a:moveTo>
                    <a:pt x="39736" y="83759"/>
                  </a:moveTo>
                  <a:cubicBezTo>
                    <a:pt x="16009" y="83759"/>
                    <a:pt x="0" y="66893"/>
                    <a:pt x="0" y="41737"/>
                  </a:cubicBezTo>
                  <a:cubicBezTo>
                    <a:pt x="0" y="16866"/>
                    <a:pt x="15151" y="0"/>
                    <a:pt x="37449" y="0"/>
                  </a:cubicBezTo>
                  <a:cubicBezTo>
                    <a:pt x="58889" y="0"/>
                    <a:pt x="72896" y="16009"/>
                    <a:pt x="72896" y="40593"/>
                  </a:cubicBezTo>
                  <a:cubicBezTo>
                    <a:pt x="72896" y="43166"/>
                    <a:pt x="72610" y="46025"/>
                    <a:pt x="72610" y="48312"/>
                  </a:cubicBezTo>
                  <a:lnTo>
                    <a:pt x="18867" y="48312"/>
                  </a:lnTo>
                  <a:cubicBezTo>
                    <a:pt x="20868" y="60604"/>
                    <a:pt x="28301" y="67751"/>
                    <a:pt x="39736" y="67751"/>
                  </a:cubicBezTo>
                  <a:cubicBezTo>
                    <a:pt x="47168" y="67751"/>
                    <a:pt x="53171" y="64892"/>
                    <a:pt x="59461" y="58317"/>
                  </a:cubicBezTo>
                  <a:lnTo>
                    <a:pt x="71181" y="70609"/>
                  </a:lnTo>
                  <a:cubicBezTo>
                    <a:pt x="62033" y="79471"/>
                    <a:pt x="51742" y="83759"/>
                    <a:pt x="39736" y="83759"/>
                  </a:cubicBezTo>
                  <a:close/>
                  <a:moveTo>
                    <a:pt x="18867" y="34590"/>
                  </a:moveTo>
                  <a:lnTo>
                    <a:pt x="55172" y="34590"/>
                  </a:lnTo>
                  <a:cubicBezTo>
                    <a:pt x="54315" y="22298"/>
                    <a:pt x="48026" y="15151"/>
                    <a:pt x="37449" y="15151"/>
                  </a:cubicBezTo>
                  <a:cubicBezTo>
                    <a:pt x="26871" y="15151"/>
                    <a:pt x="20297" y="22298"/>
                    <a:pt x="18867" y="34590"/>
                  </a:cubicBezTo>
                  <a:close/>
                </a:path>
              </a:pathLst>
            </a:custGeom>
            <a:grpFill/>
            <a:ln w="2856" cap="flat">
              <a:noFill/>
              <a:prstDash val="solid"/>
              <a:miter/>
            </a:ln>
          </p:spPr>
          <p:txBody>
            <a:bodyPr rtlCol="0" anchor="ctr"/>
            <a:lstStyle/>
            <a:p>
              <a:endParaRPr lang="de-DE"/>
            </a:p>
          </p:txBody>
        </p:sp>
      </p:grpSp>
    </p:spTree>
  </p:cSld>
  <p:clrMapOvr>
    <a:overrideClrMapping bg1="dk1" tx1="lt1" bg2="dk2" tx2="lt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showMasterSp="0" userDrawn="1">
  <p:cSld name="Schlussfolie">
    <p:bg>
      <p:bgRef idx="1001">
        <a:schemeClr val="bg2"/>
      </p:bgRef>
    </p:bg>
    <p:spTree>
      <p:nvGrpSpPr>
        <p:cNvPr id="1" name=""/>
        <p:cNvGrpSpPr/>
        <p:nvPr/>
      </p:nvGrpSpPr>
      <p:grpSpPr>
        <a:xfrm>
          <a:off x="0" y="0"/>
          <a:ext cx="0" cy="0"/>
          <a:chOff x="0" y="0"/>
          <a:chExt cx="0" cy="0"/>
        </a:xfrm>
      </p:grpSpPr>
      <p:sp>
        <p:nvSpPr>
          <p:cNvPr id="57" name="Textplatzhalter 167"/>
          <p:cNvSpPr>
            <a:spLocks noGrp="1"/>
          </p:cNvSpPr>
          <p:nvPr>
            <p:ph type="body" sz="quarter" idx="12" hasCustomPrompt="1"/>
          </p:nvPr>
        </p:nvSpPr>
        <p:spPr>
          <a:xfrm>
            <a:off x="0" y="1628775"/>
            <a:ext cx="12192000" cy="5229225"/>
          </a:xfrm>
          <a:gradFill>
            <a:gsLst>
              <a:gs pos="50000">
                <a:schemeClr val="accent4">
                  <a:alpha val="50000"/>
                </a:schemeClr>
              </a:gs>
              <a:gs pos="5000">
                <a:schemeClr val="accent4"/>
              </a:gs>
              <a:gs pos="100000">
                <a:schemeClr val="accent4">
                  <a:alpha val="20000"/>
                </a:schemeClr>
              </a:gs>
            </a:gsLst>
            <a:lin ang="5400000" scaled="1"/>
          </a:gradFill>
        </p:spPr>
        <p:txBody>
          <a:bodyPr vert="horz" wrap="square" lIns="540000" tIns="1188000" rIns="0" bIns="0" rtlCol="0" anchor="t" anchorCtr="0">
            <a:noAutofit/>
          </a:bodyPr>
          <a:lstStyle>
            <a:lvl1pPr>
              <a:defRPr lang="de-DE" sz="4000" b="1" dirty="0">
                <a:latin typeface="+mj-lt"/>
                <a:ea typeface="+mj-ea"/>
                <a:cs typeface="+mj-cs"/>
              </a:defRPr>
            </a:lvl1pPr>
          </a:lstStyle>
          <a:p>
            <a:pPr lvl="0">
              <a:spcBef>
                <a:spcPct val="0"/>
              </a:spcBef>
            </a:pPr>
            <a:r>
              <a:rPr lang="de-DE" dirty="0"/>
              <a:t> </a:t>
            </a:r>
            <a:endParaRPr lang="de-DE" dirty="0"/>
          </a:p>
        </p:txBody>
      </p:sp>
      <p:sp>
        <p:nvSpPr>
          <p:cNvPr id="59" name="Bildplatzhalter 60"/>
          <p:cNvSpPr>
            <a:spLocks noGrp="1"/>
          </p:cNvSpPr>
          <p:nvPr>
            <p:ph type="pic" sz="quarter" idx="10" hasCustomPrompt="1"/>
          </p:nvPr>
        </p:nvSpPr>
        <p:spPr>
          <a:xfrm>
            <a:off x="0" y="1628775"/>
            <a:ext cx="12192000" cy="5229226"/>
          </a:xfrm>
          <a:solidFill>
            <a:schemeClr val="tx1">
              <a:lumMod val="95000"/>
            </a:schemeClr>
          </a:solidFill>
        </p:spPr>
        <p:txBody>
          <a:bodyPr/>
          <a:lstStyle/>
          <a:p>
            <a:r>
              <a:rPr lang="de-DE" dirty="0"/>
              <a:t> </a:t>
            </a:r>
            <a:endParaRPr lang="de-DE" dirty="0"/>
          </a:p>
        </p:txBody>
      </p:sp>
      <p:sp>
        <p:nvSpPr>
          <p:cNvPr id="60" name="Rechteck 59"/>
          <p:cNvSpPr/>
          <p:nvPr userDrawn="1"/>
        </p:nvSpPr>
        <p:spPr>
          <a:xfrm>
            <a:off x="518400" y="1196733"/>
            <a:ext cx="11676062" cy="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4" name="Textplatzhalter 64"/>
          <p:cNvSpPr>
            <a:spLocks noGrp="1"/>
          </p:cNvSpPr>
          <p:nvPr>
            <p:ph type="body" sz="quarter" idx="13" hasCustomPrompt="1"/>
          </p:nvPr>
        </p:nvSpPr>
        <p:spPr>
          <a:xfrm>
            <a:off x="518317" y="2647985"/>
            <a:ext cx="11157745" cy="1562031"/>
          </a:xfrm>
        </p:spPr>
        <p:txBody>
          <a:bodyPr vert="horz" wrap="square" lIns="0" tIns="0" rIns="360000" bIns="0" rtlCol="0" anchor="ctr" anchorCtr="0">
            <a:spAutoFit/>
          </a:bodyPr>
          <a:lstStyle>
            <a:lvl1pPr>
              <a:spcAft>
                <a:spcPts val="0"/>
              </a:spcAft>
              <a:defRPr lang="de-DE" sz="4800" b="1" dirty="0" smtClean="0">
                <a:latin typeface="+mj-lt"/>
                <a:ea typeface="+mj-ea"/>
                <a:cs typeface="+mj-cs"/>
              </a:defRPr>
            </a:lvl1pPr>
          </a:lstStyle>
          <a:p>
            <a:pPr lvl="0">
              <a:spcBef>
                <a:spcPct val="0"/>
              </a:spcBef>
            </a:pPr>
            <a:r>
              <a:rPr lang="de-DE" dirty="0"/>
              <a:t>Vielen Dank</a:t>
            </a:r>
            <a:br>
              <a:rPr lang="de-DE" dirty="0"/>
            </a:br>
            <a:r>
              <a:rPr lang="de-DE" dirty="0"/>
              <a:t>für Ihre Aufmerksamkeit!</a:t>
            </a:r>
            <a:endParaRPr lang="de-DE" dirty="0"/>
          </a:p>
        </p:txBody>
      </p:sp>
      <p:sp>
        <p:nvSpPr>
          <p:cNvPr id="58" name="Freihandform: Form 57"/>
          <p:cNvSpPr/>
          <p:nvPr userDrawn="1"/>
        </p:nvSpPr>
        <p:spPr>
          <a:xfrm>
            <a:off x="10056938" y="300703"/>
            <a:ext cx="1619125" cy="618155"/>
          </a:xfrm>
          <a:custGeom>
            <a:avLst/>
            <a:gdLst>
              <a:gd name="connsiteX0" fmla="*/ 0 w 1456912"/>
              <a:gd name="connsiteY0" fmla="*/ 51854 h 556225"/>
              <a:gd name="connsiteX1" fmla="*/ 28188 w 1456912"/>
              <a:gd name="connsiteY1" fmla="*/ 23666 h 556225"/>
              <a:gd name="connsiteX2" fmla="*/ 28188 w 1456912"/>
              <a:gd name="connsiteY2" fmla="*/ 535557 h 556225"/>
              <a:gd name="connsiteX3" fmla="*/ 0 w 1456912"/>
              <a:gd name="connsiteY3" fmla="*/ 535557 h 556225"/>
              <a:gd name="connsiteX4" fmla="*/ 0 w 1456912"/>
              <a:gd name="connsiteY4" fmla="*/ 51854 h 556225"/>
              <a:gd name="connsiteX5" fmla="*/ 84564 w 1456912"/>
              <a:gd name="connsiteY5" fmla="*/ 28188 h 556225"/>
              <a:gd name="connsiteX6" fmla="*/ 422811 w 1456912"/>
              <a:gd name="connsiteY6" fmla="*/ 28188 h 556225"/>
              <a:gd name="connsiteX7" fmla="*/ 422811 w 1456912"/>
              <a:gd name="connsiteY7" fmla="*/ 0 h 556225"/>
              <a:gd name="connsiteX8" fmla="*/ 56376 w 1456912"/>
              <a:gd name="connsiteY8" fmla="*/ 0 h 556225"/>
              <a:gd name="connsiteX9" fmla="*/ 56376 w 1456912"/>
              <a:gd name="connsiteY9" fmla="*/ 338244 h 556225"/>
              <a:gd name="connsiteX10" fmla="*/ 367711 w 1456912"/>
              <a:gd name="connsiteY10" fmla="*/ 338244 h 556225"/>
              <a:gd name="connsiteX11" fmla="*/ 367711 w 1456912"/>
              <a:gd name="connsiteY11" fmla="*/ 310062 h 556225"/>
              <a:gd name="connsiteX12" fmla="*/ 84564 w 1456912"/>
              <a:gd name="connsiteY12" fmla="*/ 310062 h 556225"/>
              <a:gd name="connsiteX13" fmla="*/ 84564 w 1456912"/>
              <a:gd name="connsiteY13" fmla="*/ 28188 h 556225"/>
              <a:gd name="connsiteX14" fmla="*/ 410152 w 1456912"/>
              <a:gd name="connsiteY14" fmla="*/ 253686 h 556225"/>
              <a:gd name="connsiteX15" fmla="*/ 140937 w 1456912"/>
              <a:gd name="connsiteY15" fmla="*/ 253686 h 556225"/>
              <a:gd name="connsiteX16" fmla="*/ 140937 w 1456912"/>
              <a:gd name="connsiteY16" fmla="*/ 140940 h 556225"/>
              <a:gd name="connsiteX17" fmla="*/ 371171 w 1456912"/>
              <a:gd name="connsiteY17" fmla="*/ 140940 h 556225"/>
              <a:gd name="connsiteX18" fmla="*/ 399359 w 1456912"/>
              <a:gd name="connsiteY18" fmla="*/ 112752 h 556225"/>
              <a:gd name="connsiteX19" fmla="*/ 140937 w 1456912"/>
              <a:gd name="connsiteY19" fmla="*/ 112752 h 556225"/>
              <a:gd name="connsiteX20" fmla="*/ 140937 w 1456912"/>
              <a:gd name="connsiteY20" fmla="*/ 84564 h 556225"/>
              <a:gd name="connsiteX21" fmla="*/ 422811 w 1456912"/>
              <a:gd name="connsiteY21" fmla="*/ 84564 h 556225"/>
              <a:gd name="connsiteX22" fmla="*/ 422811 w 1456912"/>
              <a:gd name="connsiteY22" fmla="*/ 56376 h 556225"/>
              <a:gd name="connsiteX23" fmla="*/ 112749 w 1456912"/>
              <a:gd name="connsiteY23" fmla="*/ 56376 h 556225"/>
              <a:gd name="connsiteX24" fmla="*/ 112749 w 1456912"/>
              <a:gd name="connsiteY24" fmla="*/ 281874 h 556225"/>
              <a:gd name="connsiteX25" fmla="*/ 382334 w 1456912"/>
              <a:gd name="connsiteY25" fmla="*/ 281874 h 556225"/>
              <a:gd name="connsiteX26" fmla="*/ 410152 w 1456912"/>
              <a:gd name="connsiteY26" fmla="*/ 253686 h 556225"/>
              <a:gd name="connsiteX27" fmla="*/ 56376 w 1456912"/>
              <a:gd name="connsiteY27" fmla="*/ 535557 h 556225"/>
              <a:gd name="connsiteX28" fmla="*/ 84564 w 1456912"/>
              <a:gd name="connsiteY28" fmla="*/ 535557 h 556225"/>
              <a:gd name="connsiteX29" fmla="*/ 84564 w 1456912"/>
              <a:gd name="connsiteY29" fmla="*/ 394620 h 556225"/>
              <a:gd name="connsiteX30" fmla="*/ 112752 w 1456912"/>
              <a:gd name="connsiteY30" fmla="*/ 394620 h 556225"/>
              <a:gd name="connsiteX31" fmla="*/ 112752 w 1456912"/>
              <a:gd name="connsiteY31" fmla="*/ 511890 h 556225"/>
              <a:gd name="connsiteX32" fmla="*/ 140940 w 1456912"/>
              <a:gd name="connsiteY32" fmla="*/ 483705 h 556225"/>
              <a:gd name="connsiteX33" fmla="*/ 140940 w 1456912"/>
              <a:gd name="connsiteY33" fmla="*/ 394620 h 556225"/>
              <a:gd name="connsiteX34" fmla="*/ 367714 w 1456912"/>
              <a:gd name="connsiteY34" fmla="*/ 394620 h 556225"/>
              <a:gd name="connsiteX35" fmla="*/ 367714 w 1456912"/>
              <a:gd name="connsiteY35" fmla="*/ 366435 h 556225"/>
              <a:gd name="connsiteX36" fmla="*/ 56376 w 1456912"/>
              <a:gd name="connsiteY36" fmla="*/ 366435 h 556225"/>
              <a:gd name="connsiteX37" fmla="*/ 56376 w 1456912"/>
              <a:gd name="connsiteY37" fmla="*/ 535557 h 556225"/>
              <a:gd name="connsiteX38" fmla="*/ 1428724 w 1456912"/>
              <a:gd name="connsiteY38" fmla="*/ 0 h 556225"/>
              <a:gd name="connsiteX39" fmla="*/ 1428724 w 1456912"/>
              <a:gd name="connsiteY39" fmla="*/ 324156 h 556225"/>
              <a:gd name="connsiteX40" fmla="*/ 1316539 w 1456912"/>
              <a:gd name="connsiteY40" fmla="*/ 514089 h 556225"/>
              <a:gd name="connsiteX41" fmla="*/ 1315903 w 1456912"/>
              <a:gd name="connsiteY41" fmla="*/ 513258 h 556225"/>
              <a:gd name="connsiteX42" fmla="*/ 1400536 w 1456912"/>
              <a:gd name="connsiteY42" fmla="*/ 351869 h 556225"/>
              <a:gd name="connsiteX43" fmla="*/ 1400536 w 1456912"/>
              <a:gd name="connsiteY43" fmla="*/ 3 h 556225"/>
              <a:gd name="connsiteX44" fmla="*/ 1372348 w 1456912"/>
              <a:gd name="connsiteY44" fmla="*/ 3 h 556225"/>
              <a:gd name="connsiteX45" fmla="*/ 1372348 w 1456912"/>
              <a:gd name="connsiteY45" fmla="*/ 351400 h 556225"/>
              <a:gd name="connsiteX46" fmla="*/ 1189132 w 1456912"/>
              <a:gd name="connsiteY46" fmla="*/ 528510 h 556225"/>
              <a:gd name="connsiteX47" fmla="*/ 1005916 w 1456912"/>
              <a:gd name="connsiteY47" fmla="*/ 351400 h 556225"/>
              <a:gd name="connsiteX48" fmla="*/ 1005916 w 1456912"/>
              <a:gd name="connsiteY48" fmla="*/ 23666 h 556225"/>
              <a:gd name="connsiteX49" fmla="*/ 977728 w 1456912"/>
              <a:gd name="connsiteY49" fmla="*/ 51854 h 556225"/>
              <a:gd name="connsiteX50" fmla="*/ 977728 w 1456912"/>
              <a:gd name="connsiteY50" fmla="*/ 351869 h 556225"/>
              <a:gd name="connsiteX51" fmla="*/ 1189132 w 1456912"/>
              <a:gd name="connsiteY51" fmla="*/ 556226 h 556225"/>
              <a:gd name="connsiteX52" fmla="*/ 1217320 w 1456912"/>
              <a:gd name="connsiteY52" fmla="*/ 556226 h 556225"/>
              <a:gd name="connsiteX53" fmla="*/ 1456912 w 1456912"/>
              <a:gd name="connsiteY53" fmla="*/ 324566 h 556225"/>
              <a:gd name="connsiteX54" fmla="*/ 1456912 w 1456912"/>
              <a:gd name="connsiteY54" fmla="*/ 0 h 556225"/>
              <a:gd name="connsiteX55" fmla="*/ 1428724 w 1456912"/>
              <a:gd name="connsiteY55" fmla="*/ 0 h 556225"/>
              <a:gd name="connsiteX56" fmla="*/ 1189132 w 1456912"/>
              <a:gd name="connsiteY56" fmla="*/ 500322 h 556225"/>
              <a:gd name="connsiteX57" fmla="*/ 1344160 w 1456912"/>
              <a:gd name="connsiteY57" fmla="*/ 351400 h 556225"/>
              <a:gd name="connsiteX58" fmla="*/ 1344160 w 1456912"/>
              <a:gd name="connsiteY58" fmla="*/ 351400 h 556225"/>
              <a:gd name="connsiteX59" fmla="*/ 1344160 w 1456912"/>
              <a:gd name="connsiteY59" fmla="*/ 23666 h 556225"/>
              <a:gd name="connsiteX60" fmla="*/ 1315972 w 1456912"/>
              <a:gd name="connsiteY60" fmla="*/ 51854 h 556225"/>
              <a:gd name="connsiteX61" fmla="*/ 1315972 w 1456912"/>
              <a:gd name="connsiteY61" fmla="*/ 324153 h 556225"/>
              <a:gd name="connsiteX62" fmla="*/ 1217317 w 1456912"/>
              <a:gd name="connsiteY62" fmla="*/ 415761 h 556225"/>
              <a:gd name="connsiteX63" fmla="*/ 1118662 w 1456912"/>
              <a:gd name="connsiteY63" fmla="*/ 324153 h 556225"/>
              <a:gd name="connsiteX64" fmla="*/ 1118662 w 1456912"/>
              <a:gd name="connsiteY64" fmla="*/ 3 h 556225"/>
              <a:gd name="connsiteX65" fmla="*/ 1090474 w 1456912"/>
              <a:gd name="connsiteY65" fmla="*/ 3 h 556225"/>
              <a:gd name="connsiteX66" fmla="*/ 1090474 w 1456912"/>
              <a:gd name="connsiteY66" fmla="*/ 324156 h 556225"/>
              <a:gd name="connsiteX67" fmla="*/ 1217317 w 1456912"/>
              <a:gd name="connsiteY67" fmla="*/ 443951 h 556225"/>
              <a:gd name="connsiteX68" fmla="*/ 1304349 w 1456912"/>
              <a:gd name="connsiteY68" fmla="*/ 404889 h 556225"/>
              <a:gd name="connsiteX69" fmla="*/ 1304982 w 1456912"/>
              <a:gd name="connsiteY69" fmla="*/ 405720 h 556225"/>
              <a:gd name="connsiteX70" fmla="*/ 1189129 w 1456912"/>
              <a:gd name="connsiteY70" fmla="*/ 472139 h 556225"/>
              <a:gd name="connsiteX71" fmla="*/ 1062303 w 1456912"/>
              <a:gd name="connsiteY71" fmla="*/ 352344 h 556225"/>
              <a:gd name="connsiteX72" fmla="*/ 1062286 w 1456912"/>
              <a:gd name="connsiteY72" fmla="*/ 352344 h 556225"/>
              <a:gd name="connsiteX73" fmla="*/ 1062286 w 1456912"/>
              <a:gd name="connsiteY73" fmla="*/ 3 h 556225"/>
              <a:gd name="connsiteX74" fmla="*/ 1034098 w 1456912"/>
              <a:gd name="connsiteY74" fmla="*/ 3 h 556225"/>
              <a:gd name="connsiteX75" fmla="*/ 1034098 w 1456912"/>
              <a:gd name="connsiteY75" fmla="*/ 352341 h 556225"/>
              <a:gd name="connsiteX76" fmla="*/ 1034113 w 1456912"/>
              <a:gd name="connsiteY76" fmla="*/ 352341 h 556225"/>
              <a:gd name="connsiteX77" fmla="*/ 1189132 w 1456912"/>
              <a:gd name="connsiteY77" fmla="*/ 500322 h 556225"/>
              <a:gd name="connsiteX78" fmla="*/ 562774 w 1456912"/>
              <a:gd name="connsiteY78" fmla="*/ 366435 h 556225"/>
              <a:gd name="connsiteX79" fmla="*/ 491494 w 1456912"/>
              <a:gd name="connsiteY79" fmla="*/ 535557 h 556225"/>
              <a:gd name="connsiteX80" fmla="*/ 519684 w 1456912"/>
              <a:gd name="connsiteY80" fmla="*/ 535554 h 556225"/>
              <a:gd name="connsiteX81" fmla="*/ 519682 w 1456912"/>
              <a:gd name="connsiteY81" fmla="*/ 535557 h 556225"/>
              <a:gd name="connsiteX82" fmla="*/ 519684 w 1456912"/>
              <a:gd name="connsiteY82" fmla="*/ 535557 h 556225"/>
              <a:gd name="connsiteX83" fmla="*/ 555322 w 1456912"/>
              <a:gd name="connsiteY83" fmla="*/ 450996 h 556225"/>
              <a:gd name="connsiteX84" fmla="*/ 794138 w 1456912"/>
              <a:gd name="connsiteY84" fmla="*/ 450996 h 556225"/>
              <a:gd name="connsiteX85" fmla="*/ 829744 w 1456912"/>
              <a:gd name="connsiteY85" fmla="*/ 535557 h 556225"/>
              <a:gd name="connsiteX86" fmla="*/ 857932 w 1456912"/>
              <a:gd name="connsiteY86" fmla="*/ 535557 h 556225"/>
              <a:gd name="connsiteX87" fmla="*/ 810457 w 1456912"/>
              <a:gd name="connsiteY87" fmla="*/ 422808 h 556225"/>
              <a:gd name="connsiteX88" fmla="*/ 567200 w 1456912"/>
              <a:gd name="connsiteY88" fmla="*/ 422808 h 556225"/>
              <a:gd name="connsiteX89" fmla="*/ 579078 w 1456912"/>
              <a:gd name="connsiteY89" fmla="*/ 394620 h 556225"/>
              <a:gd name="connsiteX90" fmla="*/ 826776 w 1456912"/>
              <a:gd name="connsiteY90" fmla="*/ 394620 h 556225"/>
              <a:gd name="connsiteX91" fmla="*/ 886120 w 1456912"/>
              <a:gd name="connsiteY91" fmla="*/ 535557 h 556225"/>
              <a:gd name="connsiteX92" fmla="*/ 914308 w 1456912"/>
              <a:gd name="connsiteY92" fmla="*/ 535557 h 556225"/>
              <a:gd name="connsiteX93" fmla="*/ 843097 w 1456912"/>
              <a:gd name="connsiteY93" fmla="*/ 366435 h 556225"/>
              <a:gd name="connsiteX94" fmla="*/ 562774 w 1456912"/>
              <a:gd name="connsiteY94" fmla="*/ 366435 h 556225"/>
              <a:gd name="connsiteX95" fmla="*/ 604248 w 1456912"/>
              <a:gd name="connsiteY95" fmla="*/ 0 h 556225"/>
              <a:gd name="connsiteX96" fmla="*/ 397091 w 1456912"/>
              <a:gd name="connsiteY96" fmla="*/ 491374 h 556225"/>
              <a:gd name="connsiteX97" fmla="*/ 415032 w 1456912"/>
              <a:gd name="connsiteY97" fmla="*/ 515732 h 556225"/>
              <a:gd name="connsiteX98" fmla="*/ 632437 w 1456912"/>
              <a:gd name="connsiteY98" fmla="*/ 0 h 556225"/>
              <a:gd name="connsiteX99" fmla="*/ 604248 w 1456912"/>
              <a:gd name="connsiteY99" fmla="*/ 0 h 556225"/>
              <a:gd name="connsiteX100" fmla="*/ 716998 w 1456912"/>
              <a:gd name="connsiteY100" fmla="*/ 3 h 556225"/>
              <a:gd name="connsiteX101" fmla="*/ 934130 w 1456912"/>
              <a:gd name="connsiteY101" fmla="*/ 515735 h 556225"/>
              <a:gd name="connsiteX102" fmla="*/ 952028 w 1456912"/>
              <a:gd name="connsiteY102" fmla="*/ 491377 h 556225"/>
              <a:gd name="connsiteX103" fmla="*/ 745186 w 1456912"/>
              <a:gd name="connsiteY103" fmla="*/ 3 h 556225"/>
              <a:gd name="connsiteX104" fmla="*/ 716998 w 1456912"/>
              <a:gd name="connsiteY104" fmla="*/ 3 h 556225"/>
              <a:gd name="connsiteX105" fmla="*/ 546409 w 1456912"/>
              <a:gd name="connsiteY105" fmla="*/ 338247 h 556225"/>
              <a:gd name="connsiteX106" fmla="*/ 463042 w 1456912"/>
              <a:gd name="connsiteY106" fmla="*/ 535557 h 556225"/>
              <a:gd name="connsiteX107" fmla="*/ 434854 w 1456912"/>
              <a:gd name="connsiteY107" fmla="*/ 535557 h 556225"/>
              <a:gd name="connsiteX108" fmla="*/ 646528 w 1456912"/>
              <a:gd name="connsiteY108" fmla="*/ 33467 h 556225"/>
              <a:gd name="connsiteX109" fmla="*/ 762988 w 1456912"/>
              <a:gd name="connsiteY109" fmla="*/ 310059 h 556225"/>
              <a:gd name="connsiteX110" fmla="*/ 791176 w 1456912"/>
              <a:gd name="connsiteY110" fmla="*/ 310059 h 556225"/>
              <a:gd name="connsiteX111" fmla="*/ 660624 w 1456912"/>
              <a:gd name="connsiteY111" fmla="*/ 3 h 556225"/>
              <a:gd name="connsiteX112" fmla="*/ 688812 w 1456912"/>
              <a:gd name="connsiteY112" fmla="*/ 3 h 556225"/>
              <a:gd name="connsiteX113" fmla="*/ 831231 w 1456912"/>
              <a:gd name="connsiteY113" fmla="*/ 338247 h 556225"/>
              <a:gd name="connsiteX114" fmla="*/ 546409 w 1456912"/>
              <a:gd name="connsiteY114" fmla="*/ 338247 h 556225"/>
              <a:gd name="connsiteX115" fmla="*/ 674788 w 1456912"/>
              <a:gd name="connsiteY115" fmla="*/ 167531 h 556225"/>
              <a:gd name="connsiteX116" fmla="*/ 614721 w 1456912"/>
              <a:gd name="connsiteY116" fmla="*/ 310062 h 556225"/>
              <a:gd name="connsiteX117" fmla="*/ 734800 w 1456912"/>
              <a:gd name="connsiteY117" fmla="*/ 310062 h 556225"/>
              <a:gd name="connsiteX118" fmla="*/ 674788 w 1456912"/>
              <a:gd name="connsiteY118" fmla="*/ 167531 h 556225"/>
              <a:gd name="connsiteX119" fmla="*/ 558275 w 1456912"/>
              <a:gd name="connsiteY119" fmla="*/ 310062 h 556225"/>
              <a:gd name="connsiteX120" fmla="*/ 586535 w 1456912"/>
              <a:gd name="connsiteY120" fmla="*/ 310062 h 556225"/>
              <a:gd name="connsiteX121" fmla="*/ 660703 w 1456912"/>
              <a:gd name="connsiteY121" fmla="*/ 134072 h 556225"/>
              <a:gd name="connsiteX122" fmla="*/ 646588 w 1456912"/>
              <a:gd name="connsiteY122" fmla="*/ 100553 h 556225"/>
              <a:gd name="connsiteX123" fmla="*/ 558275 w 1456912"/>
              <a:gd name="connsiteY123" fmla="*/ 310062 h 55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1456912" h="556225">
                <a:moveTo>
                  <a:pt x="0" y="51854"/>
                </a:moveTo>
                <a:lnTo>
                  <a:pt x="28188" y="23666"/>
                </a:lnTo>
                <a:lnTo>
                  <a:pt x="28188" y="535557"/>
                </a:lnTo>
                <a:lnTo>
                  <a:pt x="0" y="535557"/>
                </a:lnTo>
                <a:lnTo>
                  <a:pt x="0" y="51854"/>
                </a:lnTo>
                <a:close/>
                <a:moveTo>
                  <a:pt x="84564" y="28188"/>
                </a:moveTo>
                <a:lnTo>
                  <a:pt x="422811" y="28188"/>
                </a:lnTo>
                <a:lnTo>
                  <a:pt x="422811" y="0"/>
                </a:lnTo>
                <a:lnTo>
                  <a:pt x="56376" y="0"/>
                </a:lnTo>
                <a:lnTo>
                  <a:pt x="56376" y="338244"/>
                </a:lnTo>
                <a:lnTo>
                  <a:pt x="367711" y="338244"/>
                </a:lnTo>
                <a:lnTo>
                  <a:pt x="367711" y="310062"/>
                </a:lnTo>
                <a:lnTo>
                  <a:pt x="84564" y="310062"/>
                </a:lnTo>
                <a:lnTo>
                  <a:pt x="84564" y="28188"/>
                </a:lnTo>
                <a:close/>
                <a:moveTo>
                  <a:pt x="410152" y="253686"/>
                </a:moveTo>
                <a:lnTo>
                  <a:pt x="140937" y="253686"/>
                </a:lnTo>
                <a:lnTo>
                  <a:pt x="140937" y="140940"/>
                </a:lnTo>
                <a:lnTo>
                  <a:pt x="371171" y="140940"/>
                </a:lnTo>
                <a:lnTo>
                  <a:pt x="399359" y="112752"/>
                </a:lnTo>
                <a:lnTo>
                  <a:pt x="140937" y="112752"/>
                </a:lnTo>
                <a:lnTo>
                  <a:pt x="140937" y="84564"/>
                </a:lnTo>
                <a:lnTo>
                  <a:pt x="422811" y="84564"/>
                </a:lnTo>
                <a:lnTo>
                  <a:pt x="422811" y="56376"/>
                </a:lnTo>
                <a:lnTo>
                  <a:pt x="112749" y="56376"/>
                </a:lnTo>
                <a:lnTo>
                  <a:pt x="112749" y="281874"/>
                </a:lnTo>
                <a:lnTo>
                  <a:pt x="382334" y="281874"/>
                </a:lnTo>
                <a:lnTo>
                  <a:pt x="410152" y="253686"/>
                </a:lnTo>
                <a:close/>
                <a:moveTo>
                  <a:pt x="56376" y="535557"/>
                </a:moveTo>
                <a:lnTo>
                  <a:pt x="84564" y="535557"/>
                </a:lnTo>
                <a:lnTo>
                  <a:pt x="84564" y="394620"/>
                </a:lnTo>
                <a:lnTo>
                  <a:pt x="112752" y="394620"/>
                </a:lnTo>
                <a:lnTo>
                  <a:pt x="112752" y="511890"/>
                </a:lnTo>
                <a:lnTo>
                  <a:pt x="140940" y="483705"/>
                </a:lnTo>
                <a:lnTo>
                  <a:pt x="140940" y="394620"/>
                </a:lnTo>
                <a:lnTo>
                  <a:pt x="367714" y="394620"/>
                </a:lnTo>
                <a:lnTo>
                  <a:pt x="367714" y="366435"/>
                </a:lnTo>
                <a:lnTo>
                  <a:pt x="56376" y="366435"/>
                </a:lnTo>
                <a:lnTo>
                  <a:pt x="56376" y="535557"/>
                </a:lnTo>
                <a:close/>
                <a:moveTo>
                  <a:pt x="1428724" y="0"/>
                </a:moveTo>
                <a:lnTo>
                  <a:pt x="1428724" y="324156"/>
                </a:lnTo>
                <a:cubicBezTo>
                  <a:pt x="1428724" y="399584"/>
                  <a:pt x="1395069" y="464387"/>
                  <a:pt x="1316539" y="514089"/>
                </a:cubicBezTo>
                <a:lnTo>
                  <a:pt x="1315903" y="513258"/>
                </a:lnTo>
                <a:cubicBezTo>
                  <a:pt x="1367503" y="472336"/>
                  <a:pt x="1400536" y="419773"/>
                  <a:pt x="1400536" y="351869"/>
                </a:cubicBezTo>
                <a:lnTo>
                  <a:pt x="1400536" y="3"/>
                </a:lnTo>
                <a:lnTo>
                  <a:pt x="1372348" y="3"/>
                </a:lnTo>
                <a:lnTo>
                  <a:pt x="1372348" y="351400"/>
                </a:lnTo>
                <a:cubicBezTo>
                  <a:pt x="1372348" y="452590"/>
                  <a:pt x="1290318" y="528510"/>
                  <a:pt x="1189132" y="528510"/>
                </a:cubicBezTo>
                <a:cubicBezTo>
                  <a:pt x="1087946" y="528510"/>
                  <a:pt x="1005916" y="452587"/>
                  <a:pt x="1005916" y="351400"/>
                </a:cubicBezTo>
                <a:lnTo>
                  <a:pt x="1005916" y="23666"/>
                </a:lnTo>
                <a:lnTo>
                  <a:pt x="977728" y="51854"/>
                </a:lnTo>
                <a:lnTo>
                  <a:pt x="977728" y="351869"/>
                </a:lnTo>
                <a:cubicBezTo>
                  <a:pt x="977728" y="468625"/>
                  <a:pt x="1072376" y="556226"/>
                  <a:pt x="1189132" y="556226"/>
                </a:cubicBezTo>
                <a:cubicBezTo>
                  <a:pt x="1191834" y="556226"/>
                  <a:pt x="1217320" y="556226"/>
                  <a:pt x="1217320" y="556226"/>
                </a:cubicBezTo>
                <a:cubicBezTo>
                  <a:pt x="1332291" y="556226"/>
                  <a:pt x="1456912" y="471321"/>
                  <a:pt x="1456912" y="324566"/>
                </a:cubicBezTo>
                <a:cubicBezTo>
                  <a:pt x="1456912" y="324428"/>
                  <a:pt x="1456912" y="0"/>
                  <a:pt x="1456912" y="0"/>
                </a:cubicBezTo>
                <a:lnTo>
                  <a:pt x="1428724" y="0"/>
                </a:lnTo>
                <a:close/>
                <a:moveTo>
                  <a:pt x="1189132" y="500322"/>
                </a:moveTo>
                <a:cubicBezTo>
                  <a:pt x="1274706" y="500322"/>
                  <a:pt x="1344082" y="436948"/>
                  <a:pt x="1344160" y="351400"/>
                </a:cubicBezTo>
                <a:lnTo>
                  <a:pt x="1344160" y="351400"/>
                </a:lnTo>
                <a:lnTo>
                  <a:pt x="1344160" y="23666"/>
                </a:lnTo>
                <a:lnTo>
                  <a:pt x="1315972" y="51854"/>
                </a:lnTo>
                <a:lnTo>
                  <a:pt x="1315972" y="324153"/>
                </a:lnTo>
                <a:cubicBezTo>
                  <a:pt x="1315972" y="378637"/>
                  <a:pt x="1271801" y="415761"/>
                  <a:pt x="1217317" y="415761"/>
                </a:cubicBezTo>
                <a:cubicBezTo>
                  <a:pt x="1162833" y="415761"/>
                  <a:pt x="1118662" y="378637"/>
                  <a:pt x="1118662" y="324153"/>
                </a:cubicBezTo>
                <a:lnTo>
                  <a:pt x="1118662" y="3"/>
                </a:lnTo>
                <a:lnTo>
                  <a:pt x="1090474" y="3"/>
                </a:lnTo>
                <a:lnTo>
                  <a:pt x="1090474" y="324156"/>
                </a:lnTo>
                <a:cubicBezTo>
                  <a:pt x="1090474" y="394209"/>
                  <a:pt x="1147264" y="443951"/>
                  <a:pt x="1217317" y="443951"/>
                </a:cubicBezTo>
                <a:cubicBezTo>
                  <a:pt x="1245962" y="443951"/>
                  <a:pt x="1280732" y="429800"/>
                  <a:pt x="1304349" y="404889"/>
                </a:cubicBezTo>
                <a:lnTo>
                  <a:pt x="1304982" y="405720"/>
                </a:lnTo>
                <a:cubicBezTo>
                  <a:pt x="1282838" y="446784"/>
                  <a:pt x="1241907" y="472139"/>
                  <a:pt x="1189129" y="472139"/>
                </a:cubicBezTo>
                <a:cubicBezTo>
                  <a:pt x="1119507" y="472139"/>
                  <a:pt x="1062992" y="421734"/>
                  <a:pt x="1062303" y="352344"/>
                </a:cubicBezTo>
                <a:lnTo>
                  <a:pt x="1062286" y="352344"/>
                </a:lnTo>
                <a:lnTo>
                  <a:pt x="1062286" y="3"/>
                </a:lnTo>
                <a:lnTo>
                  <a:pt x="1034098" y="3"/>
                </a:lnTo>
                <a:lnTo>
                  <a:pt x="1034098" y="352341"/>
                </a:lnTo>
                <a:lnTo>
                  <a:pt x="1034113" y="352341"/>
                </a:lnTo>
                <a:cubicBezTo>
                  <a:pt x="1034703" y="437411"/>
                  <a:pt x="1103877" y="500322"/>
                  <a:pt x="1189132" y="500322"/>
                </a:cubicBezTo>
                <a:close/>
                <a:moveTo>
                  <a:pt x="562774" y="366435"/>
                </a:moveTo>
                <a:lnTo>
                  <a:pt x="491494" y="535557"/>
                </a:lnTo>
                <a:lnTo>
                  <a:pt x="519684" y="535554"/>
                </a:lnTo>
                <a:lnTo>
                  <a:pt x="519682" y="535557"/>
                </a:lnTo>
                <a:lnTo>
                  <a:pt x="519684" y="535557"/>
                </a:lnTo>
                <a:lnTo>
                  <a:pt x="555322" y="450996"/>
                </a:lnTo>
                <a:lnTo>
                  <a:pt x="794138" y="450996"/>
                </a:lnTo>
                <a:lnTo>
                  <a:pt x="829744" y="535557"/>
                </a:lnTo>
                <a:lnTo>
                  <a:pt x="857932" y="535557"/>
                </a:lnTo>
                <a:lnTo>
                  <a:pt x="810457" y="422808"/>
                </a:lnTo>
                <a:lnTo>
                  <a:pt x="567200" y="422808"/>
                </a:lnTo>
                <a:lnTo>
                  <a:pt x="579078" y="394620"/>
                </a:lnTo>
                <a:lnTo>
                  <a:pt x="826776" y="394620"/>
                </a:lnTo>
                <a:lnTo>
                  <a:pt x="886120" y="535557"/>
                </a:lnTo>
                <a:lnTo>
                  <a:pt x="914308" y="535557"/>
                </a:lnTo>
                <a:lnTo>
                  <a:pt x="843097" y="366435"/>
                </a:lnTo>
                <a:lnTo>
                  <a:pt x="562774" y="366435"/>
                </a:lnTo>
                <a:close/>
                <a:moveTo>
                  <a:pt x="604248" y="0"/>
                </a:moveTo>
                <a:lnTo>
                  <a:pt x="397091" y="491374"/>
                </a:lnTo>
                <a:lnTo>
                  <a:pt x="415032" y="515732"/>
                </a:lnTo>
                <a:lnTo>
                  <a:pt x="632437" y="0"/>
                </a:lnTo>
                <a:lnTo>
                  <a:pt x="604248" y="0"/>
                </a:lnTo>
                <a:close/>
                <a:moveTo>
                  <a:pt x="716998" y="3"/>
                </a:moveTo>
                <a:lnTo>
                  <a:pt x="934130" y="515735"/>
                </a:lnTo>
                <a:lnTo>
                  <a:pt x="952028" y="491377"/>
                </a:lnTo>
                <a:lnTo>
                  <a:pt x="745186" y="3"/>
                </a:lnTo>
                <a:lnTo>
                  <a:pt x="716998" y="3"/>
                </a:lnTo>
                <a:close/>
                <a:moveTo>
                  <a:pt x="546409" y="338247"/>
                </a:moveTo>
                <a:lnTo>
                  <a:pt x="463042" y="535557"/>
                </a:lnTo>
                <a:lnTo>
                  <a:pt x="434854" y="535557"/>
                </a:lnTo>
                <a:lnTo>
                  <a:pt x="646528" y="33467"/>
                </a:lnTo>
                <a:lnTo>
                  <a:pt x="762988" y="310059"/>
                </a:lnTo>
                <a:lnTo>
                  <a:pt x="791176" y="310059"/>
                </a:lnTo>
                <a:lnTo>
                  <a:pt x="660624" y="3"/>
                </a:lnTo>
                <a:lnTo>
                  <a:pt x="688812" y="3"/>
                </a:lnTo>
                <a:lnTo>
                  <a:pt x="831231" y="338247"/>
                </a:lnTo>
                <a:lnTo>
                  <a:pt x="546409" y="338247"/>
                </a:lnTo>
                <a:close/>
                <a:moveTo>
                  <a:pt x="674788" y="167531"/>
                </a:moveTo>
                <a:lnTo>
                  <a:pt x="614721" y="310062"/>
                </a:lnTo>
                <a:lnTo>
                  <a:pt x="734800" y="310062"/>
                </a:lnTo>
                <a:lnTo>
                  <a:pt x="674788" y="167531"/>
                </a:lnTo>
                <a:close/>
                <a:moveTo>
                  <a:pt x="558275" y="310062"/>
                </a:moveTo>
                <a:lnTo>
                  <a:pt x="586535" y="310062"/>
                </a:lnTo>
                <a:lnTo>
                  <a:pt x="660703" y="134072"/>
                </a:lnTo>
                <a:lnTo>
                  <a:pt x="646588" y="100553"/>
                </a:lnTo>
                <a:lnTo>
                  <a:pt x="558275" y="310062"/>
                </a:lnTo>
                <a:close/>
              </a:path>
            </a:pathLst>
          </a:custGeom>
          <a:solidFill>
            <a:schemeClr val="tx1"/>
          </a:solidFill>
          <a:ln w="2892" cap="flat">
            <a:noFill/>
            <a:prstDash val="solid"/>
            <a:miter/>
          </a:ln>
        </p:spPr>
        <p:txBody>
          <a:bodyPr rtlCol="0" anchor="ctr"/>
          <a:lstStyle/>
          <a:p>
            <a:endParaRPr lang="de-DE"/>
          </a:p>
        </p:txBody>
      </p:sp>
      <p:grpSp>
        <p:nvGrpSpPr>
          <p:cNvPr id="56" name="Gruppieren 55"/>
          <p:cNvGrpSpPr/>
          <p:nvPr userDrawn="1"/>
        </p:nvGrpSpPr>
        <p:grpSpPr>
          <a:xfrm>
            <a:off x="-390525" y="160153"/>
            <a:ext cx="333375" cy="136812"/>
            <a:chOff x="-133350" y="2711163"/>
            <a:chExt cx="333375" cy="136812"/>
          </a:xfrm>
        </p:grpSpPr>
        <p:cxnSp>
          <p:nvCxnSpPr>
            <p:cNvPr id="62" name="Gerader Verbinder 61"/>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3" name="Textfeld 62"/>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64" name="Gruppieren 63"/>
          <p:cNvGrpSpPr/>
          <p:nvPr userDrawn="1"/>
        </p:nvGrpSpPr>
        <p:grpSpPr>
          <a:xfrm>
            <a:off x="-390525" y="1131703"/>
            <a:ext cx="333375" cy="136812"/>
            <a:chOff x="-133350" y="2711163"/>
            <a:chExt cx="333375" cy="136812"/>
          </a:xfrm>
        </p:grpSpPr>
        <p:cxnSp>
          <p:nvCxnSpPr>
            <p:cNvPr id="66" name="Gerader Verbinder 65"/>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7" name="Textfeld 66"/>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06,00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68" name="Gruppieren 67"/>
          <p:cNvGrpSpPr/>
          <p:nvPr userDrawn="1"/>
        </p:nvGrpSpPr>
        <p:grpSpPr>
          <a:xfrm>
            <a:off x="-390525" y="1491963"/>
            <a:ext cx="333375" cy="136812"/>
            <a:chOff x="-133350" y="2711163"/>
            <a:chExt cx="333375" cy="136812"/>
          </a:xfrm>
        </p:grpSpPr>
        <p:cxnSp>
          <p:nvCxnSpPr>
            <p:cNvPr id="69" name="Gerader Verbinder 68"/>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0" name="Textfeld 69"/>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05,00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71" name="Gruppieren 70"/>
          <p:cNvGrpSpPr/>
          <p:nvPr userDrawn="1"/>
        </p:nvGrpSpPr>
        <p:grpSpPr>
          <a:xfrm>
            <a:off x="-390525" y="3292188"/>
            <a:ext cx="333375" cy="136812"/>
            <a:chOff x="-133350" y="2711163"/>
            <a:chExt cx="333375" cy="136812"/>
          </a:xfrm>
        </p:grpSpPr>
        <p:cxnSp>
          <p:nvCxnSpPr>
            <p:cNvPr id="72" name="Gerader Verbinder 71"/>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3" name="Textfeld 72"/>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74" name="Gruppieren 73"/>
          <p:cNvGrpSpPr/>
          <p:nvPr userDrawn="1"/>
        </p:nvGrpSpPr>
        <p:grpSpPr>
          <a:xfrm>
            <a:off x="-390525" y="6063963"/>
            <a:ext cx="333375" cy="136812"/>
            <a:chOff x="-133350" y="2711163"/>
            <a:chExt cx="333375" cy="136812"/>
          </a:xfrm>
        </p:grpSpPr>
        <p:cxnSp>
          <p:nvCxnSpPr>
            <p:cNvPr id="75" name="Gerader Verbinder 74"/>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6" name="Textfeld 75"/>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07,70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77" name="Gruppieren 76"/>
          <p:cNvGrpSpPr/>
          <p:nvPr userDrawn="1"/>
        </p:nvGrpSpPr>
        <p:grpSpPr>
          <a:xfrm>
            <a:off x="-390525" y="6495763"/>
            <a:ext cx="333375" cy="136812"/>
            <a:chOff x="-133350" y="2711163"/>
            <a:chExt cx="333375" cy="136812"/>
          </a:xfrm>
        </p:grpSpPr>
        <p:cxnSp>
          <p:nvCxnSpPr>
            <p:cNvPr id="78" name="Gerader Verbinder 77"/>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9" name="Textfeld 78"/>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08,90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80" name="Gruppieren 79"/>
          <p:cNvGrpSpPr/>
          <p:nvPr userDrawn="1"/>
        </p:nvGrpSpPr>
        <p:grpSpPr>
          <a:xfrm rot="16200000">
            <a:off x="281643" y="-299136"/>
            <a:ext cx="333375" cy="136808"/>
            <a:chOff x="-133350" y="2711167"/>
            <a:chExt cx="333375" cy="136808"/>
          </a:xfrm>
        </p:grpSpPr>
        <p:cxnSp>
          <p:nvCxnSpPr>
            <p:cNvPr id="81" name="Gerader Verbinder 80"/>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2" name="Textfeld 81"/>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83" name="Gruppieren 82"/>
          <p:cNvGrpSpPr/>
          <p:nvPr userDrawn="1"/>
        </p:nvGrpSpPr>
        <p:grpSpPr>
          <a:xfrm rot="16200000">
            <a:off x="5752963" y="-299136"/>
            <a:ext cx="333375" cy="136804"/>
            <a:chOff x="-133350" y="2711171"/>
            <a:chExt cx="333375" cy="136804"/>
          </a:xfrm>
        </p:grpSpPr>
        <p:cxnSp>
          <p:nvCxnSpPr>
            <p:cNvPr id="84" name="Gerader Verbinder 83"/>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5" name="Textfeld 84"/>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86" name="Gruppieren 85"/>
          <p:cNvGrpSpPr/>
          <p:nvPr userDrawn="1"/>
        </p:nvGrpSpPr>
        <p:grpSpPr>
          <a:xfrm>
            <a:off x="6203950" y="-397424"/>
            <a:ext cx="124906" cy="333375"/>
            <a:chOff x="6416680" y="-397424"/>
            <a:chExt cx="124906" cy="333375"/>
          </a:xfrm>
        </p:grpSpPr>
        <p:cxnSp>
          <p:nvCxnSpPr>
            <p:cNvPr id="87" name="Gerader Verbinder 86"/>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8" name="Textfeld 87"/>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cxnSp>
        <p:nvCxnSpPr>
          <p:cNvPr id="89" name="Gerader Verbinder 88"/>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90" name="Gruppieren 89"/>
          <p:cNvGrpSpPr/>
          <p:nvPr userDrawn="1"/>
        </p:nvGrpSpPr>
        <p:grpSpPr>
          <a:xfrm rot="16200000">
            <a:off x="11447325" y="-299139"/>
            <a:ext cx="333375" cy="136800"/>
            <a:chOff x="-133350" y="2711175"/>
            <a:chExt cx="333375" cy="136800"/>
          </a:xfrm>
        </p:grpSpPr>
        <p:cxnSp>
          <p:nvCxnSpPr>
            <p:cNvPr id="91" name="Gerader Verbinder 90"/>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92" name="Textfeld 91"/>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93" name="Grafik 3"/>
          <p:cNvGrpSpPr/>
          <p:nvPr userDrawn="1"/>
        </p:nvGrpSpPr>
        <p:grpSpPr>
          <a:xfrm>
            <a:off x="520163" y="293688"/>
            <a:ext cx="2654043" cy="328339"/>
            <a:chOff x="2090737" y="2524124"/>
            <a:chExt cx="7860982" cy="972502"/>
          </a:xfrm>
          <a:solidFill>
            <a:schemeClr val="tx1"/>
          </a:solidFill>
        </p:grpSpPr>
        <p:sp>
          <p:nvSpPr>
            <p:cNvPr id="94" name="Freihandform: Form 93"/>
            <p:cNvSpPr/>
            <p:nvPr/>
          </p:nvSpPr>
          <p:spPr>
            <a:xfrm>
              <a:off x="2090737" y="2545079"/>
              <a:ext cx="231457" cy="369569"/>
            </a:xfrm>
            <a:custGeom>
              <a:avLst/>
              <a:gdLst>
                <a:gd name="connsiteX0" fmla="*/ 231458 w 231457"/>
                <a:gd name="connsiteY0" fmla="*/ 60960 h 369569"/>
                <a:gd name="connsiteX1" fmla="*/ 65723 w 231457"/>
                <a:gd name="connsiteY1" fmla="*/ 60960 h 369569"/>
                <a:gd name="connsiteX2" fmla="*/ 65723 w 231457"/>
                <a:gd name="connsiteY2" fmla="*/ 152400 h 369569"/>
                <a:gd name="connsiteX3" fmla="*/ 189548 w 231457"/>
                <a:gd name="connsiteY3" fmla="*/ 152400 h 369569"/>
                <a:gd name="connsiteX4" fmla="*/ 189548 w 231457"/>
                <a:gd name="connsiteY4" fmla="*/ 212408 h 369569"/>
                <a:gd name="connsiteX5" fmla="*/ 65723 w 231457"/>
                <a:gd name="connsiteY5" fmla="*/ 212408 h 369569"/>
                <a:gd name="connsiteX6" fmla="*/ 65723 w 231457"/>
                <a:gd name="connsiteY6" fmla="*/ 369570 h 369569"/>
                <a:gd name="connsiteX7" fmla="*/ 0 w 231457"/>
                <a:gd name="connsiteY7" fmla="*/ 369570 h 369569"/>
                <a:gd name="connsiteX8" fmla="*/ 0 w 231457"/>
                <a:gd name="connsiteY8" fmla="*/ 0 h 369569"/>
                <a:gd name="connsiteX9" fmla="*/ 231458 w 231457"/>
                <a:gd name="connsiteY9" fmla="*/ 0 h 369569"/>
                <a:gd name="connsiteX10" fmla="*/ 231458 w 231457"/>
                <a:gd name="connsiteY10" fmla="*/ 60960 h 36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1457" h="369569">
                  <a:moveTo>
                    <a:pt x="231458" y="60960"/>
                  </a:moveTo>
                  <a:lnTo>
                    <a:pt x="65723" y="60960"/>
                  </a:lnTo>
                  <a:lnTo>
                    <a:pt x="65723" y="152400"/>
                  </a:lnTo>
                  <a:lnTo>
                    <a:pt x="189548" y="152400"/>
                  </a:lnTo>
                  <a:lnTo>
                    <a:pt x="189548" y="212408"/>
                  </a:lnTo>
                  <a:lnTo>
                    <a:pt x="65723" y="212408"/>
                  </a:lnTo>
                  <a:lnTo>
                    <a:pt x="65723" y="369570"/>
                  </a:lnTo>
                  <a:lnTo>
                    <a:pt x="0" y="369570"/>
                  </a:lnTo>
                  <a:lnTo>
                    <a:pt x="0" y="0"/>
                  </a:lnTo>
                  <a:lnTo>
                    <a:pt x="231458" y="0"/>
                  </a:lnTo>
                  <a:lnTo>
                    <a:pt x="231458" y="60960"/>
                  </a:lnTo>
                  <a:close/>
                </a:path>
              </a:pathLst>
            </a:custGeom>
            <a:grpFill/>
            <a:ln w="9525" cap="flat">
              <a:noFill/>
              <a:prstDash val="solid"/>
              <a:miter/>
            </a:ln>
          </p:spPr>
          <p:txBody>
            <a:bodyPr rtlCol="0" anchor="ctr"/>
            <a:lstStyle/>
            <a:p>
              <a:endParaRPr lang="de-DE"/>
            </a:p>
          </p:txBody>
        </p:sp>
        <p:sp>
          <p:nvSpPr>
            <p:cNvPr id="95" name="Freihandform: Form 94"/>
            <p:cNvSpPr/>
            <p:nvPr/>
          </p:nvSpPr>
          <p:spPr>
            <a:xfrm>
              <a:off x="2357437" y="2641039"/>
              <a:ext cx="161925" cy="272657"/>
            </a:xfrm>
            <a:custGeom>
              <a:avLst/>
              <a:gdLst>
                <a:gd name="connsiteX0" fmla="*/ 161925 w 161925"/>
                <a:gd name="connsiteY0" fmla="*/ 5005 h 272657"/>
                <a:gd name="connsiteX1" fmla="*/ 152400 w 161925"/>
                <a:gd name="connsiteY1" fmla="*/ 68823 h 272657"/>
                <a:gd name="connsiteX2" fmla="*/ 118110 w 161925"/>
                <a:gd name="connsiteY2" fmla="*/ 60250 h 272657"/>
                <a:gd name="connsiteX3" fmla="*/ 63817 w 161925"/>
                <a:gd name="connsiteY3" fmla="*/ 135498 h 272657"/>
                <a:gd name="connsiteX4" fmla="*/ 63817 w 161925"/>
                <a:gd name="connsiteY4" fmla="*/ 272658 h 272657"/>
                <a:gd name="connsiteX5" fmla="*/ 0 w 161925"/>
                <a:gd name="connsiteY5" fmla="*/ 272658 h 272657"/>
                <a:gd name="connsiteX6" fmla="*/ 0 w 161925"/>
                <a:gd name="connsiteY6" fmla="*/ 5958 h 272657"/>
                <a:gd name="connsiteX7" fmla="*/ 60960 w 161925"/>
                <a:gd name="connsiteY7" fmla="*/ 5958 h 272657"/>
                <a:gd name="connsiteX8" fmla="*/ 60960 w 161925"/>
                <a:gd name="connsiteY8" fmla="*/ 40248 h 272657"/>
                <a:gd name="connsiteX9" fmla="*/ 61913 w 161925"/>
                <a:gd name="connsiteY9" fmla="*/ 40248 h 272657"/>
                <a:gd name="connsiteX10" fmla="*/ 131445 w 161925"/>
                <a:gd name="connsiteY10" fmla="*/ 243 h 272657"/>
                <a:gd name="connsiteX11" fmla="*/ 161925 w 161925"/>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1925" h="272657">
                  <a:moveTo>
                    <a:pt x="161925" y="5005"/>
                  </a:moveTo>
                  <a:lnTo>
                    <a:pt x="152400" y="68823"/>
                  </a:lnTo>
                  <a:cubicBezTo>
                    <a:pt x="142875" y="64060"/>
                    <a:pt x="131445" y="60250"/>
                    <a:pt x="118110" y="60250"/>
                  </a:cubicBezTo>
                  <a:cubicBezTo>
                    <a:pt x="75248" y="60250"/>
                    <a:pt x="63817" y="94540"/>
                    <a:pt x="63817" y="135498"/>
                  </a:cubicBezTo>
                  <a:lnTo>
                    <a:pt x="63817" y="272658"/>
                  </a:lnTo>
                  <a:lnTo>
                    <a:pt x="0" y="272658"/>
                  </a:lnTo>
                  <a:lnTo>
                    <a:pt x="0" y="5958"/>
                  </a:lnTo>
                  <a:lnTo>
                    <a:pt x="60960" y="5958"/>
                  </a:lnTo>
                  <a:lnTo>
                    <a:pt x="60960" y="40248"/>
                  </a:lnTo>
                  <a:lnTo>
                    <a:pt x="61913" y="40248"/>
                  </a:lnTo>
                  <a:cubicBezTo>
                    <a:pt x="76200" y="15483"/>
                    <a:pt x="100965" y="243"/>
                    <a:pt x="131445" y="243"/>
                  </a:cubicBezTo>
                  <a:cubicBezTo>
                    <a:pt x="140970" y="-710"/>
                    <a:pt x="152400" y="1195"/>
                    <a:pt x="161925" y="5005"/>
                  </a:cubicBezTo>
                  <a:close/>
                </a:path>
              </a:pathLst>
            </a:custGeom>
            <a:grpFill/>
            <a:ln w="9525" cap="flat">
              <a:noFill/>
              <a:prstDash val="solid"/>
              <a:miter/>
            </a:ln>
          </p:spPr>
          <p:txBody>
            <a:bodyPr rtlCol="0" anchor="ctr"/>
            <a:lstStyle/>
            <a:p>
              <a:endParaRPr lang="de-DE"/>
            </a:p>
          </p:txBody>
        </p:sp>
        <p:sp>
          <p:nvSpPr>
            <p:cNvPr id="96" name="Freihandform: Form 95"/>
            <p:cNvSpPr/>
            <p:nvPr/>
          </p:nvSpPr>
          <p:spPr>
            <a:xfrm>
              <a:off x="2563176" y="2528887"/>
              <a:ext cx="79057" cy="385762"/>
            </a:xfrm>
            <a:custGeom>
              <a:avLst/>
              <a:gdLst>
                <a:gd name="connsiteX0" fmla="*/ 79058 w 79057"/>
                <a:gd name="connsiteY0" fmla="*/ 38100 h 385762"/>
                <a:gd name="connsiteX1" fmla="*/ 39052 w 79057"/>
                <a:gd name="connsiteY1" fmla="*/ 76200 h 385762"/>
                <a:gd name="connsiteX2" fmla="*/ 0 w 79057"/>
                <a:gd name="connsiteY2" fmla="*/ 38100 h 385762"/>
                <a:gd name="connsiteX3" fmla="*/ 39052 w 79057"/>
                <a:gd name="connsiteY3" fmla="*/ 0 h 385762"/>
                <a:gd name="connsiteX4" fmla="*/ 79058 w 79057"/>
                <a:gd name="connsiteY4" fmla="*/ 38100 h 385762"/>
                <a:gd name="connsiteX5" fmla="*/ 70485 w 79057"/>
                <a:gd name="connsiteY5" fmla="*/ 385763 h 385762"/>
                <a:gd name="connsiteX6" fmla="*/ 8573 w 79057"/>
                <a:gd name="connsiteY6" fmla="*/ 385763 h 385762"/>
                <a:gd name="connsiteX7" fmla="*/ 8573 w 79057"/>
                <a:gd name="connsiteY7" fmla="*/ 119063 h 385762"/>
                <a:gd name="connsiteX8" fmla="*/ 70485 w 79057"/>
                <a:gd name="connsiteY8" fmla="*/ 119063 h 385762"/>
                <a:gd name="connsiteX9" fmla="*/ 70485 w 79057"/>
                <a:gd name="connsiteY9" fmla="*/ 385763 h 385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5762">
                  <a:moveTo>
                    <a:pt x="79058" y="38100"/>
                  </a:moveTo>
                  <a:cubicBezTo>
                    <a:pt x="79058" y="60007"/>
                    <a:pt x="60960" y="76200"/>
                    <a:pt x="39052" y="76200"/>
                  </a:cubicBezTo>
                  <a:cubicBezTo>
                    <a:pt x="17145" y="76200"/>
                    <a:pt x="0" y="60960"/>
                    <a:pt x="0" y="38100"/>
                  </a:cubicBezTo>
                  <a:cubicBezTo>
                    <a:pt x="0" y="16193"/>
                    <a:pt x="18098" y="0"/>
                    <a:pt x="39052" y="0"/>
                  </a:cubicBezTo>
                  <a:cubicBezTo>
                    <a:pt x="61913" y="0"/>
                    <a:pt x="79058" y="16193"/>
                    <a:pt x="79058" y="38100"/>
                  </a:cubicBezTo>
                  <a:close/>
                  <a:moveTo>
                    <a:pt x="70485" y="385763"/>
                  </a:moveTo>
                  <a:lnTo>
                    <a:pt x="8573" y="385763"/>
                  </a:lnTo>
                  <a:lnTo>
                    <a:pt x="8573" y="119063"/>
                  </a:lnTo>
                  <a:lnTo>
                    <a:pt x="70485" y="119063"/>
                  </a:lnTo>
                  <a:lnTo>
                    <a:pt x="70485" y="385763"/>
                  </a:lnTo>
                  <a:close/>
                </a:path>
              </a:pathLst>
            </a:custGeom>
            <a:grpFill/>
            <a:ln w="9525" cap="flat">
              <a:noFill/>
              <a:prstDash val="solid"/>
              <a:miter/>
            </a:ln>
          </p:spPr>
          <p:txBody>
            <a:bodyPr rtlCol="0" anchor="ctr"/>
            <a:lstStyle/>
            <a:p>
              <a:endParaRPr lang="de-DE"/>
            </a:p>
          </p:txBody>
        </p:sp>
        <p:sp>
          <p:nvSpPr>
            <p:cNvPr id="97" name="Freihandform: Form 96"/>
            <p:cNvSpPr/>
            <p:nvPr/>
          </p:nvSpPr>
          <p:spPr>
            <a:xfrm>
              <a:off x="2699384" y="2641281"/>
              <a:ext cx="242887" cy="279082"/>
            </a:xfrm>
            <a:custGeom>
              <a:avLst/>
              <a:gdLst>
                <a:gd name="connsiteX0" fmla="*/ 132398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8 w 242887"/>
                <a:gd name="connsiteY6" fmla="*/ 225743 h 279082"/>
                <a:gd name="connsiteX7" fmla="*/ 198120 w 242887"/>
                <a:gd name="connsiteY7" fmla="*/ 194310 h 279082"/>
                <a:gd name="connsiteX8" fmla="*/ 237173 w 242887"/>
                <a:gd name="connsiteY8" fmla="*/ 235268 h 279082"/>
                <a:gd name="connsiteX9" fmla="*/ 132398 w 242887"/>
                <a:gd name="connsiteY9" fmla="*/ 279083 h 279082"/>
                <a:gd name="connsiteX10" fmla="*/ 62865 w 242887"/>
                <a:gd name="connsiteY10" fmla="*/ 115253 h 279082"/>
                <a:gd name="connsiteX11" fmla="*/ 183832 w 242887"/>
                <a:gd name="connsiteY11" fmla="*/ 115253 h 279082"/>
                <a:gd name="connsiteX12" fmla="*/ 124777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8" y="225743"/>
                    <a:pt x="132398" y="225743"/>
                  </a:cubicBezTo>
                  <a:cubicBezTo>
                    <a:pt x="157163" y="225743"/>
                    <a:pt x="177165" y="216218"/>
                    <a:pt x="198120" y="194310"/>
                  </a:cubicBezTo>
                  <a:lnTo>
                    <a:pt x="237173" y="235268"/>
                  </a:lnTo>
                  <a:cubicBezTo>
                    <a:pt x="206692" y="264795"/>
                    <a:pt x="172402" y="279083"/>
                    <a:pt x="132398" y="279083"/>
                  </a:cubicBezTo>
                  <a:close/>
                  <a:moveTo>
                    <a:pt x="62865" y="115253"/>
                  </a:moveTo>
                  <a:lnTo>
                    <a:pt x="183832" y="115253"/>
                  </a:lnTo>
                  <a:cubicBezTo>
                    <a:pt x="180975" y="74295"/>
                    <a:pt x="160020" y="50482"/>
                    <a:pt x="124777" y="50482"/>
                  </a:cubicBezTo>
                  <a:cubicBezTo>
                    <a:pt x="89535" y="50482"/>
                    <a:pt x="67627" y="74295"/>
                    <a:pt x="62865" y="115253"/>
                  </a:cubicBezTo>
                  <a:close/>
                </a:path>
              </a:pathLst>
            </a:custGeom>
            <a:grpFill/>
            <a:ln w="9525" cap="flat">
              <a:noFill/>
              <a:prstDash val="solid"/>
              <a:miter/>
            </a:ln>
          </p:spPr>
          <p:txBody>
            <a:bodyPr rtlCol="0" anchor="ctr"/>
            <a:lstStyle/>
            <a:p>
              <a:endParaRPr lang="de-DE"/>
            </a:p>
          </p:txBody>
        </p:sp>
        <p:sp>
          <p:nvSpPr>
            <p:cNvPr id="98" name="Freihandform: Form 97"/>
            <p:cNvSpPr/>
            <p:nvPr/>
          </p:nvSpPr>
          <p:spPr>
            <a:xfrm>
              <a:off x="2997516" y="2524124"/>
              <a:ext cx="248602" cy="396239"/>
            </a:xfrm>
            <a:custGeom>
              <a:avLst/>
              <a:gdLst>
                <a:gd name="connsiteX0" fmla="*/ 0 w 248602"/>
                <a:gd name="connsiteY0" fmla="*/ 256223 h 396239"/>
                <a:gd name="connsiteX1" fmla="*/ 108585 w 248602"/>
                <a:gd name="connsiteY1" fmla="*/ 117157 h 396239"/>
                <a:gd name="connsiteX2" fmla="*/ 185738 w 248602"/>
                <a:gd name="connsiteY2" fmla="*/ 153352 h 396239"/>
                <a:gd name="connsiteX3" fmla="*/ 186690 w 248602"/>
                <a:gd name="connsiteY3" fmla="*/ 153352 h 396239"/>
                <a:gd name="connsiteX4" fmla="*/ 186690 w 248602"/>
                <a:gd name="connsiteY4" fmla="*/ 16193 h 396239"/>
                <a:gd name="connsiteX5" fmla="*/ 248603 w 248602"/>
                <a:gd name="connsiteY5" fmla="*/ 0 h 396239"/>
                <a:gd name="connsiteX6" fmla="*/ 248603 w 248602"/>
                <a:gd name="connsiteY6" fmla="*/ 389573 h 396239"/>
                <a:gd name="connsiteX7" fmla="*/ 188595 w 248602"/>
                <a:gd name="connsiteY7" fmla="*/ 389573 h 396239"/>
                <a:gd name="connsiteX8" fmla="*/ 188595 w 248602"/>
                <a:gd name="connsiteY8" fmla="*/ 358140 h 396239"/>
                <a:gd name="connsiteX9" fmla="*/ 187642 w 248602"/>
                <a:gd name="connsiteY9" fmla="*/ 358140 h 396239"/>
                <a:gd name="connsiteX10" fmla="*/ 107633 w 248602"/>
                <a:gd name="connsiteY10" fmla="*/ 396240 h 396239"/>
                <a:gd name="connsiteX11" fmla="*/ 0 w 248602"/>
                <a:gd name="connsiteY11" fmla="*/ 256223 h 396239"/>
                <a:gd name="connsiteX12" fmla="*/ 61913 w 248602"/>
                <a:gd name="connsiteY12" fmla="*/ 256223 h 396239"/>
                <a:gd name="connsiteX13" fmla="*/ 123825 w 248602"/>
                <a:gd name="connsiteY13" fmla="*/ 341948 h 396239"/>
                <a:gd name="connsiteX14" fmla="*/ 187642 w 248602"/>
                <a:gd name="connsiteY14" fmla="*/ 306705 h 396239"/>
                <a:gd name="connsiteX15" fmla="*/ 187642 w 248602"/>
                <a:gd name="connsiteY15" fmla="*/ 208598 h 396239"/>
                <a:gd name="connsiteX16" fmla="*/ 123825 w 248602"/>
                <a:gd name="connsiteY16" fmla="*/ 173355 h 396239"/>
                <a:gd name="connsiteX17" fmla="*/ 61913 w 248602"/>
                <a:gd name="connsiteY17" fmla="*/ 256223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6223"/>
                  </a:moveTo>
                  <a:cubicBezTo>
                    <a:pt x="0" y="170498"/>
                    <a:pt x="43815" y="117157"/>
                    <a:pt x="108585" y="117157"/>
                  </a:cubicBezTo>
                  <a:cubicBezTo>
                    <a:pt x="141923" y="117157"/>
                    <a:pt x="168592" y="131445"/>
                    <a:pt x="185738" y="153352"/>
                  </a:cubicBezTo>
                  <a:lnTo>
                    <a:pt x="186690" y="153352"/>
                  </a:lnTo>
                  <a:lnTo>
                    <a:pt x="186690" y="16193"/>
                  </a:lnTo>
                  <a:lnTo>
                    <a:pt x="248603" y="0"/>
                  </a:lnTo>
                  <a:lnTo>
                    <a:pt x="248603" y="389573"/>
                  </a:lnTo>
                  <a:lnTo>
                    <a:pt x="188595" y="389573"/>
                  </a:lnTo>
                  <a:lnTo>
                    <a:pt x="188595" y="358140"/>
                  </a:lnTo>
                  <a:lnTo>
                    <a:pt x="187642" y="358140"/>
                  </a:lnTo>
                  <a:cubicBezTo>
                    <a:pt x="168592" y="381953"/>
                    <a:pt x="140970" y="396240"/>
                    <a:pt x="107633" y="396240"/>
                  </a:cubicBezTo>
                  <a:cubicBezTo>
                    <a:pt x="43815" y="396240"/>
                    <a:pt x="0" y="341948"/>
                    <a:pt x="0" y="256223"/>
                  </a:cubicBezTo>
                  <a:close/>
                  <a:moveTo>
                    <a:pt x="61913" y="256223"/>
                  </a:moveTo>
                  <a:cubicBezTo>
                    <a:pt x="61913" y="310515"/>
                    <a:pt x="84773" y="341948"/>
                    <a:pt x="123825" y="341948"/>
                  </a:cubicBezTo>
                  <a:cubicBezTo>
                    <a:pt x="147638" y="341948"/>
                    <a:pt x="167640" y="330517"/>
                    <a:pt x="187642" y="306705"/>
                  </a:cubicBezTo>
                  <a:lnTo>
                    <a:pt x="187642" y="208598"/>
                  </a:lnTo>
                  <a:cubicBezTo>
                    <a:pt x="169545" y="184785"/>
                    <a:pt x="149542" y="173355"/>
                    <a:pt x="123825" y="173355"/>
                  </a:cubicBezTo>
                  <a:cubicBezTo>
                    <a:pt x="82867" y="173355"/>
                    <a:pt x="61913" y="202883"/>
                    <a:pt x="61913" y="256223"/>
                  </a:cubicBezTo>
                  <a:close/>
                </a:path>
              </a:pathLst>
            </a:custGeom>
            <a:grpFill/>
            <a:ln w="9525" cap="flat">
              <a:noFill/>
              <a:prstDash val="solid"/>
              <a:miter/>
            </a:ln>
          </p:spPr>
          <p:txBody>
            <a:bodyPr rtlCol="0" anchor="ctr"/>
            <a:lstStyle/>
            <a:p>
              <a:endParaRPr lang="de-DE"/>
            </a:p>
          </p:txBody>
        </p:sp>
        <p:sp>
          <p:nvSpPr>
            <p:cNvPr id="99" name="Freihandform: Form 98"/>
            <p:cNvSpPr/>
            <p:nvPr/>
          </p:nvSpPr>
          <p:spPr>
            <a:xfrm>
              <a:off x="3328987" y="2641039"/>
              <a:ext cx="160020" cy="272657"/>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2"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7" y="-710"/>
                    <a:pt x="150495" y="1195"/>
                    <a:pt x="160020" y="5005"/>
                  </a:cubicBezTo>
                  <a:close/>
                </a:path>
              </a:pathLst>
            </a:custGeom>
            <a:grpFill/>
            <a:ln w="9525" cap="flat">
              <a:noFill/>
              <a:prstDash val="solid"/>
              <a:miter/>
            </a:ln>
          </p:spPr>
          <p:txBody>
            <a:bodyPr rtlCol="0" anchor="ctr"/>
            <a:lstStyle/>
            <a:p>
              <a:endParaRPr lang="de-DE"/>
            </a:p>
          </p:txBody>
        </p:sp>
        <p:sp>
          <p:nvSpPr>
            <p:cNvPr id="100" name="Freihandform: Form 99"/>
            <p:cNvSpPr/>
            <p:nvPr/>
          </p:nvSpPr>
          <p:spPr>
            <a:xfrm>
              <a:off x="3533774" y="2528887"/>
              <a:ext cx="79057" cy="385762"/>
            </a:xfrm>
            <a:custGeom>
              <a:avLst/>
              <a:gdLst>
                <a:gd name="connsiteX0" fmla="*/ 79058 w 79057"/>
                <a:gd name="connsiteY0" fmla="*/ 38100 h 385762"/>
                <a:gd name="connsiteX1" fmla="*/ 39053 w 79057"/>
                <a:gd name="connsiteY1" fmla="*/ 76200 h 385762"/>
                <a:gd name="connsiteX2" fmla="*/ 0 w 79057"/>
                <a:gd name="connsiteY2" fmla="*/ 38100 h 385762"/>
                <a:gd name="connsiteX3" fmla="*/ 39053 w 79057"/>
                <a:gd name="connsiteY3" fmla="*/ 0 h 385762"/>
                <a:gd name="connsiteX4" fmla="*/ 79058 w 79057"/>
                <a:gd name="connsiteY4" fmla="*/ 38100 h 385762"/>
                <a:gd name="connsiteX5" fmla="*/ 70485 w 79057"/>
                <a:gd name="connsiteY5" fmla="*/ 385763 h 385762"/>
                <a:gd name="connsiteX6" fmla="*/ 8572 w 79057"/>
                <a:gd name="connsiteY6" fmla="*/ 385763 h 385762"/>
                <a:gd name="connsiteX7" fmla="*/ 8572 w 79057"/>
                <a:gd name="connsiteY7" fmla="*/ 119063 h 385762"/>
                <a:gd name="connsiteX8" fmla="*/ 70485 w 79057"/>
                <a:gd name="connsiteY8" fmla="*/ 119063 h 385762"/>
                <a:gd name="connsiteX9" fmla="*/ 70485 w 79057"/>
                <a:gd name="connsiteY9" fmla="*/ 385763 h 385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5762">
                  <a:moveTo>
                    <a:pt x="79058" y="38100"/>
                  </a:moveTo>
                  <a:cubicBezTo>
                    <a:pt x="79058" y="60007"/>
                    <a:pt x="60960" y="76200"/>
                    <a:pt x="39053" y="76200"/>
                  </a:cubicBezTo>
                  <a:cubicBezTo>
                    <a:pt x="17145" y="76200"/>
                    <a:pt x="0" y="60960"/>
                    <a:pt x="0" y="38100"/>
                  </a:cubicBezTo>
                  <a:cubicBezTo>
                    <a:pt x="0" y="16193"/>
                    <a:pt x="18097" y="0"/>
                    <a:pt x="39053" y="0"/>
                  </a:cubicBezTo>
                  <a:cubicBezTo>
                    <a:pt x="60960" y="0"/>
                    <a:pt x="79058" y="16193"/>
                    <a:pt x="79058" y="38100"/>
                  </a:cubicBezTo>
                  <a:close/>
                  <a:moveTo>
                    <a:pt x="70485" y="385763"/>
                  </a:moveTo>
                  <a:lnTo>
                    <a:pt x="8572" y="385763"/>
                  </a:lnTo>
                  <a:lnTo>
                    <a:pt x="8572" y="119063"/>
                  </a:lnTo>
                  <a:lnTo>
                    <a:pt x="70485" y="119063"/>
                  </a:lnTo>
                  <a:lnTo>
                    <a:pt x="70485" y="385763"/>
                  </a:lnTo>
                  <a:close/>
                </a:path>
              </a:pathLst>
            </a:custGeom>
            <a:grpFill/>
            <a:ln w="9525" cap="flat">
              <a:noFill/>
              <a:prstDash val="solid"/>
              <a:miter/>
            </a:ln>
          </p:spPr>
          <p:txBody>
            <a:bodyPr rtlCol="0" anchor="ctr"/>
            <a:lstStyle/>
            <a:p>
              <a:endParaRPr lang="de-DE"/>
            </a:p>
          </p:txBody>
        </p:sp>
        <p:sp>
          <p:nvSpPr>
            <p:cNvPr id="101" name="Freihandform: Form 100"/>
            <p:cNvSpPr/>
            <p:nvPr/>
          </p:nvSpPr>
          <p:spPr>
            <a:xfrm>
              <a:off x="3671887" y="2640329"/>
              <a:ext cx="224790" cy="280034"/>
            </a:xfrm>
            <a:custGeom>
              <a:avLst/>
              <a:gdLst>
                <a:gd name="connsiteX0" fmla="*/ 222885 w 224790"/>
                <a:gd name="connsiteY0" fmla="*/ 237172 h 280034"/>
                <a:gd name="connsiteX1" fmla="*/ 127635 w 224790"/>
                <a:gd name="connsiteY1" fmla="*/ 280035 h 280034"/>
                <a:gd name="connsiteX2" fmla="*/ 0 w 224790"/>
                <a:gd name="connsiteY2" fmla="*/ 140970 h 280034"/>
                <a:gd name="connsiteX3" fmla="*/ 128588 w 224790"/>
                <a:gd name="connsiteY3" fmla="*/ 0 h 280034"/>
                <a:gd name="connsiteX4" fmla="*/ 224790 w 224790"/>
                <a:gd name="connsiteY4" fmla="*/ 45720 h 280034"/>
                <a:gd name="connsiteX5" fmla="*/ 181928 w 224790"/>
                <a:gd name="connsiteY5" fmla="*/ 86678 h 280034"/>
                <a:gd name="connsiteX6" fmla="*/ 128588 w 224790"/>
                <a:gd name="connsiteY6" fmla="*/ 57150 h 280034"/>
                <a:gd name="connsiteX7" fmla="*/ 62865 w 224790"/>
                <a:gd name="connsiteY7" fmla="*/ 140018 h 280034"/>
                <a:gd name="connsiteX8" fmla="*/ 128588 w 224790"/>
                <a:gd name="connsiteY8" fmla="*/ 222885 h 280034"/>
                <a:gd name="connsiteX9" fmla="*/ 183833 w 224790"/>
                <a:gd name="connsiteY9" fmla="*/ 193358 h 280034"/>
                <a:gd name="connsiteX10" fmla="*/ 222885 w 224790"/>
                <a:gd name="connsiteY10" fmla="*/ 237172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4">
                  <a:moveTo>
                    <a:pt x="222885" y="237172"/>
                  </a:moveTo>
                  <a:cubicBezTo>
                    <a:pt x="196215" y="266700"/>
                    <a:pt x="165735" y="280035"/>
                    <a:pt x="127635" y="280035"/>
                  </a:cubicBezTo>
                  <a:cubicBezTo>
                    <a:pt x="51435" y="280035"/>
                    <a:pt x="0" y="224790"/>
                    <a:pt x="0" y="140970"/>
                  </a:cubicBezTo>
                  <a:cubicBezTo>
                    <a:pt x="0" y="57150"/>
                    <a:pt x="51435" y="0"/>
                    <a:pt x="128588" y="0"/>
                  </a:cubicBezTo>
                  <a:cubicBezTo>
                    <a:pt x="168592" y="0"/>
                    <a:pt x="200978" y="15240"/>
                    <a:pt x="224790" y="45720"/>
                  </a:cubicBezTo>
                  <a:lnTo>
                    <a:pt x="181928" y="86678"/>
                  </a:lnTo>
                  <a:cubicBezTo>
                    <a:pt x="166688" y="66675"/>
                    <a:pt x="149542" y="57150"/>
                    <a:pt x="128588" y="57150"/>
                  </a:cubicBezTo>
                  <a:cubicBezTo>
                    <a:pt x="89535" y="57150"/>
                    <a:pt x="62865" y="89535"/>
                    <a:pt x="62865" y="140018"/>
                  </a:cubicBezTo>
                  <a:cubicBezTo>
                    <a:pt x="62865" y="189547"/>
                    <a:pt x="89535" y="222885"/>
                    <a:pt x="128588" y="222885"/>
                  </a:cubicBezTo>
                  <a:cubicBezTo>
                    <a:pt x="149542" y="222885"/>
                    <a:pt x="166688" y="213360"/>
                    <a:pt x="183833" y="193358"/>
                  </a:cubicBezTo>
                  <a:lnTo>
                    <a:pt x="222885" y="237172"/>
                  </a:lnTo>
                  <a:close/>
                </a:path>
              </a:pathLst>
            </a:custGeom>
            <a:grpFill/>
            <a:ln w="9525" cap="flat">
              <a:noFill/>
              <a:prstDash val="solid"/>
              <a:miter/>
            </a:ln>
          </p:spPr>
          <p:txBody>
            <a:bodyPr rtlCol="0" anchor="ctr"/>
            <a:lstStyle/>
            <a:p>
              <a:endParaRPr lang="de-DE"/>
            </a:p>
          </p:txBody>
        </p:sp>
        <p:sp>
          <p:nvSpPr>
            <p:cNvPr id="102" name="Freihandform: Form 101"/>
            <p:cNvSpPr/>
            <p:nvPr/>
          </p:nvSpPr>
          <p:spPr>
            <a:xfrm>
              <a:off x="3950016" y="2524124"/>
              <a:ext cx="228600" cy="391477"/>
            </a:xfrm>
            <a:custGeom>
              <a:avLst/>
              <a:gdLst>
                <a:gd name="connsiteX0" fmla="*/ 228600 w 228600"/>
                <a:gd name="connsiteY0" fmla="*/ 390525 h 391477"/>
                <a:gd name="connsiteX1" fmla="*/ 166688 w 228600"/>
                <a:gd name="connsiteY1" fmla="*/ 390525 h 391477"/>
                <a:gd name="connsiteX2" fmla="*/ 166688 w 228600"/>
                <a:gd name="connsiteY2" fmla="*/ 238125 h 391477"/>
                <a:gd name="connsiteX3" fmla="*/ 117158 w 228600"/>
                <a:gd name="connsiteY3" fmla="*/ 173355 h 391477"/>
                <a:gd name="connsiteX4" fmla="*/ 61913 w 228600"/>
                <a:gd name="connsiteY4" fmla="*/ 238125 h 391477"/>
                <a:gd name="connsiteX5" fmla="*/ 61913 w 228600"/>
                <a:gd name="connsiteY5" fmla="*/ 391478 h 391477"/>
                <a:gd name="connsiteX6" fmla="*/ 0 w 228600"/>
                <a:gd name="connsiteY6" fmla="*/ 391478 h 391477"/>
                <a:gd name="connsiteX7" fmla="*/ 0 w 228600"/>
                <a:gd name="connsiteY7" fmla="*/ 16193 h 391477"/>
                <a:gd name="connsiteX8" fmla="*/ 61913 w 228600"/>
                <a:gd name="connsiteY8" fmla="*/ 0 h 391477"/>
                <a:gd name="connsiteX9" fmla="*/ 61913 w 228600"/>
                <a:gd name="connsiteY9" fmla="*/ 155258 h 391477"/>
                <a:gd name="connsiteX10" fmla="*/ 62865 w 228600"/>
                <a:gd name="connsiteY10" fmla="*/ 155258 h 391477"/>
                <a:gd name="connsiteX11" fmla="*/ 140970 w 228600"/>
                <a:gd name="connsiteY11" fmla="*/ 116205 h 391477"/>
                <a:gd name="connsiteX12" fmla="*/ 228600 w 228600"/>
                <a:gd name="connsiteY12" fmla="*/ 223838 h 391477"/>
                <a:gd name="connsiteX13" fmla="*/ 228600 w 228600"/>
                <a:gd name="connsiteY13" fmla="*/ 390525 h 391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91477">
                  <a:moveTo>
                    <a:pt x="228600" y="390525"/>
                  </a:moveTo>
                  <a:lnTo>
                    <a:pt x="166688" y="390525"/>
                  </a:lnTo>
                  <a:lnTo>
                    <a:pt x="166688" y="238125"/>
                  </a:lnTo>
                  <a:cubicBezTo>
                    <a:pt x="166688" y="199073"/>
                    <a:pt x="154305" y="173355"/>
                    <a:pt x="117158" y="173355"/>
                  </a:cubicBezTo>
                  <a:cubicBezTo>
                    <a:pt x="74295" y="173355"/>
                    <a:pt x="61913" y="207645"/>
                    <a:pt x="61913" y="238125"/>
                  </a:cubicBezTo>
                  <a:lnTo>
                    <a:pt x="61913" y="391478"/>
                  </a:lnTo>
                  <a:lnTo>
                    <a:pt x="0" y="391478"/>
                  </a:lnTo>
                  <a:lnTo>
                    <a:pt x="0" y="16193"/>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90525"/>
                  </a:lnTo>
                  <a:close/>
                </a:path>
              </a:pathLst>
            </a:custGeom>
            <a:grpFill/>
            <a:ln w="9525" cap="flat">
              <a:noFill/>
              <a:prstDash val="solid"/>
              <a:miter/>
            </a:ln>
          </p:spPr>
          <p:txBody>
            <a:bodyPr rtlCol="0" anchor="ctr"/>
            <a:lstStyle/>
            <a:p>
              <a:endParaRPr lang="de-DE"/>
            </a:p>
          </p:txBody>
        </p:sp>
        <p:sp>
          <p:nvSpPr>
            <p:cNvPr id="103" name="Freihandform: Form 102"/>
            <p:cNvSpPr/>
            <p:nvPr/>
          </p:nvSpPr>
          <p:spPr>
            <a:xfrm>
              <a:off x="4251006" y="2721291"/>
              <a:ext cx="130492" cy="59055"/>
            </a:xfrm>
            <a:custGeom>
              <a:avLst/>
              <a:gdLst>
                <a:gd name="connsiteX0" fmla="*/ 130493 w 130492"/>
                <a:gd name="connsiteY0" fmla="*/ 59055 h 59055"/>
                <a:gd name="connsiteX1" fmla="*/ 0 w 130492"/>
                <a:gd name="connsiteY1" fmla="*/ 59055 h 59055"/>
                <a:gd name="connsiteX2" fmla="*/ 0 w 130492"/>
                <a:gd name="connsiteY2" fmla="*/ 0 h 59055"/>
                <a:gd name="connsiteX3" fmla="*/ 130493 w 130492"/>
                <a:gd name="connsiteY3" fmla="*/ 0 h 59055"/>
                <a:gd name="connsiteX4" fmla="*/ 130493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3" y="59055"/>
                  </a:moveTo>
                  <a:lnTo>
                    <a:pt x="0" y="59055"/>
                  </a:lnTo>
                  <a:lnTo>
                    <a:pt x="0" y="0"/>
                  </a:lnTo>
                  <a:lnTo>
                    <a:pt x="130493" y="0"/>
                  </a:lnTo>
                  <a:lnTo>
                    <a:pt x="130493" y="59055"/>
                  </a:lnTo>
                  <a:close/>
                </a:path>
              </a:pathLst>
            </a:custGeom>
            <a:grpFill/>
            <a:ln w="9525" cap="flat">
              <a:noFill/>
              <a:prstDash val="solid"/>
              <a:miter/>
            </a:ln>
          </p:spPr>
          <p:txBody>
            <a:bodyPr rtlCol="0" anchor="ctr"/>
            <a:lstStyle/>
            <a:p>
              <a:endParaRPr lang="de-DE"/>
            </a:p>
          </p:txBody>
        </p:sp>
        <p:sp>
          <p:nvSpPr>
            <p:cNvPr id="104" name="Freihandform: Form 103"/>
            <p:cNvSpPr/>
            <p:nvPr/>
          </p:nvSpPr>
          <p:spPr>
            <a:xfrm>
              <a:off x="4413884" y="2545079"/>
              <a:ext cx="343852" cy="368617"/>
            </a:xfrm>
            <a:custGeom>
              <a:avLst/>
              <a:gdLst>
                <a:gd name="connsiteX0" fmla="*/ 137160 w 343852"/>
                <a:gd name="connsiteY0" fmla="*/ 0 h 368617"/>
                <a:gd name="connsiteX1" fmla="*/ 206693 w 343852"/>
                <a:gd name="connsiteY1" fmla="*/ 0 h 368617"/>
                <a:gd name="connsiteX2" fmla="*/ 343853 w 343852"/>
                <a:gd name="connsiteY2" fmla="*/ 368618 h 368617"/>
                <a:gd name="connsiteX3" fmla="*/ 272415 w 343852"/>
                <a:gd name="connsiteY3" fmla="*/ 368618 h 368617"/>
                <a:gd name="connsiteX4" fmla="*/ 245745 w 343852"/>
                <a:gd name="connsiteY4" fmla="*/ 290512 h 368617"/>
                <a:gd name="connsiteX5" fmla="*/ 96203 w 343852"/>
                <a:gd name="connsiteY5" fmla="*/ 290512 h 368617"/>
                <a:gd name="connsiteX6" fmla="*/ 69533 w 343852"/>
                <a:gd name="connsiteY6" fmla="*/ 368618 h 368617"/>
                <a:gd name="connsiteX7" fmla="*/ 0 w 343852"/>
                <a:gd name="connsiteY7" fmla="*/ 368618 h 368617"/>
                <a:gd name="connsiteX8" fmla="*/ 137160 w 343852"/>
                <a:gd name="connsiteY8" fmla="*/ 0 h 368617"/>
                <a:gd name="connsiteX9" fmla="*/ 116205 w 343852"/>
                <a:gd name="connsiteY9" fmla="*/ 231458 h 368617"/>
                <a:gd name="connsiteX10" fmla="*/ 223838 w 343852"/>
                <a:gd name="connsiteY10" fmla="*/ 231458 h 368617"/>
                <a:gd name="connsiteX11" fmla="*/ 170497 w 343852"/>
                <a:gd name="connsiteY11" fmla="*/ 75247 h 368617"/>
                <a:gd name="connsiteX12" fmla="*/ 169545 w 343852"/>
                <a:gd name="connsiteY12" fmla="*/ 75247 h 368617"/>
                <a:gd name="connsiteX13" fmla="*/ 116205 w 343852"/>
                <a:gd name="connsiteY13" fmla="*/ 231458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3852" h="368617">
                  <a:moveTo>
                    <a:pt x="137160" y="0"/>
                  </a:moveTo>
                  <a:lnTo>
                    <a:pt x="206693" y="0"/>
                  </a:lnTo>
                  <a:lnTo>
                    <a:pt x="343853" y="368618"/>
                  </a:lnTo>
                  <a:lnTo>
                    <a:pt x="272415" y="368618"/>
                  </a:lnTo>
                  <a:lnTo>
                    <a:pt x="245745" y="290512"/>
                  </a:lnTo>
                  <a:lnTo>
                    <a:pt x="96203" y="290512"/>
                  </a:lnTo>
                  <a:lnTo>
                    <a:pt x="69533" y="368618"/>
                  </a:lnTo>
                  <a:lnTo>
                    <a:pt x="0" y="368618"/>
                  </a:lnTo>
                  <a:lnTo>
                    <a:pt x="137160" y="0"/>
                  </a:lnTo>
                  <a:close/>
                  <a:moveTo>
                    <a:pt x="116205" y="231458"/>
                  </a:moveTo>
                  <a:lnTo>
                    <a:pt x="223838" y="231458"/>
                  </a:lnTo>
                  <a:lnTo>
                    <a:pt x="170497" y="75247"/>
                  </a:lnTo>
                  <a:lnTo>
                    <a:pt x="169545" y="75247"/>
                  </a:lnTo>
                  <a:lnTo>
                    <a:pt x="116205" y="231458"/>
                  </a:lnTo>
                  <a:close/>
                </a:path>
              </a:pathLst>
            </a:custGeom>
            <a:grpFill/>
            <a:ln w="9525" cap="flat">
              <a:noFill/>
              <a:prstDash val="solid"/>
              <a:miter/>
            </a:ln>
          </p:spPr>
          <p:txBody>
            <a:bodyPr rtlCol="0" anchor="ctr"/>
            <a:lstStyle/>
            <a:p>
              <a:endParaRPr lang="de-DE"/>
            </a:p>
          </p:txBody>
        </p:sp>
        <p:sp>
          <p:nvSpPr>
            <p:cNvPr id="105" name="Freihandform: Form 104"/>
            <p:cNvSpPr/>
            <p:nvPr/>
          </p:nvSpPr>
          <p:spPr>
            <a:xfrm>
              <a:off x="4812029" y="2525076"/>
              <a:ext cx="61912" cy="389572"/>
            </a:xfrm>
            <a:custGeom>
              <a:avLst/>
              <a:gdLst>
                <a:gd name="connsiteX0" fmla="*/ 61913 w 61912"/>
                <a:gd name="connsiteY0" fmla="*/ 389573 h 389572"/>
                <a:gd name="connsiteX1" fmla="*/ 0 w 61912"/>
                <a:gd name="connsiteY1" fmla="*/ 389573 h 389572"/>
                <a:gd name="connsiteX2" fmla="*/ 0 w 61912"/>
                <a:gd name="connsiteY2" fmla="*/ 14288 h 389572"/>
                <a:gd name="connsiteX3" fmla="*/ 61913 w 61912"/>
                <a:gd name="connsiteY3" fmla="*/ 0 h 389572"/>
                <a:gd name="connsiteX4" fmla="*/ 61913 w 61912"/>
                <a:gd name="connsiteY4" fmla="*/ 389573 h 38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9572">
                  <a:moveTo>
                    <a:pt x="61913" y="389573"/>
                  </a:moveTo>
                  <a:lnTo>
                    <a:pt x="0" y="389573"/>
                  </a:lnTo>
                  <a:lnTo>
                    <a:pt x="0" y="14288"/>
                  </a:lnTo>
                  <a:lnTo>
                    <a:pt x="61913" y="0"/>
                  </a:lnTo>
                  <a:lnTo>
                    <a:pt x="61913" y="389573"/>
                  </a:lnTo>
                  <a:close/>
                </a:path>
              </a:pathLst>
            </a:custGeom>
            <a:grpFill/>
            <a:ln w="9525" cap="flat">
              <a:noFill/>
              <a:prstDash val="solid"/>
              <a:miter/>
            </a:ln>
          </p:spPr>
          <p:txBody>
            <a:bodyPr rtlCol="0" anchor="ctr"/>
            <a:lstStyle/>
            <a:p>
              <a:endParaRPr lang="de-DE"/>
            </a:p>
          </p:txBody>
        </p:sp>
        <p:sp>
          <p:nvSpPr>
            <p:cNvPr id="106" name="Freihandform: Form 105"/>
            <p:cNvSpPr/>
            <p:nvPr/>
          </p:nvSpPr>
          <p:spPr>
            <a:xfrm>
              <a:off x="4941569" y="2641281"/>
              <a:ext cx="242887" cy="279082"/>
            </a:xfrm>
            <a:custGeom>
              <a:avLst/>
              <a:gdLst>
                <a:gd name="connsiteX0" fmla="*/ 132398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3818 w 242887"/>
                <a:gd name="connsiteY5" fmla="*/ 160972 h 279082"/>
                <a:gd name="connsiteX6" fmla="*/ 133350 w 242887"/>
                <a:gd name="connsiteY6" fmla="*/ 225743 h 279082"/>
                <a:gd name="connsiteX7" fmla="*/ 199073 w 242887"/>
                <a:gd name="connsiteY7" fmla="*/ 194310 h 279082"/>
                <a:gd name="connsiteX8" fmla="*/ 238125 w 242887"/>
                <a:gd name="connsiteY8" fmla="*/ 235268 h 279082"/>
                <a:gd name="connsiteX9" fmla="*/ 132398 w 242887"/>
                <a:gd name="connsiteY9" fmla="*/ 279083 h 279082"/>
                <a:gd name="connsiteX10" fmla="*/ 61913 w 242887"/>
                <a:gd name="connsiteY10" fmla="*/ 115253 h 279082"/>
                <a:gd name="connsiteX11" fmla="*/ 182880 w 242887"/>
                <a:gd name="connsiteY11" fmla="*/ 115253 h 279082"/>
                <a:gd name="connsiteX12" fmla="*/ 123825 w 242887"/>
                <a:gd name="connsiteY12" fmla="*/ 50482 h 279082"/>
                <a:gd name="connsiteX13" fmla="*/ 61913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8" y="0"/>
                  </a:cubicBezTo>
                  <a:cubicBezTo>
                    <a:pt x="196215" y="0"/>
                    <a:pt x="242888" y="53340"/>
                    <a:pt x="242888" y="135255"/>
                  </a:cubicBezTo>
                  <a:cubicBezTo>
                    <a:pt x="242888" y="143828"/>
                    <a:pt x="241935" y="153353"/>
                    <a:pt x="241935" y="160972"/>
                  </a:cubicBezTo>
                  <a:lnTo>
                    <a:pt x="63818" y="160972"/>
                  </a:lnTo>
                  <a:cubicBezTo>
                    <a:pt x="70485" y="201930"/>
                    <a:pt x="95250" y="225743"/>
                    <a:pt x="133350" y="225743"/>
                  </a:cubicBezTo>
                  <a:cubicBezTo>
                    <a:pt x="158115" y="225743"/>
                    <a:pt x="178118" y="216218"/>
                    <a:pt x="199073" y="194310"/>
                  </a:cubicBezTo>
                  <a:lnTo>
                    <a:pt x="238125" y="235268"/>
                  </a:lnTo>
                  <a:cubicBezTo>
                    <a:pt x="206693" y="264795"/>
                    <a:pt x="172403" y="279083"/>
                    <a:pt x="132398" y="279083"/>
                  </a:cubicBezTo>
                  <a:close/>
                  <a:moveTo>
                    <a:pt x="61913" y="115253"/>
                  </a:moveTo>
                  <a:lnTo>
                    <a:pt x="182880" y="115253"/>
                  </a:lnTo>
                  <a:cubicBezTo>
                    <a:pt x="180023" y="74295"/>
                    <a:pt x="159068" y="50482"/>
                    <a:pt x="123825" y="50482"/>
                  </a:cubicBezTo>
                  <a:cubicBezTo>
                    <a:pt x="89535" y="50482"/>
                    <a:pt x="67628" y="74295"/>
                    <a:pt x="61913" y="115253"/>
                  </a:cubicBezTo>
                  <a:close/>
                </a:path>
              </a:pathLst>
            </a:custGeom>
            <a:grpFill/>
            <a:ln w="9525" cap="flat">
              <a:noFill/>
              <a:prstDash val="solid"/>
              <a:miter/>
            </a:ln>
          </p:spPr>
          <p:txBody>
            <a:bodyPr rtlCol="0" anchor="ctr"/>
            <a:lstStyle/>
            <a:p>
              <a:endParaRPr lang="de-DE"/>
            </a:p>
          </p:txBody>
        </p:sp>
        <p:sp>
          <p:nvSpPr>
            <p:cNvPr id="107" name="Freihandform: Form 106"/>
            <p:cNvSpPr/>
            <p:nvPr/>
          </p:nvSpPr>
          <p:spPr>
            <a:xfrm>
              <a:off x="5217794" y="2647949"/>
              <a:ext cx="255270" cy="266700"/>
            </a:xfrm>
            <a:custGeom>
              <a:avLst/>
              <a:gdLst>
                <a:gd name="connsiteX0" fmla="*/ 255270 w 255270"/>
                <a:gd name="connsiteY0" fmla="*/ 266700 h 266700"/>
                <a:gd name="connsiteX1" fmla="*/ 183833 w 255270"/>
                <a:gd name="connsiteY1" fmla="*/ 266700 h 266700"/>
                <a:gd name="connsiteX2" fmla="*/ 126683 w 255270"/>
                <a:gd name="connsiteY2" fmla="*/ 174308 h 266700"/>
                <a:gd name="connsiteX3" fmla="*/ 125730 w 255270"/>
                <a:gd name="connsiteY3" fmla="*/ 174308 h 266700"/>
                <a:gd name="connsiteX4" fmla="*/ 70485 w 255270"/>
                <a:gd name="connsiteY4" fmla="*/ 266700 h 266700"/>
                <a:gd name="connsiteX5" fmla="*/ 0 w 255270"/>
                <a:gd name="connsiteY5" fmla="*/ 266700 h 266700"/>
                <a:gd name="connsiteX6" fmla="*/ 91440 w 255270"/>
                <a:gd name="connsiteY6" fmla="*/ 128588 h 266700"/>
                <a:gd name="connsiteX7" fmla="*/ 6668 w 255270"/>
                <a:gd name="connsiteY7" fmla="*/ 0 h 266700"/>
                <a:gd name="connsiteX8" fmla="*/ 77153 w 255270"/>
                <a:gd name="connsiteY8" fmla="*/ 0 h 266700"/>
                <a:gd name="connsiteX9" fmla="*/ 127635 w 255270"/>
                <a:gd name="connsiteY9" fmla="*/ 81915 h 266700"/>
                <a:gd name="connsiteX10" fmla="*/ 128588 w 255270"/>
                <a:gd name="connsiteY10" fmla="*/ 81915 h 266700"/>
                <a:gd name="connsiteX11" fmla="*/ 178118 w 255270"/>
                <a:gd name="connsiteY11" fmla="*/ 0 h 266700"/>
                <a:gd name="connsiteX12" fmla="*/ 247650 w 255270"/>
                <a:gd name="connsiteY12" fmla="*/ 0 h 266700"/>
                <a:gd name="connsiteX13" fmla="*/ 163830 w 255270"/>
                <a:gd name="connsiteY13" fmla="*/ 127635 h 266700"/>
                <a:gd name="connsiteX14" fmla="*/ 255270 w 255270"/>
                <a:gd name="connsiteY14" fmla="*/ 26670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5270" h="266700">
                  <a:moveTo>
                    <a:pt x="255270" y="266700"/>
                  </a:moveTo>
                  <a:lnTo>
                    <a:pt x="183833" y="266700"/>
                  </a:lnTo>
                  <a:lnTo>
                    <a:pt x="126683" y="174308"/>
                  </a:lnTo>
                  <a:lnTo>
                    <a:pt x="125730" y="174308"/>
                  </a:lnTo>
                  <a:lnTo>
                    <a:pt x="70485" y="266700"/>
                  </a:lnTo>
                  <a:lnTo>
                    <a:pt x="0" y="266700"/>
                  </a:lnTo>
                  <a:lnTo>
                    <a:pt x="91440" y="128588"/>
                  </a:lnTo>
                  <a:lnTo>
                    <a:pt x="6668" y="0"/>
                  </a:lnTo>
                  <a:lnTo>
                    <a:pt x="77153" y="0"/>
                  </a:lnTo>
                  <a:lnTo>
                    <a:pt x="127635" y="81915"/>
                  </a:lnTo>
                  <a:lnTo>
                    <a:pt x="128588" y="81915"/>
                  </a:lnTo>
                  <a:lnTo>
                    <a:pt x="178118" y="0"/>
                  </a:lnTo>
                  <a:lnTo>
                    <a:pt x="247650" y="0"/>
                  </a:lnTo>
                  <a:lnTo>
                    <a:pt x="163830" y="127635"/>
                  </a:lnTo>
                  <a:lnTo>
                    <a:pt x="255270" y="266700"/>
                  </a:lnTo>
                  <a:close/>
                </a:path>
              </a:pathLst>
            </a:custGeom>
            <a:grpFill/>
            <a:ln w="9525" cap="flat">
              <a:noFill/>
              <a:prstDash val="solid"/>
              <a:miter/>
            </a:ln>
          </p:spPr>
          <p:txBody>
            <a:bodyPr rtlCol="0" anchor="ctr"/>
            <a:lstStyle/>
            <a:p>
              <a:endParaRPr lang="de-DE"/>
            </a:p>
          </p:txBody>
        </p:sp>
        <p:sp>
          <p:nvSpPr>
            <p:cNvPr id="108" name="Freihandform: Form 107"/>
            <p:cNvSpPr/>
            <p:nvPr/>
          </p:nvSpPr>
          <p:spPr>
            <a:xfrm>
              <a:off x="5506402" y="2641281"/>
              <a:ext cx="225742" cy="279082"/>
            </a:xfrm>
            <a:custGeom>
              <a:avLst/>
              <a:gdLst>
                <a:gd name="connsiteX0" fmla="*/ 114300 w 225742"/>
                <a:gd name="connsiteY0" fmla="*/ 107632 h 279082"/>
                <a:gd name="connsiteX1" fmla="*/ 164782 w 225742"/>
                <a:gd name="connsiteY1" fmla="*/ 113347 h 279082"/>
                <a:gd name="connsiteX2" fmla="*/ 164782 w 225742"/>
                <a:gd name="connsiteY2" fmla="*/ 103822 h 279082"/>
                <a:gd name="connsiteX3" fmla="*/ 105728 w 225742"/>
                <a:gd name="connsiteY3" fmla="*/ 52388 h 279082"/>
                <a:gd name="connsiteX4" fmla="*/ 38100 w 225742"/>
                <a:gd name="connsiteY4" fmla="*/ 67628 h 279082"/>
                <a:gd name="connsiteX5" fmla="*/ 24765 w 225742"/>
                <a:gd name="connsiteY5" fmla="*/ 15240 h 279082"/>
                <a:gd name="connsiteX6" fmla="*/ 112395 w 225742"/>
                <a:gd name="connsiteY6" fmla="*/ 0 h 279082"/>
                <a:gd name="connsiteX7" fmla="*/ 225742 w 225742"/>
                <a:gd name="connsiteY7" fmla="*/ 102870 h 279082"/>
                <a:gd name="connsiteX8" fmla="*/ 225742 w 225742"/>
                <a:gd name="connsiteY8" fmla="*/ 273368 h 279082"/>
                <a:gd name="connsiteX9" fmla="*/ 166688 w 225742"/>
                <a:gd name="connsiteY9" fmla="*/ 273368 h 279082"/>
                <a:gd name="connsiteX10" fmla="*/ 166688 w 225742"/>
                <a:gd name="connsiteY10" fmla="*/ 244793 h 279082"/>
                <a:gd name="connsiteX11" fmla="*/ 165735 w 225742"/>
                <a:gd name="connsiteY11" fmla="*/ 244793 h 279082"/>
                <a:gd name="connsiteX12" fmla="*/ 87630 w 225742"/>
                <a:gd name="connsiteY12" fmla="*/ 279083 h 279082"/>
                <a:gd name="connsiteX13" fmla="*/ 0 w 225742"/>
                <a:gd name="connsiteY13" fmla="*/ 194310 h 279082"/>
                <a:gd name="connsiteX14" fmla="*/ 114300 w 225742"/>
                <a:gd name="connsiteY14" fmla="*/ 107632 h 279082"/>
                <a:gd name="connsiteX15" fmla="*/ 103822 w 225742"/>
                <a:gd name="connsiteY15" fmla="*/ 232410 h 279082"/>
                <a:gd name="connsiteX16" fmla="*/ 164782 w 225742"/>
                <a:gd name="connsiteY16" fmla="*/ 200025 h 279082"/>
                <a:gd name="connsiteX17" fmla="*/ 164782 w 225742"/>
                <a:gd name="connsiteY17" fmla="*/ 154305 h 279082"/>
                <a:gd name="connsiteX18" fmla="*/ 120967 w 225742"/>
                <a:gd name="connsiteY18" fmla="*/ 149543 h 279082"/>
                <a:gd name="connsiteX19" fmla="*/ 59055 w 225742"/>
                <a:gd name="connsiteY19" fmla="*/ 193358 h 279082"/>
                <a:gd name="connsiteX20" fmla="*/ 103822 w 225742"/>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42" h="279082">
                  <a:moveTo>
                    <a:pt x="114300" y="107632"/>
                  </a:moveTo>
                  <a:cubicBezTo>
                    <a:pt x="131445" y="107632"/>
                    <a:pt x="147638" y="108585"/>
                    <a:pt x="164782" y="113347"/>
                  </a:cubicBezTo>
                  <a:lnTo>
                    <a:pt x="164782" y="103822"/>
                  </a:lnTo>
                  <a:cubicBezTo>
                    <a:pt x="164782" y="69532"/>
                    <a:pt x="144780" y="52388"/>
                    <a:pt x="105728" y="52388"/>
                  </a:cubicBezTo>
                  <a:cubicBezTo>
                    <a:pt x="83820" y="52388"/>
                    <a:pt x="60007" y="57150"/>
                    <a:pt x="38100" y="67628"/>
                  </a:cubicBezTo>
                  <a:lnTo>
                    <a:pt x="24765" y="15240"/>
                  </a:lnTo>
                  <a:cubicBezTo>
                    <a:pt x="49530" y="5715"/>
                    <a:pt x="81915" y="0"/>
                    <a:pt x="112395" y="0"/>
                  </a:cubicBezTo>
                  <a:cubicBezTo>
                    <a:pt x="187642" y="0"/>
                    <a:pt x="225742" y="35243"/>
                    <a:pt x="225742" y="102870"/>
                  </a:cubicBezTo>
                  <a:lnTo>
                    <a:pt x="225742" y="273368"/>
                  </a:lnTo>
                  <a:lnTo>
                    <a:pt x="166688" y="273368"/>
                  </a:lnTo>
                  <a:lnTo>
                    <a:pt x="166688" y="244793"/>
                  </a:lnTo>
                  <a:lnTo>
                    <a:pt x="165735" y="244793"/>
                  </a:lnTo>
                  <a:cubicBezTo>
                    <a:pt x="142875" y="268605"/>
                    <a:pt x="119063" y="279083"/>
                    <a:pt x="87630" y="279083"/>
                  </a:cubicBezTo>
                  <a:cubicBezTo>
                    <a:pt x="34290" y="279083"/>
                    <a:pt x="0" y="245745"/>
                    <a:pt x="0" y="194310"/>
                  </a:cubicBezTo>
                  <a:cubicBezTo>
                    <a:pt x="0" y="138113"/>
                    <a:pt x="40005" y="107632"/>
                    <a:pt x="114300" y="107632"/>
                  </a:cubicBezTo>
                  <a:close/>
                  <a:moveTo>
                    <a:pt x="103822" y="232410"/>
                  </a:moveTo>
                  <a:cubicBezTo>
                    <a:pt x="126682" y="232410"/>
                    <a:pt x="147638" y="220980"/>
                    <a:pt x="164782" y="200025"/>
                  </a:cubicBezTo>
                  <a:lnTo>
                    <a:pt x="164782" y="154305"/>
                  </a:lnTo>
                  <a:cubicBezTo>
                    <a:pt x="150495" y="150495"/>
                    <a:pt x="135255" y="149543"/>
                    <a:pt x="120967" y="149543"/>
                  </a:cubicBezTo>
                  <a:cubicBezTo>
                    <a:pt x="81915" y="149543"/>
                    <a:pt x="59055" y="164783"/>
                    <a:pt x="59055" y="193358"/>
                  </a:cubicBezTo>
                  <a:cubicBezTo>
                    <a:pt x="59055" y="217170"/>
                    <a:pt x="76200" y="232410"/>
                    <a:pt x="103822" y="232410"/>
                  </a:cubicBezTo>
                  <a:close/>
                </a:path>
              </a:pathLst>
            </a:custGeom>
            <a:grpFill/>
            <a:ln w="9525" cap="flat">
              <a:noFill/>
              <a:prstDash val="solid"/>
              <a:miter/>
            </a:ln>
          </p:spPr>
          <p:txBody>
            <a:bodyPr rtlCol="0" anchor="ctr"/>
            <a:lstStyle/>
            <a:p>
              <a:endParaRPr lang="de-DE"/>
            </a:p>
          </p:txBody>
        </p:sp>
        <p:sp>
          <p:nvSpPr>
            <p:cNvPr id="109" name="Freihandform: Form 108"/>
            <p:cNvSpPr/>
            <p:nvPr/>
          </p:nvSpPr>
          <p:spPr>
            <a:xfrm>
              <a:off x="5812154" y="2642234"/>
              <a:ext cx="228600" cy="27336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7 w 228600"/>
                <a:gd name="connsiteY3" fmla="*/ 55245 h 273367"/>
                <a:gd name="connsiteX4" fmla="*/ 61913 w 228600"/>
                <a:gd name="connsiteY4" fmla="*/ 120015 h 273367"/>
                <a:gd name="connsiteX5" fmla="*/ 61913 w 228600"/>
                <a:gd name="connsiteY5" fmla="*/ 273367 h 273367"/>
                <a:gd name="connsiteX6" fmla="*/ 0 w 228600"/>
                <a:gd name="connsiteY6" fmla="*/ 273367 h 273367"/>
                <a:gd name="connsiteX7" fmla="*/ 0 w 228600"/>
                <a:gd name="connsiteY7" fmla="*/ 6667 h 273367"/>
                <a:gd name="connsiteX8" fmla="*/ 61913 w 228600"/>
                <a:gd name="connsiteY8" fmla="*/ 6667 h 273367"/>
                <a:gd name="connsiteX9" fmla="*/ 61913 w 228600"/>
                <a:gd name="connsiteY9" fmla="*/ 39052 h 273367"/>
                <a:gd name="connsiteX10" fmla="*/ 62865 w 228600"/>
                <a:gd name="connsiteY10" fmla="*/ 39052 h 273367"/>
                <a:gd name="connsiteX11" fmla="*/ 140970 w 228600"/>
                <a:gd name="connsiteY11" fmla="*/ 0 h 273367"/>
                <a:gd name="connsiteX12" fmla="*/ 228600 w 228600"/>
                <a:gd name="connsiteY12" fmla="*/ 107632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7" y="55245"/>
                    <a:pt x="117157" y="55245"/>
                  </a:cubicBezTo>
                  <a:cubicBezTo>
                    <a:pt x="73342" y="55245"/>
                    <a:pt x="61913" y="90488"/>
                    <a:pt x="61913" y="120015"/>
                  </a:cubicBezTo>
                  <a:lnTo>
                    <a:pt x="61913" y="273367"/>
                  </a:lnTo>
                  <a:lnTo>
                    <a:pt x="0" y="273367"/>
                  </a:lnTo>
                  <a:lnTo>
                    <a:pt x="0" y="6667"/>
                  </a:lnTo>
                  <a:lnTo>
                    <a:pt x="61913" y="6667"/>
                  </a:lnTo>
                  <a:lnTo>
                    <a:pt x="61913" y="39052"/>
                  </a:lnTo>
                  <a:lnTo>
                    <a:pt x="62865" y="39052"/>
                  </a:lnTo>
                  <a:cubicBezTo>
                    <a:pt x="79057" y="15240"/>
                    <a:pt x="106680" y="0"/>
                    <a:pt x="140970" y="0"/>
                  </a:cubicBezTo>
                  <a:cubicBezTo>
                    <a:pt x="201930" y="0"/>
                    <a:pt x="228600" y="44767"/>
                    <a:pt x="228600" y="107632"/>
                  </a:cubicBezTo>
                  <a:lnTo>
                    <a:pt x="228600" y="272415"/>
                  </a:lnTo>
                  <a:close/>
                </a:path>
              </a:pathLst>
            </a:custGeom>
            <a:grpFill/>
            <a:ln w="9525" cap="flat">
              <a:noFill/>
              <a:prstDash val="solid"/>
              <a:miter/>
            </a:ln>
          </p:spPr>
          <p:txBody>
            <a:bodyPr rtlCol="0" anchor="ctr"/>
            <a:lstStyle/>
            <a:p>
              <a:endParaRPr lang="de-DE"/>
            </a:p>
          </p:txBody>
        </p:sp>
        <p:sp>
          <p:nvSpPr>
            <p:cNvPr id="110" name="Freihandform: Form 109"/>
            <p:cNvSpPr/>
            <p:nvPr/>
          </p:nvSpPr>
          <p:spPr>
            <a:xfrm>
              <a:off x="6106477" y="2524124"/>
              <a:ext cx="248602" cy="396239"/>
            </a:xfrm>
            <a:custGeom>
              <a:avLst/>
              <a:gdLst>
                <a:gd name="connsiteX0" fmla="*/ 0 w 248602"/>
                <a:gd name="connsiteY0" fmla="*/ 256223 h 396239"/>
                <a:gd name="connsiteX1" fmla="*/ 108585 w 248602"/>
                <a:gd name="connsiteY1" fmla="*/ 117157 h 396239"/>
                <a:gd name="connsiteX2" fmla="*/ 185738 w 248602"/>
                <a:gd name="connsiteY2" fmla="*/ 153352 h 396239"/>
                <a:gd name="connsiteX3" fmla="*/ 186690 w 248602"/>
                <a:gd name="connsiteY3" fmla="*/ 153352 h 396239"/>
                <a:gd name="connsiteX4" fmla="*/ 186690 w 248602"/>
                <a:gd name="connsiteY4" fmla="*/ 16193 h 396239"/>
                <a:gd name="connsiteX5" fmla="*/ 248603 w 248602"/>
                <a:gd name="connsiteY5" fmla="*/ 0 h 396239"/>
                <a:gd name="connsiteX6" fmla="*/ 248603 w 248602"/>
                <a:gd name="connsiteY6" fmla="*/ 389573 h 396239"/>
                <a:gd name="connsiteX7" fmla="*/ 187642 w 248602"/>
                <a:gd name="connsiteY7" fmla="*/ 389573 h 396239"/>
                <a:gd name="connsiteX8" fmla="*/ 187642 w 248602"/>
                <a:gd name="connsiteY8" fmla="*/ 358140 h 396239"/>
                <a:gd name="connsiteX9" fmla="*/ 186690 w 248602"/>
                <a:gd name="connsiteY9" fmla="*/ 358140 h 396239"/>
                <a:gd name="connsiteX10" fmla="*/ 106680 w 248602"/>
                <a:gd name="connsiteY10" fmla="*/ 396240 h 396239"/>
                <a:gd name="connsiteX11" fmla="*/ 0 w 248602"/>
                <a:gd name="connsiteY11" fmla="*/ 256223 h 396239"/>
                <a:gd name="connsiteX12" fmla="*/ 61913 w 248602"/>
                <a:gd name="connsiteY12" fmla="*/ 256223 h 396239"/>
                <a:gd name="connsiteX13" fmla="*/ 123825 w 248602"/>
                <a:gd name="connsiteY13" fmla="*/ 341948 h 396239"/>
                <a:gd name="connsiteX14" fmla="*/ 187642 w 248602"/>
                <a:gd name="connsiteY14" fmla="*/ 306705 h 396239"/>
                <a:gd name="connsiteX15" fmla="*/ 187642 w 248602"/>
                <a:gd name="connsiteY15" fmla="*/ 208598 h 396239"/>
                <a:gd name="connsiteX16" fmla="*/ 123825 w 248602"/>
                <a:gd name="connsiteY16" fmla="*/ 173355 h 396239"/>
                <a:gd name="connsiteX17" fmla="*/ 61913 w 248602"/>
                <a:gd name="connsiteY17" fmla="*/ 256223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6223"/>
                  </a:moveTo>
                  <a:cubicBezTo>
                    <a:pt x="0" y="170498"/>
                    <a:pt x="43815" y="117157"/>
                    <a:pt x="108585" y="117157"/>
                  </a:cubicBezTo>
                  <a:cubicBezTo>
                    <a:pt x="141922" y="117157"/>
                    <a:pt x="168592" y="131445"/>
                    <a:pt x="185738" y="153352"/>
                  </a:cubicBezTo>
                  <a:lnTo>
                    <a:pt x="186690" y="153352"/>
                  </a:lnTo>
                  <a:lnTo>
                    <a:pt x="186690" y="16193"/>
                  </a:lnTo>
                  <a:lnTo>
                    <a:pt x="248603" y="0"/>
                  </a:lnTo>
                  <a:lnTo>
                    <a:pt x="248603" y="389573"/>
                  </a:lnTo>
                  <a:lnTo>
                    <a:pt x="187642" y="389573"/>
                  </a:lnTo>
                  <a:lnTo>
                    <a:pt x="187642" y="358140"/>
                  </a:lnTo>
                  <a:lnTo>
                    <a:pt x="186690" y="358140"/>
                  </a:lnTo>
                  <a:cubicBezTo>
                    <a:pt x="167640" y="381953"/>
                    <a:pt x="140017" y="396240"/>
                    <a:pt x="106680" y="396240"/>
                  </a:cubicBezTo>
                  <a:cubicBezTo>
                    <a:pt x="43815" y="396240"/>
                    <a:pt x="0" y="341948"/>
                    <a:pt x="0" y="256223"/>
                  </a:cubicBezTo>
                  <a:close/>
                  <a:moveTo>
                    <a:pt x="61913" y="256223"/>
                  </a:moveTo>
                  <a:cubicBezTo>
                    <a:pt x="61913" y="310515"/>
                    <a:pt x="84772" y="341948"/>
                    <a:pt x="123825" y="341948"/>
                  </a:cubicBezTo>
                  <a:cubicBezTo>
                    <a:pt x="147638" y="341948"/>
                    <a:pt x="167640" y="330517"/>
                    <a:pt x="187642" y="306705"/>
                  </a:cubicBezTo>
                  <a:lnTo>
                    <a:pt x="187642" y="208598"/>
                  </a:lnTo>
                  <a:cubicBezTo>
                    <a:pt x="169545" y="184785"/>
                    <a:pt x="149542" y="173355"/>
                    <a:pt x="123825" y="173355"/>
                  </a:cubicBezTo>
                  <a:cubicBezTo>
                    <a:pt x="83820" y="173355"/>
                    <a:pt x="61913" y="202883"/>
                    <a:pt x="61913" y="256223"/>
                  </a:cubicBezTo>
                  <a:close/>
                </a:path>
              </a:pathLst>
            </a:custGeom>
            <a:grpFill/>
            <a:ln w="9525" cap="flat">
              <a:noFill/>
              <a:prstDash val="solid"/>
              <a:miter/>
            </a:ln>
          </p:spPr>
          <p:txBody>
            <a:bodyPr rtlCol="0" anchor="ctr"/>
            <a:lstStyle/>
            <a:p>
              <a:endParaRPr lang="de-DE"/>
            </a:p>
          </p:txBody>
        </p:sp>
        <p:sp>
          <p:nvSpPr>
            <p:cNvPr id="111" name="Freihandform: Form 110"/>
            <p:cNvSpPr/>
            <p:nvPr/>
          </p:nvSpPr>
          <p:spPr>
            <a:xfrm>
              <a:off x="6423659" y="2641281"/>
              <a:ext cx="242887" cy="279082"/>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1913 w 242887"/>
                <a:gd name="connsiteY10" fmla="*/ 115253 h 279082"/>
                <a:gd name="connsiteX11" fmla="*/ 182880 w 242887"/>
                <a:gd name="connsiteY11" fmla="*/ 115253 h 279082"/>
                <a:gd name="connsiteX12" fmla="*/ 123825 w 242887"/>
                <a:gd name="connsiteY12" fmla="*/ 50482 h 279082"/>
                <a:gd name="connsiteX13" fmla="*/ 61913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3" y="0"/>
                    <a:pt x="124778" y="0"/>
                  </a:cubicBezTo>
                  <a:cubicBezTo>
                    <a:pt x="196215" y="0"/>
                    <a:pt x="242888" y="53340"/>
                    <a:pt x="242888" y="135255"/>
                  </a:cubicBezTo>
                  <a:cubicBezTo>
                    <a:pt x="242888" y="143828"/>
                    <a:pt x="241935" y="153353"/>
                    <a:pt x="241935" y="160972"/>
                  </a:cubicBezTo>
                  <a:lnTo>
                    <a:pt x="62865" y="160972"/>
                  </a:lnTo>
                  <a:cubicBezTo>
                    <a:pt x="69533" y="201930"/>
                    <a:pt x="94297" y="225743"/>
                    <a:pt x="132397" y="225743"/>
                  </a:cubicBezTo>
                  <a:cubicBezTo>
                    <a:pt x="157163" y="225743"/>
                    <a:pt x="177165" y="216218"/>
                    <a:pt x="198120" y="194310"/>
                  </a:cubicBezTo>
                  <a:lnTo>
                    <a:pt x="237172" y="235268"/>
                  </a:lnTo>
                  <a:cubicBezTo>
                    <a:pt x="206693" y="264795"/>
                    <a:pt x="172403" y="279083"/>
                    <a:pt x="132397" y="279083"/>
                  </a:cubicBezTo>
                  <a:close/>
                  <a:moveTo>
                    <a:pt x="61913" y="115253"/>
                  </a:moveTo>
                  <a:lnTo>
                    <a:pt x="182880" y="115253"/>
                  </a:lnTo>
                  <a:cubicBezTo>
                    <a:pt x="180022" y="74295"/>
                    <a:pt x="159068" y="50482"/>
                    <a:pt x="123825" y="50482"/>
                  </a:cubicBezTo>
                  <a:cubicBezTo>
                    <a:pt x="89535" y="50482"/>
                    <a:pt x="67628" y="74295"/>
                    <a:pt x="61913" y="115253"/>
                  </a:cubicBezTo>
                  <a:close/>
                </a:path>
              </a:pathLst>
            </a:custGeom>
            <a:grpFill/>
            <a:ln w="9525" cap="flat">
              <a:noFill/>
              <a:prstDash val="solid"/>
              <a:miter/>
            </a:ln>
          </p:spPr>
          <p:txBody>
            <a:bodyPr rtlCol="0" anchor="ctr"/>
            <a:lstStyle/>
            <a:p>
              <a:endParaRPr lang="de-DE"/>
            </a:p>
          </p:txBody>
        </p:sp>
        <p:sp>
          <p:nvSpPr>
            <p:cNvPr id="112" name="Freihandform: Form 111"/>
            <p:cNvSpPr/>
            <p:nvPr/>
          </p:nvSpPr>
          <p:spPr>
            <a:xfrm>
              <a:off x="6737031" y="2641039"/>
              <a:ext cx="160019" cy="272657"/>
            </a:xfrm>
            <a:custGeom>
              <a:avLst/>
              <a:gdLst>
                <a:gd name="connsiteX0" fmla="*/ 160020 w 160019"/>
                <a:gd name="connsiteY0" fmla="*/ 5005 h 272657"/>
                <a:gd name="connsiteX1" fmla="*/ 150495 w 160019"/>
                <a:gd name="connsiteY1" fmla="*/ 68823 h 272657"/>
                <a:gd name="connsiteX2" fmla="*/ 116205 w 160019"/>
                <a:gd name="connsiteY2" fmla="*/ 60250 h 272657"/>
                <a:gd name="connsiteX3" fmla="*/ 61913 w 160019"/>
                <a:gd name="connsiteY3" fmla="*/ 135498 h 272657"/>
                <a:gd name="connsiteX4" fmla="*/ 61913 w 160019"/>
                <a:gd name="connsiteY4" fmla="*/ 272658 h 272657"/>
                <a:gd name="connsiteX5" fmla="*/ 0 w 160019"/>
                <a:gd name="connsiteY5" fmla="*/ 272658 h 272657"/>
                <a:gd name="connsiteX6" fmla="*/ 0 w 160019"/>
                <a:gd name="connsiteY6" fmla="*/ 5958 h 272657"/>
                <a:gd name="connsiteX7" fmla="*/ 60960 w 160019"/>
                <a:gd name="connsiteY7" fmla="*/ 5958 h 272657"/>
                <a:gd name="connsiteX8" fmla="*/ 60960 w 160019"/>
                <a:gd name="connsiteY8" fmla="*/ 40248 h 272657"/>
                <a:gd name="connsiteX9" fmla="*/ 61913 w 160019"/>
                <a:gd name="connsiteY9" fmla="*/ 40248 h 272657"/>
                <a:gd name="connsiteX10" fmla="*/ 131445 w 160019"/>
                <a:gd name="connsiteY10" fmla="*/ 243 h 272657"/>
                <a:gd name="connsiteX11" fmla="*/ 160020 w 160019"/>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39065" y="-710"/>
                    <a:pt x="150495" y="1195"/>
                    <a:pt x="160020" y="5005"/>
                  </a:cubicBezTo>
                  <a:close/>
                </a:path>
              </a:pathLst>
            </a:custGeom>
            <a:grpFill/>
            <a:ln w="9525" cap="flat">
              <a:noFill/>
              <a:prstDash val="solid"/>
              <a:miter/>
            </a:ln>
          </p:spPr>
          <p:txBody>
            <a:bodyPr rtlCol="0" anchor="ctr"/>
            <a:lstStyle/>
            <a:p>
              <a:endParaRPr lang="de-DE"/>
            </a:p>
          </p:txBody>
        </p:sp>
        <p:sp>
          <p:nvSpPr>
            <p:cNvPr id="113" name="Freihandform: Form 112"/>
            <p:cNvSpPr/>
            <p:nvPr/>
          </p:nvSpPr>
          <p:spPr>
            <a:xfrm>
              <a:off x="6936104" y="2721291"/>
              <a:ext cx="130492" cy="59055"/>
            </a:xfrm>
            <a:custGeom>
              <a:avLst/>
              <a:gdLst>
                <a:gd name="connsiteX0" fmla="*/ 130493 w 130492"/>
                <a:gd name="connsiteY0" fmla="*/ 59055 h 59055"/>
                <a:gd name="connsiteX1" fmla="*/ 0 w 130492"/>
                <a:gd name="connsiteY1" fmla="*/ 59055 h 59055"/>
                <a:gd name="connsiteX2" fmla="*/ 0 w 130492"/>
                <a:gd name="connsiteY2" fmla="*/ 0 h 59055"/>
                <a:gd name="connsiteX3" fmla="*/ 130493 w 130492"/>
                <a:gd name="connsiteY3" fmla="*/ 0 h 59055"/>
                <a:gd name="connsiteX4" fmla="*/ 130493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3" y="59055"/>
                  </a:moveTo>
                  <a:lnTo>
                    <a:pt x="0" y="59055"/>
                  </a:lnTo>
                  <a:lnTo>
                    <a:pt x="0" y="0"/>
                  </a:lnTo>
                  <a:lnTo>
                    <a:pt x="130493" y="0"/>
                  </a:lnTo>
                  <a:lnTo>
                    <a:pt x="130493" y="59055"/>
                  </a:lnTo>
                  <a:close/>
                </a:path>
              </a:pathLst>
            </a:custGeom>
            <a:grpFill/>
            <a:ln w="9525" cap="flat">
              <a:noFill/>
              <a:prstDash val="solid"/>
              <a:miter/>
            </a:ln>
          </p:spPr>
          <p:txBody>
            <a:bodyPr rtlCol="0" anchor="ctr"/>
            <a:lstStyle/>
            <a:p>
              <a:endParaRPr lang="de-DE"/>
            </a:p>
          </p:txBody>
        </p:sp>
        <p:sp>
          <p:nvSpPr>
            <p:cNvPr id="162" name="Freihandform: Form 161"/>
            <p:cNvSpPr/>
            <p:nvPr/>
          </p:nvSpPr>
          <p:spPr>
            <a:xfrm>
              <a:off x="7145654" y="2545079"/>
              <a:ext cx="288607" cy="375284"/>
            </a:xfrm>
            <a:custGeom>
              <a:avLst/>
              <a:gdLst>
                <a:gd name="connsiteX0" fmla="*/ 288607 w 288607"/>
                <a:gd name="connsiteY0" fmla="*/ 222885 h 375284"/>
                <a:gd name="connsiteX1" fmla="*/ 143827 w 288607"/>
                <a:gd name="connsiteY1" fmla="*/ 375285 h 375284"/>
                <a:gd name="connsiteX2" fmla="*/ 0 w 288607"/>
                <a:gd name="connsiteY2" fmla="*/ 222885 h 375284"/>
                <a:gd name="connsiteX3" fmla="*/ 0 w 288607"/>
                <a:gd name="connsiteY3" fmla="*/ 0 h 375284"/>
                <a:gd name="connsiteX4" fmla="*/ 66675 w 288607"/>
                <a:gd name="connsiteY4" fmla="*/ 0 h 375284"/>
                <a:gd name="connsiteX5" fmla="*/ 66675 w 288607"/>
                <a:gd name="connsiteY5" fmla="*/ 219075 h 375284"/>
                <a:gd name="connsiteX6" fmla="*/ 144780 w 288607"/>
                <a:gd name="connsiteY6" fmla="*/ 312420 h 375284"/>
                <a:gd name="connsiteX7" fmla="*/ 220980 w 288607"/>
                <a:gd name="connsiteY7" fmla="*/ 219075 h 375284"/>
                <a:gd name="connsiteX8" fmla="*/ 220980 w 288607"/>
                <a:gd name="connsiteY8" fmla="*/ 0 h 375284"/>
                <a:gd name="connsiteX9" fmla="*/ 287655 w 288607"/>
                <a:gd name="connsiteY9" fmla="*/ 0 h 375284"/>
                <a:gd name="connsiteX10" fmla="*/ 287655 w 288607"/>
                <a:gd name="connsiteY10" fmla="*/ 222885 h 37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8607" h="375284">
                  <a:moveTo>
                    <a:pt x="288607" y="222885"/>
                  </a:moveTo>
                  <a:cubicBezTo>
                    <a:pt x="288607" y="311468"/>
                    <a:pt x="242888" y="375285"/>
                    <a:pt x="143827" y="375285"/>
                  </a:cubicBezTo>
                  <a:cubicBezTo>
                    <a:pt x="45720" y="375285"/>
                    <a:pt x="0" y="312420"/>
                    <a:pt x="0" y="222885"/>
                  </a:cubicBezTo>
                  <a:lnTo>
                    <a:pt x="0" y="0"/>
                  </a:lnTo>
                  <a:lnTo>
                    <a:pt x="66675" y="0"/>
                  </a:lnTo>
                  <a:lnTo>
                    <a:pt x="66675" y="219075"/>
                  </a:lnTo>
                  <a:cubicBezTo>
                    <a:pt x="66675" y="274320"/>
                    <a:pt x="90488" y="312420"/>
                    <a:pt x="144780" y="312420"/>
                  </a:cubicBezTo>
                  <a:cubicBezTo>
                    <a:pt x="199072" y="312420"/>
                    <a:pt x="220980" y="275272"/>
                    <a:pt x="220980" y="219075"/>
                  </a:cubicBezTo>
                  <a:lnTo>
                    <a:pt x="220980" y="0"/>
                  </a:lnTo>
                  <a:lnTo>
                    <a:pt x="287655" y="0"/>
                  </a:lnTo>
                  <a:lnTo>
                    <a:pt x="287655" y="222885"/>
                  </a:lnTo>
                  <a:close/>
                </a:path>
              </a:pathLst>
            </a:custGeom>
            <a:grpFill/>
            <a:ln w="9525" cap="flat">
              <a:noFill/>
              <a:prstDash val="solid"/>
              <a:miter/>
            </a:ln>
          </p:spPr>
          <p:txBody>
            <a:bodyPr rtlCol="0" anchor="ctr"/>
            <a:lstStyle/>
            <a:p>
              <a:endParaRPr lang="de-DE"/>
            </a:p>
          </p:txBody>
        </p:sp>
        <p:sp>
          <p:nvSpPr>
            <p:cNvPr id="163" name="Freihandform: Form 162"/>
            <p:cNvSpPr/>
            <p:nvPr/>
          </p:nvSpPr>
          <p:spPr>
            <a:xfrm>
              <a:off x="7517129" y="2642234"/>
              <a:ext cx="228600" cy="27336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7 w 228600"/>
                <a:gd name="connsiteY3" fmla="*/ 55245 h 273367"/>
                <a:gd name="connsiteX4" fmla="*/ 61913 w 228600"/>
                <a:gd name="connsiteY4" fmla="*/ 120015 h 273367"/>
                <a:gd name="connsiteX5" fmla="*/ 61913 w 228600"/>
                <a:gd name="connsiteY5" fmla="*/ 273367 h 273367"/>
                <a:gd name="connsiteX6" fmla="*/ 0 w 228600"/>
                <a:gd name="connsiteY6" fmla="*/ 273367 h 273367"/>
                <a:gd name="connsiteX7" fmla="*/ 0 w 228600"/>
                <a:gd name="connsiteY7" fmla="*/ 6667 h 273367"/>
                <a:gd name="connsiteX8" fmla="*/ 61913 w 228600"/>
                <a:gd name="connsiteY8" fmla="*/ 6667 h 273367"/>
                <a:gd name="connsiteX9" fmla="*/ 61913 w 228600"/>
                <a:gd name="connsiteY9" fmla="*/ 39052 h 273367"/>
                <a:gd name="connsiteX10" fmla="*/ 62865 w 228600"/>
                <a:gd name="connsiteY10" fmla="*/ 39052 h 273367"/>
                <a:gd name="connsiteX11" fmla="*/ 140970 w 228600"/>
                <a:gd name="connsiteY11" fmla="*/ 0 h 273367"/>
                <a:gd name="connsiteX12" fmla="*/ 228600 w 228600"/>
                <a:gd name="connsiteY12" fmla="*/ 107632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7" y="55245"/>
                    <a:pt x="117157" y="55245"/>
                  </a:cubicBezTo>
                  <a:cubicBezTo>
                    <a:pt x="73343" y="55245"/>
                    <a:pt x="61913" y="90488"/>
                    <a:pt x="61913" y="120015"/>
                  </a:cubicBezTo>
                  <a:lnTo>
                    <a:pt x="61913" y="273367"/>
                  </a:lnTo>
                  <a:lnTo>
                    <a:pt x="0" y="273367"/>
                  </a:lnTo>
                  <a:lnTo>
                    <a:pt x="0" y="6667"/>
                  </a:lnTo>
                  <a:lnTo>
                    <a:pt x="61913" y="6667"/>
                  </a:lnTo>
                  <a:lnTo>
                    <a:pt x="61913" y="39052"/>
                  </a:lnTo>
                  <a:lnTo>
                    <a:pt x="62865" y="39052"/>
                  </a:lnTo>
                  <a:cubicBezTo>
                    <a:pt x="79057" y="15240"/>
                    <a:pt x="106680" y="0"/>
                    <a:pt x="140970" y="0"/>
                  </a:cubicBezTo>
                  <a:cubicBezTo>
                    <a:pt x="201930" y="0"/>
                    <a:pt x="228600" y="44767"/>
                    <a:pt x="228600" y="107632"/>
                  </a:cubicBezTo>
                  <a:lnTo>
                    <a:pt x="228600" y="272415"/>
                  </a:lnTo>
                  <a:close/>
                </a:path>
              </a:pathLst>
            </a:custGeom>
            <a:grpFill/>
            <a:ln w="9525" cap="flat">
              <a:noFill/>
              <a:prstDash val="solid"/>
              <a:miter/>
            </a:ln>
          </p:spPr>
          <p:txBody>
            <a:bodyPr rtlCol="0" anchor="ctr"/>
            <a:lstStyle/>
            <a:p>
              <a:endParaRPr lang="de-DE"/>
            </a:p>
          </p:txBody>
        </p:sp>
        <p:sp>
          <p:nvSpPr>
            <p:cNvPr id="164" name="Freihandform: Form 163"/>
            <p:cNvSpPr/>
            <p:nvPr/>
          </p:nvSpPr>
          <p:spPr>
            <a:xfrm>
              <a:off x="7816214" y="2528887"/>
              <a:ext cx="79057" cy="385762"/>
            </a:xfrm>
            <a:custGeom>
              <a:avLst/>
              <a:gdLst>
                <a:gd name="connsiteX0" fmla="*/ 79058 w 79057"/>
                <a:gd name="connsiteY0" fmla="*/ 38100 h 385762"/>
                <a:gd name="connsiteX1" fmla="*/ 39053 w 79057"/>
                <a:gd name="connsiteY1" fmla="*/ 76200 h 385762"/>
                <a:gd name="connsiteX2" fmla="*/ 0 w 79057"/>
                <a:gd name="connsiteY2" fmla="*/ 38100 h 385762"/>
                <a:gd name="connsiteX3" fmla="*/ 39053 w 79057"/>
                <a:gd name="connsiteY3" fmla="*/ 0 h 385762"/>
                <a:gd name="connsiteX4" fmla="*/ 79058 w 79057"/>
                <a:gd name="connsiteY4" fmla="*/ 38100 h 385762"/>
                <a:gd name="connsiteX5" fmla="*/ 70485 w 79057"/>
                <a:gd name="connsiteY5" fmla="*/ 385763 h 385762"/>
                <a:gd name="connsiteX6" fmla="*/ 8573 w 79057"/>
                <a:gd name="connsiteY6" fmla="*/ 385763 h 385762"/>
                <a:gd name="connsiteX7" fmla="*/ 8573 w 79057"/>
                <a:gd name="connsiteY7" fmla="*/ 119063 h 385762"/>
                <a:gd name="connsiteX8" fmla="*/ 70485 w 79057"/>
                <a:gd name="connsiteY8" fmla="*/ 119063 h 385762"/>
                <a:gd name="connsiteX9" fmla="*/ 70485 w 79057"/>
                <a:gd name="connsiteY9" fmla="*/ 385763 h 385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5762">
                  <a:moveTo>
                    <a:pt x="79058" y="38100"/>
                  </a:moveTo>
                  <a:cubicBezTo>
                    <a:pt x="79058" y="60007"/>
                    <a:pt x="60960" y="76200"/>
                    <a:pt x="39053" y="76200"/>
                  </a:cubicBezTo>
                  <a:cubicBezTo>
                    <a:pt x="17145" y="76200"/>
                    <a:pt x="0" y="60960"/>
                    <a:pt x="0" y="38100"/>
                  </a:cubicBezTo>
                  <a:cubicBezTo>
                    <a:pt x="0" y="16193"/>
                    <a:pt x="18098" y="0"/>
                    <a:pt x="39053" y="0"/>
                  </a:cubicBezTo>
                  <a:cubicBezTo>
                    <a:pt x="60960" y="0"/>
                    <a:pt x="79058" y="16193"/>
                    <a:pt x="79058" y="38100"/>
                  </a:cubicBezTo>
                  <a:close/>
                  <a:moveTo>
                    <a:pt x="70485" y="385763"/>
                  </a:moveTo>
                  <a:lnTo>
                    <a:pt x="8573" y="385763"/>
                  </a:lnTo>
                  <a:lnTo>
                    <a:pt x="8573" y="119063"/>
                  </a:lnTo>
                  <a:lnTo>
                    <a:pt x="70485" y="119063"/>
                  </a:lnTo>
                  <a:lnTo>
                    <a:pt x="70485" y="385763"/>
                  </a:lnTo>
                  <a:close/>
                </a:path>
              </a:pathLst>
            </a:custGeom>
            <a:grpFill/>
            <a:ln w="9525" cap="flat">
              <a:noFill/>
              <a:prstDash val="solid"/>
              <a:miter/>
            </a:ln>
          </p:spPr>
          <p:txBody>
            <a:bodyPr rtlCol="0" anchor="ctr"/>
            <a:lstStyle/>
            <a:p>
              <a:endParaRPr lang="de-DE"/>
            </a:p>
          </p:txBody>
        </p:sp>
        <p:sp>
          <p:nvSpPr>
            <p:cNvPr id="165" name="Freihandform: Form 164"/>
            <p:cNvSpPr/>
            <p:nvPr/>
          </p:nvSpPr>
          <p:spPr>
            <a:xfrm>
              <a:off x="7940039" y="2647949"/>
              <a:ext cx="259080" cy="266700"/>
            </a:xfrm>
            <a:custGeom>
              <a:avLst/>
              <a:gdLst>
                <a:gd name="connsiteX0" fmla="*/ 259080 w 259080"/>
                <a:gd name="connsiteY0" fmla="*/ 0 h 266700"/>
                <a:gd name="connsiteX1" fmla="*/ 161925 w 259080"/>
                <a:gd name="connsiteY1" fmla="*/ 266700 h 266700"/>
                <a:gd name="connsiteX2" fmla="*/ 97155 w 259080"/>
                <a:gd name="connsiteY2" fmla="*/ 266700 h 266700"/>
                <a:gd name="connsiteX3" fmla="*/ 0 w 259080"/>
                <a:gd name="connsiteY3" fmla="*/ 0 h 266700"/>
                <a:gd name="connsiteX4" fmla="*/ 68580 w 259080"/>
                <a:gd name="connsiteY4" fmla="*/ 0 h 266700"/>
                <a:gd name="connsiteX5" fmla="*/ 129540 w 259080"/>
                <a:gd name="connsiteY5" fmla="*/ 193358 h 266700"/>
                <a:gd name="connsiteX6" fmla="*/ 130493 w 259080"/>
                <a:gd name="connsiteY6" fmla="*/ 193358 h 266700"/>
                <a:gd name="connsiteX7" fmla="*/ 191453 w 259080"/>
                <a:gd name="connsiteY7" fmla="*/ 0 h 266700"/>
                <a:gd name="connsiteX8" fmla="*/ 259080 w 259080"/>
                <a:gd name="connsiteY8"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080" h="266700">
                  <a:moveTo>
                    <a:pt x="259080" y="0"/>
                  </a:moveTo>
                  <a:lnTo>
                    <a:pt x="161925" y="266700"/>
                  </a:lnTo>
                  <a:lnTo>
                    <a:pt x="97155" y="266700"/>
                  </a:lnTo>
                  <a:lnTo>
                    <a:pt x="0" y="0"/>
                  </a:lnTo>
                  <a:lnTo>
                    <a:pt x="68580" y="0"/>
                  </a:lnTo>
                  <a:lnTo>
                    <a:pt x="129540" y="193358"/>
                  </a:lnTo>
                  <a:lnTo>
                    <a:pt x="130493" y="193358"/>
                  </a:lnTo>
                  <a:lnTo>
                    <a:pt x="191453" y="0"/>
                  </a:lnTo>
                  <a:lnTo>
                    <a:pt x="259080" y="0"/>
                  </a:lnTo>
                  <a:close/>
                </a:path>
              </a:pathLst>
            </a:custGeom>
            <a:grpFill/>
            <a:ln w="9525" cap="flat">
              <a:noFill/>
              <a:prstDash val="solid"/>
              <a:miter/>
            </a:ln>
          </p:spPr>
          <p:txBody>
            <a:bodyPr rtlCol="0" anchor="ctr"/>
            <a:lstStyle/>
            <a:p>
              <a:endParaRPr lang="de-DE"/>
            </a:p>
          </p:txBody>
        </p:sp>
        <p:sp>
          <p:nvSpPr>
            <p:cNvPr id="166" name="Freihandform: Form 165"/>
            <p:cNvSpPr/>
            <p:nvPr/>
          </p:nvSpPr>
          <p:spPr>
            <a:xfrm>
              <a:off x="8227694" y="2641281"/>
              <a:ext cx="242887" cy="279082"/>
            </a:xfrm>
            <a:custGeom>
              <a:avLst/>
              <a:gdLst>
                <a:gd name="connsiteX0" fmla="*/ 132398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3818 w 242887"/>
                <a:gd name="connsiteY5" fmla="*/ 160972 h 279082"/>
                <a:gd name="connsiteX6" fmla="*/ 133350 w 242887"/>
                <a:gd name="connsiteY6" fmla="*/ 225743 h 279082"/>
                <a:gd name="connsiteX7" fmla="*/ 199073 w 242887"/>
                <a:gd name="connsiteY7" fmla="*/ 194310 h 279082"/>
                <a:gd name="connsiteX8" fmla="*/ 238125 w 242887"/>
                <a:gd name="connsiteY8" fmla="*/ 235268 h 279082"/>
                <a:gd name="connsiteX9" fmla="*/ 132398 w 242887"/>
                <a:gd name="connsiteY9" fmla="*/ 279083 h 279082"/>
                <a:gd name="connsiteX10" fmla="*/ 61913 w 242887"/>
                <a:gd name="connsiteY10" fmla="*/ 115253 h 279082"/>
                <a:gd name="connsiteX11" fmla="*/ 182880 w 242887"/>
                <a:gd name="connsiteY11" fmla="*/ 115253 h 279082"/>
                <a:gd name="connsiteX12" fmla="*/ 123825 w 242887"/>
                <a:gd name="connsiteY12" fmla="*/ 50482 h 279082"/>
                <a:gd name="connsiteX13" fmla="*/ 61913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2" y="0"/>
                    <a:pt x="124778" y="0"/>
                  </a:cubicBezTo>
                  <a:cubicBezTo>
                    <a:pt x="196215" y="0"/>
                    <a:pt x="242888" y="53340"/>
                    <a:pt x="242888" y="135255"/>
                  </a:cubicBezTo>
                  <a:cubicBezTo>
                    <a:pt x="242888" y="143828"/>
                    <a:pt x="241935" y="153353"/>
                    <a:pt x="241935" y="160972"/>
                  </a:cubicBezTo>
                  <a:lnTo>
                    <a:pt x="63818" y="160972"/>
                  </a:lnTo>
                  <a:cubicBezTo>
                    <a:pt x="70485" y="201930"/>
                    <a:pt x="95250" y="225743"/>
                    <a:pt x="133350" y="225743"/>
                  </a:cubicBezTo>
                  <a:cubicBezTo>
                    <a:pt x="158115" y="225743"/>
                    <a:pt x="178118" y="216218"/>
                    <a:pt x="199073" y="194310"/>
                  </a:cubicBezTo>
                  <a:lnTo>
                    <a:pt x="238125" y="235268"/>
                  </a:lnTo>
                  <a:cubicBezTo>
                    <a:pt x="206693" y="264795"/>
                    <a:pt x="172403" y="279083"/>
                    <a:pt x="132398" y="279083"/>
                  </a:cubicBezTo>
                  <a:close/>
                  <a:moveTo>
                    <a:pt x="61913" y="115253"/>
                  </a:moveTo>
                  <a:lnTo>
                    <a:pt x="182880" y="115253"/>
                  </a:lnTo>
                  <a:cubicBezTo>
                    <a:pt x="180023" y="74295"/>
                    <a:pt x="159068" y="50482"/>
                    <a:pt x="123825" y="50482"/>
                  </a:cubicBezTo>
                  <a:cubicBezTo>
                    <a:pt x="89535" y="50482"/>
                    <a:pt x="67628" y="74295"/>
                    <a:pt x="61913" y="115253"/>
                  </a:cubicBezTo>
                  <a:close/>
                </a:path>
              </a:pathLst>
            </a:custGeom>
            <a:grpFill/>
            <a:ln w="9525" cap="flat">
              <a:noFill/>
              <a:prstDash val="solid"/>
              <a:miter/>
            </a:ln>
          </p:spPr>
          <p:txBody>
            <a:bodyPr rtlCol="0" anchor="ctr"/>
            <a:lstStyle/>
            <a:p>
              <a:endParaRPr lang="de-DE"/>
            </a:p>
          </p:txBody>
        </p:sp>
        <p:sp>
          <p:nvSpPr>
            <p:cNvPr id="167" name="Freihandform: Form 166"/>
            <p:cNvSpPr/>
            <p:nvPr/>
          </p:nvSpPr>
          <p:spPr>
            <a:xfrm>
              <a:off x="8539162" y="2641039"/>
              <a:ext cx="161925" cy="272657"/>
            </a:xfrm>
            <a:custGeom>
              <a:avLst/>
              <a:gdLst>
                <a:gd name="connsiteX0" fmla="*/ 161925 w 161925"/>
                <a:gd name="connsiteY0" fmla="*/ 5005 h 272657"/>
                <a:gd name="connsiteX1" fmla="*/ 152400 w 161925"/>
                <a:gd name="connsiteY1" fmla="*/ 68823 h 272657"/>
                <a:gd name="connsiteX2" fmla="*/ 118110 w 161925"/>
                <a:gd name="connsiteY2" fmla="*/ 60250 h 272657"/>
                <a:gd name="connsiteX3" fmla="*/ 63818 w 161925"/>
                <a:gd name="connsiteY3" fmla="*/ 135498 h 272657"/>
                <a:gd name="connsiteX4" fmla="*/ 63818 w 161925"/>
                <a:gd name="connsiteY4" fmla="*/ 272658 h 272657"/>
                <a:gd name="connsiteX5" fmla="*/ 0 w 161925"/>
                <a:gd name="connsiteY5" fmla="*/ 272658 h 272657"/>
                <a:gd name="connsiteX6" fmla="*/ 0 w 161925"/>
                <a:gd name="connsiteY6" fmla="*/ 5958 h 272657"/>
                <a:gd name="connsiteX7" fmla="*/ 60960 w 161925"/>
                <a:gd name="connsiteY7" fmla="*/ 5958 h 272657"/>
                <a:gd name="connsiteX8" fmla="*/ 60960 w 161925"/>
                <a:gd name="connsiteY8" fmla="*/ 40248 h 272657"/>
                <a:gd name="connsiteX9" fmla="*/ 61913 w 161925"/>
                <a:gd name="connsiteY9" fmla="*/ 40248 h 272657"/>
                <a:gd name="connsiteX10" fmla="*/ 131445 w 161925"/>
                <a:gd name="connsiteY10" fmla="*/ 243 h 272657"/>
                <a:gd name="connsiteX11" fmla="*/ 161925 w 161925"/>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1925" h="272657">
                  <a:moveTo>
                    <a:pt x="161925" y="5005"/>
                  </a:moveTo>
                  <a:lnTo>
                    <a:pt x="152400" y="68823"/>
                  </a:lnTo>
                  <a:cubicBezTo>
                    <a:pt x="142875" y="64060"/>
                    <a:pt x="131445" y="60250"/>
                    <a:pt x="118110" y="60250"/>
                  </a:cubicBezTo>
                  <a:cubicBezTo>
                    <a:pt x="75248" y="60250"/>
                    <a:pt x="63818" y="94540"/>
                    <a:pt x="63818" y="135498"/>
                  </a:cubicBezTo>
                  <a:lnTo>
                    <a:pt x="63818" y="272658"/>
                  </a:lnTo>
                  <a:lnTo>
                    <a:pt x="0" y="272658"/>
                  </a:lnTo>
                  <a:lnTo>
                    <a:pt x="0" y="5958"/>
                  </a:lnTo>
                  <a:lnTo>
                    <a:pt x="60960" y="5958"/>
                  </a:lnTo>
                  <a:lnTo>
                    <a:pt x="60960" y="40248"/>
                  </a:lnTo>
                  <a:lnTo>
                    <a:pt x="61913" y="40248"/>
                  </a:lnTo>
                  <a:cubicBezTo>
                    <a:pt x="76200" y="15483"/>
                    <a:pt x="100965" y="243"/>
                    <a:pt x="131445" y="243"/>
                  </a:cubicBezTo>
                  <a:cubicBezTo>
                    <a:pt x="140970" y="-710"/>
                    <a:pt x="152400" y="1195"/>
                    <a:pt x="161925" y="5005"/>
                  </a:cubicBezTo>
                  <a:close/>
                </a:path>
              </a:pathLst>
            </a:custGeom>
            <a:grpFill/>
            <a:ln w="9525" cap="flat">
              <a:noFill/>
              <a:prstDash val="solid"/>
              <a:miter/>
            </a:ln>
          </p:spPr>
          <p:txBody>
            <a:bodyPr rtlCol="0" anchor="ctr"/>
            <a:lstStyle/>
            <a:p>
              <a:endParaRPr lang="de-DE"/>
            </a:p>
          </p:txBody>
        </p:sp>
        <p:sp>
          <p:nvSpPr>
            <p:cNvPr id="168" name="Freihandform: Form 167"/>
            <p:cNvSpPr/>
            <p:nvPr/>
          </p:nvSpPr>
          <p:spPr>
            <a:xfrm>
              <a:off x="8729662" y="2640329"/>
              <a:ext cx="205739" cy="280034"/>
            </a:xfrm>
            <a:custGeom>
              <a:avLst/>
              <a:gdLst>
                <a:gd name="connsiteX0" fmla="*/ 29527 w 205739"/>
                <a:gd name="connsiteY0" fmla="*/ 198120 h 280034"/>
                <a:gd name="connsiteX1" fmla="*/ 104775 w 205739"/>
                <a:gd name="connsiteY1" fmla="*/ 227647 h 280034"/>
                <a:gd name="connsiteX2" fmla="*/ 143827 w 205739"/>
                <a:gd name="connsiteY2" fmla="*/ 200978 h 280034"/>
                <a:gd name="connsiteX3" fmla="*/ 10477 w 205739"/>
                <a:gd name="connsiteY3" fmla="*/ 82868 h 280034"/>
                <a:gd name="connsiteX4" fmla="*/ 111443 w 205739"/>
                <a:gd name="connsiteY4" fmla="*/ 0 h 280034"/>
                <a:gd name="connsiteX5" fmla="*/ 203835 w 205739"/>
                <a:gd name="connsiteY5" fmla="*/ 27622 h 280034"/>
                <a:gd name="connsiteX6" fmla="*/ 174307 w 205739"/>
                <a:gd name="connsiteY6" fmla="*/ 76200 h 280034"/>
                <a:gd name="connsiteX7" fmla="*/ 110490 w 205739"/>
                <a:gd name="connsiteY7" fmla="*/ 52387 h 280034"/>
                <a:gd name="connsiteX8" fmla="*/ 72390 w 205739"/>
                <a:gd name="connsiteY8" fmla="*/ 77153 h 280034"/>
                <a:gd name="connsiteX9" fmla="*/ 205740 w 205739"/>
                <a:gd name="connsiteY9" fmla="*/ 195262 h 280034"/>
                <a:gd name="connsiteX10" fmla="*/ 102870 w 205739"/>
                <a:gd name="connsiteY10" fmla="*/ 280035 h 280034"/>
                <a:gd name="connsiteX11" fmla="*/ 0 w 205739"/>
                <a:gd name="connsiteY11" fmla="*/ 247650 h 280034"/>
                <a:gd name="connsiteX12" fmla="*/ 29527 w 205739"/>
                <a:gd name="connsiteY12" fmla="*/ 198120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39" h="280034">
                  <a:moveTo>
                    <a:pt x="29527" y="198120"/>
                  </a:moveTo>
                  <a:cubicBezTo>
                    <a:pt x="56198" y="218122"/>
                    <a:pt x="80963" y="227647"/>
                    <a:pt x="104775" y="227647"/>
                  </a:cubicBezTo>
                  <a:cubicBezTo>
                    <a:pt x="127635" y="227647"/>
                    <a:pt x="143827" y="217170"/>
                    <a:pt x="143827" y="200978"/>
                  </a:cubicBezTo>
                  <a:cubicBezTo>
                    <a:pt x="143827" y="155258"/>
                    <a:pt x="10477" y="171450"/>
                    <a:pt x="10477" y="82868"/>
                  </a:cubicBezTo>
                  <a:cubicBezTo>
                    <a:pt x="10477" y="33338"/>
                    <a:pt x="51435" y="0"/>
                    <a:pt x="111443" y="0"/>
                  </a:cubicBezTo>
                  <a:cubicBezTo>
                    <a:pt x="143827" y="0"/>
                    <a:pt x="175260" y="9525"/>
                    <a:pt x="203835" y="27622"/>
                  </a:cubicBezTo>
                  <a:lnTo>
                    <a:pt x="174307" y="76200"/>
                  </a:lnTo>
                  <a:cubicBezTo>
                    <a:pt x="151448" y="60007"/>
                    <a:pt x="130493" y="52387"/>
                    <a:pt x="110490" y="52387"/>
                  </a:cubicBezTo>
                  <a:cubicBezTo>
                    <a:pt x="87630" y="52387"/>
                    <a:pt x="72390" y="61912"/>
                    <a:pt x="72390" y="77153"/>
                  </a:cubicBezTo>
                  <a:cubicBezTo>
                    <a:pt x="72390" y="120968"/>
                    <a:pt x="205740" y="105728"/>
                    <a:pt x="205740" y="195262"/>
                  </a:cubicBezTo>
                  <a:cubicBezTo>
                    <a:pt x="205740" y="245745"/>
                    <a:pt x="164782" y="280035"/>
                    <a:pt x="102870" y="280035"/>
                  </a:cubicBezTo>
                  <a:cubicBezTo>
                    <a:pt x="67627" y="280035"/>
                    <a:pt x="31432" y="268605"/>
                    <a:pt x="0" y="247650"/>
                  </a:cubicBezTo>
                  <a:lnTo>
                    <a:pt x="29527" y="198120"/>
                  </a:lnTo>
                  <a:close/>
                </a:path>
              </a:pathLst>
            </a:custGeom>
            <a:grpFill/>
            <a:ln w="9525" cap="flat">
              <a:noFill/>
              <a:prstDash val="solid"/>
              <a:miter/>
            </a:ln>
          </p:spPr>
          <p:txBody>
            <a:bodyPr rtlCol="0" anchor="ctr"/>
            <a:lstStyle/>
            <a:p>
              <a:endParaRPr lang="de-DE"/>
            </a:p>
          </p:txBody>
        </p:sp>
        <p:sp>
          <p:nvSpPr>
            <p:cNvPr id="169" name="Freihandform: Form 168"/>
            <p:cNvSpPr/>
            <p:nvPr/>
          </p:nvSpPr>
          <p:spPr>
            <a:xfrm>
              <a:off x="8993504" y="2528887"/>
              <a:ext cx="79057" cy="385762"/>
            </a:xfrm>
            <a:custGeom>
              <a:avLst/>
              <a:gdLst>
                <a:gd name="connsiteX0" fmla="*/ 79057 w 79057"/>
                <a:gd name="connsiteY0" fmla="*/ 38100 h 385762"/>
                <a:gd name="connsiteX1" fmla="*/ 39052 w 79057"/>
                <a:gd name="connsiteY1" fmla="*/ 76200 h 385762"/>
                <a:gd name="connsiteX2" fmla="*/ 0 w 79057"/>
                <a:gd name="connsiteY2" fmla="*/ 38100 h 385762"/>
                <a:gd name="connsiteX3" fmla="*/ 39052 w 79057"/>
                <a:gd name="connsiteY3" fmla="*/ 0 h 385762"/>
                <a:gd name="connsiteX4" fmla="*/ 79057 w 79057"/>
                <a:gd name="connsiteY4" fmla="*/ 38100 h 385762"/>
                <a:gd name="connsiteX5" fmla="*/ 70485 w 79057"/>
                <a:gd name="connsiteY5" fmla="*/ 385763 h 385762"/>
                <a:gd name="connsiteX6" fmla="*/ 8572 w 79057"/>
                <a:gd name="connsiteY6" fmla="*/ 385763 h 385762"/>
                <a:gd name="connsiteX7" fmla="*/ 8572 w 79057"/>
                <a:gd name="connsiteY7" fmla="*/ 119063 h 385762"/>
                <a:gd name="connsiteX8" fmla="*/ 70485 w 79057"/>
                <a:gd name="connsiteY8" fmla="*/ 119063 h 385762"/>
                <a:gd name="connsiteX9" fmla="*/ 70485 w 79057"/>
                <a:gd name="connsiteY9" fmla="*/ 385763 h 385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5762">
                  <a:moveTo>
                    <a:pt x="79057" y="38100"/>
                  </a:moveTo>
                  <a:cubicBezTo>
                    <a:pt x="79057" y="60007"/>
                    <a:pt x="60960" y="76200"/>
                    <a:pt x="39052" y="76200"/>
                  </a:cubicBezTo>
                  <a:cubicBezTo>
                    <a:pt x="17145" y="76200"/>
                    <a:pt x="0" y="60960"/>
                    <a:pt x="0" y="38100"/>
                  </a:cubicBezTo>
                  <a:cubicBezTo>
                    <a:pt x="0" y="16193"/>
                    <a:pt x="18097" y="0"/>
                    <a:pt x="39052" y="0"/>
                  </a:cubicBezTo>
                  <a:cubicBezTo>
                    <a:pt x="60960" y="0"/>
                    <a:pt x="79057" y="16193"/>
                    <a:pt x="79057" y="38100"/>
                  </a:cubicBezTo>
                  <a:close/>
                  <a:moveTo>
                    <a:pt x="70485" y="385763"/>
                  </a:moveTo>
                  <a:lnTo>
                    <a:pt x="8572" y="385763"/>
                  </a:lnTo>
                  <a:lnTo>
                    <a:pt x="8572" y="119063"/>
                  </a:lnTo>
                  <a:lnTo>
                    <a:pt x="70485" y="119063"/>
                  </a:lnTo>
                  <a:lnTo>
                    <a:pt x="70485" y="385763"/>
                  </a:lnTo>
                  <a:close/>
                </a:path>
              </a:pathLst>
            </a:custGeom>
            <a:grpFill/>
            <a:ln w="9525" cap="flat">
              <a:noFill/>
              <a:prstDash val="solid"/>
              <a:miter/>
            </a:ln>
          </p:spPr>
          <p:txBody>
            <a:bodyPr rtlCol="0" anchor="ctr"/>
            <a:lstStyle/>
            <a:p>
              <a:endParaRPr lang="de-DE"/>
            </a:p>
          </p:txBody>
        </p:sp>
        <p:sp>
          <p:nvSpPr>
            <p:cNvPr id="170" name="Freihandform: Form 169"/>
            <p:cNvSpPr/>
            <p:nvPr/>
          </p:nvSpPr>
          <p:spPr>
            <a:xfrm>
              <a:off x="9117329" y="2562224"/>
              <a:ext cx="165734" cy="358139"/>
            </a:xfrm>
            <a:custGeom>
              <a:avLst/>
              <a:gdLst>
                <a:gd name="connsiteX0" fmla="*/ 165735 w 165734"/>
                <a:gd name="connsiteY0" fmla="*/ 295275 h 358139"/>
                <a:gd name="connsiteX1" fmla="*/ 165735 w 165734"/>
                <a:gd name="connsiteY1" fmla="*/ 348615 h 358139"/>
                <a:gd name="connsiteX2" fmla="*/ 113347 w 165734"/>
                <a:gd name="connsiteY2" fmla="*/ 358140 h 358139"/>
                <a:gd name="connsiteX3" fmla="*/ 40957 w 165734"/>
                <a:gd name="connsiteY3" fmla="*/ 282892 h 358139"/>
                <a:gd name="connsiteX4" fmla="*/ 40957 w 165734"/>
                <a:gd name="connsiteY4" fmla="*/ 137160 h 358139"/>
                <a:gd name="connsiteX5" fmla="*/ 0 w 165734"/>
                <a:gd name="connsiteY5" fmla="*/ 137160 h 358139"/>
                <a:gd name="connsiteX6" fmla="*/ 0 w 165734"/>
                <a:gd name="connsiteY6" fmla="*/ 85725 h 358139"/>
                <a:gd name="connsiteX7" fmla="*/ 40005 w 165734"/>
                <a:gd name="connsiteY7" fmla="*/ 85725 h 358139"/>
                <a:gd name="connsiteX8" fmla="*/ 40005 w 165734"/>
                <a:gd name="connsiteY8" fmla="*/ 13335 h 358139"/>
                <a:gd name="connsiteX9" fmla="*/ 101918 w 165734"/>
                <a:gd name="connsiteY9" fmla="*/ 0 h 358139"/>
                <a:gd name="connsiteX10" fmla="*/ 101918 w 165734"/>
                <a:gd name="connsiteY10" fmla="*/ 86677 h 358139"/>
                <a:gd name="connsiteX11" fmla="*/ 165735 w 165734"/>
                <a:gd name="connsiteY11" fmla="*/ 86677 h 358139"/>
                <a:gd name="connsiteX12" fmla="*/ 165735 w 165734"/>
                <a:gd name="connsiteY12" fmla="*/ 138113 h 358139"/>
                <a:gd name="connsiteX13" fmla="*/ 101918 w 165734"/>
                <a:gd name="connsiteY13" fmla="*/ 138113 h 358139"/>
                <a:gd name="connsiteX14" fmla="*/ 101918 w 165734"/>
                <a:gd name="connsiteY14" fmla="*/ 269558 h 358139"/>
                <a:gd name="connsiteX15" fmla="*/ 130493 w 165734"/>
                <a:gd name="connsiteY15" fmla="*/ 304800 h 358139"/>
                <a:gd name="connsiteX16" fmla="*/ 165735 w 165734"/>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39">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3"/>
                    <a:pt x="110490" y="304800"/>
                    <a:pt x="130493" y="304800"/>
                  </a:cubicBezTo>
                  <a:cubicBezTo>
                    <a:pt x="142875" y="303848"/>
                    <a:pt x="155257" y="300038"/>
                    <a:pt x="165735" y="295275"/>
                  </a:cubicBezTo>
                  <a:close/>
                </a:path>
              </a:pathLst>
            </a:custGeom>
            <a:grpFill/>
            <a:ln w="9525" cap="flat">
              <a:noFill/>
              <a:prstDash val="solid"/>
              <a:miter/>
            </a:ln>
          </p:spPr>
          <p:txBody>
            <a:bodyPr rtlCol="0" anchor="ctr"/>
            <a:lstStyle/>
            <a:p>
              <a:endParaRPr lang="de-DE"/>
            </a:p>
          </p:txBody>
        </p:sp>
        <p:sp>
          <p:nvSpPr>
            <p:cNvPr id="171" name="Freihandform: Form 170"/>
            <p:cNvSpPr/>
            <p:nvPr/>
          </p:nvSpPr>
          <p:spPr>
            <a:xfrm>
              <a:off x="9331642" y="2533649"/>
              <a:ext cx="225742" cy="386714"/>
            </a:xfrm>
            <a:custGeom>
              <a:avLst/>
              <a:gdLst>
                <a:gd name="connsiteX0" fmla="*/ 114300 w 225742"/>
                <a:gd name="connsiteY0" fmla="*/ 215265 h 386714"/>
                <a:gd name="connsiteX1" fmla="*/ 164782 w 225742"/>
                <a:gd name="connsiteY1" fmla="*/ 220980 h 386714"/>
                <a:gd name="connsiteX2" fmla="*/ 164782 w 225742"/>
                <a:gd name="connsiteY2" fmla="*/ 211455 h 386714"/>
                <a:gd name="connsiteX3" fmla="*/ 105727 w 225742"/>
                <a:gd name="connsiteY3" fmla="*/ 160020 h 386714"/>
                <a:gd name="connsiteX4" fmla="*/ 38100 w 225742"/>
                <a:gd name="connsiteY4" fmla="*/ 175260 h 386714"/>
                <a:gd name="connsiteX5" fmla="*/ 24765 w 225742"/>
                <a:gd name="connsiteY5" fmla="*/ 122873 h 386714"/>
                <a:gd name="connsiteX6" fmla="*/ 112395 w 225742"/>
                <a:gd name="connsiteY6" fmla="*/ 107632 h 386714"/>
                <a:gd name="connsiteX7" fmla="*/ 225743 w 225742"/>
                <a:gd name="connsiteY7" fmla="*/ 210502 h 386714"/>
                <a:gd name="connsiteX8" fmla="*/ 225743 w 225742"/>
                <a:gd name="connsiteY8" fmla="*/ 381000 h 386714"/>
                <a:gd name="connsiteX9" fmla="*/ 166688 w 225742"/>
                <a:gd name="connsiteY9" fmla="*/ 381000 h 386714"/>
                <a:gd name="connsiteX10" fmla="*/ 166688 w 225742"/>
                <a:gd name="connsiteY10" fmla="*/ 352425 h 386714"/>
                <a:gd name="connsiteX11" fmla="*/ 165735 w 225742"/>
                <a:gd name="connsiteY11" fmla="*/ 352425 h 386714"/>
                <a:gd name="connsiteX12" fmla="*/ 87630 w 225742"/>
                <a:gd name="connsiteY12" fmla="*/ 386715 h 386714"/>
                <a:gd name="connsiteX13" fmla="*/ 0 w 225742"/>
                <a:gd name="connsiteY13" fmla="*/ 301942 h 386714"/>
                <a:gd name="connsiteX14" fmla="*/ 114300 w 225742"/>
                <a:gd name="connsiteY14" fmla="*/ 215265 h 386714"/>
                <a:gd name="connsiteX15" fmla="*/ 63818 w 225742"/>
                <a:gd name="connsiteY15" fmla="*/ 72390 h 386714"/>
                <a:gd name="connsiteX16" fmla="*/ 26670 w 225742"/>
                <a:gd name="connsiteY16" fmla="*/ 36195 h 386714"/>
                <a:gd name="connsiteX17" fmla="*/ 63818 w 225742"/>
                <a:gd name="connsiteY17" fmla="*/ 0 h 386714"/>
                <a:gd name="connsiteX18" fmla="*/ 100965 w 225742"/>
                <a:gd name="connsiteY18" fmla="*/ 36195 h 386714"/>
                <a:gd name="connsiteX19" fmla="*/ 63818 w 225742"/>
                <a:gd name="connsiteY19" fmla="*/ 72390 h 386714"/>
                <a:gd name="connsiteX20" fmla="*/ 104775 w 225742"/>
                <a:gd name="connsiteY20" fmla="*/ 340042 h 386714"/>
                <a:gd name="connsiteX21" fmla="*/ 165735 w 225742"/>
                <a:gd name="connsiteY21" fmla="*/ 307658 h 386714"/>
                <a:gd name="connsiteX22" fmla="*/ 165735 w 225742"/>
                <a:gd name="connsiteY22" fmla="*/ 261938 h 386714"/>
                <a:gd name="connsiteX23" fmla="*/ 121920 w 225742"/>
                <a:gd name="connsiteY23" fmla="*/ 257175 h 386714"/>
                <a:gd name="connsiteX24" fmla="*/ 60007 w 225742"/>
                <a:gd name="connsiteY24" fmla="*/ 300990 h 386714"/>
                <a:gd name="connsiteX25" fmla="*/ 104775 w 225742"/>
                <a:gd name="connsiteY25" fmla="*/ 340042 h 386714"/>
                <a:gd name="connsiteX26" fmla="*/ 173355 w 225742"/>
                <a:gd name="connsiteY26" fmla="*/ 72390 h 386714"/>
                <a:gd name="connsiteX27" fmla="*/ 136207 w 225742"/>
                <a:gd name="connsiteY27" fmla="*/ 36195 h 386714"/>
                <a:gd name="connsiteX28" fmla="*/ 173355 w 225742"/>
                <a:gd name="connsiteY28" fmla="*/ 0 h 386714"/>
                <a:gd name="connsiteX29" fmla="*/ 210502 w 225742"/>
                <a:gd name="connsiteY29" fmla="*/ 36195 h 386714"/>
                <a:gd name="connsiteX30" fmla="*/ 173355 w 225742"/>
                <a:gd name="connsiteY30" fmla="*/ 72390 h 38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4">
                  <a:moveTo>
                    <a:pt x="114300" y="215265"/>
                  </a:moveTo>
                  <a:cubicBezTo>
                    <a:pt x="131445" y="215265"/>
                    <a:pt x="147638" y="216217"/>
                    <a:pt x="164782" y="220980"/>
                  </a:cubicBezTo>
                  <a:lnTo>
                    <a:pt x="164782" y="211455"/>
                  </a:lnTo>
                  <a:cubicBezTo>
                    <a:pt x="164782" y="177165"/>
                    <a:pt x="144780" y="160020"/>
                    <a:pt x="105727" y="160020"/>
                  </a:cubicBezTo>
                  <a:cubicBezTo>
                    <a:pt x="83820" y="160020"/>
                    <a:pt x="60007" y="164783"/>
                    <a:pt x="38100" y="175260"/>
                  </a:cubicBezTo>
                  <a:lnTo>
                    <a:pt x="24765" y="122873"/>
                  </a:lnTo>
                  <a:cubicBezTo>
                    <a:pt x="49530" y="113348"/>
                    <a:pt x="81915" y="107632"/>
                    <a:pt x="112395" y="107632"/>
                  </a:cubicBezTo>
                  <a:cubicBezTo>
                    <a:pt x="187643" y="107632"/>
                    <a:pt x="225743" y="142875"/>
                    <a:pt x="225743" y="210502"/>
                  </a:cubicBezTo>
                  <a:lnTo>
                    <a:pt x="225743"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8" y="72390"/>
                  </a:moveTo>
                  <a:cubicBezTo>
                    <a:pt x="43815" y="72390"/>
                    <a:pt x="26670" y="55245"/>
                    <a:pt x="26670" y="36195"/>
                  </a:cubicBezTo>
                  <a:cubicBezTo>
                    <a:pt x="26670" y="17145"/>
                    <a:pt x="43815" y="0"/>
                    <a:pt x="63818" y="0"/>
                  </a:cubicBezTo>
                  <a:cubicBezTo>
                    <a:pt x="83820" y="0"/>
                    <a:pt x="100965" y="17145"/>
                    <a:pt x="100965" y="36195"/>
                  </a:cubicBezTo>
                  <a:cubicBezTo>
                    <a:pt x="100965" y="56198"/>
                    <a:pt x="83820" y="72390"/>
                    <a:pt x="63818" y="72390"/>
                  </a:cubicBezTo>
                  <a:close/>
                  <a:moveTo>
                    <a:pt x="104775" y="340042"/>
                  </a:moveTo>
                  <a:cubicBezTo>
                    <a:pt x="127635" y="340042"/>
                    <a:pt x="148590" y="328613"/>
                    <a:pt x="165735" y="307658"/>
                  </a:cubicBezTo>
                  <a:lnTo>
                    <a:pt x="165735" y="261938"/>
                  </a:lnTo>
                  <a:cubicBezTo>
                    <a:pt x="151447" y="258127"/>
                    <a:pt x="136207" y="257175"/>
                    <a:pt x="121920" y="257175"/>
                  </a:cubicBezTo>
                  <a:cubicBezTo>
                    <a:pt x="82868" y="257175"/>
                    <a:pt x="60007" y="272415"/>
                    <a:pt x="60007" y="300990"/>
                  </a:cubicBezTo>
                  <a:cubicBezTo>
                    <a:pt x="60007" y="324803"/>
                    <a:pt x="77152" y="340042"/>
                    <a:pt x="104775" y="340042"/>
                  </a:cubicBezTo>
                  <a:close/>
                  <a:moveTo>
                    <a:pt x="173355" y="72390"/>
                  </a:moveTo>
                  <a:cubicBezTo>
                    <a:pt x="153352" y="72390"/>
                    <a:pt x="136207" y="55245"/>
                    <a:pt x="136207" y="36195"/>
                  </a:cubicBezTo>
                  <a:cubicBezTo>
                    <a:pt x="136207" y="17145"/>
                    <a:pt x="153352" y="0"/>
                    <a:pt x="173355" y="0"/>
                  </a:cubicBezTo>
                  <a:cubicBezTo>
                    <a:pt x="193357" y="0"/>
                    <a:pt x="210502" y="17145"/>
                    <a:pt x="210502" y="36195"/>
                  </a:cubicBezTo>
                  <a:cubicBezTo>
                    <a:pt x="210502" y="56198"/>
                    <a:pt x="192405" y="72390"/>
                    <a:pt x="173355" y="72390"/>
                  </a:cubicBezTo>
                  <a:close/>
                </a:path>
              </a:pathLst>
            </a:custGeom>
            <a:grpFill/>
            <a:ln w="9525" cap="flat">
              <a:noFill/>
              <a:prstDash val="solid"/>
              <a:miter/>
            </a:ln>
          </p:spPr>
          <p:txBody>
            <a:bodyPr rtlCol="0" anchor="ctr"/>
            <a:lstStyle/>
            <a:p>
              <a:endParaRPr lang="de-DE"/>
            </a:p>
          </p:txBody>
        </p:sp>
        <p:sp>
          <p:nvSpPr>
            <p:cNvPr id="172" name="Freihandform: Form 171"/>
            <p:cNvSpPr/>
            <p:nvPr/>
          </p:nvSpPr>
          <p:spPr>
            <a:xfrm>
              <a:off x="9605962" y="2562224"/>
              <a:ext cx="166687" cy="358139"/>
            </a:xfrm>
            <a:custGeom>
              <a:avLst/>
              <a:gdLst>
                <a:gd name="connsiteX0" fmla="*/ 166688 w 166687"/>
                <a:gd name="connsiteY0" fmla="*/ 295275 h 358139"/>
                <a:gd name="connsiteX1" fmla="*/ 166688 w 166687"/>
                <a:gd name="connsiteY1" fmla="*/ 348615 h 358139"/>
                <a:gd name="connsiteX2" fmla="*/ 114300 w 166687"/>
                <a:gd name="connsiteY2" fmla="*/ 358140 h 358139"/>
                <a:gd name="connsiteX3" fmla="*/ 41910 w 166687"/>
                <a:gd name="connsiteY3" fmla="*/ 282892 h 358139"/>
                <a:gd name="connsiteX4" fmla="*/ 41910 w 166687"/>
                <a:gd name="connsiteY4" fmla="*/ 137160 h 358139"/>
                <a:gd name="connsiteX5" fmla="*/ 0 w 166687"/>
                <a:gd name="connsiteY5" fmla="*/ 137160 h 358139"/>
                <a:gd name="connsiteX6" fmla="*/ 0 w 166687"/>
                <a:gd name="connsiteY6" fmla="*/ 85725 h 358139"/>
                <a:gd name="connsiteX7" fmla="*/ 40005 w 166687"/>
                <a:gd name="connsiteY7" fmla="*/ 85725 h 358139"/>
                <a:gd name="connsiteX8" fmla="*/ 40005 w 166687"/>
                <a:gd name="connsiteY8" fmla="*/ 13335 h 358139"/>
                <a:gd name="connsiteX9" fmla="*/ 101918 w 166687"/>
                <a:gd name="connsiteY9" fmla="*/ 0 h 358139"/>
                <a:gd name="connsiteX10" fmla="*/ 101918 w 166687"/>
                <a:gd name="connsiteY10" fmla="*/ 86677 h 358139"/>
                <a:gd name="connsiteX11" fmla="*/ 165735 w 166687"/>
                <a:gd name="connsiteY11" fmla="*/ 86677 h 358139"/>
                <a:gd name="connsiteX12" fmla="*/ 165735 w 166687"/>
                <a:gd name="connsiteY12" fmla="*/ 138113 h 358139"/>
                <a:gd name="connsiteX13" fmla="*/ 101918 w 166687"/>
                <a:gd name="connsiteY13" fmla="*/ 138113 h 358139"/>
                <a:gd name="connsiteX14" fmla="*/ 101918 w 166687"/>
                <a:gd name="connsiteY14" fmla="*/ 269558 h 358139"/>
                <a:gd name="connsiteX15" fmla="*/ 130493 w 166687"/>
                <a:gd name="connsiteY15" fmla="*/ 304800 h 358139"/>
                <a:gd name="connsiteX16" fmla="*/ 166688 w 166687"/>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6687" h="358139">
                  <a:moveTo>
                    <a:pt x="166688" y="295275"/>
                  </a:moveTo>
                  <a:lnTo>
                    <a:pt x="166688" y="348615"/>
                  </a:lnTo>
                  <a:cubicBezTo>
                    <a:pt x="153352" y="355283"/>
                    <a:pt x="132398" y="358140"/>
                    <a:pt x="114300" y="358140"/>
                  </a:cubicBezTo>
                  <a:cubicBezTo>
                    <a:pt x="67627" y="358140"/>
                    <a:pt x="41910" y="331470"/>
                    <a:pt x="41910" y="282892"/>
                  </a:cubicBezTo>
                  <a:lnTo>
                    <a:pt x="41910"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3"/>
                    <a:pt x="110490" y="304800"/>
                    <a:pt x="130493" y="304800"/>
                  </a:cubicBezTo>
                  <a:cubicBezTo>
                    <a:pt x="143827" y="303848"/>
                    <a:pt x="156210" y="300038"/>
                    <a:pt x="166688" y="295275"/>
                  </a:cubicBezTo>
                  <a:close/>
                </a:path>
              </a:pathLst>
            </a:custGeom>
            <a:grpFill/>
            <a:ln w="9525" cap="flat">
              <a:noFill/>
              <a:prstDash val="solid"/>
              <a:miter/>
            </a:ln>
          </p:spPr>
          <p:txBody>
            <a:bodyPr rtlCol="0" anchor="ctr"/>
            <a:lstStyle/>
            <a:p>
              <a:endParaRPr lang="de-DE"/>
            </a:p>
          </p:txBody>
        </p:sp>
        <p:sp>
          <p:nvSpPr>
            <p:cNvPr id="173" name="Freihandform: Form 172"/>
            <p:cNvSpPr/>
            <p:nvPr/>
          </p:nvSpPr>
          <p:spPr>
            <a:xfrm>
              <a:off x="2090737" y="3122294"/>
              <a:ext cx="231457" cy="368617"/>
            </a:xfrm>
            <a:custGeom>
              <a:avLst/>
              <a:gdLst>
                <a:gd name="connsiteX0" fmla="*/ 231458 w 231457"/>
                <a:gd name="connsiteY0" fmla="*/ 60007 h 368617"/>
                <a:gd name="connsiteX1" fmla="*/ 65723 w 231457"/>
                <a:gd name="connsiteY1" fmla="*/ 60007 h 368617"/>
                <a:gd name="connsiteX2" fmla="*/ 65723 w 231457"/>
                <a:gd name="connsiteY2" fmla="*/ 151447 h 368617"/>
                <a:gd name="connsiteX3" fmla="*/ 189548 w 231457"/>
                <a:gd name="connsiteY3" fmla="*/ 151447 h 368617"/>
                <a:gd name="connsiteX4" fmla="*/ 189548 w 231457"/>
                <a:gd name="connsiteY4" fmla="*/ 211455 h 368617"/>
                <a:gd name="connsiteX5" fmla="*/ 65723 w 231457"/>
                <a:gd name="connsiteY5" fmla="*/ 211455 h 368617"/>
                <a:gd name="connsiteX6" fmla="*/ 65723 w 231457"/>
                <a:gd name="connsiteY6" fmla="*/ 368617 h 368617"/>
                <a:gd name="connsiteX7" fmla="*/ 0 w 231457"/>
                <a:gd name="connsiteY7" fmla="*/ 368617 h 368617"/>
                <a:gd name="connsiteX8" fmla="*/ 0 w 231457"/>
                <a:gd name="connsiteY8" fmla="*/ 0 h 368617"/>
                <a:gd name="connsiteX9" fmla="*/ 231458 w 231457"/>
                <a:gd name="connsiteY9" fmla="*/ 0 h 368617"/>
                <a:gd name="connsiteX10" fmla="*/ 231458 w 231457"/>
                <a:gd name="connsiteY10" fmla="*/ 60007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1457" h="368617">
                  <a:moveTo>
                    <a:pt x="231458" y="60007"/>
                  </a:moveTo>
                  <a:lnTo>
                    <a:pt x="65723" y="60007"/>
                  </a:lnTo>
                  <a:lnTo>
                    <a:pt x="65723" y="151447"/>
                  </a:lnTo>
                  <a:lnTo>
                    <a:pt x="189548" y="151447"/>
                  </a:lnTo>
                  <a:lnTo>
                    <a:pt x="189548" y="211455"/>
                  </a:lnTo>
                  <a:lnTo>
                    <a:pt x="65723" y="211455"/>
                  </a:lnTo>
                  <a:lnTo>
                    <a:pt x="65723" y="368617"/>
                  </a:lnTo>
                  <a:lnTo>
                    <a:pt x="0" y="368617"/>
                  </a:lnTo>
                  <a:lnTo>
                    <a:pt x="0" y="0"/>
                  </a:lnTo>
                  <a:lnTo>
                    <a:pt x="231458" y="0"/>
                  </a:lnTo>
                  <a:lnTo>
                    <a:pt x="231458" y="60007"/>
                  </a:lnTo>
                  <a:close/>
                </a:path>
              </a:pathLst>
            </a:custGeom>
            <a:grpFill/>
            <a:ln w="9525" cap="flat">
              <a:noFill/>
              <a:prstDash val="solid"/>
              <a:miter/>
            </a:ln>
          </p:spPr>
          <p:txBody>
            <a:bodyPr rtlCol="0" anchor="ctr"/>
            <a:lstStyle/>
            <a:p>
              <a:endParaRPr lang="de-DE"/>
            </a:p>
          </p:txBody>
        </p:sp>
        <p:sp>
          <p:nvSpPr>
            <p:cNvPr id="174" name="Freihandform: Form 173"/>
            <p:cNvSpPr/>
            <p:nvPr/>
          </p:nvSpPr>
          <p:spPr>
            <a:xfrm>
              <a:off x="2334560" y="3217544"/>
              <a:ext cx="225758" cy="279082"/>
            </a:xfrm>
            <a:custGeom>
              <a:avLst/>
              <a:gdLst>
                <a:gd name="connsiteX0" fmla="*/ 114316 w 225758"/>
                <a:gd name="connsiteY0" fmla="*/ 107633 h 279082"/>
                <a:gd name="connsiteX1" fmla="*/ 164799 w 225758"/>
                <a:gd name="connsiteY1" fmla="*/ 113347 h 279082"/>
                <a:gd name="connsiteX2" fmla="*/ 164799 w 225758"/>
                <a:gd name="connsiteY2" fmla="*/ 103822 h 279082"/>
                <a:gd name="connsiteX3" fmla="*/ 105744 w 225758"/>
                <a:gd name="connsiteY3" fmla="*/ 52388 h 279082"/>
                <a:gd name="connsiteX4" fmla="*/ 38116 w 225758"/>
                <a:gd name="connsiteY4" fmla="*/ 67627 h 279082"/>
                <a:gd name="connsiteX5" fmla="*/ 24781 w 225758"/>
                <a:gd name="connsiteY5" fmla="*/ 15240 h 279082"/>
                <a:gd name="connsiteX6" fmla="*/ 112411 w 225758"/>
                <a:gd name="connsiteY6" fmla="*/ 0 h 279082"/>
                <a:gd name="connsiteX7" fmla="*/ 225759 w 225758"/>
                <a:gd name="connsiteY7" fmla="*/ 102870 h 279082"/>
                <a:gd name="connsiteX8" fmla="*/ 225759 w 225758"/>
                <a:gd name="connsiteY8" fmla="*/ 273367 h 279082"/>
                <a:gd name="connsiteX9" fmla="*/ 166704 w 225758"/>
                <a:gd name="connsiteY9" fmla="*/ 273367 h 279082"/>
                <a:gd name="connsiteX10" fmla="*/ 166704 w 225758"/>
                <a:gd name="connsiteY10" fmla="*/ 244792 h 279082"/>
                <a:gd name="connsiteX11" fmla="*/ 165751 w 225758"/>
                <a:gd name="connsiteY11" fmla="*/ 244792 h 279082"/>
                <a:gd name="connsiteX12" fmla="*/ 87646 w 225758"/>
                <a:gd name="connsiteY12" fmla="*/ 279083 h 279082"/>
                <a:gd name="connsiteX13" fmla="*/ 16 w 225758"/>
                <a:gd name="connsiteY13" fmla="*/ 194310 h 279082"/>
                <a:gd name="connsiteX14" fmla="*/ 114316 w 225758"/>
                <a:gd name="connsiteY14" fmla="*/ 107633 h 279082"/>
                <a:gd name="connsiteX15" fmla="*/ 103839 w 225758"/>
                <a:gd name="connsiteY15" fmla="*/ 232410 h 279082"/>
                <a:gd name="connsiteX16" fmla="*/ 164799 w 225758"/>
                <a:gd name="connsiteY16" fmla="*/ 200025 h 279082"/>
                <a:gd name="connsiteX17" fmla="*/ 164799 w 225758"/>
                <a:gd name="connsiteY17" fmla="*/ 153352 h 279082"/>
                <a:gd name="connsiteX18" fmla="*/ 120984 w 225758"/>
                <a:gd name="connsiteY18" fmla="*/ 148590 h 279082"/>
                <a:gd name="connsiteX19" fmla="*/ 59071 w 225758"/>
                <a:gd name="connsiteY19" fmla="*/ 192405 h 279082"/>
                <a:gd name="connsiteX20" fmla="*/ 103839 w 225758"/>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58" h="279082">
                  <a:moveTo>
                    <a:pt x="114316" y="107633"/>
                  </a:moveTo>
                  <a:cubicBezTo>
                    <a:pt x="131461" y="107633"/>
                    <a:pt x="147654" y="108585"/>
                    <a:pt x="164799" y="113347"/>
                  </a:cubicBezTo>
                  <a:lnTo>
                    <a:pt x="164799" y="103822"/>
                  </a:lnTo>
                  <a:cubicBezTo>
                    <a:pt x="164799" y="69532"/>
                    <a:pt x="144796" y="52388"/>
                    <a:pt x="105744" y="52388"/>
                  </a:cubicBezTo>
                  <a:cubicBezTo>
                    <a:pt x="83836" y="52388"/>
                    <a:pt x="60024" y="57150"/>
                    <a:pt x="38116" y="67627"/>
                  </a:cubicBezTo>
                  <a:lnTo>
                    <a:pt x="24781" y="15240"/>
                  </a:lnTo>
                  <a:cubicBezTo>
                    <a:pt x="49546" y="5715"/>
                    <a:pt x="81931" y="0"/>
                    <a:pt x="112411" y="0"/>
                  </a:cubicBezTo>
                  <a:cubicBezTo>
                    <a:pt x="187659" y="0"/>
                    <a:pt x="225759" y="35242"/>
                    <a:pt x="225759" y="102870"/>
                  </a:cubicBezTo>
                  <a:lnTo>
                    <a:pt x="225759" y="273367"/>
                  </a:lnTo>
                  <a:lnTo>
                    <a:pt x="166704" y="273367"/>
                  </a:lnTo>
                  <a:lnTo>
                    <a:pt x="166704" y="244792"/>
                  </a:lnTo>
                  <a:lnTo>
                    <a:pt x="165751" y="244792"/>
                  </a:lnTo>
                  <a:cubicBezTo>
                    <a:pt x="142891" y="268605"/>
                    <a:pt x="119079" y="279083"/>
                    <a:pt x="87646" y="279083"/>
                  </a:cubicBezTo>
                  <a:cubicBezTo>
                    <a:pt x="34306" y="279083"/>
                    <a:pt x="16" y="245745"/>
                    <a:pt x="16" y="194310"/>
                  </a:cubicBezTo>
                  <a:cubicBezTo>
                    <a:pt x="-936" y="138113"/>
                    <a:pt x="40021" y="107633"/>
                    <a:pt x="114316" y="107633"/>
                  </a:cubicBezTo>
                  <a:close/>
                  <a:moveTo>
                    <a:pt x="103839" y="232410"/>
                  </a:moveTo>
                  <a:cubicBezTo>
                    <a:pt x="126699" y="232410"/>
                    <a:pt x="147654" y="220980"/>
                    <a:pt x="164799" y="200025"/>
                  </a:cubicBezTo>
                  <a:lnTo>
                    <a:pt x="164799" y="153352"/>
                  </a:lnTo>
                  <a:cubicBezTo>
                    <a:pt x="150511" y="149542"/>
                    <a:pt x="135271" y="148590"/>
                    <a:pt x="120984" y="148590"/>
                  </a:cubicBezTo>
                  <a:cubicBezTo>
                    <a:pt x="81931" y="148590"/>
                    <a:pt x="59071" y="163830"/>
                    <a:pt x="59071" y="192405"/>
                  </a:cubicBezTo>
                  <a:cubicBezTo>
                    <a:pt x="59071" y="217170"/>
                    <a:pt x="76216" y="232410"/>
                    <a:pt x="103839" y="232410"/>
                  </a:cubicBezTo>
                  <a:close/>
                </a:path>
              </a:pathLst>
            </a:custGeom>
            <a:grpFill/>
            <a:ln w="9525" cap="flat">
              <a:noFill/>
              <a:prstDash val="solid"/>
              <a:miter/>
            </a:ln>
          </p:spPr>
          <p:txBody>
            <a:bodyPr rtlCol="0" anchor="ctr"/>
            <a:lstStyle/>
            <a:p>
              <a:endParaRPr lang="de-DE"/>
            </a:p>
          </p:txBody>
        </p:sp>
        <p:sp>
          <p:nvSpPr>
            <p:cNvPr id="175" name="Freihandform: Form 174"/>
            <p:cNvSpPr/>
            <p:nvPr/>
          </p:nvSpPr>
          <p:spPr>
            <a:xfrm>
              <a:off x="2625089" y="3216591"/>
              <a:ext cx="224789" cy="280035"/>
            </a:xfrm>
            <a:custGeom>
              <a:avLst/>
              <a:gdLst>
                <a:gd name="connsiteX0" fmla="*/ 222885 w 224789"/>
                <a:gd name="connsiteY0" fmla="*/ 237173 h 280035"/>
                <a:gd name="connsiteX1" fmla="*/ 127635 w 224789"/>
                <a:gd name="connsiteY1" fmla="*/ 280035 h 280035"/>
                <a:gd name="connsiteX2" fmla="*/ 0 w 224789"/>
                <a:gd name="connsiteY2" fmla="*/ 140970 h 280035"/>
                <a:gd name="connsiteX3" fmla="*/ 128588 w 224789"/>
                <a:gd name="connsiteY3" fmla="*/ 0 h 280035"/>
                <a:gd name="connsiteX4" fmla="*/ 224790 w 224789"/>
                <a:gd name="connsiteY4" fmla="*/ 45720 h 280035"/>
                <a:gd name="connsiteX5" fmla="*/ 181927 w 224789"/>
                <a:gd name="connsiteY5" fmla="*/ 86678 h 280035"/>
                <a:gd name="connsiteX6" fmla="*/ 128588 w 224789"/>
                <a:gd name="connsiteY6" fmla="*/ 57150 h 280035"/>
                <a:gd name="connsiteX7" fmla="*/ 62865 w 224789"/>
                <a:gd name="connsiteY7" fmla="*/ 140017 h 280035"/>
                <a:gd name="connsiteX8" fmla="*/ 128588 w 224789"/>
                <a:gd name="connsiteY8" fmla="*/ 222885 h 280035"/>
                <a:gd name="connsiteX9" fmla="*/ 183833 w 224789"/>
                <a:gd name="connsiteY9" fmla="*/ 193358 h 280035"/>
                <a:gd name="connsiteX10" fmla="*/ 222885 w 224789"/>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89"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3" y="0"/>
                    <a:pt x="200977" y="15240"/>
                    <a:pt x="224790" y="45720"/>
                  </a:cubicBezTo>
                  <a:lnTo>
                    <a:pt x="181927" y="86678"/>
                  </a:lnTo>
                  <a:cubicBezTo>
                    <a:pt x="166688" y="66675"/>
                    <a:pt x="149543" y="57150"/>
                    <a:pt x="128588" y="57150"/>
                  </a:cubicBezTo>
                  <a:cubicBezTo>
                    <a:pt x="89535" y="57150"/>
                    <a:pt x="62865" y="89535"/>
                    <a:pt x="62865" y="140017"/>
                  </a:cubicBezTo>
                  <a:cubicBezTo>
                    <a:pt x="62865" y="189548"/>
                    <a:pt x="89535" y="222885"/>
                    <a:pt x="128588" y="222885"/>
                  </a:cubicBezTo>
                  <a:cubicBezTo>
                    <a:pt x="149543" y="222885"/>
                    <a:pt x="166688" y="213360"/>
                    <a:pt x="183833" y="193358"/>
                  </a:cubicBezTo>
                  <a:lnTo>
                    <a:pt x="222885" y="237173"/>
                  </a:lnTo>
                  <a:close/>
                </a:path>
              </a:pathLst>
            </a:custGeom>
            <a:grpFill/>
            <a:ln w="9525" cap="flat">
              <a:noFill/>
              <a:prstDash val="solid"/>
              <a:miter/>
            </a:ln>
          </p:spPr>
          <p:txBody>
            <a:bodyPr rtlCol="0" anchor="ctr"/>
            <a:lstStyle/>
            <a:p>
              <a:endParaRPr lang="de-DE"/>
            </a:p>
          </p:txBody>
        </p:sp>
        <p:sp>
          <p:nvSpPr>
            <p:cNvPr id="176" name="Freihandform: Form 175"/>
            <p:cNvSpPr/>
            <p:nvPr/>
          </p:nvSpPr>
          <p:spPr>
            <a:xfrm>
              <a:off x="2904172" y="3100387"/>
              <a:ext cx="228599" cy="390525"/>
            </a:xfrm>
            <a:custGeom>
              <a:avLst/>
              <a:gdLst>
                <a:gd name="connsiteX0" fmla="*/ 228600 w 228599"/>
                <a:gd name="connsiteY0" fmla="*/ 390525 h 390525"/>
                <a:gd name="connsiteX1" fmla="*/ 166687 w 228599"/>
                <a:gd name="connsiteY1" fmla="*/ 390525 h 390525"/>
                <a:gd name="connsiteX2" fmla="*/ 166687 w 228599"/>
                <a:gd name="connsiteY2" fmla="*/ 238125 h 390525"/>
                <a:gd name="connsiteX3" fmla="*/ 117157 w 228599"/>
                <a:gd name="connsiteY3" fmla="*/ 173355 h 390525"/>
                <a:gd name="connsiteX4" fmla="*/ 61913 w 228599"/>
                <a:gd name="connsiteY4" fmla="*/ 238125 h 390525"/>
                <a:gd name="connsiteX5" fmla="*/ 61913 w 228599"/>
                <a:gd name="connsiteY5" fmla="*/ 390525 h 390525"/>
                <a:gd name="connsiteX6" fmla="*/ 0 w 228599"/>
                <a:gd name="connsiteY6" fmla="*/ 390525 h 390525"/>
                <a:gd name="connsiteX7" fmla="*/ 0 w 228599"/>
                <a:gd name="connsiteY7" fmla="*/ 16192 h 390525"/>
                <a:gd name="connsiteX8" fmla="*/ 61913 w 228599"/>
                <a:gd name="connsiteY8" fmla="*/ 0 h 390525"/>
                <a:gd name="connsiteX9" fmla="*/ 61913 w 228599"/>
                <a:gd name="connsiteY9" fmla="*/ 155258 h 390525"/>
                <a:gd name="connsiteX10" fmla="*/ 62865 w 228599"/>
                <a:gd name="connsiteY10" fmla="*/ 155258 h 390525"/>
                <a:gd name="connsiteX11" fmla="*/ 140970 w 228599"/>
                <a:gd name="connsiteY11" fmla="*/ 116205 h 390525"/>
                <a:gd name="connsiteX12" fmla="*/ 228600 w 228599"/>
                <a:gd name="connsiteY12" fmla="*/ 223838 h 390525"/>
                <a:gd name="connsiteX13" fmla="*/ 228600 w 228599"/>
                <a:gd name="connsiteY13" fmla="*/ 390525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599" h="390525">
                  <a:moveTo>
                    <a:pt x="228600" y="390525"/>
                  </a:moveTo>
                  <a:lnTo>
                    <a:pt x="166687" y="390525"/>
                  </a:lnTo>
                  <a:lnTo>
                    <a:pt x="166687" y="238125"/>
                  </a:lnTo>
                  <a:cubicBezTo>
                    <a:pt x="166687" y="199073"/>
                    <a:pt x="154305" y="173355"/>
                    <a:pt x="117157" y="173355"/>
                  </a:cubicBezTo>
                  <a:cubicBezTo>
                    <a:pt x="74295" y="173355"/>
                    <a:pt x="61913" y="207645"/>
                    <a:pt x="61913" y="238125"/>
                  </a:cubicBezTo>
                  <a:lnTo>
                    <a:pt x="61913" y="390525"/>
                  </a:lnTo>
                  <a:lnTo>
                    <a:pt x="0" y="390525"/>
                  </a:lnTo>
                  <a:lnTo>
                    <a:pt x="0" y="16192"/>
                  </a:lnTo>
                  <a:lnTo>
                    <a:pt x="61913" y="0"/>
                  </a:lnTo>
                  <a:lnTo>
                    <a:pt x="61913" y="155258"/>
                  </a:lnTo>
                  <a:lnTo>
                    <a:pt x="62865" y="155258"/>
                  </a:lnTo>
                  <a:cubicBezTo>
                    <a:pt x="78105" y="131445"/>
                    <a:pt x="105727" y="116205"/>
                    <a:pt x="140970" y="116205"/>
                  </a:cubicBezTo>
                  <a:cubicBezTo>
                    <a:pt x="202882" y="116205"/>
                    <a:pt x="228600" y="161925"/>
                    <a:pt x="228600" y="223838"/>
                  </a:cubicBezTo>
                  <a:lnTo>
                    <a:pt x="228600" y="390525"/>
                  </a:lnTo>
                  <a:close/>
                </a:path>
              </a:pathLst>
            </a:custGeom>
            <a:grpFill/>
            <a:ln w="9525" cap="flat">
              <a:noFill/>
              <a:prstDash val="solid"/>
              <a:miter/>
            </a:ln>
          </p:spPr>
          <p:txBody>
            <a:bodyPr rtlCol="0" anchor="ctr"/>
            <a:lstStyle/>
            <a:p>
              <a:endParaRPr lang="de-DE"/>
            </a:p>
          </p:txBody>
        </p:sp>
        <p:sp>
          <p:nvSpPr>
            <p:cNvPr id="177" name="Freihandform: Form 176"/>
            <p:cNvSpPr/>
            <p:nvPr/>
          </p:nvSpPr>
          <p:spPr>
            <a:xfrm>
              <a:off x="3211829" y="3099434"/>
              <a:ext cx="249554" cy="397192"/>
            </a:xfrm>
            <a:custGeom>
              <a:avLst/>
              <a:gdLst>
                <a:gd name="connsiteX0" fmla="*/ 249555 w 249554"/>
                <a:gd name="connsiteY0" fmla="*/ 256223 h 397192"/>
                <a:gd name="connsiteX1" fmla="*/ 140970 w 249554"/>
                <a:gd name="connsiteY1" fmla="*/ 397193 h 397192"/>
                <a:gd name="connsiteX2" fmla="*/ 61913 w 249554"/>
                <a:gd name="connsiteY2" fmla="*/ 360045 h 397192"/>
                <a:gd name="connsiteX3" fmla="*/ 60008 w 249554"/>
                <a:gd name="connsiteY3" fmla="*/ 360045 h 397192"/>
                <a:gd name="connsiteX4" fmla="*/ 60008 w 249554"/>
                <a:gd name="connsiteY4" fmla="*/ 390525 h 397192"/>
                <a:gd name="connsiteX5" fmla="*/ 0 w 249554"/>
                <a:gd name="connsiteY5" fmla="*/ 390525 h 397192"/>
                <a:gd name="connsiteX6" fmla="*/ 0 w 249554"/>
                <a:gd name="connsiteY6" fmla="*/ 16192 h 397192"/>
                <a:gd name="connsiteX7" fmla="*/ 61913 w 249554"/>
                <a:gd name="connsiteY7" fmla="*/ 0 h 397192"/>
                <a:gd name="connsiteX8" fmla="*/ 61913 w 249554"/>
                <a:gd name="connsiteY8" fmla="*/ 154305 h 397192"/>
                <a:gd name="connsiteX9" fmla="*/ 62865 w 249554"/>
                <a:gd name="connsiteY9" fmla="*/ 154305 h 397192"/>
                <a:gd name="connsiteX10" fmla="*/ 140970 w 249554"/>
                <a:gd name="connsiteY10" fmla="*/ 116205 h 397192"/>
                <a:gd name="connsiteX11" fmla="*/ 249555 w 249554"/>
                <a:gd name="connsiteY11" fmla="*/ 256223 h 397192"/>
                <a:gd name="connsiteX12" fmla="*/ 187642 w 249554"/>
                <a:gd name="connsiteY12" fmla="*/ 257175 h 397192"/>
                <a:gd name="connsiteX13" fmla="*/ 125730 w 249554"/>
                <a:gd name="connsiteY13" fmla="*/ 173355 h 397192"/>
                <a:gd name="connsiteX14" fmla="*/ 62865 w 249554"/>
                <a:gd name="connsiteY14" fmla="*/ 207645 h 397192"/>
                <a:gd name="connsiteX15" fmla="*/ 62865 w 249554"/>
                <a:gd name="connsiteY15" fmla="*/ 305753 h 397192"/>
                <a:gd name="connsiteX16" fmla="*/ 126683 w 249554"/>
                <a:gd name="connsiteY16" fmla="*/ 341948 h 397192"/>
                <a:gd name="connsiteX17" fmla="*/ 187642 w 249554"/>
                <a:gd name="connsiteY17" fmla="*/ 257175 h 397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9554" h="397192">
                  <a:moveTo>
                    <a:pt x="249555" y="256223"/>
                  </a:moveTo>
                  <a:cubicBezTo>
                    <a:pt x="249555" y="341948"/>
                    <a:pt x="205740" y="397193"/>
                    <a:pt x="140970" y="397193"/>
                  </a:cubicBezTo>
                  <a:cubicBezTo>
                    <a:pt x="107633" y="397193"/>
                    <a:pt x="80010" y="382905"/>
                    <a:pt x="61913" y="360045"/>
                  </a:cubicBezTo>
                  <a:lnTo>
                    <a:pt x="60008" y="360045"/>
                  </a:lnTo>
                  <a:lnTo>
                    <a:pt x="60008" y="390525"/>
                  </a:lnTo>
                  <a:lnTo>
                    <a:pt x="0" y="390525"/>
                  </a:lnTo>
                  <a:lnTo>
                    <a:pt x="0" y="16192"/>
                  </a:lnTo>
                  <a:lnTo>
                    <a:pt x="61913" y="0"/>
                  </a:lnTo>
                  <a:lnTo>
                    <a:pt x="61913" y="154305"/>
                  </a:lnTo>
                  <a:lnTo>
                    <a:pt x="62865" y="154305"/>
                  </a:lnTo>
                  <a:cubicBezTo>
                    <a:pt x="80963" y="130492"/>
                    <a:pt x="107633" y="116205"/>
                    <a:pt x="140970" y="116205"/>
                  </a:cubicBezTo>
                  <a:cubicBezTo>
                    <a:pt x="205740" y="117157"/>
                    <a:pt x="249555" y="169545"/>
                    <a:pt x="249555" y="256223"/>
                  </a:cubicBezTo>
                  <a:close/>
                  <a:moveTo>
                    <a:pt x="187642" y="257175"/>
                  </a:moveTo>
                  <a:cubicBezTo>
                    <a:pt x="187642" y="201930"/>
                    <a:pt x="164783" y="173355"/>
                    <a:pt x="125730" y="173355"/>
                  </a:cubicBezTo>
                  <a:cubicBezTo>
                    <a:pt x="101917" y="173355"/>
                    <a:pt x="81915" y="183832"/>
                    <a:pt x="62865" y="207645"/>
                  </a:cubicBezTo>
                  <a:lnTo>
                    <a:pt x="62865" y="305753"/>
                  </a:lnTo>
                  <a:cubicBezTo>
                    <a:pt x="80963" y="329565"/>
                    <a:pt x="100965" y="341948"/>
                    <a:pt x="126683" y="341948"/>
                  </a:cubicBezTo>
                  <a:cubicBezTo>
                    <a:pt x="166688" y="341948"/>
                    <a:pt x="187642" y="310515"/>
                    <a:pt x="187642" y="257175"/>
                  </a:cubicBezTo>
                  <a:close/>
                </a:path>
              </a:pathLst>
            </a:custGeom>
            <a:grpFill/>
            <a:ln w="9525" cap="flat">
              <a:noFill/>
              <a:prstDash val="solid"/>
              <a:miter/>
            </a:ln>
          </p:spPr>
          <p:txBody>
            <a:bodyPr rtlCol="0" anchor="ctr"/>
            <a:lstStyle/>
            <a:p>
              <a:endParaRPr lang="de-DE"/>
            </a:p>
          </p:txBody>
        </p:sp>
        <p:sp>
          <p:nvSpPr>
            <p:cNvPr id="178" name="Freihandform: Form 177"/>
            <p:cNvSpPr/>
            <p:nvPr/>
          </p:nvSpPr>
          <p:spPr>
            <a:xfrm>
              <a:off x="3515677" y="3217544"/>
              <a:ext cx="242887" cy="279082"/>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2 w 242887"/>
                <a:gd name="connsiteY8" fmla="*/ 235267 h 279082"/>
                <a:gd name="connsiteX9" fmla="*/ 132397 w 242887"/>
                <a:gd name="connsiteY9" fmla="*/ 279083 h 279082"/>
                <a:gd name="connsiteX10" fmla="*/ 62865 w 242887"/>
                <a:gd name="connsiteY10" fmla="*/ 115252 h 279082"/>
                <a:gd name="connsiteX11" fmla="*/ 183832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7"/>
                    <a:pt x="241935" y="153352"/>
                    <a:pt x="241935" y="160972"/>
                  </a:cubicBezTo>
                  <a:lnTo>
                    <a:pt x="62865" y="160972"/>
                  </a:lnTo>
                  <a:cubicBezTo>
                    <a:pt x="69532" y="201930"/>
                    <a:pt x="94297" y="225742"/>
                    <a:pt x="132397" y="225742"/>
                  </a:cubicBezTo>
                  <a:cubicBezTo>
                    <a:pt x="157163" y="225742"/>
                    <a:pt x="177165" y="216217"/>
                    <a:pt x="198120" y="194310"/>
                  </a:cubicBezTo>
                  <a:lnTo>
                    <a:pt x="237172" y="235267"/>
                  </a:lnTo>
                  <a:cubicBezTo>
                    <a:pt x="206692" y="264795"/>
                    <a:pt x="172402" y="279083"/>
                    <a:pt x="132397" y="279083"/>
                  </a:cubicBezTo>
                  <a:close/>
                  <a:moveTo>
                    <a:pt x="62865" y="115252"/>
                  </a:moveTo>
                  <a:lnTo>
                    <a:pt x="183832" y="115252"/>
                  </a:lnTo>
                  <a:cubicBezTo>
                    <a:pt x="180975" y="74295"/>
                    <a:pt x="160020" y="50482"/>
                    <a:pt x="124777" y="50482"/>
                  </a:cubicBezTo>
                  <a:cubicBezTo>
                    <a:pt x="89535" y="50482"/>
                    <a:pt x="67627" y="74295"/>
                    <a:pt x="62865" y="115252"/>
                  </a:cubicBezTo>
                  <a:close/>
                </a:path>
              </a:pathLst>
            </a:custGeom>
            <a:grpFill/>
            <a:ln w="9525" cap="flat">
              <a:noFill/>
              <a:prstDash val="solid"/>
              <a:miter/>
            </a:ln>
          </p:spPr>
          <p:txBody>
            <a:bodyPr rtlCol="0" anchor="ctr"/>
            <a:lstStyle/>
            <a:p>
              <a:endParaRPr lang="de-DE"/>
            </a:p>
          </p:txBody>
        </p:sp>
        <p:sp>
          <p:nvSpPr>
            <p:cNvPr id="179" name="Freihandform: Form 178"/>
            <p:cNvSpPr/>
            <p:nvPr/>
          </p:nvSpPr>
          <p:spPr>
            <a:xfrm>
              <a:off x="3829049" y="3217301"/>
              <a:ext cx="160020" cy="273610"/>
            </a:xfrm>
            <a:custGeom>
              <a:avLst/>
              <a:gdLst>
                <a:gd name="connsiteX0" fmla="*/ 160020 w 160020"/>
                <a:gd name="connsiteY0" fmla="*/ 5005 h 273610"/>
                <a:gd name="connsiteX1" fmla="*/ 150495 w 160020"/>
                <a:gd name="connsiteY1" fmla="*/ 68823 h 273610"/>
                <a:gd name="connsiteX2" fmla="*/ 116205 w 160020"/>
                <a:gd name="connsiteY2" fmla="*/ 60250 h 273610"/>
                <a:gd name="connsiteX3" fmla="*/ 61913 w 160020"/>
                <a:gd name="connsiteY3" fmla="*/ 135498 h 273610"/>
                <a:gd name="connsiteX4" fmla="*/ 61913 w 160020"/>
                <a:gd name="connsiteY4" fmla="*/ 273610 h 273610"/>
                <a:gd name="connsiteX5" fmla="*/ 0 w 160020"/>
                <a:gd name="connsiteY5" fmla="*/ 273610 h 273610"/>
                <a:gd name="connsiteX6" fmla="*/ 0 w 160020"/>
                <a:gd name="connsiteY6" fmla="*/ 6910 h 273610"/>
                <a:gd name="connsiteX7" fmla="*/ 60960 w 160020"/>
                <a:gd name="connsiteY7" fmla="*/ 6910 h 273610"/>
                <a:gd name="connsiteX8" fmla="*/ 60960 w 160020"/>
                <a:gd name="connsiteY8" fmla="*/ 40248 h 273610"/>
                <a:gd name="connsiteX9" fmla="*/ 61913 w 160020"/>
                <a:gd name="connsiteY9" fmla="*/ 40248 h 273610"/>
                <a:gd name="connsiteX10" fmla="*/ 131445 w 160020"/>
                <a:gd name="connsiteY10" fmla="*/ 243 h 273610"/>
                <a:gd name="connsiteX11" fmla="*/ 160020 w 160020"/>
                <a:gd name="connsiteY11" fmla="*/ 5005 h 273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3610">
                  <a:moveTo>
                    <a:pt x="160020" y="5005"/>
                  </a:moveTo>
                  <a:lnTo>
                    <a:pt x="150495" y="68823"/>
                  </a:lnTo>
                  <a:cubicBezTo>
                    <a:pt x="140970" y="64060"/>
                    <a:pt x="129540" y="60250"/>
                    <a:pt x="116205" y="60250"/>
                  </a:cubicBezTo>
                  <a:cubicBezTo>
                    <a:pt x="73342" y="60250"/>
                    <a:pt x="61913" y="94540"/>
                    <a:pt x="61913" y="135498"/>
                  </a:cubicBezTo>
                  <a:lnTo>
                    <a:pt x="61913" y="273610"/>
                  </a:lnTo>
                  <a:lnTo>
                    <a:pt x="0" y="273610"/>
                  </a:lnTo>
                  <a:lnTo>
                    <a:pt x="0" y="6910"/>
                  </a:lnTo>
                  <a:lnTo>
                    <a:pt x="60960" y="6910"/>
                  </a:lnTo>
                  <a:lnTo>
                    <a:pt x="60960" y="40248"/>
                  </a:lnTo>
                  <a:lnTo>
                    <a:pt x="61913" y="40248"/>
                  </a:lnTo>
                  <a:cubicBezTo>
                    <a:pt x="76200" y="15483"/>
                    <a:pt x="100965" y="243"/>
                    <a:pt x="131445" y="243"/>
                  </a:cubicBezTo>
                  <a:cubicBezTo>
                    <a:pt x="139065" y="-710"/>
                    <a:pt x="150495" y="1195"/>
                    <a:pt x="160020" y="5005"/>
                  </a:cubicBezTo>
                  <a:close/>
                </a:path>
              </a:pathLst>
            </a:custGeom>
            <a:grpFill/>
            <a:ln w="9525" cap="flat">
              <a:noFill/>
              <a:prstDash val="solid"/>
              <a:miter/>
            </a:ln>
          </p:spPr>
          <p:txBody>
            <a:bodyPr rtlCol="0" anchor="ctr"/>
            <a:lstStyle/>
            <a:p>
              <a:endParaRPr lang="de-DE"/>
            </a:p>
          </p:txBody>
        </p:sp>
        <p:sp>
          <p:nvSpPr>
            <p:cNvPr id="180" name="Freihandform: Form 179"/>
            <p:cNvSpPr/>
            <p:nvPr/>
          </p:nvSpPr>
          <p:spPr>
            <a:xfrm>
              <a:off x="4022407" y="3217544"/>
              <a:ext cx="242887" cy="279082"/>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7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3 w 242887"/>
                <a:gd name="connsiteY8" fmla="*/ 235267 h 279082"/>
                <a:gd name="connsiteX9" fmla="*/ 132397 w 242887"/>
                <a:gd name="connsiteY9" fmla="*/ 279083 h 279082"/>
                <a:gd name="connsiteX10" fmla="*/ 62865 w 242887"/>
                <a:gd name="connsiteY10" fmla="*/ 115252 h 279082"/>
                <a:gd name="connsiteX11" fmla="*/ 183833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3" y="0"/>
                    <a:pt x="124777" y="0"/>
                  </a:cubicBezTo>
                  <a:cubicBezTo>
                    <a:pt x="196215" y="0"/>
                    <a:pt x="242887" y="53340"/>
                    <a:pt x="242887" y="135255"/>
                  </a:cubicBezTo>
                  <a:cubicBezTo>
                    <a:pt x="242887" y="143827"/>
                    <a:pt x="241935" y="153352"/>
                    <a:pt x="241935" y="160972"/>
                  </a:cubicBezTo>
                  <a:lnTo>
                    <a:pt x="62865" y="160972"/>
                  </a:lnTo>
                  <a:cubicBezTo>
                    <a:pt x="69533" y="201930"/>
                    <a:pt x="94297" y="225742"/>
                    <a:pt x="132397" y="225742"/>
                  </a:cubicBezTo>
                  <a:cubicBezTo>
                    <a:pt x="157163" y="225742"/>
                    <a:pt x="177165" y="216217"/>
                    <a:pt x="198120" y="194310"/>
                  </a:cubicBezTo>
                  <a:lnTo>
                    <a:pt x="237173" y="235267"/>
                  </a:lnTo>
                  <a:cubicBezTo>
                    <a:pt x="207645" y="264795"/>
                    <a:pt x="173355" y="279083"/>
                    <a:pt x="132397" y="279083"/>
                  </a:cubicBezTo>
                  <a:close/>
                  <a:moveTo>
                    <a:pt x="62865" y="115252"/>
                  </a:moveTo>
                  <a:lnTo>
                    <a:pt x="183833" y="115252"/>
                  </a:lnTo>
                  <a:cubicBezTo>
                    <a:pt x="180975" y="74295"/>
                    <a:pt x="160020" y="50482"/>
                    <a:pt x="124777" y="50482"/>
                  </a:cubicBezTo>
                  <a:cubicBezTo>
                    <a:pt x="90488" y="50482"/>
                    <a:pt x="68580" y="74295"/>
                    <a:pt x="62865" y="115252"/>
                  </a:cubicBezTo>
                  <a:close/>
                </a:path>
              </a:pathLst>
            </a:custGeom>
            <a:grpFill/>
            <a:ln w="9525" cap="flat">
              <a:noFill/>
              <a:prstDash val="solid"/>
              <a:miter/>
            </a:ln>
          </p:spPr>
          <p:txBody>
            <a:bodyPr rtlCol="0" anchor="ctr"/>
            <a:lstStyle/>
            <a:p>
              <a:endParaRPr lang="de-DE"/>
            </a:p>
          </p:txBody>
        </p:sp>
        <p:sp>
          <p:nvSpPr>
            <p:cNvPr id="181" name="Freihandform: Form 180"/>
            <p:cNvSpPr/>
            <p:nvPr/>
          </p:nvSpPr>
          <p:spPr>
            <a:xfrm>
              <a:off x="4325302" y="3105149"/>
              <a:ext cx="79057" cy="385762"/>
            </a:xfrm>
            <a:custGeom>
              <a:avLst/>
              <a:gdLst>
                <a:gd name="connsiteX0" fmla="*/ 79057 w 79057"/>
                <a:gd name="connsiteY0" fmla="*/ 38100 h 385762"/>
                <a:gd name="connsiteX1" fmla="*/ 39053 w 79057"/>
                <a:gd name="connsiteY1" fmla="*/ 76200 h 385762"/>
                <a:gd name="connsiteX2" fmla="*/ 0 w 79057"/>
                <a:gd name="connsiteY2" fmla="*/ 38100 h 385762"/>
                <a:gd name="connsiteX3" fmla="*/ 39053 w 79057"/>
                <a:gd name="connsiteY3" fmla="*/ 0 h 385762"/>
                <a:gd name="connsiteX4" fmla="*/ 79057 w 79057"/>
                <a:gd name="connsiteY4" fmla="*/ 38100 h 385762"/>
                <a:gd name="connsiteX5" fmla="*/ 71438 w 79057"/>
                <a:gd name="connsiteY5" fmla="*/ 385763 h 385762"/>
                <a:gd name="connsiteX6" fmla="*/ 9525 w 79057"/>
                <a:gd name="connsiteY6" fmla="*/ 385763 h 385762"/>
                <a:gd name="connsiteX7" fmla="*/ 9525 w 79057"/>
                <a:gd name="connsiteY7" fmla="*/ 119063 h 385762"/>
                <a:gd name="connsiteX8" fmla="*/ 71438 w 79057"/>
                <a:gd name="connsiteY8" fmla="*/ 119063 h 385762"/>
                <a:gd name="connsiteX9" fmla="*/ 71438 w 79057"/>
                <a:gd name="connsiteY9" fmla="*/ 385763 h 385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5762">
                  <a:moveTo>
                    <a:pt x="79057" y="38100"/>
                  </a:moveTo>
                  <a:cubicBezTo>
                    <a:pt x="79057" y="60008"/>
                    <a:pt x="60960" y="76200"/>
                    <a:pt x="39053" y="76200"/>
                  </a:cubicBezTo>
                  <a:cubicBezTo>
                    <a:pt x="17145" y="76200"/>
                    <a:pt x="0" y="60960"/>
                    <a:pt x="0" y="38100"/>
                  </a:cubicBezTo>
                  <a:cubicBezTo>
                    <a:pt x="0" y="16192"/>
                    <a:pt x="18097" y="0"/>
                    <a:pt x="39053" y="0"/>
                  </a:cubicBezTo>
                  <a:cubicBezTo>
                    <a:pt x="61913" y="0"/>
                    <a:pt x="79057" y="16192"/>
                    <a:pt x="79057" y="38100"/>
                  </a:cubicBezTo>
                  <a:close/>
                  <a:moveTo>
                    <a:pt x="71438" y="385763"/>
                  </a:moveTo>
                  <a:lnTo>
                    <a:pt x="9525" y="385763"/>
                  </a:lnTo>
                  <a:lnTo>
                    <a:pt x="9525" y="119063"/>
                  </a:lnTo>
                  <a:lnTo>
                    <a:pt x="71438" y="119063"/>
                  </a:lnTo>
                  <a:lnTo>
                    <a:pt x="71438" y="385763"/>
                  </a:lnTo>
                  <a:close/>
                </a:path>
              </a:pathLst>
            </a:custGeom>
            <a:grpFill/>
            <a:ln w="9525" cap="flat">
              <a:noFill/>
              <a:prstDash val="solid"/>
              <a:miter/>
            </a:ln>
          </p:spPr>
          <p:txBody>
            <a:bodyPr rtlCol="0" anchor="ctr"/>
            <a:lstStyle/>
            <a:p>
              <a:endParaRPr lang="de-DE"/>
            </a:p>
          </p:txBody>
        </p:sp>
        <p:sp>
          <p:nvSpPr>
            <p:cNvPr id="182" name="Freihandform: Form 181"/>
            <p:cNvSpPr/>
            <p:nvPr/>
          </p:nvSpPr>
          <p:spPr>
            <a:xfrm>
              <a:off x="4463414" y="3216591"/>
              <a:ext cx="224790" cy="280035"/>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2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2" y="0"/>
                    <a:pt x="200978" y="15240"/>
                    <a:pt x="224790" y="45720"/>
                  </a:cubicBezTo>
                  <a:lnTo>
                    <a:pt x="181928" y="86678"/>
                  </a:lnTo>
                  <a:cubicBezTo>
                    <a:pt x="166688" y="66675"/>
                    <a:pt x="149542" y="57150"/>
                    <a:pt x="128588" y="57150"/>
                  </a:cubicBezTo>
                  <a:cubicBezTo>
                    <a:pt x="89535" y="57150"/>
                    <a:pt x="62865" y="89535"/>
                    <a:pt x="62865" y="140017"/>
                  </a:cubicBezTo>
                  <a:cubicBezTo>
                    <a:pt x="62865" y="189548"/>
                    <a:pt x="89535" y="222885"/>
                    <a:pt x="128588" y="222885"/>
                  </a:cubicBezTo>
                  <a:cubicBezTo>
                    <a:pt x="149542" y="222885"/>
                    <a:pt x="166688" y="213360"/>
                    <a:pt x="183832" y="193358"/>
                  </a:cubicBezTo>
                  <a:lnTo>
                    <a:pt x="222885" y="237173"/>
                  </a:lnTo>
                  <a:close/>
                </a:path>
              </a:pathLst>
            </a:custGeom>
            <a:grpFill/>
            <a:ln w="9525" cap="flat">
              <a:noFill/>
              <a:prstDash val="solid"/>
              <a:miter/>
            </a:ln>
          </p:spPr>
          <p:txBody>
            <a:bodyPr rtlCol="0" anchor="ctr"/>
            <a:lstStyle/>
            <a:p>
              <a:endParaRPr lang="de-DE"/>
            </a:p>
          </p:txBody>
        </p:sp>
        <p:sp>
          <p:nvSpPr>
            <p:cNvPr id="183" name="Freihandform: Form 182"/>
            <p:cNvSpPr/>
            <p:nvPr/>
          </p:nvSpPr>
          <p:spPr>
            <a:xfrm>
              <a:off x="4742496" y="3100387"/>
              <a:ext cx="228600" cy="390525"/>
            </a:xfrm>
            <a:custGeom>
              <a:avLst/>
              <a:gdLst>
                <a:gd name="connsiteX0" fmla="*/ 228600 w 228600"/>
                <a:gd name="connsiteY0" fmla="*/ 390525 h 390525"/>
                <a:gd name="connsiteX1" fmla="*/ 166688 w 228600"/>
                <a:gd name="connsiteY1" fmla="*/ 390525 h 390525"/>
                <a:gd name="connsiteX2" fmla="*/ 166688 w 228600"/>
                <a:gd name="connsiteY2" fmla="*/ 238125 h 390525"/>
                <a:gd name="connsiteX3" fmla="*/ 117158 w 228600"/>
                <a:gd name="connsiteY3" fmla="*/ 173355 h 390525"/>
                <a:gd name="connsiteX4" fmla="*/ 61913 w 228600"/>
                <a:gd name="connsiteY4" fmla="*/ 238125 h 390525"/>
                <a:gd name="connsiteX5" fmla="*/ 61913 w 228600"/>
                <a:gd name="connsiteY5" fmla="*/ 390525 h 390525"/>
                <a:gd name="connsiteX6" fmla="*/ 0 w 228600"/>
                <a:gd name="connsiteY6" fmla="*/ 390525 h 390525"/>
                <a:gd name="connsiteX7" fmla="*/ 0 w 228600"/>
                <a:gd name="connsiteY7" fmla="*/ 16192 h 390525"/>
                <a:gd name="connsiteX8" fmla="*/ 61913 w 228600"/>
                <a:gd name="connsiteY8" fmla="*/ 0 h 390525"/>
                <a:gd name="connsiteX9" fmla="*/ 61913 w 228600"/>
                <a:gd name="connsiteY9" fmla="*/ 155258 h 390525"/>
                <a:gd name="connsiteX10" fmla="*/ 62865 w 228600"/>
                <a:gd name="connsiteY10" fmla="*/ 155258 h 390525"/>
                <a:gd name="connsiteX11" fmla="*/ 140970 w 228600"/>
                <a:gd name="connsiteY11" fmla="*/ 116205 h 390525"/>
                <a:gd name="connsiteX12" fmla="*/ 228600 w 228600"/>
                <a:gd name="connsiteY12" fmla="*/ 223838 h 390525"/>
                <a:gd name="connsiteX13" fmla="*/ 228600 w 228600"/>
                <a:gd name="connsiteY13" fmla="*/ 390525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90525">
                  <a:moveTo>
                    <a:pt x="228600" y="390525"/>
                  </a:moveTo>
                  <a:lnTo>
                    <a:pt x="166688" y="390525"/>
                  </a:lnTo>
                  <a:lnTo>
                    <a:pt x="166688" y="238125"/>
                  </a:lnTo>
                  <a:cubicBezTo>
                    <a:pt x="166688" y="199073"/>
                    <a:pt x="154305" y="173355"/>
                    <a:pt x="117158" y="173355"/>
                  </a:cubicBezTo>
                  <a:cubicBezTo>
                    <a:pt x="74295" y="173355"/>
                    <a:pt x="61913" y="207645"/>
                    <a:pt x="61913" y="238125"/>
                  </a:cubicBezTo>
                  <a:lnTo>
                    <a:pt x="61913" y="390525"/>
                  </a:lnTo>
                  <a:lnTo>
                    <a:pt x="0" y="390525"/>
                  </a:lnTo>
                  <a:lnTo>
                    <a:pt x="0" y="16192"/>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90525"/>
                  </a:lnTo>
                  <a:close/>
                </a:path>
              </a:pathLst>
            </a:custGeom>
            <a:grpFill/>
            <a:ln w="9525" cap="flat">
              <a:noFill/>
              <a:prstDash val="solid"/>
              <a:miter/>
            </a:ln>
          </p:spPr>
          <p:txBody>
            <a:bodyPr rtlCol="0" anchor="ctr"/>
            <a:lstStyle/>
            <a:p>
              <a:endParaRPr lang="de-DE"/>
            </a:p>
          </p:txBody>
        </p:sp>
        <p:sp>
          <p:nvSpPr>
            <p:cNvPr id="184" name="Freihandform: Form 183"/>
            <p:cNvSpPr/>
            <p:nvPr/>
          </p:nvSpPr>
          <p:spPr>
            <a:xfrm>
              <a:off x="5209221" y="3122294"/>
              <a:ext cx="273367" cy="368617"/>
            </a:xfrm>
            <a:custGeom>
              <a:avLst/>
              <a:gdLst>
                <a:gd name="connsiteX0" fmla="*/ 64770 w 273367"/>
                <a:gd name="connsiteY0" fmla="*/ 368617 h 368617"/>
                <a:gd name="connsiteX1" fmla="*/ 0 w 273367"/>
                <a:gd name="connsiteY1" fmla="*/ 368617 h 368617"/>
                <a:gd name="connsiteX2" fmla="*/ 0 w 273367"/>
                <a:gd name="connsiteY2" fmla="*/ 0 h 368617"/>
                <a:gd name="connsiteX3" fmla="*/ 137160 w 273367"/>
                <a:gd name="connsiteY3" fmla="*/ 0 h 368617"/>
                <a:gd name="connsiteX4" fmla="*/ 263843 w 273367"/>
                <a:gd name="connsiteY4" fmla="*/ 108585 h 368617"/>
                <a:gd name="connsiteX5" fmla="*/ 188595 w 273367"/>
                <a:gd name="connsiteY5" fmla="*/ 214313 h 368617"/>
                <a:gd name="connsiteX6" fmla="*/ 273368 w 273367"/>
                <a:gd name="connsiteY6" fmla="*/ 368617 h 368617"/>
                <a:gd name="connsiteX7" fmla="*/ 196215 w 273367"/>
                <a:gd name="connsiteY7" fmla="*/ 368617 h 368617"/>
                <a:gd name="connsiteX8" fmla="*/ 120015 w 273367"/>
                <a:gd name="connsiteY8" fmla="*/ 220980 h 368617"/>
                <a:gd name="connsiteX9" fmla="*/ 63818 w 273367"/>
                <a:gd name="connsiteY9" fmla="*/ 220980 h 368617"/>
                <a:gd name="connsiteX10" fmla="*/ 63818 w 273367"/>
                <a:gd name="connsiteY10" fmla="*/ 368617 h 368617"/>
                <a:gd name="connsiteX11" fmla="*/ 197168 w 273367"/>
                <a:gd name="connsiteY11" fmla="*/ 110490 h 368617"/>
                <a:gd name="connsiteX12" fmla="*/ 131445 w 273367"/>
                <a:gd name="connsiteY12" fmla="*/ 57150 h 368617"/>
                <a:gd name="connsiteX13" fmla="*/ 64770 w 273367"/>
                <a:gd name="connsiteY13" fmla="*/ 57150 h 368617"/>
                <a:gd name="connsiteX14" fmla="*/ 64770 w 273367"/>
                <a:gd name="connsiteY14" fmla="*/ 164782 h 368617"/>
                <a:gd name="connsiteX15" fmla="*/ 128588 w 273367"/>
                <a:gd name="connsiteY15" fmla="*/ 164782 h 368617"/>
                <a:gd name="connsiteX16" fmla="*/ 197168 w 273367"/>
                <a:gd name="connsiteY16" fmla="*/ 110490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3367" h="368617">
                  <a:moveTo>
                    <a:pt x="64770" y="368617"/>
                  </a:moveTo>
                  <a:lnTo>
                    <a:pt x="0" y="368617"/>
                  </a:lnTo>
                  <a:lnTo>
                    <a:pt x="0" y="0"/>
                  </a:lnTo>
                  <a:lnTo>
                    <a:pt x="137160" y="0"/>
                  </a:lnTo>
                  <a:cubicBezTo>
                    <a:pt x="215265" y="0"/>
                    <a:pt x="263843" y="36195"/>
                    <a:pt x="263843" y="108585"/>
                  </a:cubicBezTo>
                  <a:cubicBezTo>
                    <a:pt x="263843" y="164782"/>
                    <a:pt x="235268" y="200025"/>
                    <a:pt x="188595" y="214313"/>
                  </a:cubicBezTo>
                  <a:lnTo>
                    <a:pt x="273368" y="368617"/>
                  </a:lnTo>
                  <a:lnTo>
                    <a:pt x="196215" y="368617"/>
                  </a:lnTo>
                  <a:lnTo>
                    <a:pt x="120015" y="220980"/>
                  </a:lnTo>
                  <a:lnTo>
                    <a:pt x="63818" y="220980"/>
                  </a:lnTo>
                  <a:lnTo>
                    <a:pt x="63818" y="368617"/>
                  </a:lnTo>
                  <a:close/>
                  <a:moveTo>
                    <a:pt x="197168" y="110490"/>
                  </a:moveTo>
                  <a:cubicBezTo>
                    <a:pt x="197168" y="74295"/>
                    <a:pt x="174308" y="57150"/>
                    <a:pt x="131445" y="57150"/>
                  </a:cubicBezTo>
                  <a:lnTo>
                    <a:pt x="64770" y="57150"/>
                  </a:lnTo>
                  <a:lnTo>
                    <a:pt x="64770" y="164782"/>
                  </a:lnTo>
                  <a:lnTo>
                    <a:pt x="128588" y="164782"/>
                  </a:lnTo>
                  <a:cubicBezTo>
                    <a:pt x="173355" y="164782"/>
                    <a:pt x="197168" y="146685"/>
                    <a:pt x="197168" y="110490"/>
                  </a:cubicBezTo>
                  <a:close/>
                </a:path>
              </a:pathLst>
            </a:custGeom>
            <a:grpFill/>
            <a:ln w="9525" cap="flat">
              <a:noFill/>
              <a:prstDash val="solid"/>
              <a:miter/>
            </a:ln>
          </p:spPr>
          <p:txBody>
            <a:bodyPr rtlCol="0" anchor="ctr"/>
            <a:lstStyle/>
            <a:p>
              <a:endParaRPr lang="de-DE"/>
            </a:p>
          </p:txBody>
        </p:sp>
        <p:sp>
          <p:nvSpPr>
            <p:cNvPr id="185" name="Freihandform: Form 184"/>
            <p:cNvSpPr/>
            <p:nvPr/>
          </p:nvSpPr>
          <p:spPr>
            <a:xfrm>
              <a:off x="5523546" y="3217544"/>
              <a:ext cx="242887" cy="279082"/>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2 w 242887"/>
                <a:gd name="connsiteY8" fmla="*/ 235267 h 279082"/>
                <a:gd name="connsiteX9" fmla="*/ 132397 w 242887"/>
                <a:gd name="connsiteY9" fmla="*/ 279083 h 279082"/>
                <a:gd name="connsiteX10" fmla="*/ 62865 w 242887"/>
                <a:gd name="connsiteY10" fmla="*/ 115252 h 279082"/>
                <a:gd name="connsiteX11" fmla="*/ 183833 w 242887"/>
                <a:gd name="connsiteY11" fmla="*/ 115252 h 279082"/>
                <a:gd name="connsiteX12" fmla="*/ 124778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3" y="0"/>
                    <a:pt x="124778" y="0"/>
                  </a:cubicBezTo>
                  <a:cubicBezTo>
                    <a:pt x="196215" y="0"/>
                    <a:pt x="242888" y="53340"/>
                    <a:pt x="242888" y="135255"/>
                  </a:cubicBezTo>
                  <a:cubicBezTo>
                    <a:pt x="242888" y="143827"/>
                    <a:pt x="241935" y="153352"/>
                    <a:pt x="241935" y="160972"/>
                  </a:cubicBezTo>
                  <a:lnTo>
                    <a:pt x="62865" y="160972"/>
                  </a:lnTo>
                  <a:cubicBezTo>
                    <a:pt x="69533" y="201930"/>
                    <a:pt x="94297" y="225742"/>
                    <a:pt x="132397" y="225742"/>
                  </a:cubicBezTo>
                  <a:cubicBezTo>
                    <a:pt x="157163" y="225742"/>
                    <a:pt x="177165" y="216217"/>
                    <a:pt x="198120" y="194310"/>
                  </a:cubicBezTo>
                  <a:lnTo>
                    <a:pt x="237172" y="235267"/>
                  </a:lnTo>
                  <a:cubicBezTo>
                    <a:pt x="206693" y="264795"/>
                    <a:pt x="173355" y="279083"/>
                    <a:pt x="132397" y="279083"/>
                  </a:cubicBezTo>
                  <a:close/>
                  <a:moveTo>
                    <a:pt x="62865" y="115252"/>
                  </a:moveTo>
                  <a:lnTo>
                    <a:pt x="183833" y="115252"/>
                  </a:lnTo>
                  <a:cubicBezTo>
                    <a:pt x="180975" y="74295"/>
                    <a:pt x="160020" y="50482"/>
                    <a:pt x="124778" y="50482"/>
                  </a:cubicBezTo>
                  <a:cubicBezTo>
                    <a:pt x="90488" y="50482"/>
                    <a:pt x="68580" y="74295"/>
                    <a:pt x="62865" y="115252"/>
                  </a:cubicBezTo>
                  <a:close/>
                </a:path>
              </a:pathLst>
            </a:custGeom>
            <a:grpFill/>
            <a:ln w="9525" cap="flat">
              <a:noFill/>
              <a:prstDash val="solid"/>
              <a:miter/>
            </a:ln>
          </p:spPr>
          <p:txBody>
            <a:bodyPr rtlCol="0" anchor="ctr"/>
            <a:lstStyle/>
            <a:p>
              <a:endParaRPr lang="de-DE"/>
            </a:p>
          </p:txBody>
        </p:sp>
        <p:sp>
          <p:nvSpPr>
            <p:cNvPr id="186" name="Freihandform: Form 185"/>
            <p:cNvSpPr/>
            <p:nvPr/>
          </p:nvSpPr>
          <p:spPr>
            <a:xfrm>
              <a:off x="5821679" y="3216591"/>
              <a:ext cx="224789" cy="280035"/>
            </a:xfrm>
            <a:custGeom>
              <a:avLst/>
              <a:gdLst>
                <a:gd name="connsiteX0" fmla="*/ 222885 w 224789"/>
                <a:gd name="connsiteY0" fmla="*/ 237173 h 280035"/>
                <a:gd name="connsiteX1" fmla="*/ 127635 w 224789"/>
                <a:gd name="connsiteY1" fmla="*/ 280035 h 280035"/>
                <a:gd name="connsiteX2" fmla="*/ 0 w 224789"/>
                <a:gd name="connsiteY2" fmla="*/ 140970 h 280035"/>
                <a:gd name="connsiteX3" fmla="*/ 128588 w 224789"/>
                <a:gd name="connsiteY3" fmla="*/ 0 h 280035"/>
                <a:gd name="connsiteX4" fmla="*/ 224790 w 224789"/>
                <a:gd name="connsiteY4" fmla="*/ 45720 h 280035"/>
                <a:gd name="connsiteX5" fmla="*/ 181927 w 224789"/>
                <a:gd name="connsiteY5" fmla="*/ 86678 h 280035"/>
                <a:gd name="connsiteX6" fmla="*/ 128588 w 224789"/>
                <a:gd name="connsiteY6" fmla="*/ 57150 h 280035"/>
                <a:gd name="connsiteX7" fmla="*/ 62865 w 224789"/>
                <a:gd name="connsiteY7" fmla="*/ 140017 h 280035"/>
                <a:gd name="connsiteX8" fmla="*/ 128588 w 224789"/>
                <a:gd name="connsiteY8" fmla="*/ 222885 h 280035"/>
                <a:gd name="connsiteX9" fmla="*/ 183832 w 224789"/>
                <a:gd name="connsiteY9" fmla="*/ 193358 h 280035"/>
                <a:gd name="connsiteX10" fmla="*/ 222885 w 224789"/>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89"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2" y="0"/>
                    <a:pt x="200977" y="15240"/>
                    <a:pt x="224790" y="45720"/>
                  </a:cubicBezTo>
                  <a:lnTo>
                    <a:pt x="181927" y="86678"/>
                  </a:lnTo>
                  <a:cubicBezTo>
                    <a:pt x="166688" y="66675"/>
                    <a:pt x="149542" y="57150"/>
                    <a:pt x="128588" y="57150"/>
                  </a:cubicBezTo>
                  <a:cubicBezTo>
                    <a:pt x="89535" y="57150"/>
                    <a:pt x="62865" y="89535"/>
                    <a:pt x="62865" y="140017"/>
                  </a:cubicBezTo>
                  <a:cubicBezTo>
                    <a:pt x="62865" y="189548"/>
                    <a:pt x="89535" y="222885"/>
                    <a:pt x="128588" y="222885"/>
                  </a:cubicBezTo>
                  <a:cubicBezTo>
                    <a:pt x="149542" y="222885"/>
                    <a:pt x="166688" y="213360"/>
                    <a:pt x="183832" y="193358"/>
                  </a:cubicBezTo>
                  <a:lnTo>
                    <a:pt x="222885" y="237173"/>
                  </a:lnTo>
                  <a:close/>
                </a:path>
              </a:pathLst>
            </a:custGeom>
            <a:grpFill/>
            <a:ln w="9525" cap="flat">
              <a:noFill/>
              <a:prstDash val="solid"/>
              <a:miter/>
            </a:ln>
          </p:spPr>
          <p:txBody>
            <a:bodyPr rtlCol="0" anchor="ctr"/>
            <a:lstStyle/>
            <a:p>
              <a:endParaRPr lang="de-DE"/>
            </a:p>
          </p:txBody>
        </p:sp>
        <p:sp>
          <p:nvSpPr>
            <p:cNvPr id="187" name="Freihandform: Form 186"/>
            <p:cNvSpPr/>
            <p:nvPr/>
          </p:nvSpPr>
          <p:spPr>
            <a:xfrm>
              <a:off x="6099809" y="3100387"/>
              <a:ext cx="228600" cy="390525"/>
            </a:xfrm>
            <a:custGeom>
              <a:avLst/>
              <a:gdLst>
                <a:gd name="connsiteX0" fmla="*/ 228600 w 228600"/>
                <a:gd name="connsiteY0" fmla="*/ 390525 h 390525"/>
                <a:gd name="connsiteX1" fmla="*/ 166688 w 228600"/>
                <a:gd name="connsiteY1" fmla="*/ 390525 h 390525"/>
                <a:gd name="connsiteX2" fmla="*/ 166688 w 228600"/>
                <a:gd name="connsiteY2" fmla="*/ 238125 h 390525"/>
                <a:gd name="connsiteX3" fmla="*/ 117158 w 228600"/>
                <a:gd name="connsiteY3" fmla="*/ 173355 h 390525"/>
                <a:gd name="connsiteX4" fmla="*/ 61913 w 228600"/>
                <a:gd name="connsiteY4" fmla="*/ 238125 h 390525"/>
                <a:gd name="connsiteX5" fmla="*/ 61913 w 228600"/>
                <a:gd name="connsiteY5" fmla="*/ 390525 h 390525"/>
                <a:gd name="connsiteX6" fmla="*/ 0 w 228600"/>
                <a:gd name="connsiteY6" fmla="*/ 390525 h 390525"/>
                <a:gd name="connsiteX7" fmla="*/ 0 w 228600"/>
                <a:gd name="connsiteY7" fmla="*/ 16192 h 390525"/>
                <a:gd name="connsiteX8" fmla="*/ 61913 w 228600"/>
                <a:gd name="connsiteY8" fmla="*/ 0 h 390525"/>
                <a:gd name="connsiteX9" fmla="*/ 61913 w 228600"/>
                <a:gd name="connsiteY9" fmla="*/ 155258 h 390525"/>
                <a:gd name="connsiteX10" fmla="*/ 62865 w 228600"/>
                <a:gd name="connsiteY10" fmla="*/ 155258 h 390525"/>
                <a:gd name="connsiteX11" fmla="*/ 140970 w 228600"/>
                <a:gd name="connsiteY11" fmla="*/ 116205 h 390525"/>
                <a:gd name="connsiteX12" fmla="*/ 228600 w 228600"/>
                <a:gd name="connsiteY12" fmla="*/ 223838 h 390525"/>
                <a:gd name="connsiteX13" fmla="*/ 228600 w 228600"/>
                <a:gd name="connsiteY13" fmla="*/ 390525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90525">
                  <a:moveTo>
                    <a:pt x="228600" y="390525"/>
                  </a:moveTo>
                  <a:lnTo>
                    <a:pt x="166688" y="390525"/>
                  </a:lnTo>
                  <a:lnTo>
                    <a:pt x="166688" y="238125"/>
                  </a:lnTo>
                  <a:cubicBezTo>
                    <a:pt x="166688" y="199073"/>
                    <a:pt x="154305" y="173355"/>
                    <a:pt x="117158" y="173355"/>
                  </a:cubicBezTo>
                  <a:cubicBezTo>
                    <a:pt x="74295" y="173355"/>
                    <a:pt x="61913" y="207645"/>
                    <a:pt x="61913" y="238125"/>
                  </a:cubicBezTo>
                  <a:lnTo>
                    <a:pt x="61913" y="390525"/>
                  </a:lnTo>
                  <a:lnTo>
                    <a:pt x="0" y="390525"/>
                  </a:lnTo>
                  <a:lnTo>
                    <a:pt x="0" y="16192"/>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90525"/>
                  </a:lnTo>
                  <a:close/>
                </a:path>
              </a:pathLst>
            </a:custGeom>
            <a:grpFill/>
            <a:ln w="9525" cap="flat">
              <a:noFill/>
              <a:prstDash val="solid"/>
              <a:miter/>
            </a:ln>
          </p:spPr>
          <p:txBody>
            <a:bodyPr rtlCol="0" anchor="ctr"/>
            <a:lstStyle/>
            <a:p>
              <a:endParaRPr lang="de-DE"/>
            </a:p>
          </p:txBody>
        </p:sp>
        <p:sp>
          <p:nvSpPr>
            <p:cNvPr id="188" name="Freihandform: Form 187"/>
            <p:cNvSpPr/>
            <p:nvPr/>
          </p:nvSpPr>
          <p:spPr>
            <a:xfrm>
              <a:off x="6377939" y="3138487"/>
              <a:ext cx="165734" cy="358140"/>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7 w 165734"/>
                <a:gd name="connsiteY9" fmla="*/ 0 h 358140"/>
                <a:gd name="connsiteX10" fmla="*/ 101917 w 165734"/>
                <a:gd name="connsiteY10" fmla="*/ 86677 h 358140"/>
                <a:gd name="connsiteX11" fmla="*/ 165735 w 165734"/>
                <a:gd name="connsiteY11" fmla="*/ 86677 h 358140"/>
                <a:gd name="connsiteX12" fmla="*/ 165735 w 165734"/>
                <a:gd name="connsiteY12" fmla="*/ 138113 h 358140"/>
                <a:gd name="connsiteX13" fmla="*/ 101917 w 165734"/>
                <a:gd name="connsiteY13" fmla="*/ 138113 h 358140"/>
                <a:gd name="connsiteX14" fmla="*/ 101917 w 165734"/>
                <a:gd name="connsiteY14" fmla="*/ 269558 h 358140"/>
                <a:gd name="connsiteX15" fmla="*/ 130492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2"/>
                    <a:pt x="110490" y="304800"/>
                    <a:pt x="130492" y="304800"/>
                  </a:cubicBezTo>
                  <a:cubicBezTo>
                    <a:pt x="142875" y="303847"/>
                    <a:pt x="155257" y="300038"/>
                    <a:pt x="165735" y="295275"/>
                  </a:cubicBezTo>
                  <a:close/>
                </a:path>
              </a:pathLst>
            </a:custGeom>
            <a:grpFill/>
            <a:ln w="9525" cap="flat">
              <a:noFill/>
              <a:prstDash val="solid"/>
              <a:miter/>
            </a:ln>
          </p:spPr>
          <p:txBody>
            <a:bodyPr rtlCol="0" anchor="ctr"/>
            <a:lstStyle/>
            <a:p>
              <a:endParaRPr lang="de-DE"/>
            </a:p>
          </p:txBody>
        </p:sp>
        <p:sp>
          <p:nvSpPr>
            <p:cNvPr id="189" name="Freihandform: Form 188"/>
            <p:cNvSpPr/>
            <p:nvPr/>
          </p:nvSpPr>
          <p:spPr>
            <a:xfrm>
              <a:off x="6588442" y="3216591"/>
              <a:ext cx="205739" cy="280035"/>
            </a:xfrm>
            <a:custGeom>
              <a:avLst/>
              <a:gdLst>
                <a:gd name="connsiteX0" fmla="*/ 29527 w 205739"/>
                <a:gd name="connsiteY0" fmla="*/ 198120 h 280035"/>
                <a:gd name="connsiteX1" fmla="*/ 104775 w 205739"/>
                <a:gd name="connsiteY1" fmla="*/ 227648 h 280035"/>
                <a:gd name="connsiteX2" fmla="*/ 143827 w 205739"/>
                <a:gd name="connsiteY2" fmla="*/ 200978 h 280035"/>
                <a:gd name="connsiteX3" fmla="*/ 10477 w 205739"/>
                <a:gd name="connsiteY3" fmla="*/ 82868 h 280035"/>
                <a:gd name="connsiteX4" fmla="*/ 111443 w 205739"/>
                <a:gd name="connsiteY4" fmla="*/ 0 h 280035"/>
                <a:gd name="connsiteX5" fmla="*/ 203835 w 205739"/>
                <a:gd name="connsiteY5" fmla="*/ 27623 h 280035"/>
                <a:gd name="connsiteX6" fmla="*/ 174307 w 205739"/>
                <a:gd name="connsiteY6" fmla="*/ 76200 h 280035"/>
                <a:gd name="connsiteX7" fmla="*/ 110490 w 205739"/>
                <a:gd name="connsiteY7" fmla="*/ 52388 h 280035"/>
                <a:gd name="connsiteX8" fmla="*/ 72390 w 205739"/>
                <a:gd name="connsiteY8" fmla="*/ 77153 h 280035"/>
                <a:gd name="connsiteX9" fmla="*/ 205740 w 205739"/>
                <a:gd name="connsiteY9" fmla="*/ 195263 h 280035"/>
                <a:gd name="connsiteX10" fmla="*/ 102870 w 205739"/>
                <a:gd name="connsiteY10" fmla="*/ 280035 h 280035"/>
                <a:gd name="connsiteX11" fmla="*/ 0 w 205739"/>
                <a:gd name="connsiteY11" fmla="*/ 247650 h 280035"/>
                <a:gd name="connsiteX12" fmla="*/ 29527 w 205739"/>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39" h="280035">
                  <a:moveTo>
                    <a:pt x="29527" y="198120"/>
                  </a:moveTo>
                  <a:cubicBezTo>
                    <a:pt x="56197" y="218123"/>
                    <a:pt x="80963" y="227648"/>
                    <a:pt x="104775" y="227648"/>
                  </a:cubicBezTo>
                  <a:cubicBezTo>
                    <a:pt x="127635" y="227648"/>
                    <a:pt x="143827" y="217170"/>
                    <a:pt x="143827" y="200978"/>
                  </a:cubicBezTo>
                  <a:cubicBezTo>
                    <a:pt x="143827" y="155258"/>
                    <a:pt x="10477" y="171450"/>
                    <a:pt x="10477" y="82868"/>
                  </a:cubicBezTo>
                  <a:cubicBezTo>
                    <a:pt x="10477" y="33338"/>
                    <a:pt x="51435" y="0"/>
                    <a:pt x="111443" y="0"/>
                  </a:cubicBezTo>
                  <a:cubicBezTo>
                    <a:pt x="143827" y="0"/>
                    <a:pt x="175260" y="9525"/>
                    <a:pt x="203835" y="27623"/>
                  </a:cubicBezTo>
                  <a:lnTo>
                    <a:pt x="174307" y="76200"/>
                  </a:lnTo>
                  <a:cubicBezTo>
                    <a:pt x="151447" y="60008"/>
                    <a:pt x="130493" y="52388"/>
                    <a:pt x="110490" y="52388"/>
                  </a:cubicBezTo>
                  <a:cubicBezTo>
                    <a:pt x="87630" y="52388"/>
                    <a:pt x="72390" y="61913"/>
                    <a:pt x="72390" y="77153"/>
                  </a:cubicBezTo>
                  <a:cubicBezTo>
                    <a:pt x="72390" y="120967"/>
                    <a:pt x="205740" y="105728"/>
                    <a:pt x="205740" y="195263"/>
                  </a:cubicBezTo>
                  <a:cubicBezTo>
                    <a:pt x="205740" y="245745"/>
                    <a:pt x="164782" y="280035"/>
                    <a:pt x="102870" y="280035"/>
                  </a:cubicBezTo>
                  <a:cubicBezTo>
                    <a:pt x="67627" y="280035"/>
                    <a:pt x="31432" y="268605"/>
                    <a:pt x="0" y="247650"/>
                  </a:cubicBezTo>
                  <a:lnTo>
                    <a:pt x="29527" y="198120"/>
                  </a:lnTo>
                  <a:close/>
                </a:path>
              </a:pathLst>
            </a:custGeom>
            <a:grpFill/>
            <a:ln w="9525" cap="flat">
              <a:noFill/>
              <a:prstDash val="solid"/>
              <a:miter/>
            </a:ln>
          </p:spPr>
          <p:txBody>
            <a:bodyPr rtlCol="0" anchor="ctr"/>
            <a:lstStyle/>
            <a:p>
              <a:endParaRPr lang="de-DE"/>
            </a:p>
          </p:txBody>
        </p:sp>
        <p:sp>
          <p:nvSpPr>
            <p:cNvPr id="190" name="Freihandform: Form 189"/>
            <p:cNvSpPr/>
            <p:nvPr/>
          </p:nvSpPr>
          <p:spPr>
            <a:xfrm>
              <a:off x="6837044" y="3224212"/>
              <a:ext cx="376237" cy="266700"/>
            </a:xfrm>
            <a:custGeom>
              <a:avLst/>
              <a:gdLst>
                <a:gd name="connsiteX0" fmla="*/ 376238 w 376237"/>
                <a:gd name="connsiteY0" fmla="*/ 0 h 266700"/>
                <a:gd name="connsiteX1" fmla="*/ 297180 w 376237"/>
                <a:gd name="connsiteY1" fmla="*/ 266700 h 266700"/>
                <a:gd name="connsiteX2" fmla="*/ 237173 w 376237"/>
                <a:gd name="connsiteY2" fmla="*/ 266700 h 266700"/>
                <a:gd name="connsiteX3" fmla="*/ 188595 w 376237"/>
                <a:gd name="connsiteY3" fmla="*/ 81915 h 266700"/>
                <a:gd name="connsiteX4" fmla="*/ 187643 w 376237"/>
                <a:gd name="connsiteY4" fmla="*/ 81915 h 266700"/>
                <a:gd name="connsiteX5" fmla="*/ 139065 w 376237"/>
                <a:gd name="connsiteY5" fmla="*/ 266700 h 266700"/>
                <a:gd name="connsiteX6" fmla="*/ 79057 w 376237"/>
                <a:gd name="connsiteY6" fmla="*/ 266700 h 266700"/>
                <a:gd name="connsiteX7" fmla="*/ 0 w 376237"/>
                <a:gd name="connsiteY7" fmla="*/ 0 h 266700"/>
                <a:gd name="connsiteX8" fmla="*/ 65723 w 376237"/>
                <a:gd name="connsiteY8" fmla="*/ 0 h 266700"/>
                <a:gd name="connsiteX9" fmla="*/ 111443 w 376237"/>
                <a:gd name="connsiteY9" fmla="*/ 180022 h 266700"/>
                <a:gd name="connsiteX10" fmla="*/ 112395 w 376237"/>
                <a:gd name="connsiteY10" fmla="*/ 180022 h 266700"/>
                <a:gd name="connsiteX11" fmla="*/ 159068 w 376237"/>
                <a:gd name="connsiteY11" fmla="*/ 0 h 266700"/>
                <a:gd name="connsiteX12" fmla="*/ 216218 w 376237"/>
                <a:gd name="connsiteY12" fmla="*/ 0 h 266700"/>
                <a:gd name="connsiteX13" fmla="*/ 264795 w 376237"/>
                <a:gd name="connsiteY13" fmla="*/ 180022 h 266700"/>
                <a:gd name="connsiteX14" fmla="*/ 265748 w 376237"/>
                <a:gd name="connsiteY14" fmla="*/ 180022 h 266700"/>
                <a:gd name="connsiteX15" fmla="*/ 311468 w 376237"/>
                <a:gd name="connsiteY15" fmla="*/ 0 h 266700"/>
                <a:gd name="connsiteX16" fmla="*/ 376238 w 376237"/>
                <a:gd name="connsiteY16"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76237" h="266700">
                  <a:moveTo>
                    <a:pt x="376238" y="0"/>
                  </a:moveTo>
                  <a:lnTo>
                    <a:pt x="297180" y="266700"/>
                  </a:lnTo>
                  <a:lnTo>
                    <a:pt x="237173" y="266700"/>
                  </a:lnTo>
                  <a:lnTo>
                    <a:pt x="188595" y="81915"/>
                  </a:lnTo>
                  <a:lnTo>
                    <a:pt x="187643" y="81915"/>
                  </a:lnTo>
                  <a:lnTo>
                    <a:pt x="139065" y="266700"/>
                  </a:lnTo>
                  <a:lnTo>
                    <a:pt x="79057" y="266700"/>
                  </a:lnTo>
                  <a:lnTo>
                    <a:pt x="0" y="0"/>
                  </a:lnTo>
                  <a:lnTo>
                    <a:pt x="65723" y="0"/>
                  </a:lnTo>
                  <a:lnTo>
                    <a:pt x="111443" y="180022"/>
                  </a:lnTo>
                  <a:lnTo>
                    <a:pt x="112395" y="180022"/>
                  </a:lnTo>
                  <a:lnTo>
                    <a:pt x="159068" y="0"/>
                  </a:lnTo>
                  <a:lnTo>
                    <a:pt x="216218" y="0"/>
                  </a:lnTo>
                  <a:lnTo>
                    <a:pt x="264795" y="180022"/>
                  </a:lnTo>
                  <a:lnTo>
                    <a:pt x="265748" y="180022"/>
                  </a:lnTo>
                  <a:lnTo>
                    <a:pt x="311468" y="0"/>
                  </a:lnTo>
                  <a:lnTo>
                    <a:pt x="376238" y="0"/>
                  </a:lnTo>
                  <a:close/>
                </a:path>
              </a:pathLst>
            </a:custGeom>
            <a:grpFill/>
            <a:ln w="9525" cap="flat">
              <a:noFill/>
              <a:prstDash val="solid"/>
              <a:miter/>
            </a:ln>
          </p:spPr>
          <p:txBody>
            <a:bodyPr rtlCol="0" anchor="ctr"/>
            <a:lstStyle/>
            <a:p>
              <a:endParaRPr lang="de-DE"/>
            </a:p>
          </p:txBody>
        </p:sp>
        <p:sp>
          <p:nvSpPr>
            <p:cNvPr id="191" name="Freihandform: Form 190"/>
            <p:cNvSpPr/>
            <p:nvPr/>
          </p:nvSpPr>
          <p:spPr>
            <a:xfrm>
              <a:off x="7259954" y="3105149"/>
              <a:ext cx="79057" cy="385762"/>
            </a:xfrm>
            <a:custGeom>
              <a:avLst/>
              <a:gdLst>
                <a:gd name="connsiteX0" fmla="*/ 79057 w 79057"/>
                <a:gd name="connsiteY0" fmla="*/ 38100 h 385762"/>
                <a:gd name="connsiteX1" fmla="*/ 39052 w 79057"/>
                <a:gd name="connsiteY1" fmla="*/ 76200 h 385762"/>
                <a:gd name="connsiteX2" fmla="*/ 0 w 79057"/>
                <a:gd name="connsiteY2" fmla="*/ 38100 h 385762"/>
                <a:gd name="connsiteX3" fmla="*/ 39052 w 79057"/>
                <a:gd name="connsiteY3" fmla="*/ 0 h 385762"/>
                <a:gd name="connsiteX4" fmla="*/ 79057 w 79057"/>
                <a:gd name="connsiteY4" fmla="*/ 38100 h 385762"/>
                <a:gd name="connsiteX5" fmla="*/ 70485 w 79057"/>
                <a:gd name="connsiteY5" fmla="*/ 385763 h 385762"/>
                <a:gd name="connsiteX6" fmla="*/ 8572 w 79057"/>
                <a:gd name="connsiteY6" fmla="*/ 385763 h 385762"/>
                <a:gd name="connsiteX7" fmla="*/ 8572 w 79057"/>
                <a:gd name="connsiteY7" fmla="*/ 119063 h 385762"/>
                <a:gd name="connsiteX8" fmla="*/ 70485 w 79057"/>
                <a:gd name="connsiteY8" fmla="*/ 119063 h 385762"/>
                <a:gd name="connsiteX9" fmla="*/ 70485 w 79057"/>
                <a:gd name="connsiteY9" fmla="*/ 385763 h 385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5762">
                  <a:moveTo>
                    <a:pt x="79057" y="38100"/>
                  </a:moveTo>
                  <a:cubicBezTo>
                    <a:pt x="79057" y="60008"/>
                    <a:pt x="60960" y="76200"/>
                    <a:pt x="39052" y="76200"/>
                  </a:cubicBezTo>
                  <a:cubicBezTo>
                    <a:pt x="17145" y="76200"/>
                    <a:pt x="0" y="60960"/>
                    <a:pt x="0" y="38100"/>
                  </a:cubicBezTo>
                  <a:cubicBezTo>
                    <a:pt x="0" y="16192"/>
                    <a:pt x="18097" y="0"/>
                    <a:pt x="39052" y="0"/>
                  </a:cubicBezTo>
                  <a:cubicBezTo>
                    <a:pt x="61913" y="0"/>
                    <a:pt x="79057" y="16192"/>
                    <a:pt x="79057" y="38100"/>
                  </a:cubicBezTo>
                  <a:close/>
                  <a:moveTo>
                    <a:pt x="70485" y="385763"/>
                  </a:moveTo>
                  <a:lnTo>
                    <a:pt x="8572" y="385763"/>
                  </a:lnTo>
                  <a:lnTo>
                    <a:pt x="8572" y="119063"/>
                  </a:lnTo>
                  <a:lnTo>
                    <a:pt x="70485" y="119063"/>
                  </a:lnTo>
                  <a:lnTo>
                    <a:pt x="70485" y="385763"/>
                  </a:lnTo>
                  <a:close/>
                </a:path>
              </a:pathLst>
            </a:custGeom>
            <a:grpFill/>
            <a:ln w="9525" cap="flat">
              <a:noFill/>
              <a:prstDash val="solid"/>
              <a:miter/>
            </a:ln>
          </p:spPr>
          <p:txBody>
            <a:bodyPr rtlCol="0" anchor="ctr"/>
            <a:lstStyle/>
            <a:p>
              <a:endParaRPr lang="de-DE"/>
            </a:p>
          </p:txBody>
        </p:sp>
        <p:sp>
          <p:nvSpPr>
            <p:cNvPr id="192" name="Freihandform: Form 191"/>
            <p:cNvSpPr/>
            <p:nvPr/>
          </p:nvSpPr>
          <p:spPr>
            <a:xfrm>
              <a:off x="7388542" y="3216591"/>
              <a:ext cx="205739" cy="280035"/>
            </a:xfrm>
            <a:custGeom>
              <a:avLst/>
              <a:gdLst>
                <a:gd name="connsiteX0" fmla="*/ 29527 w 205739"/>
                <a:gd name="connsiteY0" fmla="*/ 198120 h 280035"/>
                <a:gd name="connsiteX1" fmla="*/ 104775 w 205739"/>
                <a:gd name="connsiteY1" fmla="*/ 227648 h 280035"/>
                <a:gd name="connsiteX2" fmla="*/ 143827 w 205739"/>
                <a:gd name="connsiteY2" fmla="*/ 200978 h 280035"/>
                <a:gd name="connsiteX3" fmla="*/ 10477 w 205739"/>
                <a:gd name="connsiteY3" fmla="*/ 82868 h 280035"/>
                <a:gd name="connsiteX4" fmla="*/ 111443 w 205739"/>
                <a:gd name="connsiteY4" fmla="*/ 0 h 280035"/>
                <a:gd name="connsiteX5" fmla="*/ 203835 w 205739"/>
                <a:gd name="connsiteY5" fmla="*/ 27623 h 280035"/>
                <a:gd name="connsiteX6" fmla="*/ 174307 w 205739"/>
                <a:gd name="connsiteY6" fmla="*/ 76200 h 280035"/>
                <a:gd name="connsiteX7" fmla="*/ 110490 w 205739"/>
                <a:gd name="connsiteY7" fmla="*/ 52388 h 280035"/>
                <a:gd name="connsiteX8" fmla="*/ 72390 w 205739"/>
                <a:gd name="connsiteY8" fmla="*/ 77153 h 280035"/>
                <a:gd name="connsiteX9" fmla="*/ 205740 w 205739"/>
                <a:gd name="connsiteY9" fmla="*/ 195263 h 280035"/>
                <a:gd name="connsiteX10" fmla="*/ 102870 w 205739"/>
                <a:gd name="connsiteY10" fmla="*/ 280035 h 280035"/>
                <a:gd name="connsiteX11" fmla="*/ 0 w 205739"/>
                <a:gd name="connsiteY11" fmla="*/ 247650 h 280035"/>
                <a:gd name="connsiteX12" fmla="*/ 29527 w 205739"/>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39" h="280035">
                  <a:moveTo>
                    <a:pt x="29527" y="198120"/>
                  </a:moveTo>
                  <a:cubicBezTo>
                    <a:pt x="56197" y="218123"/>
                    <a:pt x="80963" y="227648"/>
                    <a:pt x="104775" y="227648"/>
                  </a:cubicBezTo>
                  <a:cubicBezTo>
                    <a:pt x="127635" y="227648"/>
                    <a:pt x="143827" y="217170"/>
                    <a:pt x="143827" y="200978"/>
                  </a:cubicBezTo>
                  <a:cubicBezTo>
                    <a:pt x="143827" y="155258"/>
                    <a:pt x="10477" y="171450"/>
                    <a:pt x="10477" y="82868"/>
                  </a:cubicBezTo>
                  <a:cubicBezTo>
                    <a:pt x="10477" y="33338"/>
                    <a:pt x="51435" y="0"/>
                    <a:pt x="111443" y="0"/>
                  </a:cubicBezTo>
                  <a:cubicBezTo>
                    <a:pt x="143827" y="0"/>
                    <a:pt x="175260" y="9525"/>
                    <a:pt x="203835" y="27623"/>
                  </a:cubicBezTo>
                  <a:lnTo>
                    <a:pt x="174307" y="76200"/>
                  </a:lnTo>
                  <a:cubicBezTo>
                    <a:pt x="151447" y="60008"/>
                    <a:pt x="130493" y="52388"/>
                    <a:pt x="110490" y="52388"/>
                  </a:cubicBezTo>
                  <a:cubicBezTo>
                    <a:pt x="87630" y="52388"/>
                    <a:pt x="72390" y="61913"/>
                    <a:pt x="72390" y="77153"/>
                  </a:cubicBezTo>
                  <a:cubicBezTo>
                    <a:pt x="72390" y="120967"/>
                    <a:pt x="205740" y="105728"/>
                    <a:pt x="205740" y="195263"/>
                  </a:cubicBezTo>
                  <a:cubicBezTo>
                    <a:pt x="205740" y="245745"/>
                    <a:pt x="164782" y="280035"/>
                    <a:pt x="102870" y="280035"/>
                  </a:cubicBezTo>
                  <a:cubicBezTo>
                    <a:pt x="67627" y="280035"/>
                    <a:pt x="31432" y="268605"/>
                    <a:pt x="0" y="247650"/>
                  </a:cubicBezTo>
                  <a:lnTo>
                    <a:pt x="29527" y="198120"/>
                  </a:lnTo>
                  <a:close/>
                </a:path>
              </a:pathLst>
            </a:custGeom>
            <a:grpFill/>
            <a:ln w="9525" cap="flat">
              <a:noFill/>
              <a:prstDash val="solid"/>
              <a:miter/>
            </a:ln>
          </p:spPr>
          <p:txBody>
            <a:bodyPr rtlCol="0" anchor="ctr"/>
            <a:lstStyle/>
            <a:p>
              <a:endParaRPr lang="de-DE"/>
            </a:p>
          </p:txBody>
        </p:sp>
        <p:sp>
          <p:nvSpPr>
            <p:cNvPr id="193" name="Freihandform: Form 192"/>
            <p:cNvSpPr/>
            <p:nvPr/>
          </p:nvSpPr>
          <p:spPr>
            <a:xfrm>
              <a:off x="7635239" y="3216591"/>
              <a:ext cx="205740" cy="280035"/>
            </a:xfrm>
            <a:custGeom>
              <a:avLst/>
              <a:gdLst>
                <a:gd name="connsiteX0" fmla="*/ 29528 w 205740"/>
                <a:gd name="connsiteY0" fmla="*/ 198120 h 280035"/>
                <a:gd name="connsiteX1" fmla="*/ 104775 w 205740"/>
                <a:gd name="connsiteY1" fmla="*/ 227648 h 280035"/>
                <a:gd name="connsiteX2" fmla="*/ 143828 w 205740"/>
                <a:gd name="connsiteY2" fmla="*/ 200978 h 280035"/>
                <a:gd name="connsiteX3" fmla="*/ 10478 w 205740"/>
                <a:gd name="connsiteY3" fmla="*/ 82868 h 280035"/>
                <a:gd name="connsiteX4" fmla="*/ 111443 w 205740"/>
                <a:gd name="connsiteY4" fmla="*/ 0 h 280035"/>
                <a:gd name="connsiteX5" fmla="*/ 203835 w 205740"/>
                <a:gd name="connsiteY5" fmla="*/ 27623 h 280035"/>
                <a:gd name="connsiteX6" fmla="*/ 174308 w 205740"/>
                <a:gd name="connsiteY6" fmla="*/ 76200 h 280035"/>
                <a:gd name="connsiteX7" fmla="*/ 110490 w 205740"/>
                <a:gd name="connsiteY7" fmla="*/ 52388 h 280035"/>
                <a:gd name="connsiteX8" fmla="*/ 72390 w 205740"/>
                <a:gd name="connsiteY8" fmla="*/ 77153 h 280035"/>
                <a:gd name="connsiteX9" fmla="*/ 205740 w 205740"/>
                <a:gd name="connsiteY9" fmla="*/ 195263 h 280035"/>
                <a:gd name="connsiteX10" fmla="*/ 102870 w 205740"/>
                <a:gd name="connsiteY10" fmla="*/ 280035 h 280035"/>
                <a:gd name="connsiteX11" fmla="*/ 0 w 205740"/>
                <a:gd name="connsiteY11" fmla="*/ 247650 h 280035"/>
                <a:gd name="connsiteX12" fmla="*/ 29528 w 205740"/>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5">
                  <a:moveTo>
                    <a:pt x="29528" y="198120"/>
                  </a:moveTo>
                  <a:cubicBezTo>
                    <a:pt x="56198" y="218123"/>
                    <a:pt x="80963" y="227648"/>
                    <a:pt x="104775" y="227648"/>
                  </a:cubicBezTo>
                  <a:cubicBezTo>
                    <a:pt x="127635" y="227648"/>
                    <a:pt x="143828" y="217170"/>
                    <a:pt x="143828" y="200978"/>
                  </a:cubicBezTo>
                  <a:cubicBezTo>
                    <a:pt x="143828" y="155258"/>
                    <a:pt x="10478" y="171450"/>
                    <a:pt x="10478" y="82868"/>
                  </a:cubicBezTo>
                  <a:cubicBezTo>
                    <a:pt x="10478" y="33338"/>
                    <a:pt x="51435" y="0"/>
                    <a:pt x="111443" y="0"/>
                  </a:cubicBezTo>
                  <a:cubicBezTo>
                    <a:pt x="143828" y="0"/>
                    <a:pt x="175260" y="9525"/>
                    <a:pt x="203835" y="27623"/>
                  </a:cubicBezTo>
                  <a:lnTo>
                    <a:pt x="174308" y="76200"/>
                  </a:lnTo>
                  <a:cubicBezTo>
                    <a:pt x="151448" y="60008"/>
                    <a:pt x="130493" y="52388"/>
                    <a:pt x="110490" y="52388"/>
                  </a:cubicBezTo>
                  <a:cubicBezTo>
                    <a:pt x="87630" y="52388"/>
                    <a:pt x="72390" y="61913"/>
                    <a:pt x="72390" y="77153"/>
                  </a:cubicBezTo>
                  <a:cubicBezTo>
                    <a:pt x="72390" y="120967"/>
                    <a:pt x="205740" y="105728"/>
                    <a:pt x="205740" y="195263"/>
                  </a:cubicBezTo>
                  <a:cubicBezTo>
                    <a:pt x="205740" y="245745"/>
                    <a:pt x="164783" y="280035"/>
                    <a:pt x="102870" y="280035"/>
                  </a:cubicBezTo>
                  <a:cubicBezTo>
                    <a:pt x="67628" y="280035"/>
                    <a:pt x="31433" y="268605"/>
                    <a:pt x="0" y="247650"/>
                  </a:cubicBezTo>
                  <a:lnTo>
                    <a:pt x="29528" y="198120"/>
                  </a:lnTo>
                  <a:close/>
                </a:path>
              </a:pathLst>
            </a:custGeom>
            <a:grpFill/>
            <a:ln w="9525" cap="flat">
              <a:noFill/>
              <a:prstDash val="solid"/>
              <a:miter/>
            </a:ln>
          </p:spPr>
          <p:txBody>
            <a:bodyPr rtlCol="0" anchor="ctr"/>
            <a:lstStyle/>
            <a:p>
              <a:endParaRPr lang="de-DE"/>
            </a:p>
          </p:txBody>
        </p:sp>
        <p:sp>
          <p:nvSpPr>
            <p:cNvPr id="194" name="Freihandform: Form 193"/>
            <p:cNvSpPr/>
            <p:nvPr/>
          </p:nvSpPr>
          <p:spPr>
            <a:xfrm>
              <a:off x="7890509" y="3217544"/>
              <a:ext cx="242887" cy="279082"/>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2 w 242887"/>
                <a:gd name="connsiteY8" fmla="*/ 235267 h 279082"/>
                <a:gd name="connsiteX9" fmla="*/ 132397 w 242887"/>
                <a:gd name="connsiteY9" fmla="*/ 279083 h 279082"/>
                <a:gd name="connsiteX10" fmla="*/ 62865 w 242887"/>
                <a:gd name="connsiteY10" fmla="*/ 115252 h 279082"/>
                <a:gd name="connsiteX11" fmla="*/ 183832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7"/>
                    <a:pt x="241935" y="153352"/>
                    <a:pt x="241935" y="160972"/>
                  </a:cubicBezTo>
                  <a:lnTo>
                    <a:pt x="62865" y="160972"/>
                  </a:lnTo>
                  <a:cubicBezTo>
                    <a:pt x="69532" y="201930"/>
                    <a:pt x="94297" y="225742"/>
                    <a:pt x="132397" y="225742"/>
                  </a:cubicBezTo>
                  <a:cubicBezTo>
                    <a:pt x="157163" y="225742"/>
                    <a:pt x="177165" y="216217"/>
                    <a:pt x="198120" y="194310"/>
                  </a:cubicBezTo>
                  <a:lnTo>
                    <a:pt x="237172" y="235267"/>
                  </a:lnTo>
                  <a:cubicBezTo>
                    <a:pt x="206692" y="264795"/>
                    <a:pt x="172402" y="279083"/>
                    <a:pt x="132397" y="279083"/>
                  </a:cubicBezTo>
                  <a:close/>
                  <a:moveTo>
                    <a:pt x="62865" y="115252"/>
                  </a:moveTo>
                  <a:lnTo>
                    <a:pt x="183832" y="115252"/>
                  </a:lnTo>
                  <a:cubicBezTo>
                    <a:pt x="180975" y="74295"/>
                    <a:pt x="160020" y="50482"/>
                    <a:pt x="124777" y="50482"/>
                  </a:cubicBezTo>
                  <a:cubicBezTo>
                    <a:pt x="89535" y="50482"/>
                    <a:pt x="67627" y="74295"/>
                    <a:pt x="62865" y="115252"/>
                  </a:cubicBezTo>
                  <a:close/>
                </a:path>
              </a:pathLst>
            </a:custGeom>
            <a:grpFill/>
            <a:ln w="9525" cap="flat">
              <a:noFill/>
              <a:prstDash val="solid"/>
              <a:miter/>
            </a:ln>
          </p:spPr>
          <p:txBody>
            <a:bodyPr rtlCol="0" anchor="ctr"/>
            <a:lstStyle/>
            <a:p>
              <a:endParaRPr lang="de-DE"/>
            </a:p>
          </p:txBody>
        </p:sp>
        <p:sp>
          <p:nvSpPr>
            <p:cNvPr id="195" name="Freihandform: Form 194"/>
            <p:cNvSpPr/>
            <p:nvPr/>
          </p:nvSpPr>
          <p:spPr>
            <a:xfrm>
              <a:off x="8202929" y="3217544"/>
              <a:ext cx="228600" cy="273367"/>
            </a:xfrm>
            <a:custGeom>
              <a:avLst/>
              <a:gdLst>
                <a:gd name="connsiteX0" fmla="*/ 228600 w 228600"/>
                <a:gd name="connsiteY0" fmla="*/ 273367 h 273367"/>
                <a:gd name="connsiteX1" fmla="*/ 166688 w 228600"/>
                <a:gd name="connsiteY1" fmla="*/ 273367 h 273367"/>
                <a:gd name="connsiteX2" fmla="*/ 166688 w 228600"/>
                <a:gd name="connsiteY2" fmla="*/ 120967 h 273367"/>
                <a:gd name="connsiteX3" fmla="*/ 117157 w 228600"/>
                <a:gd name="connsiteY3" fmla="*/ 56197 h 273367"/>
                <a:gd name="connsiteX4" fmla="*/ 61913 w 228600"/>
                <a:gd name="connsiteY4" fmla="*/ 120967 h 273367"/>
                <a:gd name="connsiteX5" fmla="*/ 61913 w 228600"/>
                <a:gd name="connsiteY5" fmla="*/ 273367 h 273367"/>
                <a:gd name="connsiteX6" fmla="*/ 0 w 228600"/>
                <a:gd name="connsiteY6" fmla="*/ 273367 h 273367"/>
                <a:gd name="connsiteX7" fmla="*/ 0 w 228600"/>
                <a:gd name="connsiteY7" fmla="*/ 6667 h 273367"/>
                <a:gd name="connsiteX8" fmla="*/ 61913 w 228600"/>
                <a:gd name="connsiteY8" fmla="*/ 6667 h 273367"/>
                <a:gd name="connsiteX9" fmla="*/ 61913 w 228600"/>
                <a:gd name="connsiteY9" fmla="*/ 39052 h 273367"/>
                <a:gd name="connsiteX10" fmla="*/ 62865 w 228600"/>
                <a:gd name="connsiteY10" fmla="*/ 39052 h 273367"/>
                <a:gd name="connsiteX11" fmla="*/ 140970 w 228600"/>
                <a:gd name="connsiteY11" fmla="*/ 0 h 273367"/>
                <a:gd name="connsiteX12" fmla="*/ 228600 w 228600"/>
                <a:gd name="connsiteY12" fmla="*/ 107633 h 273367"/>
                <a:gd name="connsiteX13" fmla="*/ 228600 w 228600"/>
                <a:gd name="connsiteY13" fmla="*/ 273367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3367"/>
                  </a:moveTo>
                  <a:lnTo>
                    <a:pt x="166688" y="273367"/>
                  </a:lnTo>
                  <a:lnTo>
                    <a:pt x="166688" y="120967"/>
                  </a:lnTo>
                  <a:cubicBezTo>
                    <a:pt x="166688" y="81915"/>
                    <a:pt x="155257" y="56197"/>
                    <a:pt x="117157" y="56197"/>
                  </a:cubicBezTo>
                  <a:cubicBezTo>
                    <a:pt x="73343" y="56197"/>
                    <a:pt x="61913" y="91440"/>
                    <a:pt x="61913" y="120967"/>
                  </a:cubicBezTo>
                  <a:lnTo>
                    <a:pt x="61913" y="273367"/>
                  </a:lnTo>
                  <a:lnTo>
                    <a:pt x="0" y="273367"/>
                  </a:lnTo>
                  <a:lnTo>
                    <a:pt x="0" y="6667"/>
                  </a:lnTo>
                  <a:lnTo>
                    <a:pt x="61913" y="6667"/>
                  </a:lnTo>
                  <a:lnTo>
                    <a:pt x="61913" y="39052"/>
                  </a:lnTo>
                  <a:lnTo>
                    <a:pt x="62865" y="39052"/>
                  </a:lnTo>
                  <a:cubicBezTo>
                    <a:pt x="79057" y="15240"/>
                    <a:pt x="106680" y="0"/>
                    <a:pt x="140970" y="0"/>
                  </a:cubicBezTo>
                  <a:cubicBezTo>
                    <a:pt x="201930" y="0"/>
                    <a:pt x="228600" y="44767"/>
                    <a:pt x="228600" y="107633"/>
                  </a:cubicBezTo>
                  <a:lnTo>
                    <a:pt x="228600" y="273367"/>
                  </a:lnTo>
                  <a:close/>
                </a:path>
              </a:pathLst>
            </a:custGeom>
            <a:grpFill/>
            <a:ln w="9525" cap="flat">
              <a:noFill/>
              <a:prstDash val="solid"/>
              <a:miter/>
            </a:ln>
          </p:spPr>
          <p:txBody>
            <a:bodyPr rtlCol="0" anchor="ctr"/>
            <a:lstStyle/>
            <a:p>
              <a:endParaRPr lang="de-DE"/>
            </a:p>
          </p:txBody>
        </p:sp>
        <p:sp>
          <p:nvSpPr>
            <p:cNvPr id="196" name="Freihandform: Form 195"/>
            <p:cNvSpPr/>
            <p:nvPr/>
          </p:nvSpPr>
          <p:spPr>
            <a:xfrm>
              <a:off x="8487726" y="3216591"/>
              <a:ext cx="205740" cy="280035"/>
            </a:xfrm>
            <a:custGeom>
              <a:avLst/>
              <a:gdLst>
                <a:gd name="connsiteX0" fmla="*/ 29528 w 205740"/>
                <a:gd name="connsiteY0" fmla="*/ 198120 h 280035"/>
                <a:gd name="connsiteX1" fmla="*/ 104775 w 205740"/>
                <a:gd name="connsiteY1" fmla="*/ 227648 h 280035"/>
                <a:gd name="connsiteX2" fmla="*/ 143828 w 205740"/>
                <a:gd name="connsiteY2" fmla="*/ 200978 h 280035"/>
                <a:gd name="connsiteX3" fmla="*/ 10478 w 205740"/>
                <a:gd name="connsiteY3" fmla="*/ 82868 h 280035"/>
                <a:gd name="connsiteX4" fmla="*/ 111443 w 205740"/>
                <a:gd name="connsiteY4" fmla="*/ 0 h 280035"/>
                <a:gd name="connsiteX5" fmla="*/ 203835 w 205740"/>
                <a:gd name="connsiteY5" fmla="*/ 27623 h 280035"/>
                <a:gd name="connsiteX6" fmla="*/ 174308 w 205740"/>
                <a:gd name="connsiteY6" fmla="*/ 76200 h 280035"/>
                <a:gd name="connsiteX7" fmla="*/ 110490 w 205740"/>
                <a:gd name="connsiteY7" fmla="*/ 52388 h 280035"/>
                <a:gd name="connsiteX8" fmla="*/ 72390 w 205740"/>
                <a:gd name="connsiteY8" fmla="*/ 77153 h 280035"/>
                <a:gd name="connsiteX9" fmla="*/ 205740 w 205740"/>
                <a:gd name="connsiteY9" fmla="*/ 195263 h 280035"/>
                <a:gd name="connsiteX10" fmla="*/ 102870 w 205740"/>
                <a:gd name="connsiteY10" fmla="*/ 280035 h 280035"/>
                <a:gd name="connsiteX11" fmla="*/ 0 w 205740"/>
                <a:gd name="connsiteY11" fmla="*/ 247650 h 280035"/>
                <a:gd name="connsiteX12" fmla="*/ 29528 w 205740"/>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5">
                  <a:moveTo>
                    <a:pt x="29528" y="198120"/>
                  </a:moveTo>
                  <a:cubicBezTo>
                    <a:pt x="56198" y="218123"/>
                    <a:pt x="80963" y="227648"/>
                    <a:pt x="104775" y="227648"/>
                  </a:cubicBezTo>
                  <a:cubicBezTo>
                    <a:pt x="127635" y="227648"/>
                    <a:pt x="143828" y="217170"/>
                    <a:pt x="143828" y="200978"/>
                  </a:cubicBezTo>
                  <a:cubicBezTo>
                    <a:pt x="143828" y="155258"/>
                    <a:pt x="10478" y="171450"/>
                    <a:pt x="10478" y="82868"/>
                  </a:cubicBezTo>
                  <a:cubicBezTo>
                    <a:pt x="10478" y="33338"/>
                    <a:pt x="51435" y="0"/>
                    <a:pt x="111443" y="0"/>
                  </a:cubicBezTo>
                  <a:cubicBezTo>
                    <a:pt x="143828" y="0"/>
                    <a:pt x="175260" y="9525"/>
                    <a:pt x="203835" y="27623"/>
                  </a:cubicBezTo>
                  <a:lnTo>
                    <a:pt x="174308" y="76200"/>
                  </a:lnTo>
                  <a:cubicBezTo>
                    <a:pt x="151448" y="60008"/>
                    <a:pt x="130493" y="52388"/>
                    <a:pt x="110490" y="52388"/>
                  </a:cubicBezTo>
                  <a:cubicBezTo>
                    <a:pt x="87630" y="52388"/>
                    <a:pt x="72390" y="61913"/>
                    <a:pt x="72390" y="77153"/>
                  </a:cubicBezTo>
                  <a:cubicBezTo>
                    <a:pt x="72390" y="120967"/>
                    <a:pt x="205740" y="105728"/>
                    <a:pt x="205740" y="195263"/>
                  </a:cubicBezTo>
                  <a:cubicBezTo>
                    <a:pt x="205740" y="245745"/>
                    <a:pt x="164783" y="280035"/>
                    <a:pt x="102870" y="280035"/>
                  </a:cubicBezTo>
                  <a:cubicBezTo>
                    <a:pt x="67628" y="280035"/>
                    <a:pt x="31433" y="268605"/>
                    <a:pt x="0" y="247650"/>
                  </a:cubicBezTo>
                  <a:lnTo>
                    <a:pt x="29528" y="198120"/>
                  </a:lnTo>
                  <a:close/>
                </a:path>
              </a:pathLst>
            </a:custGeom>
            <a:grpFill/>
            <a:ln w="9525" cap="flat">
              <a:noFill/>
              <a:prstDash val="solid"/>
              <a:miter/>
            </a:ln>
          </p:spPr>
          <p:txBody>
            <a:bodyPr rtlCol="0" anchor="ctr"/>
            <a:lstStyle/>
            <a:p>
              <a:endParaRPr lang="de-DE"/>
            </a:p>
          </p:txBody>
        </p:sp>
        <p:sp>
          <p:nvSpPr>
            <p:cNvPr id="197" name="Freihandform: Form 196"/>
            <p:cNvSpPr/>
            <p:nvPr/>
          </p:nvSpPr>
          <p:spPr>
            <a:xfrm>
              <a:off x="8743949" y="3216591"/>
              <a:ext cx="224789" cy="280035"/>
            </a:xfrm>
            <a:custGeom>
              <a:avLst/>
              <a:gdLst>
                <a:gd name="connsiteX0" fmla="*/ 222885 w 224789"/>
                <a:gd name="connsiteY0" fmla="*/ 237173 h 280035"/>
                <a:gd name="connsiteX1" fmla="*/ 127635 w 224789"/>
                <a:gd name="connsiteY1" fmla="*/ 280035 h 280035"/>
                <a:gd name="connsiteX2" fmla="*/ 0 w 224789"/>
                <a:gd name="connsiteY2" fmla="*/ 140970 h 280035"/>
                <a:gd name="connsiteX3" fmla="*/ 128588 w 224789"/>
                <a:gd name="connsiteY3" fmla="*/ 0 h 280035"/>
                <a:gd name="connsiteX4" fmla="*/ 224790 w 224789"/>
                <a:gd name="connsiteY4" fmla="*/ 45720 h 280035"/>
                <a:gd name="connsiteX5" fmla="*/ 181927 w 224789"/>
                <a:gd name="connsiteY5" fmla="*/ 86678 h 280035"/>
                <a:gd name="connsiteX6" fmla="*/ 128588 w 224789"/>
                <a:gd name="connsiteY6" fmla="*/ 57150 h 280035"/>
                <a:gd name="connsiteX7" fmla="*/ 62865 w 224789"/>
                <a:gd name="connsiteY7" fmla="*/ 140017 h 280035"/>
                <a:gd name="connsiteX8" fmla="*/ 128588 w 224789"/>
                <a:gd name="connsiteY8" fmla="*/ 222885 h 280035"/>
                <a:gd name="connsiteX9" fmla="*/ 183832 w 224789"/>
                <a:gd name="connsiteY9" fmla="*/ 193358 h 280035"/>
                <a:gd name="connsiteX10" fmla="*/ 222885 w 224789"/>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89"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3" y="0"/>
                    <a:pt x="200977" y="15240"/>
                    <a:pt x="224790" y="45720"/>
                  </a:cubicBezTo>
                  <a:lnTo>
                    <a:pt x="181927" y="86678"/>
                  </a:lnTo>
                  <a:cubicBezTo>
                    <a:pt x="166688" y="66675"/>
                    <a:pt x="149543" y="57150"/>
                    <a:pt x="128588" y="57150"/>
                  </a:cubicBezTo>
                  <a:cubicBezTo>
                    <a:pt x="89535" y="57150"/>
                    <a:pt x="62865" y="89535"/>
                    <a:pt x="62865" y="140017"/>
                  </a:cubicBezTo>
                  <a:cubicBezTo>
                    <a:pt x="62865" y="189548"/>
                    <a:pt x="89535" y="222885"/>
                    <a:pt x="128588" y="222885"/>
                  </a:cubicBezTo>
                  <a:cubicBezTo>
                    <a:pt x="149543" y="222885"/>
                    <a:pt x="166688" y="213360"/>
                    <a:pt x="183832" y="193358"/>
                  </a:cubicBezTo>
                  <a:lnTo>
                    <a:pt x="222885" y="237173"/>
                  </a:lnTo>
                  <a:close/>
                </a:path>
              </a:pathLst>
            </a:custGeom>
            <a:grpFill/>
            <a:ln w="9525" cap="flat">
              <a:noFill/>
              <a:prstDash val="solid"/>
              <a:miter/>
            </a:ln>
          </p:spPr>
          <p:txBody>
            <a:bodyPr rtlCol="0" anchor="ctr"/>
            <a:lstStyle/>
            <a:p>
              <a:endParaRPr lang="de-DE"/>
            </a:p>
          </p:txBody>
        </p:sp>
        <p:sp>
          <p:nvSpPr>
            <p:cNvPr id="198" name="Freihandform: Form 197"/>
            <p:cNvSpPr/>
            <p:nvPr/>
          </p:nvSpPr>
          <p:spPr>
            <a:xfrm>
              <a:off x="9022079" y="3100387"/>
              <a:ext cx="228600" cy="390525"/>
            </a:xfrm>
            <a:custGeom>
              <a:avLst/>
              <a:gdLst>
                <a:gd name="connsiteX0" fmla="*/ 228600 w 228600"/>
                <a:gd name="connsiteY0" fmla="*/ 390525 h 390525"/>
                <a:gd name="connsiteX1" fmla="*/ 166688 w 228600"/>
                <a:gd name="connsiteY1" fmla="*/ 390525 h 390525"/>
                <a:gd name="connsiteX2" fmla="*/ 166688 w 228600"/>
                <a:gd name="connsiteY2" fmla="*/ 238125 h 390525"/>
                <a:gd name="connsiteX3" fmla="*/ 117157 w 228600"/>
                <a:gd name="connsiteY3" fmla="*/ 173355 h 390525"/>
                <a:gd name="connsiteX4" fmla="*/ 61913 w 228600"/>
                <a:gd name="connsiteY4" fmla="*/ 238125 h 390525"/>
                <a:gd name="connsiteX5" fmla="*/ 61913 w 228600"/>
                <a:gd name="connsiteY5" fmla="*/ 390525 h 390525"/>
                <a:gd name="connsiteX6" fmla="*/ 0 w 228600"/>
                <a:gd name="connsiteY6" fmla="*/ 390525 h 390525"/>
                <a:gd name="connsiteX7" fmla="*/ 0 w 228600"/>
                <a:gd name="connsiteY7" fmla="*/ 16192 h 390525"/>
                <a:gd name="connsiteX8" fmla="*/ 61913 w 228600"/>
                <a:gd name="connsiteY8" fmla="*/ 0 h 390525"/>
                <a:gd name="connsiteX9" fmla="*/ 61913 w 228600"/>
                <a:gd name="connsiteY9" fmla="*/ 155258 h 390525"/>
                <a:gd name="connsiteX10" fmla="*/ 62865 w 228600"/>
                <a:gd name="connsiteY10" fmla="*/ 155258 h 390525"/>
                <a:gd name="connsiteX11" fmla="*/ 140970 w 228600"/>
                <a:gd name="connsiteY11" fmla="*/ 116205 h 390525"/>
                <a:gd name="connsiteX12" fmla="*/ 228600 w 228600"/>
                <a:gd name="connsiteY12" fmla="*/ 223838 h 390525"/>
                <a:gd name="connsiteX13" fmla="*/ 228600 w 228600"/>
                <a:gd name="connsiteY13" fmla="*/ 390525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90525">
                  <a:moveTo>
                    <a:pt x="228600" y="390525"/>
                  </a:moveTo>
                  <a:lnTo>
                    <a:pt x="166688" y="390525"/>
                  </a:lnTo>
                  <a:lnTo>
                    <a:pt x="166688" y="238125"/>
                  </a:lnTo>
                  <a:cubicBezTo>
                    <a:pt x="166688" y="199073"/>
                    <a:pt x="154305" y="173355"/>
                    <a:pt x="117157" y="173355"/>
                  </a:cubicBezTo>
                  <a:cubicBezTo>
                    <a:pt x="74295" y="173355"/>
                    <a:pt x="61913" y="207645"/>
                    <a:pt x="61913" y="238125"/>
                  </a:cubicBezTo>
                  <a:lnTo>
                    <a:pt x="61913" y="390525"/>
                  </a:lnTo>
                  <a:lnTo>
                    <a:pt x="0" y="390525"/>
                  </a:lnTo>
                  <a:lnTo>
                    <a:pt x="0" y="16192"/>
                  </a:lnTo>
                  <a:lnTo>
                    <a:pt x="61913" y="0"/>
                  </a:lnTo>
                  <a:lnTo>
                    <a:pt x="61913" y="155258"/>
                  </a:lnTo>
                  <a:lnTo>
                    <a:pt x="62865" y="155258"/>
                  </a:lnTo>
                  <a:cubicBezTo>
                    <a:pt x="78105" y="131445"/>
                    <a:pt x="105727" y="116205"/>
                    <a:pt x="140970" y="116205"/>
                  </a:cubicBezTo>
                  <a:cubicBezTo>
                    <a:pt x="202882" y="116205"/>
                    <a:pt x="228600" y="161925"/>
                    <a:pt x="228600" y="223838"/>
                  </a:cubicBezTo>
                  <a:lnTo>
                    <a:pt x="228600" y="390525"/>
                  </a:lnTo>
                  <a:close/>
                </a:path>
              </a:pathLst>
            </a:custGeom>
            <a:grpFill/>
            <a:ln w="9525" cap="flat">
              <a:noFill/>
              <a:prstDash val="solid"/>
              <a:miter/>
            </a:ln>
          </p:spPr>
          <p:txBody>
            <a:bodyPr rtlCol="0" anchor="ctr"/>
            <a:lstStyle/>
            <a:p>
              <a:endParaRPr lang="de-DE"/>
            </a:p>
          </p:txBody>
        </p:sp>
        <p:sp>
          <p:nvSpPr>
            <p:cNvPr id="199" name="Freihandform: Form 198"/>
            <p:cNvSpPr/>
            <p:nvPr/>
          </p:nvSpPr>
          <p:spPr>
            <a:xfrm>
              <a:off x="9312592" y="3217544"/>
              <a:ext cx="225742" cy="279082"/>
            </a:xfrm>
            <a:custGeom>
              <a:avLst/>
              <a:gdLst>
                <a:gd name="connsiteX0" fmla="*/ 114300 w 225742"/>
                <a:gd name="connsiteY0" fmla="*/ 107633 h 279082"/>
                <a:gd name="connsiteX1" fmla="*/ 164782 w 225742"/>
                <a:gd name="connsiteY1" fmla="*/ 113347 h 279082"/>
                <a:gd name="connsiteX2" fmla="*/ 164782 w 225742"/>
                <a:gd name="connsiteY2" fmla="*/ 103822 h 279082"/>
                <a:gd name="connsiteX3" fmla="*/ 105727 w 225742"/>
                <a:gd name="connsiteY3" fmla="*/ 52388 h 279082"/>
                <a:gd name="connsiteX4" fmla="*/ 38100 w 225742"/>
                <a:gd name="connsiteY4" fmla="*/ 67627 h 279082"/>
                <a:gd name="connsiteX5" fmla="*/ 24765 w 225742"/>
                <a:gd name="connsiteY5" fmla="*/ 15240 h 279082"/>
                <a:gd name="connsiteX6" fmla="*/ 112395 w 225742"/>
                <a:gd name="connsiteY6" fmla="*/ 0 h 279082"/>
                <a:gd name="connsiteX7" fmla="*/ 225743 w 225742"/>
                <a:gd name="connsiteY7" fmla="*/ 102870 h 279082"/>
                <a:gd name="connsiteX8" fmla="*/ 225743 w 225742"/>
                <a:gd name="connsiteY8" fmla="*/ 273367 h 279082"/>
                <a:gd name="connsiteX9" fmla="*/ 166688 w 225742"/>
                <a:gd name="connsiteY9" fmla="*/ 273367 h 279082"/>
                <a:gd name="connsiteX10" fmla="*/ 166688 w 225742"/>
                <a:gd name="connsiteY10" fmla="*/ 244792 h 279082"/>
                <a:gd name="connsiteX11" fmla="*/ 165735 w 225742"/>
                <a:gd name="connsiteY11" fmla="*/ 244792 h 279082"/>
                <a:gd name="connsiteX12" fmla="*/ 87630 w 225742"/>
                <a:gd name="connsiteY12" fmla="*/ 279083 h 279082"/>
                <a:gd name="connsiteX13" fmla="*/ 0 w 225742"/>
                <a:gd name="connsiteY13" fmla="*/ 194310 h 279082"/>
                <a:gd name="connsiteX14" fmla="*/ 114300 w 225742"/>
                <a:gd name="connsiteY14" fmla="*/ 107633 h 279082"/>
                <a:gd name="connsiteX15" fmla="*/ 103822 w 225742"/>
                <a:gd name="connsiteY15" fmla="*/ 232410 h 279082"/>
                <a:gd name="connsiteX16" fmla="*/ 164782 w 225742"/>
                <a:gd name="connsiteY16" fmla="*/ 200025 h 279082"/>
                <a:gd name="connsiteX17" fmla="*/ 164782 w 225742"/>
                <a:gd name="connsiteY17" fmla="*/ 153352 h 279082"/>
                <a:gd name="connsiteX18" fmla="*/ 120968 w 225742"/>
                <a:gd name="connsiteY18" fmla="*/ 148590 h 279082"/>
                <a:gd name="connsiteX19" fmla="*/ 59055 w 225742"/>
                <a:gd name="connsiteY19" fmla="*/ 192405 h 279082"/>
                <a:gd name="connsiteX20" fmla="*/ 103822 w 225742"/>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42" h="279082">
                  <a:moveTo>
                    <a:pt x="114300" y="107633"/>
                  </a:moveTo>
                  <a:cubicBezTo>
                    <a:pt x="131445" y="107633"/>
                    <a:pt x="147638" y="108585"/>
                    <a:pt x="164782" y="113347"/>
                  </a:cubicBezTo>
                  <a:lnTo>
                    <a:pt x="164782" y="103822"/>
                  </a:lnTo>
                  <a:cubicBezTo>
                    <a:pt x="164782" y="69532"/>
                    <a:pt x="144780" y="52388"/>
                    <a:pt x="105727" y="52388"/>
                  </a:cubicBezTo>
                  <a:cubicBezTo>
                    <a:pt x="83820" y="52388"/>
                    <a:pt x="60007" y="57150"/>
                    <a:pt x="38100" y="67627"/>
                  </a:cubicBezTo>
                  <a:lnTo>
                    <a:pt x="24765" y="15240"/>
                  </a:lnTo>
                  <a:cubicBezTo>
                    <a:pt x="49530" y="5715"/>
                    <a:pt x="81915" y="0"/>
                    <a:pt x="112395" y="0"/>
                  </a:cubicBezTo>
                  <a:cubicBezTo>
                    <a:pt x="187643" y="0"/>
                    <a:pt x="225743" y="35242"/>
                    <a:pt x="225743" y="102870"/>
                  </a:cubicBezTo>
                  <a:lnTo>
                    <a:pt x="225743" y="273367"/>
                  </a:lnTo>
                  <a:lnTo>
                    <a:pt x="166688" y="273367"/>
                  </a:lnTo>
                  <a:lnTo>
                    <a:pt x="166688" y="244792"/>
                  </a:lnTo>
                  <a:lnTo>
                    <a:pt x="165735" y="244792"/>
                  </a:lnTo>
                  <a:cubicBezTo>
                    <a:pt x="142875" y="268605"/>
                    <a:pt x="119063" y="279083"/>
                    <a:pt x="87630" y="279083"/>
                  </a:cubicBezTo>
                  <a:cubicBezTo>
                    <a:pt x="34290" y="279083"/>
                    <a:pt x="0" y="245745"/>
                    <a:pt x="0" y="194310"/>
                  </a:cubicBezTo>
                  <a:cubicBezTo>
                    <a:pt x="0" y="138113"/>
                    <a:pt x="40005" y="107633"/>
                    <a:pt x="114300" y="107633"/>
                  </a:cubicBezTo>
                  <a:close/>
                  <a:moveTo>
                    <a:pt x="103822" y="232410"/>
                  </a:moveTo>
                  <a:cubicBezTo>
                    <a:pt x="126682" y="232410"/>
                    <a:pt x="147638" y="220980"/>
                    <a:pt x="164782" y="200025"/>
                  </a:cubicBezTo>
                  <a:lnTo>
                    <a:pt x="164782" y="153352"/>
                  </a:lnTo>
                  <a:cubicBezTo>
                    <a:pt x="150495" y="149542"/>
                    <a:pt x="135255" y="148590"/>
                    <a:pt x="120968" y="148590"/>
                  </a:cubicBezTo>
                  <a:cubicBezTo>
                    <a:pt x="81915" y="148590"/>
                    <a:pt x="59055" y="163830"/>
                    <a:pt x="59055" y="192405"/>
                  </a:cubicBezTo>
                  <a:cubicBezTo>
                    <a:pt x="60007" y="217170"/>
                    <a:pt x="77152" y="232410"/>
                    <a:pt x="103822" y="232410"/>
                  </a:cubicBezTo>
                  <a:close/>
                </a:path>
              </a:pathLst>
            </a:custGeom>
            <a:grpFill/>
            <a:ln w="9525" cap="flat">
              <a:noFill/>
              <a:prstDash val="solid"/>
              <a:miter/>
            </a:ln>
          </p:spPr>
          <p:txBody>
            <a:bodyPr rtlCol="0" anchor="ctr"/>
            <a:lstStyle/>
            <a:p>
              <a:endParaRPr lang="de-DE"/>
            </a:p>
          </p:txBody>
        </p:sp>
        <p:sp>
          <p:nvSpPr>
            <p:cNvPr id="200" name="Freihandform: Form 199"/>
            <p:cNvSpPr/>
            <p:nvPr/>
          </p:nvSpPr>
          <p:spPr>
            <a:xfrm>
              <a:off x="9588817" y="3097529"/>
              <a:ext cx="162877" cy="393382"/>
            </a:xfrm>
            <a:custGeom>
              <a:avLst/>
              <a:gdLst>
                <a:gd name="connsiteX0" fmla="*/ 162877 w 162877"/>
                <a:gd name="connsiteY0" fmla="*/ 58103 h 393382"/>
                <a:gd name="connsiteX1" fmla="*/ 135255 w 162877"/>
                <a:gd name="connsiteY1" fmla="*/ 53340 h 393382"/>
                <a:gd name="connsiteX2" fmla="*/ 101918 w 162877"/>
                <a:gd name="connsiteY2" fmla="*/ 90488 h 393382"/>
                <a:gd name="connsiteX3" fmla="*/ 101918 w 162877"/>
                <a:gd name="connsiteY3" fmla="*/ 126683 h 393382"/>
                <a:gd name="connsiteX4" fmla="*/ 155257 w 162877"/>
                <a:gd name="connsiteY4" fmla="*/ 126683 h 393382"/>
                <a:gd name="connsiteX5" fmla="*/ 155257 w 162877"/>
                <a:gd name="connsiteY5" fmla="*/ 178118 h 393382"/>
                <a:gd name="connsiteX6" fmla="*/ 102870 w 162877"/>
                <a:gd name="connsiteY6" fmla="*/ 178118 h 393382"/>
                <a:gd name="connsiteX7" fmla="*/ 102870 w 162877"/>
                <a:gd name="connsiteY7" fmla="*/ 393383 h 393382"/>
                <a:gd name="connsiteX8" fmla="*/ 40957 w 162877"/>
                <a:gd name="connsiteY8" fmla="*/ 393383 h 393382"/>
                <a:gd name="connsiteX9" fmla="*/ 40957 w 162877"/>
                <a:gd name="connsiteY9" fmla="*/ 179070 h 393382"/>
                <a:gd name="connsiteX10" fmla="*/ 0 w 162877"/>
                <a:gd name="connsiteY10" fmla="*/ 179070 h 393382"/>
                <a:gd name="connsiteX11" fmla="*/ 0 w 162877"/>
                <a:gd name="connsiteY11" fmla="*/ 126683 h 393382"/>
                <a:gd name="connsiteX12" fmla="*/ 40957 w 162877"/>
                <a:gd name="connsiteY12" fmla="*/ 126683 h 393382"/>
                <a:gd name="connsiteX13" fmla="*/ 40957 w 162877"/>
                <a:gd name="connsiteY13" fmla="*/ 88583 h 393382"/>
                <a:gd name="connsiteX14" fmla="*/ 125730 w 162877"/>
                <a:gd name="connsiteY14" fmla="*/ 0 h 393382"/>
                <a:gd name="connsiteX15" fmla="*/ 162877 w 162877"/>
                <a:gd name="connsiteY15" fmla="*/ 5715 h 393382"/>
                <a:gd name="connsiteX16" fmla="*/ 162877 w 162877"/>
                <a:gd name="connsiteY16" fmla="*/ 58103 h 393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2877" h="393382">
                  <a:moveTo>
                    <a:pt x="162877" y="58103"/>
                  </a:moveTo>
                  <a:cubicBezTo>
                    <a:pt x="154305" y="54293"/>
                    <a:pt x="144780" y="53340"/>
                    <a:pt x="135255" y="53340"/>
                  </a:cubicBezTo>
                  <a:cubicBezTo>
                    <a:pt x="111443" y="53340"/>
                    <a:pt x="101918" y="65723"/>
                    <a:pt x="101918" y="90488"/>
                  </a:cubicBezTo>
                  <a:lnTo>
                    <a:pt x="101918" y="126683"/>
                  </a:lnTo>
                  <a:lnTo>
                    <a:pt x="155257" y="126683"/>
                  </a:lnTo>
                  <a:lnTo>
                    <a:pt x="155257" y="178118"/>
                  </a:lnTo>
                  <a:lnTo>
                    <a:pt x="102870" y="178118"/>
                  </a:lnTo>
                  <a:lnTo>
                    <a:pt x="102870" y="393383"/>
                  </a:lnTo>
                  <a:lnTo>
                    <a:pt x="40957" y="393383"/>
                  </a:lnTo>
                  <a:lnTo>
                    <a:pt x="40957" y="179070"/>
                  </a:lnTo>
                  <a:lnTo>
                    <a:pt x="0" y="179070"/>
                  </a:lnTo>
                  <a:lnTo>
                    <a:pt x="0" y="126683"/>
                  </a:lnTo>
                  <a:lnTo>
                    <a:pt x="40957" y="126683"/>
                  </a:lnTo>
                  <a:lnTo>
                    <a:pt x="40957" y="88583"/>
                  </a:lnTo>
                  <a:cubicBezTo>
                    <a:pt x="40957" y="33338"/>
                    <a:pt x="65722" y="0"/>
                    <a:pt x="125730" y="0"/>
                  </a:cubicBezTo>
                  <a:cubicBezTo>
                    <a:pt x="139065" y="0"/>
                    <a:pt x="152400" y="1905"/>
                    <a:pt x="162877" y="5715"/>
                  </a:cubicBezTo>
                  <a:lnTo>
                    <a:pt x="162877" y="58103"/>
                  </a:lnTo>
                  <a:close/>
                </a:path>
              </a:pathLst>
            </a:custGeom>
            <a:grpFill/>
            <a:ln w="9525" cap="flat">
              <a:noFill/>
              <a:prstDash val="solid"/>
              <a:miter/>
            </a:ln>
          </p:spPr>
          <p:txBody>
            <a:bodyPr rtlCol="0" anchor="ctr"/>
            <a:lstStyle/>
            <a:p>
              <a:endParaRPr lang="de-DE"/>
            </a:p>
          </p:txBody>
        </p:sp>
        <p:sp>
          <p:nvSpPr>
            <p:cNvPr id="201" name="Freihandform: Form 200"/>
            <p:cNvSpPr/>
            <p:nvPr/>
          </p:nvSpPr>
          <p:spPr>
            <a:xfrm>
              <a:off x="9785984" y="3138487"/>
              <a:ext cx="165734" cy="358140"/>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7 w 165734"/>
                <a:gd name="connsiteY9" fmla="*/ 0 h 358140"/>
                <a:gd name="connsiteX10" fmla="*/ 101917 w 165734"/>
                <a:gd name="connsiteY10" fmla="*/ 86677 h 358140"/>
                <a:gd name="connsiteX11" fmla="*/ 165735 w 165734"/>
                <a:gd name="connsiteY11" fmla="*/ 86677 h 358140"/>
                <a:gd name="connsiteX12" fmla="*/ 165735 w 165734"/>
                <a:gd name="connsiteY12" fmla="*/ 138113 h 358140"/>
                <a:gd name="connsiteX13" fmla="*/ 101917 w 165734"/>
                <a:gd name="connsiteY13" fmla="*/ 138113 h 358140"/>
                <a:gd name="connsiteX14" fmla="*/ 101917 w 165734"/>
                <a:gd name="connsiteY14" fmla="*/ 269558 h 358140"/>
                <a:gd name="connsiteX15" fmla="*/ 130492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2"/>
                    <a:pt x="110490" y="304800"/>
                    <a:pt x="130492" y="304800"/>
                  </a:cubicBezTo>
                  <a:cubicBezTo>
                    <a:pt x="141922" y="303847"/>
                    <a:pt x="155257" y="300038"/>
                    <a:pt x="165735" y="295275"/>
                  </a:cubicBezTo>
                  <a:close/>
                </a:path>
              </a:pathLst>
            </a:custGeom>
            <a:grpFill/>
            <a:ln w="9525" cap="flat">
              <a:noFill/>
              <a:prstDash val="solid"/>
              <a:miter/>
            </a:ln>
          </p:spPr>
          <p:txBody>
            <a:bodyPr rtlCol="0" anchor="ctr"/>
            <a:lstStyle/>
            <a:p>
              <a:endParaRPr lang="de-DE"/>
            </a:p>
          </p:txBody>
        </p:sp>
      </p:grpSp>
    </p:spTree>
  </p:cSld>
  <p:clrMapOvr>
    <a:overrideClrMapping bg1="dk1" tx1="lt1" bg2="dk2" tx2="lt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showMasterSp="0" userDrawn="1">
  <p:cSld name="Titelbild">
    <p:bg>
      <p:bgRef idx="1001">
        <a:schemeClr val="bg2"/>
      </p:bgRef>
    </p:bg>
    <p:spTree>
      <p:nvGrpSpPr>
        <p:cNvPr id="1" name=""/>
        <p:cNvGrpSpPr/>
        <p:nvPr/>
      </p:nvGrpSpPr>
      <p:grpSpPr>
        <a:xfrm>
          <a:off x="0" y="0"/>
          <a:ext cx="0" cy="0"/>
          <a:chOff x="0" y="0"/>
          <a:chExt cx="0" cy="0"/>
        </a:xfrm>
      </p:grpSpPr>
      <p:sp>
        <p:nvSpPr>
          <p:cNvPr id="168" name="Textplatzhalter 167"/>
          <p:cNvSpPr>
            <a:spLocks noGrp="1"/>
          </p:cNvSpPr>
          <p:nvPr>
            <p:ph type="body" sz="quarter" idx="11" hasCustomPrompt="1"/>
          </p:nvPr>
        </p:nvSpPr>
        <p:spPr>
          <a:xfrm>
            <a:off x="0" y="1628775"/>
            <a:ext cx="12192000" cy="5229225"/>
          </a:xfrm>
          <a:gradFill>
            <a:gsLst>
              <a:gs pos="50000">
                <a:schemeClr val="accent4">
                  <a:alpha val="50000"/>
                </a:schemeClr>
              </a:gs>
              <a:gs pos="5000">
                <a:schemeClr val="accent4"/>
              </a:gs>
              <a:gs pos="100000">
                <a:schemeClr val="accent4">
                  <a:alpha val="20000"/>
                </a:schemeClr>
              </a:gs>
            </a:gsLst>
            <a:lin ang="5400000" scaled="1"/>
          </a:gradFill>
        </p:spPr>
        <p:txBody>
          <a:bodyPr vert="horz" wrap="square" lIns="540000" tIns="1188000" rIns="0" bIns="0" rtlCol="0" anchor="t" anchorCtr="0">
            <a:noAutofit/>
          </a:bodyPr>
          <a:lstStyle>
            <a:lvl1pPr>
              <a:defRPr lang="de-DE" sz="4000" b="1" dirty="0">
                <a:latin typeface="+mj-lt"/>
                <a:ea typeface="+mj-ea"/>
                <a:cs typeface="+mj-cs"/>
              </a:defRPr>
            </a:lvl1pPr>
          </a:lstStyle>
          <a:p>
            <a:pPr lvl="0">
              <a:spcBef>
                <a:spcPct val="0"/>
              </a:spcBef>
            </a:pPr>
            <a:r>
              <a:rPr lang="de-DE" dirty="0"/>
              <a:t> </a:t>
            </a:r>
            <a:endParaRPr lang="de-DE" dirty="0"/>
          </a:p>
        </p:txBody>
      </p:sp>
      <p:sp>
        <p:nvSpPr>
          <p:cNvPr id="165" name="Bildplatzhalter 60"/>
          <p:cNvSpPr>
            <a:spLocks noGrp="1"/>
          </p:cNvSpPr>
          <p:nvPr>
            <p:ph type="pic" sz="quarter" idx="10" hasCustomPrompt="1"/>
          </p:nvPr>
        </p:nvSpPr>
        <p:spPr>
          <a:xfrm>
            <a:off x="0" y="1628775"/>
            <a:ext cx="12192000" cy="5229226"/>
          </a:xfrm>
          <a:solidFill>
            <a:schemeClr val="tx1">
              <a:lumMod val="95000"/>
            </a:schemeClr>
          </a:solidFill>
        </p:spPr>
        <p:txBody>
          <a:bodyPr/>
          <a:lstStyle/>
          <a:p>
            <a:r>
              <a:rPr lang="de-DE" dirty="0"/>
              <a:t> </a:t>
            </a:r>
            <a:endParaRPr lang="de-DE" dirty="0"/>
          </a:p>
        </p:txBody>
      </p:sp>
      <p:sp>
        <p:nvSpPr>
          <p:cNvPr id="2" name="Titel 1"/>
          <p:cNvSpPr>
            <a:spLocks noGrp="1"/>
          </p:cNvSpPr>
          <p:nvPr>
            <p:ph type="title" hasCustomPrompt="1"/>
          </p:nvPr>
        </p:nvSpPr>
        <p:spPr>
          <a:xfrm>
            <a:off x="520163" y="2913731"/>
            <a:ext cx="4979505" cy="1030539"/>
          </a:xfrm>
        </p:spPr>
        <p:txBody>
          <a:bodyPr wrap="none" tIns="0" rIns="0"/>
          <a:lstStyle>
            <a:lvl1pPr algn="l">
              <a:lnSpc>
                <a:spcPct val="110000"/>
              </a:lnSpc>
              <a:defRPr sz="6600">
                <a:solidFill>
                  <a:schemeClr val="tx1"/>
                </a:solidFill>
              </a:defRPr>
            </a:lvl1pPr>
          </a:lstStyle>
          <a:p>
            <a:r>
              <a:rPr lang="de-DE" dirty="0"/>
              <a:t>Willkommen</a:t>
            </a:r>
            <a:endParaRPr lang="de-DE" dirty="0"/>
          </a:p>
        </p:txBody>
      </p:sp>
      <p:sp>
        <p:nvSpPr>
          <p:cNvPr id="56" name="Rechteck 55"/>
          <p:cNvSpPr/>
          <p:nvPr userDrawn="1"/>
        </p:nvSpPr>
        <p:spPr>
          <a:xfrm>
            <a:off x="518400" y="1196733"/>
            <a:ext cx="11676062" cy="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Freihandform: Form 5"/>
          <p:cNvSpPr/>
          <p:nvPr/>
        </p:nvSpPr>
        <p:spPr>
          <a:xfrm>
            <a:off x="10056938" y="300703"/>
            <a:ext cx="1619125" cy="618155"/>
          </a:xfrm>
          <a:custGeom>
            <a:avLst/>
            <a:gdLst>
              <a:gd name="connsiteX0" fmla="*/ 0 w 1456912"/>
              <a:gd name="connsiteY0" fmla="*/ 51854 h 556225"/>
              <a:gd name="connsiteX1" fmla="*/ 28188 w 1456912"/>
              <a:gd name="connsiteY1" fmla="*/ 23666 h 556225"/>
              <a:gd name="connsiteX2" fmla="*/ 28188 w 1456912"/>
              <a:gd name="connsiteY2" fmla="*/ 535557 h 556225"/>
              <a:gd name="connsiteX3" fmla="*/ 0 w 1456912"/>
              <a:gd name="connsiteY3" fmla="*/ 535557 h 556225"/>
              <a:gd name="connsiteX4" fmla="*/ 0 w 1456912"/>
              <a:gd name="connsiteY4" fmla="*/ 51854 h 556225"/>
              <a:gd name="connsiteX5" fmla="*/ 84564 w 1456912"/>
              <a:gd name="connsiteY5" fmla="*/ 28188 h 556225"/>
              <a:gd name="connsiteX6" fmla="*/ 422811 w 1456912"/>
              <a:gd name="connsiteY6" fmla="*/ 28188 h 556225"/>
              <a:gd name="connsiteX7" fmla="*/ 422811 w 1456912"/>
              <a:gd name="connsiteY7" fmla="*/ 0 h 556225"/>
              <a:gd name="connsiteX8" fmla="*/ 56376 w 1456912"/>
              <a:gd name="connsiteY8" fmla="*/ 0 h 556225"/>
              <a:gd name="connsiteX9" fmla="*/ 56376 w 1456912"/>
              <a:gd name="connsiteY9" fmla="*/ 338244 h 556225"/>
              <a:gd name="connsiteX10" fmla="*/ 367711 w 1456912"/>
              <a:gd name="connsiteY10" fmla="*/ 338244 h 556225"/>
              <a:gd name="connsiteX11" fmla="*/ 367711 w 1456912"/>
              <a:gd name="connsiteY11" fmla="*/ 310062 h 556225"/>
              <a:gd name="connsiteX12" fmla="*/ 84564 w 1456912"/>
              <a:gd name="connsiteY12" fmla="*/ 310062 h 556225"/>
              <a:gd name="connsiteX13" fmla="*/ 84564 w 1456912"/>
              <a:gd name="connsiteY13" fmla="*/ 28188 h 556225"/>
              <a:gd name="connsiteX14" fmla="*/ 410152 w 1456912"/>
              <a:gd name="connsiteY14" fmla="*/ 253686 h 556225"/>
              <a:gd name="connsiteX15" fmla="*/ 140937 w 1456912"/>
              <a:gd name="connsiteY15" fmla="*/ 253686 h 556225"/>
              <a:gd name="connsiteX16" fmla="*/ 140937 w 1456912"/>
              <a:gd name="connsiteY16" fmla="*/ 140940 h 556225"/>
              <a:gd name="connsiteX17" fmla="*/ 371171 w 1456912"/>
              <a:gd name="connsiteY17" fmla="*/ 140940 h 556225"/>
              <a:gd name="connsiteX18" fmla="*/ 399359 w 1456912"/>
              <a:gd name="connsiteY18" fmla="*/ 112752 h 556225"/>
              <a:gd name="connsiteX19" fmla="*/ 140937 w 1456912"/>
              <a:gd name="connsiteY19" fmla="*/ 112752 h 556225"/>
              <a:gd name="connsiteX20" fmla="*/ 140937 w 1456912"/>
              <a:gd name="connsiteY20" fmla="*/ 84564 h 556225"/>
              <a:gd name="connsiteX21" fmla="*/ 422811 w 1456912"/>
              <a:gd name="connsiteY21" fmla="*/ 84564 h 556225"/>
              <a:gd name="connsiteX22" fmla="*/ 422811 w 1456912"/>
              <a:gd name="connsiteY22" fmla="*/ 56376 h 556225"/>
              <a:gd name="connsiteX23" fmla="*/ 112749 w 1456912"/>
              <a:gd name="connsiteY23" fmla="*/ 56376 h 556225"/>
              <a:gd name="connsiteX24" fmla="*/ 112749 w 1456912"/>
              <a:gd name="connsiteY24" fmla="*/ 281874 h 556225"/>
              <a:gd name="connsiteX25" fmla="*/ 382334 w 1456912"/>
              <a:gd name="connsiteY25" fmla="*/ 281874 h 556225"/>
              <a:gd name="connsiteX26" fmla="*/ 410152 w 1456912"/>
              <a:gd name="connsiteY26" fmla="*/ 253686 h 556225"/>
              <a:gd name="connsiteX27" fmla="*/ 56376 w 1456912"/>
              <a:gd name="connsiteY27" fmla="*/ 535557 h 556225"/>
              <a:gd name="connsiteX28" fmla="*/ 84564 w 1456912"/>
              <a:gd name="connsiteY28" fmla="*/ 535557 h 556225"/>
              <a:gd name="connsiteX29" fmla="*/ 84564 w 1456912"/>
              <a:gd name="connsiteY29" fmla="*/ 394620 h 556225"/>
              <a:gd name="connsiteX30" fmla="*/ 112752 w 1456912"/>
              <a:gd name="connsiteY30" fmla="*/ 394620 h 556225"/>
              <a:gd name="connsiteX31" fmla="*/ 112752 w 1456912"/>
              <a:gd name="connsiteY31" fmla="*/ 511890 h 556225"/>
              <a:gd name="connsiteX32" fmla="*/ 140940 w 1456912"/>
              <a:gd name="connsiteY32" fmla="*/ 483705 h 556225"/>
              <a:gd name="connsiteX33" fmla="*/ 140940 w 1456912"/>
              <a:gd name="connsiteY33" fmla="*/ 394620 h 556225"/>
              <a:gd name="connsiteX34" fmla="*/ 367714 w 1456912"/>
              <a:gd name="connsiteY34" fmla="*/ 394620 h 556225"/>
              <a:gd name="connsiteX35" fmla="*/ 367714 w 1456912"/>
              <a:gd name="connsiteY35" fmla="*/ 366435 h 556225"/>
              <a:gd name="connsiteX36" fmla="*/ 56376 w 1456912"/>
              <a:gd name="connsiteY36" fmla="*/ 366435 h 556225"/>
              <a:gd name="connsiteX37" fmla="*/ 56376 w 1456912"/>
              <a:gd name="connsiteY37" fmla="*/ 535557 h 556225"/>
              <a:gd name="connsiteX38" fmla="*/ 1428724 w 1456912"/>
              <a:gd name="connsiteY38" fmla="*/ 0 h 556225"/>
              <a:gd name="connsiteX39" fmla="*/ 1428724 w 1456912"/>
              <a:gd name="connsiteY39" fmla="*/ 324156 h 556225"/>
              <a:gd name="connsiteX40" fmla="*/ 1316539 w 1456912"/>
              <a:gd name="connsiteY40" fmla="*/ 514089 h 556225"/>
              <a:gd name="connsiteX41" fmla="*/ 1315903 w 1456912"/>
              <a:gd name="connsiteY41" fmla="*/ 513258 h 556225"/>
              <a:gd name="connsiteX42" fmla="*/ 1400536 w 1456912"/>
              <a:gd name="connsiteY42" fmla="*/ 351869 h 556225"/>
              <a:gd name="connsiteX43" fmla="*/ 1400536 w 1456912"/>
              <a:gd name="connsiteY43" fmla="*/ 3 h 556225"/>
              <a:gd name="connsiteX44" fmla="*/ 1372348 w 1456912"/>
              <a:gd name="connsiteY44" fmla="*/ 3 h 556225"/>
              <a:gd name="connsiteX45" fmla="*/ 1372348 w 1456912"/>
              <a:gd name="connsiteY45" fmla="*/ 351400 h 556225"/>
              <a:gd name="connsiteX46" fmla="*/ 1189132 w 1456912"/>
              <a:gd name="connsiteY46" fmla="*/ 528510 h 556225"/>
              <a:gd name="connsiteX47" fmla="*/ 1005916 w 1456912"/>
              <a:gd name="connsiteY47" fmla="*/ 351400 h 556225"/>
              <a:gd name="connsiteX48" fmla="*/ 1005916 w 1456912"/>
              <a:gd name="connsiteY48" fmla="*/ 23666 h 556225"/>
              <a:gd name="connsiteX49" fmla="*/ 977728 w 1456912"/>
              <a:gd name="connsiteY49" fmla="*/ 51854 h 556225"/>
              <a:gd name="connsiteX50" fmla="*/ 977728 w 1456912"/>
              <a:gd name="connsiteY50" fmla="*/ 351869 h 556225"/>
              <a:gd name="connsiteX51" fmla="*/ 1189132 w 1456912"/>
              <a:gd name="connsiteY51" fmla="*/ 556226 h 556225"/>
              <a:gd name="connsiteX52" fmla="*/ 1217320 w 1456912"/>
              <a:gd name="connsiteY52" fmla="*/ 556226 h 556225"/>
              <a:gd name="connsiteX53" fmla="*/ 1456912 w 1456912"/>
              <a:gd name="connsiteY53" fmla="*/ 324566 h 556225"/>
              <a:gd name="connsiteX54" fmla="*/ 1456912 w 1456912"/>
              <a:gd name="connsiteY54" fmla="*/ 0 h 556225"/>
              <a:gd name="connsiteX55" fmla="*/ 1428724 w 1456912"/>
              <a:gd name="connsiteY55" fmla="*/ 0 h 556225"/>
              <a:gd name="connsiteX56" fmla="*/ 1189132 w 1456912"/>
              <a:gd name="connsiteY56" fmla="*/ 500322 h 556225"/>
              <a:gd name="connsiteX57" fmla="*/ 1344160 w 1456912"/>
              <a:gd name="connsiteY57" fmla="*/ 351400 h 556225"/>
              <a:gd name="connsiteX58" fmla="*/ 1344160 w 1456912"/>
              <a:gd name="connsiteY58" fmla="*/ 351400 h 556225"/>
              <a:gd name="connsiteX59" fmla="*/ 1344160 w 1456912"/>
              <a:gd name="connsiteY59" fmla="*/ 23666 h 556225"/>
              <a:gd name="connsiteX60" fmla="*/ 1315972 w 1456912"/>
              <a:gd name="connsiteY60" fmla="*/ 51854 h 556225"/>
              <a:gd name="connsiteX61" fmla="*/ 1315972 w 1456912"/>
              <a:gd name="connsiteY61" fmla="*/ 324153 h 556225"/>
              <a:gd name="connsiteX62" fmla="*/ 1217317 w 1456912"/>
              <a:gd name="connsiteY62" fmla="*/ 415761 h 556225"/>
              <a:gd name="connsiteX63" fmla="*/ 1118662 w 1456912"/>
              <a:gd name="connsiteY63" fmla="*/ 324153 h 556225"/>
              <a:gd name="connsiteX64" fmla="*/ 1118662 w 1456912"/>
              <a:gd name="connsiteY64" fmla="*/ 3 h 556225"/>
              <a:gd name="connsiteX65" fmla="*/ 1090474 w 1456912"/>
              <a:gd name="connsiteY65" fmla="*/ 3 h 556225"/>
              <a:gd name="connsiteX66" fmla="*/ 1090474 w 1456912"/>
              <a:gd name="connsiteY66" fmla="*/ 324156 h 556225"/>
              <a:gd name="connsiteX67" fmla="*/ 1217317 w 1456912"/>
              <a:gd name="connsiteY67" fmla="*/ 443951 h 556225"/>
              <a:gd name="connsiteX68" fmla="*/ 1304349 w 1456912"/>
              <a:gd name="connsiteY68" fmla="*/ 404889 h 556225"/>
              <a:gd name="connsiteX69" fmla="*/ 1304982 w 1456912"/>
              <a:gd name="connsiteY69" fmla="*/ 405720 h 556225"/>
              <a:gd name="connsiteX70" fmla="*/ 1189129 w 1456912"/>
              <a:gd name="connsiteY70" fmla="*/ 472139 h 556225"/>
              <a:gd name="connsiteX71" fmla="*/ 1062303 w 1456912"/>
              <a:gd name="connsiteY71" fmla="*/ 352344 h 556225"/>
              <a:gd name="connsiteX72" fmla="*/ 1062286 w 1456912"/>
              <a:gd name="connsiteY72" fmla="*/ 352344 h 556225"/>
              <a:gd name="connsiteX73" fmla="*/ 1062286 w 1456912"/>
              <a:gd name="connsiteY73" fmla="*/ 3 h 556225"/>
              <a:gd name="connsiteX74" fmla="*/ 1034098 w 1456912"/>
              <a:gd name="connsiteY74" fmla="*/ 3 h 556225"/>
              <a:gd name="connsiteX75" fmla="*/ 1034098 w 1456912"/>
              <a:gd name="connsiteY75" fmla="*/ 352341 h 556225"/>
              <a:gd name="connsiteX76" fmla="*/ 1034113 w 1456912"/>
              <a:gd name="connsiteY76" fmla="*/ 352341 h 556225"/>
              <a:gd name="connsiteX77" fmla="*/ 1189132 w 1456912"/>
              <a:gd name="connsiteY77" fmla="*/ 500322 h 556225"/>
              <a:gd name="connsiteX78" fmla="*/ 562774 w 1456912"/>
              <a:gd name="connsiteY78" fmla="*/ 366435 h 556225"/>
              <a:gd name="connsiteX79" fmla="*/ 491494 w 1456912"/>
              <a:gd name="connsiteY79" fmla="*/ 535557 h 556225"/>
              <a:gd name="connsiteX80" fmla="*/ 519684 w 1456912"/>
              <a:gd name="connsiteY80" fmla="*/ 535554 h 556225"/>
              <a:gd name="connsiteX81" fmla="*/ 519682 w 1456912"/>
              <a:gd name="connsiteY81" fmla="*/ 535557 h 556225"/>
              <a:gd name="connsiteX82" fmla="*/ 519684 w 1456912"/>
              <a:gd name="connsiteY82" fmla="*/ 535557 h 556225"/>
              <a:gd name="connsiteX83" fmla="*/ 555322 w 1456912"/>
              <a:gd name="connsiteY83" fmla="*/ 450996 h 556225"/>
              <a:gd name="connsiteX84" fmla="*/ 794138 w 1456912"/>
              <a:gd name="connsiteY84" fmla="*/ 450996 h 556225"/>
              <a:gd name="connsiteX85" fmla="*/ 829744 w 1456912"/>
              <a:gd name="connsiteY85" fmla="*/ 535557 h 556225"/>
              <a:gd name="connsiteX86" fmla="*/ 857932 w 1456912"/>
              <a:gd name="connsiteY86" fmla="*/ 535557 h 556225"/>
              <a:gd name="connsiteX87" fmla="*/ 810457 w 1456912"/>
              <a:gd name="connsiteY87" fmla="*/ 422808 h 556225"/>
              <a:gd name="connsiteX88" fmla="*/ 567200 w 1456912"/>
              <a:gd name="connsiteY88" fmla="*/ 422808 h 556225"/>
              <a:gd name="connsiteX89" fmla="*/ 579078 w 1456912"/>
              <a:gd name="connsiteY89" fmla="*/ 394620 h 556225"/>
              <a:gd name="connsiteX90" fmla="*/ 826776 w 1456912"/>
              <a:gd name="connsiteY90" fmla="*/ 394620 h 556225"/>
              <a:gd name="connsiteX91" fmla="*/ 886120 w 1456912"/>
              <a:gd name="connsiteY91" fmla="*/ 535557 h 556225"/>
              <a:gd name="connsiteX92" fmla="*/ 914308 w 1456912"/>
              <a:gd name="connsiteY92" fmla="*/ 535557 h 556225"/>
              <a:gd name="connsiteX93" fmla="*/ 843097 w 1456912"/>
              <a:gd name="connsiteY93" fmla="*/ 366435 h 556225"/>
              <a:gd name="connsiteX94" fmla="*/ 562774 w 1456912"/>
              <a:gd name="connsiteY94" fmla="*/ 366435 h 556225"/>
              <a:gd name="connsiteX95" fmla="*/ 604248 w 1456912"/>
              <a:gd name="connsiteY95" fmla="*/ 0 h 556225"/>
              <a:gd name="connsiteX96" fmla="*/ 397091 w 1456912"/>
              <a:gd name="connsiteY96" fmla="*/ 491374 h 556225"/>
              <a:gd name="connsiteX97" fmla="*/ 415032 w 1456912"/>
              <a:gd name="connsiteY97" fmla="*/ 515732 h 556225"/>
              <a:gd name="connsiteX98" fmla="*/ 632437 w 1456912"/>
              <a:gd name="connsiteY98" fmla="*/ 0 h 556225"/>
              <a:gd name="connsiteX99" fmla="*/ 604248 w 1456912"/>
              <a:gd name="connsiteY99" fmla="*/ 0 h 556225"/>
              <a:gd name="connsiteX100" fmla="*/ 716998 w 1456912"/>
              <a:gd name="connsiteY100" fmla="*/ 3 h 556225"/>
              <a:gd name="connsiteX101" fmla="*/ 934130 w 1456912"/>
              <a:gd name="connsiteY101" fmla="*/ 515735 h 556225"/>
              <a:gd name="connsiteX102" fmla="*/ 952028 w 1456912"/>
              <a:gd name="connsiteY102" fmla="*/ 491377 h 556225"/>
              <a:gd name="connsiteX103" fmla="*/ 745186 w 1456912"/>
              <a:gd name="connsiteY103" fmla="*/ 3 h 556225"/>
              <a:gd name="connsiteX104" fmla="*/ 716998 w 1456912"/>
              <a:gd name="connsiteY104" fmla="*/ 3 h 556225"/>
              <a:gd name="connsiteX105" fmla="*/ 546409 w 1456912"/>
              <a:gd name="connsiteY105" fmla="*/ 338247 h 556225"/>
              <a:gd name="connsiteX106" fmla="*/ 463042 w 1456912"/>
              <a:gd name="connsiteY106" fmla="*/ 535557 h 556225"/>
              <a:gd name="connsiteX107" fmla="*/ 434854 w 1456912"/>
              <a:gd name="connsiteY107" fmla="*/ 535557 h 556225"/>
              <a:gd name="connsiteX108" fmla="*/ 646528 w 1456912"/>
              <a:gd name="connsiteY108" fmla="*/ 33467 h 556225"/>
              <a:gd name="connsiteX109" fmla="*/ 762988 w 1456912"/>
              <a:gd name="connsiteY109" fmla="*/ 310059 h 556225"/>
              <a:gd name="connsiteX110" fmla="*/ 791176 w 1456912"/>
              <a:gd name="connsiteY110" fmla="*/ 310059 h 556225"/>
              <a:gd name="connsiteX111" fmla="*/ 660624 w 1456912"/>
              <a:gd name="connsiteY111" fmla="*/ 3 h 556225"/>
              <a:gd name="connsiteX112" fmla="*/ 688812 w 1456912"/>
              <a:gd name="connsiteY112" fmla="*/ 3 h 556225"/>
              <a:gd name="connsiteX113" fmla="*/ 831231 w 1456912"/>
              <a:gd name="connsiteY113" fmla="*/ 338247 h 556225"/>
              <a:gd name="connsiteX114" fmla="*/ 546409 w 1456912"/>
              <a:gd name="connsiteY114" fmla="*/ 338247 h 556225"/>
              <a:gd name="connsiteX115" fmla="*/ 674788 w 1456912"/>
              <a:gd name="connsiteY115" fmla="*/ 167531 h 556225"/>
              <a:gd name="connsiteX116" fmla="*/ 614721 w 1456912"/>
              <a:gd name="connsiteY116" fmla="*/ 310062 h 556225"/>
              <a:gd name="connsiteX117" fmla="*/ 734800 w 1456912"/>
              <a:gd name="connsiteY117" fmla="*/ 310062 h 556225"/>
              <a:gd name="connsiteX118" fmla="*/ 674788 w 1456912"/>
              <a:gd name="connsiteY118" fmla="*/ 167531 h 556225"/>
              <a:gd name="connsiteX119" fmla="*/ 558275 w 1456912"/>
              <a:gd name="connsiteY119" fmla="*/ 310062 h 556225"/>
              <a:gd name="connsiteX120" fmla="*/ 586535 w 1456912"/>
              <a:gd name="connsiteY120" fmla="*/ 310062 h 556225"/>
              <a:gd name="connsiteX121" fmla="*/ 660703 w 1456912"/>
              <a:gd name="connsiteY121" fmla="*/ 134072 h 556225"/>
              <a:gd name="connsiteX122" fmla="*/ 646588 w 1456912"/>
              <a:gd name="connsiteY122" fmla="*/ 100553 h 556225"/>
              <a:gd name="connsiteX123" fmla="*/ 558275 w 1456912"/>
              <a:gd name="connsiteY123" fmla="*/ 310062 h 55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1456912" h="556225">
                <a:moveTo>
                  <a:pt x="0" y="51854"/>
                </a:moveTo>
                <a:lnTo>
                  <a:pt x="28188" y="23666"/>
                </a:lnTo>
                <a:lnTo>
                  <a:pt x="28188" y="535557"/>
                </a:lnTo>
                <a:lnTo>
                  <a:pt x="0" y="535557"/>
                </a:lnTo>
                <a:lnTo>
                  <a:pt x="0" y="51854"/>
                </a:lnTo>
                <a:close/>
                <a:moveTo>
                  <a:pt x="84564" y="28188"/>
                </a:moveTo>
                <a:lnTo>
                  <a:pt x="422811" y="28188"/>
                </a:lnTo>
                <a:lnTo>
                  <a:pt x="422811" y="0"/>
                </a:lnTo>
                <a:lnTo>
                  <a:pt x="56376" y="0"/>
                </a:lnTo>
                <a:lnTo>
                  <a:pt x="56376" y="338244"/>
                </a:lnTo>
                <a:lnTo>
                  <a:pt x="367711" y="338244"/>
                </a:lnTo>
                <a:lnTo>
                  <a:pt x="367711" y="310062"/>
                </a:lnTo>
                <a:lnTo>
                  <a:pt x="84564" y="310062"/>
                </a:lnTo>
                <a:lnTo>
                  <a:pt x="84564" y="28188"/>
                </a:lnTo>
                <a:close/>
                <a:moveTo>
                  <a:pt x="410152" y="253686"/>
                </a:moveTo>
                <a:lnTo>
                  <a:pt x="140937" y="253686"/>
                </a:lnTo>
                <a:lnTo>
                  <a:pt x="140937" y="140940"/>
                </a:lnTo>
                <a:lnTo>
                  <a:pt x="371171" y="140940"/>
                </a:lnTo>
                <a:lnTo>
                  <a:pt x="399359" y="112752"/>
                </a:lnTo>
                <a:lnTo>
                  <a:pt x="140937" y="112752"/>
                </a:lnTo>
                <a:lnTo>
                  <a:pt x="140937" y="84564"/>
                </a:lnTo>
                <a:lnTo>
                  <a:pt x="422811" y="84564"/>
                </a:lnTo>
                <a:lnTo>
                  <a:pt x="422811" y="56376"/>
                </a:lnTo>
                <a:lnTo>
                  <a:pt x="112749" y="56376"/>
                </a:lnTo>
                <a:lnTo>
                  <a:pt x="112749" y="281874"/>
                </a:lnTo>
                <a:lnTo>
                  <a:pt x="382334" y="281874"/>
                </a:lnTo>
                <a:lnTo>
                  <a:pt x="410152" y="253686"/>
                </a:lnTo>
                <a:close/>
                <a:moveTo>
                  <a:pt x="56376" y="535557"/>
                </a:moveTo>
                <a:lnTo>
                  <a:pt x="84564" y="535557"/>
                </a:lnTo>
                <a:lnTo>
                  <a:pt x="84564" y="394620"/>
                </a:lnTo>
                <a:lnTo>
                  <a:pt x="112752" y="394620"/>
                </a:lnTo>
                <a:lnTo>
                  <a:pt x="112752" y="511890"/>
                </a:lnTo>
                <a:lnTo>
                  <a:pt x="140940" y="483705"/>
                </a:lnTo>
                <a:lnTo>
                  <a:pt x="140940" y="394620"/>
                </a:lnTo>
                <a:lnTo>
                  <a:pt x="367714" y="394620"/>
                </a:lnTo>
                <a:lnTo>
                  <a:pt x="367714" y="366435"/>
                </a:lnTo>
                <a:lnTo>
                  <a:pt x="56376" y="366435"/>
                </a:lnTo>
                <a:lnTo>
                  <a:pt x="56376" y="535557"/>
                </a:lnTo>
                <a:close/>
                <a:moveTo>
                  <a:pt x="1428724" y="0"/>
                </a:moveTo>
                <a:lnTo>
                  <a:pt x="1428724" y="324156"/>
                </a:lnTo>
                <a:cubicBezTo>
                  <a:pt x="1428724" y="399584"/>
                  <a:pt x="1395069" y="464387"/>
                  <a:pt x="1316539" y="514089"/>
                </a:cubicBezTo>
                <a:lnTo>
                  <a:pt x="1315903" y="513258"/>
                </a:lnTo>
                <a:cubicBezTo>
                  <a:pt x="1367503" y="472336"/>
                  <a:pt x="1400536" y="419773"/>
                  <a:pt x="1400536" y="351869"/>
                </a:cubicBezTo>
                <a:lnTo>
                  <a:pt x="1400536" y="3"/>
                </a:lnTo>
                <a:lnTo>
                  <a:pt x="1372348" y="3"/>
                </a:lnTo>
                <a:lnTo>
                  <a:pt x="1372348" y="351400"/>
                </a:lnTo>
                <a:cubicBezTo>
                  <a:pt x="1372348" y="452590"/>
                  <a:pt x="1290318" y="528510"/>
                  <a:pt x="1189132" y="528510"/>
                </a:cubicBezTo>
                <a:cubicBezTo>
                  <a:pt x="1087946" y="528510"/>
                  <a:pt x="1005916" y="452587"/>
                  <a:pt x="1005916" y="351400"/>
                </a:cubicBezTo>
                <a:lnTo>
                  <a:pt x="1005916" y="23666"/>
                </a:lnTo>
                <a:lnTo>
                  <a:pt x="977728" y="51854"/>
                </a:lnTo>
                <a:lnTo>
                  <a:pt x="977728" y="351869"/>
                </a:lnTo>
                <a:cubicBezTo>
                  <a:pt x="977728" y="468625"/>
                  <a:pt x="1072376" y="556226"/>
                  <a:pt x="1189132" y="556226"/>
                </a:cubicBezTo>
                <a:cubicBezTo>
                  <a:pt x="1191834" y="556226"/>
                  <a:pt x="1217320" y="556226"/>
                  <a:pt x="1217320" y="556226"/>
                </a:cubicBezTo>
                <a:cubicBezTo>
                  <a:pt x="1332291" y="556226"/>
                  <a:pt x="1456912" y="471321"/>
                  <a:pt x="1456912" y="324566"/>
                </a:cubicBezTo>
                <a:cubicBezTo>
                  <a:pt x="1456912" y="324428"/>
                  <a:pt x="1456912" y="0"/>
                  <a:pt x="1456912" y="0"/>
                </a:cubicBezTo>
                <a:lnTo>
                  <a:pt x="1428724" y="0"/>
                </a:lnTo>
                <a:close/>
                <a:moveTo>
                  <a:pt x="1189132" y="500322"/>
                </a:moveTo>
                <a:cubicBezTo>
                  <a:pt x="1274706" y="500322"/>
                  <a:pt x="1344082" y="436948"/>
                  <a:pt x="1344160" y="351400"/>
                </a:cubicBezTo>
                <a:lnTo>
                  <a:pt x="1344160" y="351400"/>
                </a:lnTo>
                <a:lnTo>
                  <a:pt x="1344160" y="23666"/>
                </a:lnTo>
                <a:lnTo>
                  <a:pt x="1315972" y="51854"/>
                </a:lnTo>
                <a:lnTo>
                  <a:pt x="1315972" y="324153"/>
                </a:lnTo>
                <a:cubicBezTo>
                  <a:pt x="1315972" y="378637"/>
                  <a:pt x="1271801" y="415761"/>
                  <a:pt x="1217317" y="415761"/>
                </a:cubicBezTo>
                <a:cubicBezTo>
                  <a:pt x="1162833" y="415761"/>
                  <a:pt x="1118662" y="378637"/>
                  <a:pt x="1118662" y="324153"/>
                </a:cubicBezTo>
                <a:lnTo>
                  <a:pt x="1118662" y="3"/>
                </a:lnTo>
                <a:lnTo>
                  <a:pt x="1090474" y="3"/>
                </a:lnTo>
                <a:lnTo>
                  <a:pt x="1090474" y="324156"/>
                </a:lnTo>
                <a:cubicBezTo>
                  <a:pt x="1090474" y="394209"/>
                  <a:pt x="1147264" y="443951"/>
                  <a:pt x="1217317" y="443951"/>
                </a:cubicBezTo>
                <a:cubicBezTo>
                  <a:pt x="1245962" y="443951"/>
                  <a:pt x="1280732" y="429800"/>
                  <a:pt x="1304349" y="404889"/>
                </a:cubicBezTo>
                <a:lnTo>
                  <a:pt x="1304982" y="405720"/>
                </a:lnTo>
                <a:cubicBezTo>
                  <a:pt x="1282838" y="446784"/>
                  <a:pt x="1241907" y="472139"/>
                  <a:pt x="1189129" y="472139"/>
                </a:cubicBezTo>
                <a:cubicBezTo>
                  <a:pt x="1119507" y="472139"/>
                  <a:pt x="1062992" y="421734"/>
                  <a:pt x="1062303" y="352344"/>
                </a:cubicBezTo>
                <a:lnTo>
                  <a:pt x="1062286" y="352344"/>
                </a:lnTo>
                <a:lnTo>
                  <a:pt x="1062286" y="3"/>
                </a:lnTo>
                <a:lnTo>
                  <a:pt x="1034098" y="3"/>
                </a:lnTo>
                <a:lnTo>
                  <a:pt x="1034098" y="352341"/>
                </a:lnTo>
                <a:lnTo>
                  <a:pt x="1034113" y="352341"/>
                </a:lnTo>
                <a:cubicBezTo>
                  <a:pt x="1034703" y="437411"/>
                  <a:pt x="1103877" y="500322"/>
                  <a:pt x="1189132" y="500322"/>
                </a:cubicBezTo>
                <a:close/>
                <a:moveTo>
                  <a:pt x="562774" y="366435"/>
                </a:moveTo>
                <a:lnTo>
                  <a:pt x="491494" y="535557"/>
                </a:lnTo>
                <a:lnTo>
                  <a:pt x="519684" y="535554"/>
                </a:lnTo>
                <a:lnTo>
                  <a:pt x="519682" y="535557"/>
                </a:lnTo>
                <a:lnTo>
                  <a:pt x="519684" y="535557"/>
                </a:lnTo>
                <a:lnTo>
                  <a:pt x="555322" y="450996"/>
                </a:lnTo>
                <a:lnTo>
                  <a:pt x="794138" y="450996"/>
                </a:lnTo>
                <a:lnTo>
                  <a:pt x="829744" y="535557"/>
                </a:lnTo>
                <a:lnTo>
                  <a:pt x="857932" y="535557"/>
                </a:lnTo>
                <a:lnTo>
                  <a:pt x="810457" y="422808"/>
                </a:lnTo>
                <a:lnTo>
                  <a:pt x="567200" y="422808"/>
                </a:lnTo>
                <a:lnTo>
                  <a:pt x="579078" y="394620"/>
                </a:lnTo>
                <a:lnTo>
                  <a:pt x="826776" y="394620"/>
                </a:lnTo>
                <a:lnTo>
                  <a:pt x="886120" y="535557"/>
                </a:lnTo>
                <a:lnTo>
                  <a:pt x="914308" y="535557"/>
                </a:lnTo>
                <a:lnTo>
                  <a:pt x="843097" y="366435"/>
                </a:lnTo>
                <a:lnTo>
                  <a:pt x="562774" y="366435"/>
                </a:lnTo>
                <a:close/>
                <a:moveTo>
                  <a:pt x="604248" y="0"/>
                </a:moveTo>
                <a:lnTo>
                  <a:pt x="397091" y="491374"/>
                </a:lnTo>
                <a:lnTo>
                  <a:pt x="415032" y="515732"/>
                </a:lnTo>
                <a:lnTo>
                  <a:pt x="632437" y="0"/>
                </a:lnTo>
                <a:lnTo>
                  <a:pt x="604248" y="0"/>
                </a:lnTo>
                <a:close/>
                <a:moveTo>
                  <a:pt x="716998" y="3"/>
                </a:moveTo>
                <a:lnTo>
                  <a:pt x="934130" y="515735"/>
                </a:lnTo>
                <a:lnTo>
                  <a:pt x="952028" y="491377"/>
                </a:lnTo>
                <a:lnTo>
                  <a:pt x="745186" y="3"/>
                </a:lnTo>
                <a:lnTo>
                  <a:pt x="716998" y="3"/>
                </a:lnTo>
                <a:close/>
                <a:moveTo>
                  <a:pt x="546409" y="338247"/>
                </a:moveTo>
                <a:lnTo>
                  <a:pt x="463042" y="535557"/>
                </a:lnTo>
                <a:lnTo>
                  <a:pt x="434854" y="535557"/>
                </a:lnTo>
                <a:lnTo>
                  <a:pt x="646528" y="33467"/>
                </a:lnTo>
                <a:lnTo>
                  <a:pt x="762988" y="310059"/>
                </a:lnTo>
                <a:lnTo>
                  <a:pt x="791176" y="310059"/>
                </a:lnTo>
                <a:lnTo>
                  <a:pt x="660624" y="3"/>
                </a:lnTo>
                <a:lnTo>
                  <a:pt x="688812" y="3"/>
                </a:lnTo>
                <a:lnTo>
                  <a:pt x="831231" y="338247"/>
                </a:lnTo>
                <a:lnTo>
                  <a:pt x="546409" y="338247"/>
                </a:lnTo>
                <a:close/>
                <a:moveTo>
                  <a:pt x="674788" y="167531"/>
                </a:moveTo>
                <a:lnTo>
                  <a:pt x="614721" y="310062"/>
                </a:lnTo>
                <a:lnTo>
                  <a:pt x="734800" y="310062"/>
                </a:lnTo>
                <a:lnTo>
                  <a:pt x="674788" y="167531"/>
                </a:lnTo>
                <a:close/>
                <a:moveTo>
                  <a:pt x="558275" y="310062"/>
                </a:moveTo>
                <a:lnTo>
                  <a:pt x="586535" y="310062"/>
                </a:lnTo>
                <a:lnTo>
                  <a:pt x="660703" y="134072"/>
                </a:lnTo>
                <a:lnTo>
                  <a:pt x="646588" y="100553"/>
                </a:lnTo>
                <a:lnTo>
                  <a:pt x="558275" y="310062"/>
                </a:lnTo>
                <a:close/>
              </a:path>
            </a:pathLst>
          </a:custGeom>
          <a:solidFill>
            <a:schemeClr val="tx1"/>
          </a:solidFill>
          <a:ln w="2892" cap="flat">
            <a:noFill/>
            <a:prstDash val="solid"/>
            <a:miter/>
          </a:ln>
        </p:spPr>
        <p:txBody>
          <a:bodyPr rtlCol="0" anchor="ctr"/>
          <a:lstStyle/>
          <a:p>
            <a:endParaRPr lang="de-DE"/>
          </a:p>
        </p:txBody>
      </p:sp>
      <p:grpSp>
        <p:nvGrpSpPr>
          <p:cNvPr id="57" name="Gruppieren 56"/>
          <p:cNvGrpSpPr/>
          <p:nvPr userDrawn="1"/>
        </p:nvGrpSpPr>
        <p:grpSpPr>
          <a:xfrm>
            <a:off x="-390525" y="160153"/>
            <a:ext cx="333375" cy="136812"/>
            <a:chOff x="-133350" y="2711163"/>
            <a:chExt cx="333375" cy="136812"/>
          </a:xfrm>
        </p:grpSpPr>
        <p:cxnSp>
          <p:nvCxnSpPr>
            <p:cNvPr id="58" name="Gerader Verbinder 57"/>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59" name="Textfeld 58"/>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60" name="Gruppieren 59"/>
          <p:cNvGrpSpPr/>
          <p:nvPr userDrawn="1"/>
        </p:nvGrpSpPr>
        <p:grpSpPr>
          <a:xfrm>
            <a:off x="-390525" y="1131703"/>
            <a:ext cx="333375" cy="136812"/>
            <a:chOff x="-133350" y="2711163"/>
            <a:chExt cx="333375" cy="136812"/>
          </a:xfrm>
        </p:grpSpPr>
        <p:cxnSp>
          <p:nvCxnSpPr>
            <p:cNvPr id="61" name="Gerader Verbinder 60"/>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2" name="Textfeld 61"/>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06,00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63" name="Gruppieren 62"/>
          <p:cNvGrpSpPr/>
          <p:nvPr userDrawn="1"/>
        </p:nvGrpSpPr>
        <p:grpSpPr>
          <a:xfrm>
            <a:off x="-390525" y="1491963"/>
            <a:ext cx="333375" cy="136812"/>
            <a:chOff x="-133350" y="2711163"/>
            <a:chExt cx="333375" cy="136812"/>
          </a:xfrm>
        </p:grpSpPr>
        <p:cxnSp>
          <p:nvCxnSpPr>
            <p:cNvPr id="64" name="Gerader Verbinder 63"/>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5" name="Textfeld 64"/>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05,00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66" name="Gruppieren 65"/>
          <p:cNvGrpSpPr/>
          <p:nvPr userDrawn="1"/>
        </p:nvGrpSpPr>
        <p:grpSpPr>
          <a:xfrm>
            <a:off x="-390525" y="3292188"/>
            <a:ext cx="333375" cy="136812"/>
            <a:chOff x="-133350" y="2711163"/>
            <a:chExt cx="333375" cy="136812"/>
          </a:xfrm>
        </p:grpSpPr>
        <p:cxnSp>
          <p:nvCxnSpPr>
            <p:cNvPr id="67" name="Gerader Verbinder 66"/>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8" name="Textfeld 67"/>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69" name="Gruppieren 68"/>
          <p:cNvGrpSpPr/>
          <p:nvPr userDrawn="1"/>
        </p:nvGrpSpPr>
        <p:grpSpPr>
          <a:xfrm>
            <a:off x="-390525" y="6063963"/>
            <a:ext cx="333375" cy="136812"/>
            <a:chOff x="-133350" y="2711163"/>
            <a:chExt cx="333375" cy="136812"/>
          </a:xfrm>
        </p:grpSpPr>
        <p:cxnSp>
          <p:nvCxnSpPr>
            <p:cNvPr id="70" name="Gerader Verbinder 69"/>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1" name="Textfeld 70"/>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07,70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72" name="Gruppieren 71"/>
          <p:cNvGrpSpPr/>
          <p:nvPr userDrawn="1"/>
        </p:nvGrpSpPr>
        <p:grpSpPr>
          <a:xfrm>
            <a:off x="-390525" y="6495763"/>
            <a:ext cx="333375" cy="136812"/>
            <a:chOff x="-133350" y="2711163"/>
            <a:chExt cx="333375" cy="136812"/>
          </a:xfrm>
        </p:grpSpPr>
        <p:cxnSp>
          <p:nvCxnSpPr>
            <p:cNvPr id="73" name="Gerader Verbinder 72"/>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4" name="Textfeld 73"/>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08,90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75" name="Gruppieren 74"/>
          <p:cNvGrpSpPr/>
          <p:nvPr userDrawn="1"/>
        </p:nvGrpSpPr>
        <p:grpSpPr>
          <a:xfrm rot="16200000">
            <a:off x="281643" y="-299136"/>
            <a:ext cx="333375" cy="136808"/>
            <a:chOff x="-133350" y="2711167"/>
            <a:chExt cx="333375" cy="136808"/>
          </a:xfrm>
        </p:grpSpPr>
        <p:cxnSp>
          <p:nvCxnSpPr>
            <p:cNvPr id="76" name="Gerader Verbinder 75"/>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7" name="Textfeld 76"/>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78" name="Gruppieren 77"/>
          <p:cNvGrpSpPr/>
          <p:nvPr userDrawn="1"/>
        </p:nvGrpSpPr>
        <p:grpSpPr>
          <a:xfrm rot="16200000">
            <a:off x="5752963" y="-299136"/>
            <a:ext cx="333375" cy="136804"/>
            <a:chOff x="-133350" y="2711171"/>
            <a:chExt cx="333375" cy="136804"/>
          </a:xfrm>
        </p:grpSpPr>
        <p:cxnSp>
          <p:nvCxnSpPr>
            <p:cNvPr id="79" name="Gerader Verbinder 78"/>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0" name="Textfeld 79"/>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81" name="Gruppieren 80"/>
          <p:cNvGrpSpPr/>
          <p:nvPr userDrawn="1"/>
        </p:nvGrpSpPr>
        <p:grpSpPr>
          <a:xfrm>
            <a:off x="6203950" y="-397424"/>
            <a:ext cx="124906" cy="333375"/>
            <a:chOff x="6416680" y="-397424"/>
            <a:chExt cx="124906" cy="333375"/>
          </a:xfrm>
        </p:grpSpPr>
        <p:cxnSp>
          <p:nvCxnSpPr>
            <p:cNvPr id="82" name="Gerader Verbinder 81"/>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3" name="Textfeld 82"/>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cxnSp>
        <p:nvCxnSpPr>
          <p:cNvPr id="84" name="Gerader Verbinder 83"/>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85" name="Gruppieren 84"/>
          <p:cNvGrpSpPr/>
          <p:nvPr userDrawn="1"/>
        </p:nvGrpSpPr>
        <p:grpSpPr>
          <a:xfrm rot="16200000">
            <a:off x="11447325" y="-299139"/>
            <a:ext cx="333375" cy="136800"/>
            <a:chOff x="-133350" y="2711175"/>
            <a:chExt cx="333375" cy="136800"/>
          </a:xfrm>
        </p:grpSpPr>
        <p:cxnSp>
          <p:nvCxnSpPr>
            <p:cNvPr id="86" name="Gerader Verbinder 85"/>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7" name="Textfeld 86"/>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141" name="Grafik 3"/>
          <p:cNvGrpSpPr/>
          <p:nvPr userDrawn="1"/>
        </p:nvGrpSpPr>
        <p:grpSpPr>
          <a:xfrm>
            <a:off x="520163" y="293688"/>
            <a:ext cx="2589683" cy="327844"/>
            <a:chOff x="2269806" y="2525076"/>
            <a:chExt cx="7681912" cy="972502"/>
          </a:xfrm>
          <a:solidFill>
            <a:schemeClr val="tx1"/>
          </a:solidFill>
        </p:grpSpPr>
        <p:sp>
          <p:nvSpPr>
            <p:cNvPr id="142" name="Freihandform: Form 141"/>
            <p:cNvSpPr/>
            <p:nvPr/>
          </p:nvSpPr>
          <p:spPr>
            <a:xfrm>
              <a:off x="2269806" y="2545079"/>
              <a:ext cx="232409" cy="369569"/>
            </a:xfrm>
            <a:custGeom>
              <a:avLst/>
              <a:gdLst>
                <a:gd name="connsiteX0" fmla="*/ 232410 w 232409"/>
                <a:gd name="connsiteY0" fmla="*/ 60960 h 369569"/>
                <a:gd name="connsiteX1" fmla="*/ 65723 w 232409"/>
                <a:gd name="connsiteY1" fmla="*/ 60960 h 369569"/>
                <a:gd name="connsiteX2" fmla="*/ 65723 w 232409"/>
                <a:gd name="connsiteY2" fmla="*/ 152400 h 369569"/>
                <a:gd name="connsiteX3" fmla="*/ 189547 w 232409"/>
                <a:gd name="connsiteY3" fmla="*/ 152400 h 369569"/>
                <a:gd name="connsiteX4" fmla="*/ 189547 w 232409"/>
                <a:gd name="connsiteY4" fmla="*/ 212408 h 369569"/>
                <a:gd name="connsiteX5" fmla="*/ 65723 w 232409"/>
                <a:gd name="connsiteY5" fmla="*/ 212408 h 369569"/>
                <a:gd name="connsiteX6" fmla="*/ 65723 w 232409"/>
                <a:gd name="connsiteY6" fmla="*/ 369570 h 369569"/>
                <a:gd name="connsiteX7" fmla="*/ 0 w 232409"/>
                <a:gd name="connsiteY7" fmla="*/ 369570 h 369569"/>
                <a:gd name="connsiteX8" fmla="*/ 0 w 232409"/>
                <a:gd name="connsiteY8" fmla="*/ 0 h 369569"/>
                <a:gd name="connsiteX9" fmla="*/ 231458 w 232409"/>
                <a:gd name="connsiteY9" fmla="*/ 0 h 369569"/>
                <a:gd name="connsiteX10" fmla="*/ 231458 w 232409"/>
                <a:gd name="connsiteY10" fmla="*/ 60960 h 36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2409" h="369569">
                  <a:moveTo>
                    <a:pt x="232410" y="60960"/>
                  </a:moveTo>
                  <a:lnTo>
                    <a:pt x="65723" y="60960"/>
                  </a:lnTo>
                  <a:lnTo>
                    <a:pt x="65723" y="152400"/>
                  </a:lnTo>
                  <a:lnTo>
                    <a:pt x="189547" y="152400"/>
                  </a:lnTo>
                  <a:lnTo>
                    <a:pt x="189547" y="212408"/>
                  </a:lnTo>
                  <a:lnTo>
                    <a:pt x="65723" y="212408"/>
                  </a:lnTo>
                  <a:lnTo>
                    <a:pt x="65723" y="369570"/>
                  </a:lnTo>
                  <a:lnTo>
                    <a:pt x="0" y="369570"/>
                  </a:lnTo>
                  <a:lnTo>
                    <a:pt x="0" y="0"/>
                  </a:lnTo>
                  <a:lnTo>
                    <a:pt x="231458" y="0"/>
                  </a:lnTo>
                  <a:lnTo>
                    <a:pt x="231458" y="60960"/>
                  </a:lnTo>
                  <a:close/>
                </a:path>
              </a:pathLst>
            </a:custGeom>
            <a:grpFill/>
            <a:ln w="9525" cap="flat">
              <a:noFill/>
              <a:prstDash val="solid"/>
              <a:miter/>
            </a:ln>
          </p:spPr>
          <p:txBody>
            <a:bodyPr rtlCol="0" anchor="ctr"/>
            <a:lstStyle/>
            <a:p>
              <a:endParaRPr lang="de-DE"/>
            </a:p>
          </p:txBody>
        </p:sp>
        <p:sp>
          <p:nvSpPr>
            <p:cNvPr id="143" name="Freihandform: Form 142"/>
            <p:cNvSpPr/>
            <p:nvPr/>
          </p:nvSpPr>
          <p:spPr>
            <a:xfrm>
              <a:off x="2538412" y="2641039"/>
              <a:ext cx="160020" cy="272657"/>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2"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7" y="-710"/>
                    <a:pt x="150495" y="1195"/>
                    <a:pt x="160020" y="5005"/>
                  </a:cubicBezTo>
                  <a:close/>
                </a:path>
              </a:pathLst>
            </a:custGeom>
            <a:grpFill/>
            <a:ln w="9525" cap="flat">
              <a:noFill/>
              <a:prstDash val="solid"/>
              <a:miter/>
            </a:ln>
          </p:spPr>
          <p:txBody>
            <a:bodyPr rtlCol="0" anchor="ctr"/>
            <a:lstStyle/>
            <a:p>
              <a:endParaRPr lang="de-DE"/>
            </a:p>
          </p:txBody>
        </p:sp>
        <p:sp>
          <p:nvSpPr>
            <p:cNvPr id="144" name="Freihandform: Form 143"/>
            <p:cNvSpPr/>
            <p:nvPr/>
          </p:nvSpPr>
          <p:spPr>
            <a:xfrm>
              <a:off x="2743199" y="2528887"/>
              <a:ext cx="79057" cy="384810"/>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007"/>
                    <a:pt x="0" y="38100"/>
                  </a:cubicBezTo>
                  <a:cubicBezTo>
                    <a:pt x="0" y="16193"/>
                    <a:pt x="18098" y="0"/>
                    <a:pt x="39052"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45" name="Freihandform: Form 144"/>
            <p:cNvSpPr/>
            <p:nvPr/>
          </p:nvSpPr>
          <p:spPr>
            <a:xfrm>
              <a:off x="2879407" y="2641281"/>
              <a:ext cx="242887" cy="279082"/>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1913 w 242887"/>
                <a:gd name="connsiteY10" fmla="*/ 115253 h 279082"/>
                <a:gd name="connsiteX11" fmla="*/ 182880 w 242887"/>
                <a:gd name="connsiteY11" fmla="*/ 115253 h 279082"/>
                <a:gd name="connsiteX12" fmla="*/ 123825 w 242887"/>
                <a:gd name="connsiteY12" fmla="*/ 50482 h 279082"/>
                <a:gd name="connsiteX13" fmla="*/ 61913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2402" y="279083"/>
                    <a:pt x="132397" y="279083"/>
                  </a:cubicBezTo>
                  <a:close/>
                  <a:moveTo>
                    <a:pt x="61913" y="115253"/>
                  </a:moveTo>
                  <a:lnTo>
                    <a:pt x="182880" y="115253"/>
                  </a:lnTo>
                  <a:cubicBezTo>
                    <a:pt x="180022" y="74295"/>
                    <a:pt x="159067" y="50482"/>
                    <a:pt x="123825" y="50482"/>
                  </a:cubicBezTo>
                  <a:cubicBezTo>
                    <a:pt x="89535" y="50482"/>
                    <a:pt x="67627" y="74295"/>
                    <a:pt x="61913" y="115253"/>
                  </a:cubicBezTo>
                  <a:close/>
                </a:path>
              </a:pathLst>
            </a:custGeom>
            <a:grpFill/>
            <a:ln w="9525" cap="flat">
              <a:noFill/>
              <a:prstDash val="solid"/>
              <a:miter/>
            </a:ln>
          </p:spPr>
          <p:txBody>
            <a:bodyPr rtlCol="0" anchor="ctr"/>
            <a:lstStyle/>
            <a:p>
              <a:endParaRPr lang="de-DE"/>
            </a:p>
          </p:txBody>
        </p:sp>
        <p:sp>
          <p:nvSpPr>
            <p:cNvPr id="146" name="Freihandform: Form 145"/>
            <p:cNvSpPr/>
            <p:nvPr/>
          </p:nvSpPr>
          <p:spPr>
            <a:xfrm>
              <a:off x="3177539" y="2525076"/>
              <a:ext cx="248602" cy="396239"/>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2 w 248602"/>
                <a:gd name="connsiteY5" fmla="*/ 0 h 396239"/>
                <a:gd name="connsiteX6" fmla="*/ 248602 w 248602"/>
                <a:gd name="connsiteY6" fmla="*/ 389573 h 396239"/>
                <a:gd name="connsiteX7" fmla="*/ 187642 w 248602"/>
                <a:gd name="connsiteY7" fmla="*/ 389573 h 396239"/>
                <a:gd name="connsiteX8" fmla="*/ 187642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0960 w 248602"/>
                <a:gd name="connsiteY12" fmla="*/ 255270 h 396239"/>
                <a:gd name="connsiteX13" fmla="*/ 122872 w 248602"/>
                <a:gd name="connsiteY13" fmla="*/ 340995 h 396239"/>
                <a:gd name="connsiteX14" fmla="*/ 186690 w 248602"/>
                <a:gd name="connsiteY14" fmla="*/ 305753 h 396239"/>
                <a:gd name="connsiteX15" fmla="*/ 186690 w 248602"/>
                <a:gd name="connsiteY15" fmla="*/ 207645 h 396239"/>
                <a:gd name="connsiteX16" fmla="*/ 122872 w 248602"/>
                <a:gd name="connsiteY16" fmla="*/ 172402 h 396239"/>
                <a:gd name="connsiteX17" fmla="*/ 60960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2" y="130493"/>
                    <a:pt x="185738" y="152400"/>
                  </a:cubicBezTo>
                  <a:lnTo>
                    <a:pt x="186690" y="152400"/>
                  </a:lnTo>
                  <a:lnTo>
                    <a:pt x="186690" y="15240"/>
                  </a:lnTo>
                  <a:lnTo>
                    <a:pt x="248602" y="0"/>
                  </a:lnTo>
                  <a:lnTo>
                    <a:pt x="248602" y="389573"/>
                  </a:lnTo>
                  <a:lnTo>
                    <a:pt x="187642" y="389573"/>
                  </a:lnTo>
                  <a:lnTo>
                    <a:pt x="187642" y="358140"/>
                  </a:lnTo>
                  <a:lnTo>
                    <a:pt x="186690" y="358140"/>
                  </a:lnTo>
                  <a:cubicBezTo>
                    <a:pt x="167640" y="381953"/>
                    <a:pt x="140017" y="396240"/>
                    <a:pt x="106680" y="396240"/>
                  </a:cubicBezTo>
                  <a:cubicBezTo>
                    <a:pt x="43815" y="395288"/>
                    <a:pt x="0" y="340995"/>
                    <a:pt x="0" y="255270"/>
                  </a:cubicBezTo>
                  <a:close/>
                  <a:moveTo>
                    <a:pt x="60960" y="255270"/>
                  </a:moveTo>
                  <a:cubicBezTo>
                    <a:pt x="60960" y="309563"/>
                    <a:pt x="83820" y="340995"/>
                    <a:pt x="122872" y="340995"/>
                  </a:cubicBezTo>
                  <a:cubicBezTo>
                    <a:pt x="146685" y="340995"/>
                    <a:pt x="166688" y="329565"/>
                    <a:pt x="186690" y="305753"/>
                  </a:cubicBezTo>
                  <a:lnTo>
                    <a:pt x="186690" y="207645"/>
                  </a:lnTo>
                  <a:cubicBezTo>
                    <a:pt x="168592" y="183833"/>
                    <a:pt x="148590" y="172402"/>
                    <a:pt x="122872" y="172402"/>
                  </a:cubicBezTo>
                  <a:cubicBezTo>
                    <a:pt x="82867" y="172402"/>
                    <a:pt x="60960" y="201930"/>
                    <a:pt x="60960" y="255270"/>
                  </a:cubicBezTo>
                  <a:close/>
                </a:path>
              </a:pathLst>
            </a:custGeom>
            <a:grpFill/>
            <a:ln w="9525" cap="flat">
              <a:noFill/>
              <a:prstDash val="solid"/>
              <a:miter/>
            </a:ln>
          </p:spPr>
          <p:txBody>
            <a:bodyPr rtlCol="0" anchor="ctr"/>
            <a:lstStyle/>
            <a:p>
              <a:endParaRPr lang="de-DE"/>
            </a:p>
          </p:txBody>
        </p:sp>
        <p:sp>
          <p:nvSpPr>
            <p:cNvPr id="147" name="Freihandform: Form 146"/>
            <p:cNvSpPr/>
            <p:nvPr/>
          </p:nvSpPr>
          <p:spPr>
            <a:xfrm>
              <a:off x="3509009" y="2641039"/>
              <a:ext cx="160020" cy="272657"/>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grpFill/>
            <a:ln w="9525" cap="flat">
              <a:noFill/>
              <a:prstDash val="solid"/>
              <a:miter/>
            </a:ln>
          </p:spPr>
          <p:txBody>
            <a:bodyPr rtlCol="0" anchor="ctr"/>
            <a:lstStyle/>
            <a:p>
              <a:endParaRPr lang="de-DE"/>
            </a:p>
          </p:txBody>
        </p:sp>
        <p:sp>
          <p:nvSpPr>
            <p:cNvPr id="148" name="Freihandform: Form 147"/>
            <p:cNvSpPr/>
            <p:nvPr/>
          </p:nvSpPr>
          <p:spPr>
            <a:xfrm>
              <a:off x="3712844" y="2528887"/>
              <a:ext cx="79057" cy="384810"/>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1438 w 79057"/>
                <a:gd name="connsiteY5" fmla="*/ 384810 h 384810"/>
                <a:gd name="connsiteX6" fmla="*/ 9525 w 79057"/>
                <a:gd name="connsiteY6" fmla="*/ 384810 h 384810"/>
                <a:gd name="connsiteX7" fmla="*/ 9525 w 79057"/>
                <a:gd name="connsiteY7" fmla="*/ 118110 h 384810"/>
                <a:gd name="connsiteX8" fmla="*/ 71438 w 79057"/>
                <a:gd name="connsiteY8" fmla="*/ 118110 h 384810"/>
                <a:gd name="connsiteX9" fmla="*/ 71438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007"/>
                    <a:pt x="0" y="38100"/>
                  </a:cubicBezTo>
                  <a:cubicBezTo>
                    <a:pt x="0" y="16193"/>
                    <a:pt x="18097" y="0"/>
                    <a:pt x="39052" y="0"/>
                  </a:cubicBezTo>
                  <a:cubicBezTo>
                    <a:pt x="61913" y="0"/>
                    <a:pt x="79058" y="16193"/>
                    <a:pt x="79058" y="38100"/>
                  </a:cubicBezTo>
                  <a:close/>
                  <a:moveTo>
                    <a:pt x="71438" y="384810"/>
                  </a:moveTo>
                  <a:lnTo>
                    <a:pt x="9525" y="384810"/>
                  </a:lnTo>
                  <a:lnTo>
                    <a:pt x="9525" y="118110"/>
                  </a:lnTo>
                  <a:lnTo>
                    <a:pt x="71438" y="118110"/>
                  </a:lnTo>
                  <a:lnTo>
                    <a:pt x="71438" y="384810"/>
                  </a:lnTo>
                  <a:close/>
                </a:path>
              </a:pathLst>
            </a:custGeom>
            <a:grpFill/>
            <a:ln w="9525" cap="flat">
              <a:noFill/>
              <a:prstDash val="solid"/>
              <a:miter/>
            </a:ln>
          </p:spPr>
          <p:txBody>
            <a:bodyPr rtlCol="0" anchor="ctr"/>
            <a:lstStyle/>
            <a:p>
              <a:endParaRPr lang="de-DE"/>
            </a:p>
          </p:txBody>
        </p:sp>
        <p:sp>
          <p:nvSpPr>
            <p:cNvPr id="149" name="Freihandform: Form 148"/>
            <p:cNvSpPr/>
            <p:nvPr/>
          </p:nvSpPr>
          <p:spPr>
            <a:xfrm>
              <a:off x="3850957" y="2640329"/>
              <a:ext cx="224789" cy="280034"/>
            </a:xfrm>
            <a:custGeom>
              <a:avLst/>
              <a:gdLst>
                <a:gd name="connsiteX0" fmla="*/ 222885 w 224789"/>
                <a:gd name="connsiteY0" fmla="*/ 237172 h 280034"/>
                <a:gd name="connsiteX1" fmla="*/ 127635 w 224789"/>
                <a:gd name="connsiteY1" fmla="*/ 280035 h 280034"/>
                <a:gd name="connsiteX2" fmla="*/ 0 w 224789"/>
                <a:gd name="connsiteY2" fmla="*/ 140970 h 280034"/>
                <a:gd name="connsiteX3" fmla="*/ 128588 w 224789"/>
                <a:gd name="connsiteY3" fmla="*/ 0 h 280034"/>
                <a:gd name="connsiteX4" fmla="*/ 224790 w 224789"/>
                <a:gd name="connsiteY4" fmla="*/ 45720 h 280034"/>
                <a:gd name="connsiteX5" fmla="*/ 181927 w 224789"/>
                <a:gd name="connsiteY5" fmla="*/ 86678 h 280034"/>
                <a:gd name="connsiteX6" fmla="*/ 128588 w 224789"/>
                <a:gd name="connsiteY6" fmla="*/ 57150 h 280034"/>
                <a:gd name="connsiteX7" fmla="*/ 62865 w 224789"/>
                <a:gd name="connsiteY7" fmla="*/ 140018 h 280034"/>
                <a:gd name="connsiteX8" fmla="*/ 128588 w 224789"/>
                <a:gd name="connsiteY8" fmla="*/ 222885 h 280034"/>
                <a:gd name="connsiteX9" fmla="*/ 183833 w 224789"/>
                <a:gd name="connsiteY9" fmla="*/ 193358 h 280034"/>
                <a:gd name="connsiteX10" fmla="*/ 222885 w 224789"/>
                <a:gd name="connsiteY10" fmla="*/ 237172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89" h="280034">
                  <a:moveTo>
                    <a:pt x="222885" y="237172"/>
                  </a:moveTo>
                  <a:cubicBezTo>
                    <a:pt x="196215" y="266700"/>
                    <a:pt x="165735" y="280035"/>
                    <a:pt x="127635" y="280035"/>
                  </a:cubicBezTo>
                  <a:cubicBezTo>
                    <a:pt x="51435" y="280035"/>
                    <a:pt x="0" y="224790"/>
                    <a:pt x="0" y="140970"/>
                  </a:cubicBezTo>
                  <a:cubicBezTo>
                    <a:pt x="0" y="57150"/>
                    <a:pt x="51435" y="0"/>
                    <a:pt x="128588" y="0"/>
                  </a:cubicBezTo>
                  <a:cubicBezTo>
                    <a:pt x="168592" y="0"/>
                    <a:pt x="200977" y="15240"/>
                    <a:pt x="224790" y="45720"/>
                  </a:cubicBezTo>
                  <a:lnTo>
                    <a:pt x="181927" y="86678"/>
                  </a:lnTo>
                  <a:cubicBezTo>
                    <a:pt x="166688" y="66675"/>
                    <a:pt x="149542" y="57150"/>
                    <a:pt x="128588" y="57150"/>
                  </a:cubicBezTo>
                  <a:cubicBezTo>
                    <a:pt x="89535" y="57150"/>
                    <a:pt x="62865" y="89535"/>
                    <a:pt x="62865" y="140018"/>
                  </a:cubicBezTo>
                  <a:cubicBezTo>
                    <a:pt x="62865" y="189547"/>
                    <a:pt x="89535" y="222885"/>
                    <a:pt x="128588" y="222885"/>
                  </a:cubicBezTo>
                  <a:cubicBezTo>
                    <a:pt x="149542" y="222885"/>
                    <a:pt x="166688" y="213360"/>
                    <a:pt x="183833" y="193358"/>
                  </a:cubicBezTo>
                  <a:lnTo>
                    <a:pt x="222885" y="237172"/>
                  </a:lnTo>
                  <a:close/>
                </a:path>
              </a:pathLst>
            </a:custGeom>
            <a:grpFill/>
            <a:ln w="9525" cap="flat">
              <a:noFill/>
              <a:prstDash val="solid"/>
              <a:miter/>
            </a:ln>
          </p:spPr>
          <p:txBody>
            <a:bodyPr rtlCol="0" anchor="ctr"/>
            <a:lstStyle/>
            <a:p>
              <a:endParaRPr lang="de-DE"/>
            </a:p>
          </p:txBody>
        </p:sp>
        <p:sp>
          <p:nvSpPr>
            <p:cNvPr id="150" name="Freihandform: Form 149"/>
            <p:cNvSpPr/>
            <p:nvPr/>
          </p:nvSpPr>
          <p:spPr>
            <a:xfrm>
              <a:off x="4129087" y="2525076"/>
              <a:ext cx="229552" cy="389572"/>
            </a:xfrm>
            <a:custGeom>
              <a:avLst/>
              <a:gdLst>
                <a:gd name="connsiteX0" fmla="*/ 229553 w 229552"/>
                <a:gd name="connsiteY0" fmla="*/ 388620 h 389572"/>
                <a:gd name="connsiteX1" fmla="*/ 167640 w 229552"/>
                <a:gd name="connsiteY1" fmla="*/ 388620 h 389572"/>
                <a:gd name="connsiteX2" fmla="*/ 167640 w 229552"/>
                <a:gd name="connsiteY2" fmla="*/ 236220 h 389572"/>
                <a:gd name="connsiteX3" fmla="*/ 118110 w 229552"/>
                <a:gd name="connsiteY3" fmla="*/ 171450 h 389572"/>
                <a:gd name="connsiteX4" fmla="*/ 62865 w 229552"/>
                <a:gd name="connsiteY4" fmla="*/ 236220 h 389572"/>
                <a:gd name="connsiteX5" fmla="*/ 62865 w 229552"/>
                <a:gd name="connsiteY5" fmla="*/ 389573 h 389572"/>
                <a:gd name="connsiteX6" fmla="*/ 0 w 229552"/>
                <a:gd name="connsiteY6" fmla="*/ 389573 h 389572"/>
                <a:gd name="connsiteX7" fmla="*/ 0 w 229552"/>
                <a:gd name="connsiteY7" fmla="*/ 15240 h 389572"/>
                <a:gd name="connsiteX8" fmla="*/ 61913 w 229552"/>
                <a:gd name="connsiteY8" fmla="*/ 0 h 389572"/>
                <a:gd name="connsiteX9" fmla="*/ 61913 w 229552"/>
                <a:gd name="connsiteY9" fmla="*/ 155258 h 389572"/>
                <a:gd name="connsiteX10" fmla="*/ 62865 w 229552"/>
                <a:gd name="connsiteY10" fmla="*/ 155258 h 389572"/>
                <a:gd name="connsiteX11" fmla="*/ 140970 w 229552"/>
                <a:gd name="connsiteY11" fmla="*/ 116205 h 389572"/>
                <a:gd name="connsiteX12" fmla="*/ 228600 w 229552"/>
                <a:gd name="connsiteY12" fmla="*/ 223838 h 389572"/>
                <a:gd name="connsiteX13" fmla="*/ 228600 w 229552"/>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389572">
                  <a:moveTo>
                    <a:pt x="229553" y="388620"/>
                  </a:moveTo>
                  <a:lnTo>
                    <a:pt x="167640" y="388620"/>
                  </a:lnTo>
                  <a:lnTo>
                    <a:pt x="167640" y="236220"/>
                  </a:lnTo>
                  <a:cubicBezTo>
                    <a:pt x="167640" y="197168"/>
                    <a:pt x="155257" y="171450"/>
                    <a:pt x="118110" y="171450"/>
                  </a:cubicBezTo>
                  <a:cubicBezTo>
                    <a:pt x="75247" y="171450"/>
                    <a:pt x="62865" y="205740"/>
                    <a:pt x="62865" y="236220"/>
                  </a:cubicBezTo>
                  <a:lnTo>
                    <a:pt x="62865" y="389573"/>
                  </a:lnTo>
                  <a:lnTo>
                    <a:pt x="0" y="389573"/>
                  </a:lnTo>
                  <a:lnTo>
                    <a:pt x="0" y="15240"/>
                  </a:lnTo>
                  <a:lnTo>
                    <a:pt x="61913" y="0"/>
                  </a:lnTo>
                  <a:lnTo>
                    <a:pt x="61913" y="155258"/>
                  </a:lnTo>
                  <a:lnTo>
                    <a:pt x="62865" y="155258"/>
                  </a:lnTo>
                  <a:cubicBezTo>
                    <a:pt x="78105" y="131445"/>
                    <a:pt x="105728" y="116205"/>
                    <a:pt x="140970" y="116205"/>
                  </a:cubicBezTo>
                  <a:cubicBezTo>
                    <a:pt x="202882" y="116205"/>
                    <a:pt x="228600" y="161925"/>
                    <a:pt x="228600" y="223838"/>
                  </a:cubicBezTo>
                  <a:lnTo>
                    <a:pt x="228600" y="388620"/>
                  </a:lnTo>
                  <a:close/>
                </a:path>
              </a:pathLst>
            </a:custGeom>
            <a:grpFill/>
            <a:ln w="9525" cap="flat">
              <a:noFill/>
              <a:prstDash val="solid"/>
              <a:miter/>
            </a:ln>
          </p:spPr>
          <p:txBody>
            <a:bodyPr rtlCol="0" anchor="ctr"/>
            <a:lstStyle/>
            <a:p>
              <a:endParaRPr lang="de-DE"/>
            </a:p>
          </p:txBody>
        </p:sp>
        <p:sp>
          <p:nvSpPr>
            <p:cNvPr id="151" name="Freihandform: Form 150"/>
            <p:cNvSpPr/>
            <p:nvPr/>
          </p:nvSpPr>
          <p:spPr>
            <a:xfrm>
              <a:off x="4430077" y="2721291"/>
              <a:ext cx="130492" cy="59055"/>
            </a:xfrm>
            <a:custGeom>
              <a:avLst/>
              <a:gdLst>
                <a:gd name="connsiteX0" fmla="*/ 130492 w 130492"/>
                <a:gd name="connsiteY0" fmla="*/ 59055 h 59055"/>
                <a:gd name="connsiteX1" fmla="*/ 0 w 130492"/>
                <a:gd name="connsiteY1" fmla="*/ 59055 h 59055"/>
                <a:gd name="connsiteX2" fmla="*/ 0 w 130492"/>
                <a:gd name="connsiteY2" fmla="*/ 0 h 59055"/>
                <a:gd name="connsiteX3" fmla="*/ 130492 w 130492"/>
                <a:gd name="connsiteY3" fmla="*/ 0 h 59055"/>
                <a:gd name="connsiteX4" fmla="*/ 130492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2" y="59055"/>
                  </a:moveTo>
                  <a:lnTo>
                    <a:pt x="0" y="59055"/>
                  </a:lnTo>
                  <a:lnTo>
                    <a:pt x="0" y="0"/>
                  </a:lnTo>
                  <a:lnTo>
                    <a:pt x="130492" y="0"/>
                  </a:lnTo>
                  <a:lnTo>
                    <a:pt x="130492" y="59055"/>
                  </a:lnTo>
                  <a:close/>
                </a:path>
              </a:pathLst>
            </a:custGeom>
            <a:grpFill/>
            <a:ln w="9525" cap="flat">
              <a:noFill/>
              <a:prstDash val="solid"/>
              <a:miter/>
            </a:ln>
          </p:spPr>
          <p:txBody>
            <a:bodyPr rtlCol="0" anchor="ctr"/>
            <a:lstStyle/>
            <a:p>
              <a:endParaRPr lang="de-DE"/>
            </a:p>
          </p:txBody>
        </p:sp>
        <p:sp>
          <p:nvSpPr>
            <p:cNvPr id="152" name="Freihandform: Form 151"/>
            <p:cNvSpPr/>
            <p:nvPr/>
          </p:nvSpPr>
          <p:spPr>
            <a:xfrm>
              <a:off x="4593906" y="2545079"/>
              <a:ext cx="342900" cy="368617"/>
            </a:xfrm>
            <a:custGeom>
              <a:avLst/>
              <a:gdLst>
                <a:gd name="connsiteX0" fmla="*/ 136208 w 342900"/>
                <a:gd name="connsiteY0" fmla="*/ 0 h 368617"/>
                <a:gd name="connsiteX1" fmla="*/ 205740 w 342900"/>
                <a:gd name="connsiteY1" fmla="*/ 0 h 368617"/>
                <a:gd name="connsiteX2" fmla="*/ 342900 w 342900"/>
                <a:gd name="connsiteY2" fmla="*/ 368618 h 368617"/>
                <a:gd name="connsiteX3" fmla="*/ 271463 w 342900"/>
                <a:gd name="connsiteY3" fmla="*/ 368618 h 368617"/>
                <a:gd name="connsiteX4" fmla="*/ 244793 w 342900"/>
                <a:gd name="connsiteY4" fmla="*/ 290512 h 368617"/>
                <a:gd name="connsiteX5" fmla="*/ 96203 w 342900"/>
                <a:gd name="connsiteY5" fmla="*/ 290512 h 368617"/>
                <a:gd name="connsiteX6" fmla="*/ 69533 w 342900"/>
                <a:gd name="connsiteY6" fmla="*/ 368618 h 368617"/>
                <a:gd name="connsiteX7" fmla="*/ 0 w 342900"/>
                <a:gd name="connsiteY7" fmla="*/ 368618 h 368617"/>
                <a:gd name="connsiteX8" fmla="*/ 136208 w 342900"/>
                <a:gd name="connsiteY8" fmla="*/ 0 h 368617"/>
                <a:gd name="connsiteX9" fmla="*/ 116205 w 342900"/>
                <a:gd name="connsiteY9" fmla="*/ 231458 h 368617"/>
                <a:gd name="connsiteX10" fmla="*/ 223838 w 342900"/>
                <a:gd name="connsiteY10" fmla="*/ 231458 h 368617"/>
                <a:gd name="connsiteX11" fmla="*/ 170498 w 342900"/>
                <a:gd name="connsiteY11" fmla="*/ 75247 h 368617"/>
                <a:gd name="connsiteX12" fmla="*/ 169545 w 342900"/>
                <a:gd name="connsiteY12" fmla="*/ 75247 h 368617"/>
                <a:gd name="connsiteX13" fmla="*/ 116205 w 342900"/>
                <a:gd name="connsiteY13" fmla="*/ 231458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2900" h="368617">
                  <a:moveTo>
                    <a:pt x="136208" y="0"/>
                  </a:moveTo>
                  <a:lnTo>
                    <a:pt x="205740" y="0"/>
                  </a:lnTo>
                  <a:lnTo>
                    <a:pt x="342900" y="368618"/>
                  </a:lnTo>
                  <a:lnTo>
                    <a:pt x="271463" y="368618"/>
                  </a:lnTo>
                  <a:lnTo>
                    <a:pt x="244793" y="290512"/>
                  </a:lnTo>
                  <a:lnTo>
                    <a:pt x="96203" y="290512"/>
                  </a:lnTo>
                  <a:lnTo>
                    <a:pt x="69533" y="368618"/>
                  </a:lnTo>
                  <a:lnTo>
                    <a:pt x="0" y="368618"/>
                  </a:lnTo>
                  <a:lnTo>
                    <a:pt x="136208" y="0"/>
                  </a:lnTo>
                  <a:close/>
                  <a:moveTo>
                    <a:pt x="116205" y="231458"/>
                  </a:moveTo>
                  <a:lnTo>
                    <a:pt x="223838" y="231458"/>
                  </a:lnTo>
                  <a:lnTo>
                    <a:pt x="170498" y="75247"/>
                  </a:lnTo>
                  <a:lnTo>
                    <a:pt x="169545" y="75247"/>
                  </a:lnTo>
                  <a:lnTo>
                    <a:pt x="116205" y="231458"/>
                  </a:lnTo>
                  <a:close/>
                </a:path>
              </a:pathLst>
            </a:custGeom>
            <a:grpFill/>
            <a:ln w="9525" cap="flat">
              <a:noFill/>
              <a:prstDash val="solid"/>
              <a:miter/>
            </a:ln>
          </p:spPr>
          <p:txBody>
            <a:bodyPr rtlCol="0" anchor="ctr"/>
            <a:lstStyle/>
            <a:p>
              <a:endParaRPr lang="de-DE"/>
            </a:p>
          </p:txBody>
        </p:sp>
        <p:sp>
          <p:nvSpPr>
            <p:cNvPr id="153" name="Freihandform: Form 152"/>
            <p:cNvSpPr/>
            <p:nvPr/>
          </p:nvSpPr>
          <p:spPr>
            <a:xfrm>
              <a:off x="4992052" y="2525076"/>
              <a:ext cx="61912" cy="388620"/>
            </a:xfrm>
            <a:custGeom>
              <a:avLst/>
              <a:gdLst>
                <a:gd name="connsiteX0" fmla="*/ 61913 w 61912"/>
                <a:gd name="connsiteY0" fmla="*/ 388620 h 388620"/>
                <a:gd name="connsiteX1" fmla="*/ 0 w 61912"/>
                <a:gd name="connsiteY1" fmla="*/ 388620 h 388620"/>
                <a:gd name="connsiteX2" fmla="*/ 0 w 61912"/>
                <a:gd name="connsiteY2" fmla="*/ 14288 h 388620"/>
                <a:gd name="connsiteX3" fmla="*/ 61913 w 61912"/>
                <a:gd name="connsiteY3" fmla="*/ 0 h 388620"/>
                <a:gd name="connsiteX4" fmla="*/ 61913 w 61912"/>
                <a:gd name="connsiteY4" fmla="*/ 388620 h 388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8620">
                  <a:moveTo>
                    <a:pt x="61913" y="388620"/>
                  </a:moveTo>
                  <a:lnTo>
                    <a:pt x="0" y="388620"/>
                  </a:lnTo>
                  <a:lnTo>
                    <a:pt x="0" y="14288"/>
                  </a:lnTo>
                  <a:lnTo>
                    <a:pt x="61913" y="0"/>
                  </a:lnTo>
                  <a:lnTo>
                    <a:pt x="61913" y="388620"/>
                  </a:lnTo>
                  <a:close/>
                </a:path>
              </a:pathLst>
            </a:custGeom>
            <a:grpFill/>
            <a:ln w="9525" cap="flat">
              <a:noFill/>
              <a:prstDash val="solid"/>
              <a:miter/>
            </a:ln>
          </p:spPr>
          <p:txBody>
            <a:bodyPr rtlCol="0" anchor="ctr"/>
            <a:lstStyle/>
            <a:p>
              <a:endParaRPr lang="de-DE"/>
            </a:p>
          </p:txBody>
        </p:sp>
        <p:sp>
          <p:nvSpPr>
            <p:cNvPr id="154" name="Freihandform: Form 153"/>
            <p:cNvSpPr/>
            <p:nvPr/>
          </p:nvSpPr>
          <p:spPr>
            <a:xfrm>
              <a:off x="5120639" y="2641281"/>
              <a:ext cx="242887" cy="279082"/>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8"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3355" y="279083"/>
                    <a:pt x="132397" y="279083"/>
                  </a:cubicBezTo>
                  <a:close/>
                  <a:moveTo>
                    <a:pt x="62865" y="115253"/>
                  </a:moveTo>
                  <a:lnTo>
                    <a:pt x="183832" y="115253"/>
                  </a:lnTo>
                  <a:cubicBezTo>
                    <a:pt x="180975" y="74295"/>
                    <a:pt x="160020" y="50482"/>
                    <a:pt x="124778" y="50482"/>
                  </a:cubicBezTo>
                  <a:cubicBezTo>
                    <a:pt x="90488" y="50482"/>
                    <a:pt x="68580" y="74295"/>
                    <a:pt x="62865" y="115253"/>
                  </a:cubicBezTo>
                  <a:close/>
                </a:path>
              </a:pathLst>
            </a:custGeom>
            <a:grpFill/>
            <a:ln w="9525" cap="flat">
              <a:noFill/>
              <a:prstDash val="solid"/>
              <a:miter/>
            </a:ln>
          </p:spPr>
          <p:txBody>
            <a:bodyPr rtlCol="0" anchor="ctr"/>
            <a:lstStyle/>
            <a:p>
              <a:endParaRPr lang="de-DE"/>
            </a:p>
          </p:txBody>
        </p:sp>
        <p:sp>
          <p:nvSpPr>
            <p:cNvPr id="155" name="Freihandform: Form 154"/>
            <p:cNvSpPr/>
            <p:nvPr/>
          </p:nvSpPr>
          <p:spPr>
            <a:xfrm>
              <a:off x="5397817" y="2646997"/>
              <a:ext cx="255269" cy="266700"/>
            </a:xfrm>
            <a:custGeom>
              <a:avLst/>
              <a:gdLst>
                <a:gd name="connsiteX0" fmla="*/ 255270 w 255269"/>
                <a:gd name="connsiteY0" fmla="*/ 266700 h 266700"/>
                <a:gd name="connsiteX1" fmla="*/ 183832 w 255269"/>
                <a:gd name="connsiteY1" fmla="*/ 266700 h 266700"/>
                <a:gd name="connsiteX2" fmla="*/ 126682 w 255269"/>
                <a:gd name="connsiteY2" fmla="*/ 174307 h 266700"/>
                <a:gd name="connsiteX3" fmla="*/ 125730 w 255269"/>
                <a:gd name="connsiteY3" fmla="*/ 174307 h 266700"/>
                <a:gd name="connsiteX4" fmla="*/ 70485 w 255269"/>
                <a:gd name="connsiteY4" fmla="*/ 266700 h 266700"/>
                <a:gd name="connsiteX5" fmla="*/ 0 w 255269"/>
                <a:gd name="connsiteY5" fmla="*/ 266700 h 266700"/>
                <a:gd name="connsiteX6" fmla="*/ 91440 w 255269"/>
                <a:gd name="connsiteY6" fmla="*/ 128588 h 266700"/>
                <a:gd name="connsiteX7" fmla="*/ 6667 w 255269"/>
                <a:gd name="connsiteY7" fmla="*/ 0 h 266700"/>
                <a:gd name="connsiteX8" fmla="*/ 77152 w 255269"/>
                <a:gd name="connsiteY8" fmla="*/ 0 h 266700"/>
                <a:gd name="connsiteX9" fmla="*/ 127635 w 255269"/>
                <a:gd name="connsiteY9" fmla="*/ 81915 h 266700"/>
                <a:gd name="connsiteX10" fmla="*/ 128588 w 255269"/>
                <a:gd name="connsiteY10" fmla="*/ 81915 h 266700"/>
                <a:gd name="connsiteX11" fmla="*/ 178117 w 255269"/>
                <a:gd name="connsiteY11" fmla="*/ 0 h 266700"/>
                <a:gd name="connsiteX12" fmla="*/ 247650 w 255269"/>
                <a:gd name="connsiteY12" fmla="*/ 0 h 266700"/>
                <a:gd name="connsiteX13" fmla="*/ 163830 w 255269"/>
                <a:gd name="connsiteY13" fmla="*/ 127635 h 266700"/>
                <a:gd name="connsiteX14" fmla="*/ 255270 w 255269"/>
                <a:gd name="connsiteY14" fmla="*/ 26670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5269" h="266700">
                  <a:moveTo>
                    <a:pt x="255270" y="266700"/>
                  </a:moveTo>
                  <a:lnTo>
                    <a:pt x="183832" y="266700"/>
                  </a:lnTo>
                  <a:lnTo>
                    <a:pt x="126682" y="174307"/>
                  </a:lnTo>
                  <a:lnTo>
                    <a:pt x="125730" y="174307"/>
                  </a:lnTo>
                  <a:lnTo>
                    <a:pt x="70485" y="266700"/>
                  </a:lnTo>
                  <a:lnTo>
                    <a:pt x="0" y="266700"/>
                  </a:lnTo>
                  <a:lnTo>
                    <a:pt x="91440" y="128588"/>
                  </a:lnTo>
                  <a:lnTo>
                    <a:pt x="6667" y="0"/>
                  </a:lnTo>
                  <a:lnTo>
                    <a:pt x="77152" y="0"/>
                  </a:lnTo>
                  <a:lnTo>
                    <a:pt x="127635" y="81915"/>
                  </a:lnTo>
                  <a:lnTo>
                    <a:pt x="128588" y="81915"/>
                  </a:lnTo>
                  <a:lnTo>
                    <a:pt x="178117" y="0"/>
                  </a:lnTo>
                  <a:lnTo>
                    <a:pt x="247650" y="0"/>
                  </a:lnTo>
                  <a:lnTo>
                    <a:pt x="163830" y="127635"/>
                  </a:lnTo>
                  <a:lnTo>
                    <a:pt x="255270" y="266700"/>
                  </a:lnTo>
                  <a:close/>
                </a:path>
              </a:pathLst>
            </a:custGeom>
            <a:grpFill/>
            <a:ln w="9525" cap="flat">
              <a:noFill/>
              <a:prstDash val="solid"/>
              <a:miter/>
            </a:ln>
          </p:spPr>
          <p:txBody>
            <a:bodyPr rtlCol="0" anchor="ctr"/>
            <a:lstStyle/>
            <a:p>
              <a:endParaRPr lang="de-DE"/>
            </a:p>
          </p:txBody>
        </p:sp>
        <p:sp>
          <p:nvSpPr>
            <p:cNvPr id="156" name="Freihandform: Form 155"/>
            <p:cNvSpPr/>
            <p:nvPr/>
          </p:nvSpPr>
          <p:spPr>
            <a:xfrm>
              <a:off x="5686407" y="2641281"/>
              <a:ext cx="225759" cy="279082"/>
            </a:xfrm>
            <a:custGeom>
              <a:avLst/>
              <a:gdLst>
                <a:gd name="connsiteX0" fmla="*/ 114317 w 225759"/>
                <a:gd name="connsiteY0" fmla="*/ 107632 h 279082"/>
                <a:gd name="connsiteX1" fmla="*/ 164799 w 225759"/>
                <a:gd name="connsiteY1" fmla="*/ 113347 h 279082"/>
                <a:gd name="connsiteX2" fmla="*/ 164799 w 225759"/>
                <a:gd name="connsiteY2" fmla="*/ 103822 h 279082"/>
                <a:gd name="connsiteX3" fmla="*/ 105744 w 225759"/>
                <a:gd name="connsiteY3" fmla="*/ 52388 h 279082"/>
                <a:gd name="connsiteX4" fmla="*/ 38117 w 225759"/>
                <a:gd name="connsiteY4" fmla="*/ 67628 h 279082"/>
                <a:gd name="connsiteX5" fmla="*/ 24782 w 225759"/>
                <a:gd name="connsiteY5" fmla="*/ 15240 h 279082"/>
                <a:gd name="connsiteX6" fmla="*/ 112412 w 225759"/>
                <a:gd name="connsiteY6" fmla="*/ 0 h 279082"/>
                <a:gd name="connsiteX7" fmla="*/ 225759 w 225759"/>
                <a:gd name="connsiteY7" fmla="*/ 102870 h 279082"/>
                <a:gd name="connsiteX8" fmla="*/ 225759 w 225759"/>
                <a:gd name="connsiteY8" fmla="*/ 273368 h 279082"/>
                <a:gd name="connsiteX9" fmla="*/ 166704 w 225759"/>
                <a:gd name="connsiteY9" fmla="*/ 273368 h 279082"/>
                <a:gd name="connsiteX10" fmla="*/ 166704 w 225759"/>
                <a:gd name="connsiteY10" fmla="*/ 244793 h 279082"/>
                <a:gd name="connsiteX11" fmla="*/ 165752 w 225759"/>
                <a:gd name="connsiteY11" fmla="*/ 244793 h 279082"/>
                <a:gd name="connsiteX12" fmla="*/ 87647 w 225759"/>
                <a:gd name="connsiteY12" fmla="*/ 279083 h 279082"/>
                <a:gd name="connsiteX13" fmla="*/ 17 w 225759"/>
                <a:gd name="connsiteY13" fmla="*/ 194310 h 279082"/>
                <a:gd name="connsiteX14" fmla="*/ 114317 w 225759"/>
                <a:gd name="connsiteY14" fmla="*/ 107632 h 279082"/>
                <a:gd name="connsiteX15" fmla="*/ 103839 w 225759"/>
                <a:gd name="connsiteY15" fmla="*/ 232410 h 279082"/>
                <a:gd name="connsiteX16" fmla="*/ 164799 w 225759"/>
                <a:gd name="connsiteY16" fmla="*/ 200025 h 279082"/>
                <a:gd name="connsiteX17" fmla="*/ 164799 w 225759"/>
                <a:gd name="connsiteY17" fmla="*/ 154305 h 279082"/>
                <a:gd name="connsiteX18" fmla="*/ 120984 w 225759"/>
                <a:gd name="connsiteY18" fmla="*/ 149543 h 279082"/>
                <a:gd name="connsiteX19" fmla="*/ 59072 w 225759"/>
                <a:gd name="connsiteY19" fmla="*/ 193358 h 279082"/>
                <a:gd name="connsiteX20" fmla="*/ 103839 w 225759"/>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59" h="279082">
                  <a:moveTo>
                    <a:pt x="114317" y="107632"/>
                  </a:moveTo>
                  <a:cubicBezTo>
                    <a:pt x="131462" y="107632"/>
                    <a:pt x="147654" y="108585"/>
                    <a:pt x="164799" y="113347"/>
                  </a:cubicBezTo>
                  <a:lnTo>
                    <a:pt x="164799" y="103822"/>
                  </a:lnTo>
                  <a:cubicBezTo>
                    <a:pt x="164799" y="69532"/>
                    <a:pt x="144797" y="52388"/>
                    <a:pt x="105744" y="52388"/>
                  </a:cubicBezTo>
                  <a:cubicBezTo>
                    <a:pt x="83837" y="52388"/>
                    <a:pt x="60024" y="58103"/>
                    <a:pt x="38117" y="67628"/>
                  </a:cubicBezTo>
                  <a:lnTo>
                    <a:pt x="24782" y="15240"/>
                  </a:lnTo>
                  <a:cubicBezTo>
                    <a:pt x="49547" y="5715"/>
                    <a:pt x="81932" y="0"/>
                    <a:pt x="112412" y="0"/>
                  </a:cubicBezTo>
                  <a:cubicBezTo>
                    <a:pt x="187659" y="0"/>
                    <a:pt x="225759" y="35243"/>
                    <a:pt x="225759" y="102870"/>
                  </a:cubicBezTo>
                  <a:lnTo>
                    <a:pt x="225759" y="273368"/>
                  </a:lnTo>
                  <a:lnTo>
                    <a:pt x="166704" y="273368"/>
                  </a:lnTo>
                  <a:lnTo>
                    <a:pt x="166704" y="244793"/>
                  </a:lnTo>
                  <a:lnTo>
                    <a:pt x="165752" y="244793"/>
                  </a:lnTo>
                  <a:cubicBezTo>
                    <a:pt x="142892" y="268605"/>
                    <a:pt x="119079" y="279083"/>
                    <a:pt x="87647" y="279083"/>
                  </a:cubicBezTo>
                  <a:cubicBezTo>
                    <a:pt x="34307" y="279083"/>
                    <a:pt x="17" y="245745"/>
                    <a:pt x="17" y="194310"/>
                  </a:cubicBezTo>
                  <a:cubicBezTo>
                    <a:pt x="-936" y="138113"/>
                    <a:pt x="39069" y="107632"/>
                    <a:pt x="114317" y="107632"/>
                  </a:cubicBezTo>
                  <a:close/>
                  <a:moveTo>
                    <a:pt x="103839" y="232410"/>
                  </a:moveTo>
                  <a:cubicBezTo>
                    <a:pt x="126699" y="232410"/>
                    <a:pt x="147654" y="220980"/>
                    <a:pt x="164799" y="200025"/>
                  </a:cubicBezTo>
                  <a:lnTo>
                    <a:pt x="164799" y="154305"/>
                  </a:lnTo>
                  <a:cubicBezTo>
                    <a:pt x="150512" y="150495"/>
                    <a:pt x="135272" y="149543"/>
                    <a:pt x="120984" y="149543"/>
                  </a:cubicBezTo>
                  <a:cubicBezTo>
                    <a:pt x="81932" y="149543"/>
                    <a:pt x="59072" y="164783"/>
                    <a:pt x="59072" y="193358"/>
                  </a:cubicBezTo>
                  <a:cubicBezTo>
                    <a:pt x="59072" y="217170"/>
                    <a:pt x="76217" y="232410"/>
                    <a:pt x="103839" y="232410"/>
                  </a:cubicBezTo>
                  <a:close/>
                </a:path>
              </a:pathLst>
            </a:custGeom>
            <a:grpFill/>
            <a:ln w="9525" cap="flat">
              <a:noFill/>
              <a:prstDash val="solid"/>
              <a:miter/>
            </a:ln>
          </p:spPr>
          <p:txBody>
            <a:bodyPr rtlCol="0" anchor="ctr"/>
            <a:lstStyle/>
            <a:p>
              <a:endParaRPr lang="de-DE"/>
            </a:p>
          </p:txBody>
        </p:sp>
        <p:sp>
          <p:nvSpPr>
            <p:cNvPr id="157" name="Freihandform: Form 156"/>
            <p:cNvSpPr/>
            <p:nvPr/>
          </p:nvSpPr>
          <p:spPr>
            <a:xfrm>
              <a:off x="5991224" y="2641281"/>
              <a:ext cx="229552" cy="273367"/>
            </a:xfrm>
            <a:custGeom>
              <a:avLst/>
              <a:gdLst>
                <a:gd name="connsiteX0" fmla="*/ 229553 w 229552"/>
                <a:gd name="connsiteY0" fmla="*/ 272415 h 273367"/>
                <a:gd name="connsiteX1" fmla="*/ 166688 w 229552"/>
                <a:gd name="connsiteY1" fmla="*/ 272415 h 273367"/>
                <a:gd name="connsiteX2" fmla="*/ 166688 w 229552"/>
                <a:gd name="connsiteY2" fmla="*/ 120015 h 273367"/>
                <a:gd name="connsiteX3" fmla="*/ 117157 w 229552"/>
                <a:gd name="connsiteY3" fmla="*/ 55245 h 273367"/>
                <a:gd name="connsiteX4" fmla="*/ 61913 w 229552"/>
                <a:gd name="connsiteY4" fmla="*/ 120015 h 273367"/>
                <a:gd name="connsiteX5" fmla="*/ 61913 w 229552"/>
                <a:gd name="connsiteY5" fmla="*/ 273368 h 273367"/>
                <a:gd name="connsiteX6" fmla="*/ 0 w 229552"/>
                <a:gd name="connsiteY6" fmla="*/ 273368 h 273367"/>
                <a:gd name="connsiteX7" fmla="*/ 0 w 229552"/>
                <a:gd name="connsiteY7" fmla="*/ 6668 h 273367"/>
                <a:gd name="connsiteX8" fmla="*/ 61913 w 229552"/>
                <a:gd name="connsiteY8" fmla="*/ 6668 h 273367"/>
                <a:gd name="connsiteX9" fmla="*/ 61913 w 229552"/>
                <a:gd name="connsiteY9" fmla="*/ 39053 h 273367"/>
                <a:gd name="connsiteX10" fmla="*/ 62865 w 229552"/>
                <a:gd name="connsiteY10" fmla="*/ 39053 h 273367"/>
                <a:gd name="connsiteX11" fmla="*/ 140970 w 229552"/>
                <a:gd name="connsiteY11" fmla="*/ 0 h 273367"/>
                <a:gd name="connsiteX12" fmla="*/ 228600 w 229552"/>
                <a:gd name="connsiteY12" fmla="*/ 107632 h 273367"/>
                <a:gd name="connsiteX13" fmla="*/ 228600 w 229552"/>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273367">
                  <a:moveTo>
                    <a:pt x="229553" y="272415"/>
                  </a:moveTo>
                  <a:lnTo>
                    <a:pt x="166688" y="272415"/>
                  </a:lnTo>
                  <a:lnTo>
                    <a:pt x="166688" y="120015"/>
                  </a:lnTo>
                  <a:cubicBezTo>
                    <a:pt x="166688" y="80963"/>
                    <a:pt x="155257" y="55245"/>
                    <a:pt x="117157"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7" y="15240"/>
                    <a:pt x="106680" y="0"/>
                    <a:pt x="140970" y="0"/>
                  </a:cubicBezTo>
                  <a:cubicBezTo>
                    <a:pt x="201930" y="0"/>
                    <a:pt x="228600" y="44768"/>
                    <a:pt x="228600" y="107632"/>
                  </a:cubicBezTo>
                  <a:lnTo>
                    <a:pt x="228600" y="272415"/>
                  </a:lnTo>
                  <a:close/>
                </a:path>
              </a:pathLst>
            </a:custGeom>
            <a:grpFill/>
            <a:ln w="9525" cap="flat">
              <a:noFill/>
              <a:prstDash val="solid"/>
              <a:miter/>
            </a:ln>
          </p:spPr>
          <p:txBody>
            <a:bodyPr rtlCol="0" anchor="ctr"/>
            <a:lstStyle/>
            <a:p>
              <a:endParaRPr lang="de-DE"/>
            </a:p>
          </p:txBody>
        </p:sp>
        <p:sp>
          <p:nvSpPr>
            <p:cNvPr id="158" name="Freihandform: Form 157"/>
            <p:cNvSpPr/>
            <p:nvPr/>
          </p:nvSpPr>
          <p:spPr>
            <a:xfrm>
              <a:off x="6286499" y="2525076"/>
              <a:ext cx="248602" cy="396239"/>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3 w 248602"/>
                <a:gd name="connsiteY5" fmla="*/ 0 h 396239"/>
                <a:gd name="connsiteX6" fmla="*/ 248603 w 248602"/>
                <a:gd name="connsiteY6" fmla="*/ 389573 h 396239"/>
                <a:gd name="connsiteX7" fmla="*/ 187643 w 248602"/>
                <a:gd name="connsiteY7" fmla="*/ 389573 h 396239"/>
                <a:gd name="connsiteX8" fmla="*/ 187643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1913 w 248602"/>
                <a:gd name="connsiteY12" fmla="*/ 255270 h 396239"/>
                <a:gd name="connsiteX13" fmla="*/ 123825 w 248602"/>
                <a:gd name="connsiteY13" fmla="*/ 340995 h 396239"/>
                <a:gd name="connsiteX14" fmla="*/ 187643 w 248602"/>
                <a:gd name="connsiteY14" fmla="*/ 305753 h 396239"/>
                <a:gd name="connsiteX15" fmla="*/ 187643 w 248602"/>
                <a:gd name="connsiteY15" fmla="*/ 207645 h 396239"/>
                <a:gd name="connsiteX16" fmla="*/ 123825 w 248602"/>
                <a:gd name="connsiteY16" fmla="*/ 172402 h 396239"/>
                <a:gd name="connsiteX17" fmla="*/ 61913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3" y="130493"/>
                    <a:pt x="185738" y="152400"/>
                  </a:cubicBezTo>
                  <a:lnTo>
                    <a:pt x="186690" y="152400"/>
                  </a:lnTo>
                  <a:lnTo>
                    <a:pt x="186690" y="15240"/>
                  </a:lnTo>
                  <a:lnTo>
                    <a:pt x="248603" y="0"/>
                  </a:lnTo>
                  <a:lnTo>
                    <a:pt x="248603" y="389573"/>
                  </a:lnTo>
                  <a:lnTo>
                    <a:pt x="187643" y="389573"/>
                  </a:lnTo>
                  <a:lnTo>
                    <a:pt x="187643" y="358140"/>
                  </a:lnTo>
                  <a:lnTo>
                    <a:pt x="186690" y="358140"/>
                  </a:lnTo>
                  <a:cubicBezTo>
                    <a:pt x="167640" y="381953"/>
                    <a:pt x="140018" y="396240"/>
                    <a:pt x="106680" y="396240"/>
                  </a:cubicBezTo>
                  <a:cubicBezTo>
                    <a:pt x="43815" y="395288"/>
                    <a:pt x="0" y="340995"/>
                    <a:pt x="0" y="255270"/>
                  </a:cubicBezTo>
                  <a:close/>
                  <a:moveTo>
                    <a:pt x="61913" y="255270"/>
                  </a:moveTo>
                  <a:cubicBezTo>
                    <a:pt x="61913" y="309563"/>
                    <a:pt x="84772" y="340995"/>
                    <a:pt x="123825" y="340995"/>
                  </a:cubicBezTo>
                  <a:cubicBezTo>
                    <a:pt x="147638" y="340995"/>
                    <a:pt x="167640" y="329565"/>
                    <a:pt x="187643" y="305753"/>
                  </a:cubicBezTo>
                  <a:lnTo>
                    <a:pt x="187643" y="207645"/>
                  </a:lnTo>
                  <a:cubicBezTo>
                    <a:pt x="169545" y="183833"/>
                    <a:pt x="149543" y="172402"/>
                    <a:pt x="123825" y="172402"/>
                  </a:cubicBezTo>
                  <a:cubicBezTo>
                    <a:pt x="82868" y="172402"/>
                    <a:pt x="61913" y="201930"/>
                    <a:pt x="61913" y="255270"/>
                  </a:cubicBezTo>
                  <a:close/>
                </a:path>
              </a:pathLst>
            </a:custGeom>
            <a:grpFill/>
            <a:ln w="9525" cap="flat">
              <a:noFill/>
              <a:prstDash val="solid"/>
              <a:miter/>
            </a:ln>
          </p:spPr>
          <p:txBody>
            <a:bodyPr rtlCol="0" anchor="ctr"/>
            <a:lstStyle/>
            <a:p>
              <a:endParaRPr lang="de-DE"/>
            </a:p>
          </p:txBody>
        </p:sp>
        <p:sp>
          <p:nvSpPr>
            <p:cNvPr id="159" name="Freihandform: Form 158"/>
            <p:cNvSpPr/>
            <p:nvPr/>
          </p:nvSpPr>
          <p:spPr>
            <a:xfrm>
              <a:off x="6602729" y="2641281"/>
              <a:ext cx="242887" cy="279082"/>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7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3" y="264795"/>
                    <a:pt x="172402" y="279083"/>
                    <a:pt x="132397" y="279083"/>
                  </a:cubicBezTo>
                  <a:close/>
                  <a:moveTo>
                    <a:pt x="62865" y="115253"/>
                  </a:moveTo>
                  <a:lnTo>
                    <a:pt x="183832" y="115253"/>
                  </a:lnTo>
                  <a:cubicBezTo>
                    <a:pt x="180975" y="74295"/>
                    <a:pt x="160020" y="50482"/>
                    <a:pt x="124777" y="50482"/>
                  </a:cubicBezTo>
                  <a:cubicBezTo>
                    <a:pt x="90488" y="50482"/>
                    <a:pt x="67627" y="74295"/>
                    <a:pt x="62865" y="115253"/>
                  </a:cubicBezTo>
                  <a:close/>
                </a:path>
              </a:pathLst>
            </a:custGeom>
            <a:grpFill/>
            <a:ln w="9525" cap="flat">
              <a:noFill/>
              <a:prstDash val="solid"/>
              <a:miter/>
            </a:ln>
          </p:spPr>
          <p:txBody>
            <a:bodyPr rtlCol="0" anchor="ctr"/>
            <a:lstStyle/>
            <a:p>
              <a:endParaRPr lang="de-DE"/>
            </a:p>
          </p:txBody>
        </p:sp>
        <p:sp>
          <p:nvSpPr>
            <p:cNvPr id="160" name="Freihandform: Form 159"/>
            <p:cNvSpPr/>
            <p:nvPr/>
          </p:nvSpPr>
          <p:spPr>
            <a:xfrm>
              <a:off x="6916101" y="2641039"/>
              <a:ext cx="160020" cy="272657"/>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grpFill/>
            <a:ln w="9525" cap="flat">
              <a:noFill/>
              <a:prstDash val="solid"/>
              <a:miter/>
            </a:ln>
          </p:spPr>
          <p:txBody>
            <a:bodyPr rtlCol="0" anchor="ctr"/>
            <a:lstStyle/>
            <a:p>
              <a:endParaRPr lang="de-DE"/>
            </a:p>
          </p:txBody>
        </p:sp>
        <p:sp>
          <p:nvSpPr>
            <p:cNvPr id="161" name="Freihandform: Form 160"/>
            <p:cNvSpPr/>
            <p:nvPr/>
          </p:nvSpPr>
          <p:spPr>
            <a:xfrm>
              <a:off x="7115174" y="2721291"/>
              <a:ext cx="130492" cy="59055"/>
            </a:xfrm>
            <a:custGeom>
              <a:avLst/>
              <a:gdLst>
                <a:gd name="connsiteX0" fmla="*/ 130493 w 130492"/>
                <a:gd name="connsiteY0" fmla="*/ 59055 h 59055"/>
                <a:gd name="connsiteX1" fmla="*/ 0 w 130492"/>
                <a:gd name="connsiteY1" fmla="*/ 59055 h 59055"/>
                <a:gd name="connsiteX2" fmla="*/ 0 w 130492"/>
                <a:gd name="connsiteY2" fmla="*/ 0 h 59055"/>
                <a:gd name="connsiteX3" fmla="*/ 130493 w 130492"/>
                <a:gd name="connsiteY3" fmla="*/ 0 h 59055"/>
                <a:gd name="connsiteX4" fmla="*/ 130493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3" y="59055"/>
                  </a:moveTo>
                  <a:lnTo>
                    <a:pt x="0" y="59055"/>
                  </a:lnTo>
                  <a:lnTo>
                    <a:pt x="0" y="0"/>
                  </a:lnTo>
                  <a:lnTo>
                    <a:pt x="130493" y="0"/>
                  </a:lnTo>
                  <a:lnTo>
                    <a:pt x="130493" y="59055"/>
                  </a:lnTo>
                  <a:close/>
                </a:path>
              </a:pathLst>
            </a:custGeom>
            <a:grpFill/>
            <a:ln w="9525" cap="flat">
              <a:noFill/>
              <a:prstDash val="solid"/>
              <a:miter/>
            </a:ln>
          </p:spPr>
          <p:txBody>
            <a:bodyPr rtlCol="0" anchor="ctr"/>
            <a:lstStyle/>
            <a:p>
              <a:endParaRPr lang="de-DE"/>
            </a:p>
          </p:txBody>
        </p:sp>
        <p:sp>
          <p:nvSpPr>
            <p:cNvPr id="162" name="Freihandform: Form 161"/>
            <p:cNvSpPr/>
            <p:nvPr/>
          </p:nvSpPr>
          <p:spPr>
            <a:xfrm>
              <a:off x="7324724" y="2545079"/>
              <a:ext cx="288607" cy="375284"/>
            </a:xfrm>
            <a:custGeom>
              <a:avLst/>
              <a:gdLst>
                <a:gd name="connsiteX0" fmla="*/ 288607 w 288607"/>
                <a:gd name="connsiteY0" fmla="*/ 222885 h 375284"/>
                <a:gd name="connsiteX1" fmla="*/ 143827 w 288607"/>
                <a:gd name="connsiteY1" fmla="*/ 375285 h 375284"/>
                <a:gd name="connsiteX2" fmla="*/ 0 w 288607"/>
                <a:gd name="connsiteY2" fmla="*/ 222885 h 375284"/>
                <a:gd name="connsiteX3" fmla="*/ 0 w 288607"/>
                <a:gd name="connsiteY3" fmla="*/ 0 h 375284"/>
                <a:gd name="connsiteX4" fmla="*/ 66675 w 288607"/>
                <a:gd name="connsiteY4" fmla="*/ 0 h 375284"/>
                <a:gd name="connsiteX5" fmla="*/ 66675 w 288607"/>
                <a:gd name="connsiteY5" fmla="*/ 219075 h 375284"/>
                <a:gd name="connsiteX6" fmla="*/ 144780 w 288607"/>
                <a:gd name="connsiteY6" fmla="*/ 312420 h 375284"/>
                <a:gd name="connsiteX7" fmla="*/ 220980 w 288607"/>
                <a:gd name="connsiteY7" fmla="*/ 219075 h 375284"/>
                <a:gd name="connsiteX8" fmla="*/ 220980 w 288607"/>
                <a:gd name="connsiteY8" fmla="*/ 0 h 375284"/>
                <a:gd name="connsiteX9" fmla="*/ 287655 w 288607"/>
                <a:gd name="connsiteY9" fmla="*/ 0 h 375284"/>
                <a:gd name="connsiteX10" fmla="*/ 287655 w 288607"/>
                <a:gd name="connsiteY10" fmla="*/ 222885 h 37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8607" h="375284">
                  <a:moveTo>
                    <a:pt x="288607" y="222885"/>
                  </a:moveTo>
                  <a:cubicBezTo>
                    <a:pt x="288607" y="311468"/>
                    <a:pt x="242888" y="375285"/>
                    <a:pt x="143827" y="375285"/>
                  </a:cubicBezTo>
                  <a:cubicBezTo>
                    <a:pt x="45720" y="375285"/>
                    <a:pt x="0" y="312420"/>
                    <a:pt x="0" y="222885"/>
                  </a:cubicBezTo>
                  <a:lnTo>
                    <a:pt x="0" y="0"/>
                  </a:lnTo>
                  <a:lnTo>
                    <a:pt x="66675" y="0"/>
                  </a:lnTo>
                  <a:lnTo>
                    <a:pt x="66675" y="219075"/>
                  </a:lnTo>
                  <a:cubicBezTo>
                    <a:pt x="66675" y="274320"/>
                    <a:pt x="90488" y="312420"/>
                    <a:pt x="144780" y="312420"/>
                  </a:cubicBezTo>
                  <a:cubicBezTo>
                    <a:pt x="199073" y="312420"/>
                    <a:pt x="220980" y="275272"/>
                    <a:pt x="220980" y="219075"/>
                  </a:cubicBezTo>
                  <a:lnTo>
                    <a:pt x="220980" y="0"/>
                  </a:lnTo>
                  <a:lnTo>
                    <a:pt x="287655" y="0"/>
                  </a:lnTo>
                  <a:lnTo>
                    <a:pt x="287655" y="222885"/>
                  </a:lnTo>
                  <a:close/>
                </a:path>
              </a:pathLst>
            </a:custGeom>
            <a:grpFill/>
            <a:ln w="9525" cap="flat">
              <a:noFill/>
              <a:prstDash val="solid"/>
              <a:miter/>
            </a:ln>
          </p:spPr>
          <p:txBody>
            <a:bodyPr rtlCol="0" anchor="ctr"/>
            <a:lstStyle/>
            <a:p>
              <a:endParaRPr lang="de-DE"/>
            </a:p>
          </p:txBody>
        </p:sp>
        <p:sp>
          <p:nvSpPr>
            <p:cNvPr id="163" name="Freihandform: Form 162"/>
            <p:cNvSpPr/>
            <p:nvPr/>
          </p:nvSpPr>
          <p:spPr>
            <a:xfrm>
              <a:off x="7697151" y="2641281"/>
              <a:ext cx="228600" cy="27336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8 h 273367"/>
                <a:gd name="connsiteX6" fmla="*/ 0 w 228600"/>
                <a:gd name="connsiteY6" fmla="*/ 273368 h 273367"/>
                <a:gd name="connsiteX7" fmla="*/ 0 w 228600"/>
                <a:gd name="connsiteY7" fmla="*/ 6668 h 273367"/>
                <a:gd name="connsiteX8" fmla="*/ 61913 w 228600"/>
                <a:gd name="connsiteY8" fmla="*/ 6668 h 273367"/>
                <a:gd name="connsiteX9" fmla="*/ 61913 w 228600"/>
                <a:gd name="connsiteY9" fmla="*/ 39053 h 273367"/>
                <a:gd name="connsiteX10" fmla="*/ 62865 w 228600"/>
                <a:gd name="connsiteY10" fmla="*/ 39053 h 273367"/>
                <a:gd name="connsiteX11" fmla="*/ 140970 w 228600"/>
                <a:gd name="connsiteY11" fmla="*/ 0 h 273367"/>
                <a:gd name="connsiteX12" fmla="*/ 228600 w 228600"/>
                <a:gd name="connsiteY12" fmla="*/ 107632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8" y="15240"/>
                    <a:pt x="106680" y="0"/>
                    <a:pt x="140970" y="0"/>
                  </a:cubicBezTo>
                  <a:cubicBezTo>
                    <a:pt x="201930" y="0"/>
                    <a:pt x="228600" y="44768"/>
                    <a:pt x="228600" y="107632"/>
                  </a:cubicBezTo>
                  <a:lnTo>
                    <a:pt x="228600" y="272415"/>
                  </a:lnTo>
                  <a:close/>
                </a:path>
              </a:pathLst>
            </a:custGeom>
            <a:grpFill/>
            <a:ln w="9525" cap="flat">
              <a:noFill/>
              <a:prstDash val="solid"/>
              <a:miter/>
            </a:ln>
          </p:spPr>
          <p:txBody>
            <a:bodyPr rtlCol="0" anchor="ctr"/>
            <a:lstStyle/>
            <a:p>
              <a:endParaRPr lang="de-DE"/>
            </a:p>
          </p:txBody>
        </p:sp>
        <p:sp>
          <p:nvSpPr>
            <p:cNvPr id="164" name="Freihandform: Form 163"/>
            <p:cNvSpPr/>
            <p:nvPr/>
          </p:nvSpPr>
          <p:spPr>
            <a:xfrm>
              <a:off x="7996237" y="2528887"/>
              <a:ext cx="79057" cy="384810"/>
            </a:xfrm>
            <a:custGeom>
              <a:avLst/>
              <a:gdLst>
                <a:gd name="connsiteX0" fmla="*/ 79057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7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7" y="38100"/>
                  </a:moveTo>
                  <a:cubicBezTo>
                    <a:pt x="79057" y="60007"/>
                    <a:pt x="60960" y="76200"/>
                    <a:pt x="39052" y="76200"/>
                  </a:cubicBezTo>
                  <a:cubicBezTo>
                    <a:pt x="17145" y="76200"/>
                    <a:pt x="0" y="60007"/>
                    <a:pt x="0" y="38100"/>
                  </a:cubicBezTo>
                  <a:cubicBezTo>
                    <a:pt x="0" y="16193"/>
                    <a:pt x="18098" y="0"/>
                    <a:pt x="39052" y="0"/>
                  </a:cubicBezTo>
                  <a:cubicBezTo>
                    <a:pt x="60960" y="0"/>
                    <a:pt x="79057" y="16193"/>
                    <a:pt x="79057" y="38100"/>
                  </a:cubicBezTo>
                  <a:close/>
                  <a:moveTo>
                    <a:pt x="70485" y="384810"/>
                  </a:moveTo>
                  <a:lnTo>
                    <a:pt x="8573" y="384810"/>
                  </a:lnTo>
                  <a:lnTo>
                    <a:pt x="8573"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66" name="Freihandform: Form 165"/>
            <p:cNvSpPr/>
            <p:nvPr/>
          </p:nvSpPr>
          <p:spPr>
            <a:xfrm>
              <a:off x="8119109" y="2647949"/>
              <a:ext cx="259079" cy="266700"/>
            </a:xfrm>
            <a:custGeom>
              <a:avLst/>
              <a:gdLst>
                <a:gd name="connsiteX0" fmla="*/ 259080 w 259079"/>
                <a:gd name="connsiteY0" fmla="*/ 0 h 266700"/>
                <a:gd name="connsiteX1" fmla="*/ 161925 w 259079"/>
                <a:gd name="connsiteY1" fmla="*/ 266700 h 266700"/>
                <a:gd name="connsiteX2" fmla="*/ 97155 w 259079"/>
                <a:gd name="connsiteY2" fmla="*/ 266700 h 266700"/>
                <a:gd name="connsiteX3" fmla="*/ 0 w 259079"/>
                <a:gd name="connsiteY3" fmla="*/ 0 h 266700"/>
                <a:gd name="connsiteX4" fmla="*/ 68580 w 259079"/>
                <a:gd name="connsiteY4" fmla="*/ 0 h 266700"/>
                <a:gd name="connsiteX5" fmla="*/ 129540 w 259079"/>
                <a:gd name="connsiteY5" fmla="*/ 193358 h 266700"/>
                <a:gd name="connsiteX6" fmla="*/ 130492 w 259079"/>
                <a:gd name="connsiteY6" fmla="*/ 193358 h 266700"/>
                <a:gd name="connsiteX7" fmla="*/ 191452 w 259079"/>
                <a:gd name="connsiteY7" fmla="*/ 0 h 266700"/>
                <a:gd name="connsiteX8" fmla="*/ 259080 w 259079"/>
                <a:gd name="connsiteY8"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079" h="266700">
                  <a:moveTo>
                    <a:pt x="259080" y="0"/>
                  </a:moveTo>
                  <a:lnTo>
                    <a:pt x="161925" y="266700"/>
                  </a:lnTo>
                  <a:lnTo>
                    <a:pt x="97155" y="266700"/>
                  </a:lnTo>
                  <a:lnTo>
                    <a:pt x="0" y="0"/>
                  </a:lnTo>
                  <a:lnTo>
                    <a:pt x="68580" y="0"/>
                  </a:lnTo>
                  <a:lnTo>
                    <a:pt x="129540" y="193358"/>
                  </a:lnTo>
                  <a:lnTo>
                    <a:pt x="130492" y="193358"/>
                  </a:lnTo>
                  <a:lnTo>
                    <a:pt x="191452" y="0"/>
                  </a:lnTo>
                  <a:lnTo>
                    <a:pt x="259080" y="0"/>
                  </a:lnTo>
                  <a:close/>
                </a:path>
              </a:pathLst>
            </a:custGeom>
            <a:grpFill/>
            <a:ln w="9525" cap="flat">
              <a:noFill/>
              <a:prstDash val="solid"/>
              <a:miter/>
            </a:ln>
          </p:spPr>
          <p:txBody>
            <a:bodyPr rtlCol="0" anchor="ctr"/>
            <a:lstStyle/>
            <a:p>
              <a:endParaRPr lang="de-DE"/>
            </a:p>
          </p:txBody>
        </p:sp>
        <p:sp>
          <p:nvSpPr>
            <p:cNvPr id="167" name="Freihandform: Form 166"/>
            <p:cNvSpPr/>
            <p:nvPr/>
          </p:nvSpPr>
          <p:spPr>
            <a:xfrm>
              <a:off x="8406764" y="2641281"/>
              <a:ext cx="242887" cy="279082"/>
            </a:xfrm>
            <a:custGeom>
              <a:avLst/>
              <a:gdLst>
                <a:gd name="connsiteX0" fmla="*/ 132398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8 w 242887"/>
                <a:gd name="connsiteY6" fmla="*/ 225743 h 279082"/>
                <a:gd name="connsiteX7" fmla="*/ 198120 w 242887"/>
                <a:gd name="connsiteY7" fmla="*/ 194310 h 279082"/>
                <a:gd name="connsiteX8" fmla="*/ 237173 w 242887"/>
                <a:gd name="connsiteY8" fmla="*/ 235268 h 279082"/>
                <a:gd name="connsiteX9" fmla="*/ 132398 w 242887"/>
                <a:gd name="connsiteY9" fmla="*/ 279083 h 279082"/>
                <a:gd name="connsiteX10" fmla="*/ 62865 w 242887"/>
                <a:gd name="connsiteY10" fmla="*/ 115253 h 279082"/>
                <a:gd name="connsiteX11" fmla="*/ 183833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8" y="0"/>
                  </a:cubicBezTo>
                  <a:cubicBezTo>
                    <a:pt x="196215" y="0"/>
                    <a:pt x="242888" y="53340"/>
                    <a:pt x="242888" y="135255"/>
                  </a:cubicBezTo>
                  <a:cubicBezTo>
                    <a:pt x="242888" y="143828"/>
                    <a:pt x="241935" y="153353"/>
                    <a:pt x="241935" y="160972"/>
                  </a:cubicBezTo>
                  <a:lnTo>
                    <a:pt x="62865" y="160972"/>
                  </a:lnTo>
                  <a:cubicBezTo>
                    <a:pt x="69533" y="201930"/>
                    <a:pt x="94298" y="225743"/>
                    <a:pt x="132398" y="225743"/>
                  </a:cubicBezTo>
                  <a:cubicBezTo>
                    <a:pt x="157163" y="225743"/>
                    <a:pt x="177165" y="216218"/>
                    <a:pt x="198120" y="194310"/>
                  </a:cubicBezTo>
                  <a:lnTo>
                    <a:pt x="237173" y="235268"/>
                  </a:lnTo>
                  <a:cubicBezTo>
                    <a:pt x="206693" y="264795"/>
                    <a:pt x="173355" y="279083"/>
                    <a:pt x="132398" y="279083"/>
                  </a:cubicBezTo>
                  <a:close/>
                  <a:moveTo>
                    <a:pt x="62865" y="115253"/>
                  </a:moveTo>
                  <a:lnTo>
                    <a:pt x="183833" y="115253"/>
                  </a:lnTo>
                  <a:cubicBezTo>
                    <a:pt x="180975" y="74295"/>
                    <a:pt x="160020" y="50482"/>
                    <a:pt x="124778" y="50482"/>
                  </a:cubicBezTo>
                  <a:cubicBezTo>
                    <a:pt x="90488" y="50482"/>
                    <a:pt x="68580" y="74295"/>
                    <a:pt x="62865" y="115253"/>
                  </a:cubicBezTo>
                  <a:close/>
                </a:path>
              </a:pathLst>
            </a:custGeom>
            <a:grpFill/>
            <a:ln w="9525" cap="flat">
              <a:noFill/>
              <a:prstDash val="solid"/>
              <a:miter/>
            </a:ln>
          </p:spPr>
          <p:txBody>
            <a:bodyPr rtlCol="0" anchor="ctr"/>
            <a:lstStyle/>
            <a:p>
              <a:endParaRPr lang="de-DE"/>
            </a:p>
          </p:txBody>
        </p:sp>
        <p:sp>
          <p:nvSpPr>
            <p:cNvPr id="169" name="Freihandform: Form 168"/>
            <p:cNvSpPr/>
            <p:nvPr/>
          </p:nvSpPr>
          <p:spPr>
            <a:xfrm>
              <a:off x="8720137" y="2641039"/>
              <a:ext cx="160019" cy="272657"/>
            </a:xfrm>
            <a:custGeom>
              <a:avLst/>
              <a:gdLst>
                <a:gd name="connsiteX0" fmla="*/ 160020 w 160019"/>
                <a:gd name="connsiteY0" fmla="*/ 5005 h 272657"/>
                <a:gd name="connsiteX1" fmla="*/ 150495 w 160019"/>
                <a:gd name="connsiteY1" fmla="*/ 68823 h 272657"/>
                <a:gd name="connsiteX2" fmla="*/ 116205 w 160019"/>
                <a:gd name="connsiteY2" fmla="*/ 60250 h 272657"/>
                <a:gd name="connsiteX3" fmla="*/ 61913 w 160019"/>
                <a:gd name="connsiteY3" fmla="*/ 135498 h 272657"/>
                <a:gd name="connsiteX4" fmla="*/ 61913 w 160019"/>
                <a:gd name="connsiteY4" fmla="*/ 272658 h 272657"/>
                <a:gd name="connsiteX5" fmla="*/ 0 w 160019"/>
                <a:gd name="connsiteY5" fmla="*/ 272658 h 272657"/>
                <a:gd name="connsiteX6" fmla="*/ 0 w 160019"/>
                <a:gd name="connsiteY6" fmla="*/ 5958 h 272657"/>
                <a:gd name="connsiteX7" fmla="*/ 60960 w 160019"/>
                <a:gd name="connsiteY7" fmla="*/ 5958 h 272657"/>
                <a:gd name="connsiteX8" fmla="*/ 60960 w 160019"/>
                <a:gd name="connsiteY8" fmla="*/ 40248 h 272657"/>
                <a:gd name="connsiteX9" fmla="*/ 61913 w 160019"/>
                <a:gd name="connsiteY9" fmla="*/ 40248 h 272657"/>
                <a:gd name="connsiteX10" fmla="*/ 131445 w 160019"/>
                <a:gd name="connsiteY10" fmla="*/ 243 h 272657"/>
                <a:gd name="connsiteX11" fmla="*/ 160020 w 160019"/>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grpFill/>
            <a:ln w="9525" cap="flat">
              <a:noFill/>
              <a:prstDash val="solid"/>
              <a:miter/>
            </a:ln>
          </p:spPr>
          <p:txBody>
            <a:bodyPr rtlCol="0" anchor="ctr"/>
            <a:lstStyle/>
            <a:p>
              <a:endParaRPr lang="de-DE"/>
            </a:p>
          </p:txBody>
        </p:sp>
        <p:sp>
          <p:nvSpPr>
            <p:cNvPr id="170" name="Freihandform: Form 169"/>
            <p:cNvSpPr/>
            <p:nvPr/>
          </p:nvSpPr>
          <p:spPr>
            <a:xfrm>
              <a:off x="8909684" y="2640329"/>
              <a:ext cx="205739" cy="280034"/>
            </a:xfrm>
            <a:custGeom>
              <a:avLst/>
              <a:gdLst>
                <a:gd name="connsiteX0" fmla="*/ 29527 w 205739"/>
                <a:gd name="connsiteY0" fmla="*/ 198120 h 280034"/>
                <a:gd name="connsiteX1" fmla="*/ 104775 w 205739"/>
                <a:gd name="connsiteY1" fmla="*/ 227647 h 280034"/>
                <a:gd name="connsiteX2" fmla="*/ 143827 w 205739"/>
                <a:gd name="connsiteY2" fmla="*/ 200978 h 280034"/>
                <a:gd name="connsiteX3" fmla="*/ 10477 w 205739"/>
                <a:gd name="connsiteY3" fmla="*/ 82868 h 280034"/>
                <a:gd name="connsiteX4" fmla="*/ 111442 w 205739"/>
                <a:gd name="connsiteY4" fmla="*/ 0 h 280034"/>
                <a:gd name="connsiteX5" fmla="*/ 203835 w 205739"/>
                <a:gd name="connsiteY5" fmla="*/ 27622 h 280034"/>
                <a:gd name="connsiteX6" fmla="*/ 174307 w 205739"/>
                <a:gd name="connsiteY6" fmla="*/ 76200 h 280034"/>
                <a:gd name="connsiteX7" fmla="*/ 110490 w 205739"/>
                <a:gd name="connsiteY7" fmla="*/ 52387 h 280034"/>
                <a:gd name="connsiteX8" fmla="*/ 72390 w 205739"/>
                <a:gd name="connsiteY8" fmla="*/ 77153 h 280034"/>
                <a:gd name="connsiteX9" fmla="*/ 205740 w 205739"/>
                <a:gd name="connsiteY9" fmla="*/ 195262 h 280034"/>
                <a:gd name="connsiteX10" fmla="*/ 102870 w 205739"/>
                <a:gd name="connsiteY10" fmla="*/ 280035 h 280034"/>
                <a:gd name="connsiteX11" fmla="*/ 0 w 205739"/>
                <a:gd name="connsiteY11" fmla="*/ 247650 h 280034"/>
                <a:gd name="connsiteX12" fmla="*/ 29527 w 205739"/>
                <a:gd name="connsiteY12" fmla="*/ 198120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39" h="280034">
                  <a:moveTo>
                    <a:pt x="29527" y="198120"/>
                  </a:moveTo>
                  <a:cubicBezTo>
                    <a:pt x="56197" y="218122"/>
                    <a:pt x="80963" y="227647"/>
                    <a:pt x="104775" y="227647"/>
                  </a:cubicBezTo>
                  <a:cubicBezTo>
                    <a:pt x="127635" y="227647"/>
                    <a:pt x="143827" y="217170"/>
                    <a:pt x="143827" y="200978"/>
                  </a:cubicBezTo>
                  <a:cubicBezTo>
                    <a:pt x="143827" y="155258"/>
                    <a:pt x="10477" y="171450"/>
                    <a:pt x="10477" y="82868"/>
                  </a:cubicBezTo>
                  <a:cubicBezTo>
                    <a:pt x="10477" y="33338"/>
                    <a:pt x="51435" y="0"/>
                    <a:pt x="111442" y="0"/>
                  </a:cubicBezTo>
                  <a:cubicBezTo>
                    <a:pt x="143827" y="0"/>
                    <a:pt x="175260" y="9525"/>
                    <a:pt x="203835" y="27622"/>
                  </a:cubicBezTo>
                  <a:lnTo>
                    <a:pt x="174307" y="76200"/>
                  </a:lnTo>
                  <a:cubicBezTo>
                    <a:pt x="151447" y="60960"/>
                    <a:pt x="130492" y="52387"/>
                    <a:pt x="110490" y="52387"/>
                  </a:cubicBezTo>
                  <a:cubicBezTo>
                    <a:pt x="87630" y="52387"/>
                    <a:pt x="72390" y="61912"/>
                    <a:pt x="72390" y="77153"/>
                  </a:cubicBezTo>
                  <a:cubicBezTo>
                    <a:pt x="72390" y="120968"/>
                    <a:pt x="205740" y="105728"/>
                    <a:pt x="205740" y="195262"/>
                  </a:cubicBezTo>
                  <a:cubicBezTo>
                    <a:pt x="205740" y="245745"/>
                    <a:pt x="164782" y="280035"/>
                    <a:pt x="102870" y="280035"/>
                  </a:cubicBezTo>
                  <a:cubicBezTo>
                    <a:pt x="67627" y="280035"/>
                    <a:pt x="31432" y="268605"/>
                    <a:pt x="0" y="247650"/>
                  </a:cubicBezTo>
                  <a:lnTo>
                    <a:pt x="29527" y="198120"/>
                  </a:lnTo>
                  <a:close/>
                </a:path>
              </a:pathLst>
            </a:custGeom>
            <a:grpFill/>
            <a:ln w="9525" cap="flat">
              <a:noFill/>
              <a:prstDash val="solid"/>
              <a:miter/>
            </a:ln>
          </p:spPr>
          <p:txBody>
            <a:bodyPr rtlCol="0" anchor="ctr"/>
            <a:lstStyle/>
            <a:p>
              <a:endParaRPr lang="de-DE"/>
            </a:p>
          </p:txBody>
        </p:sp>
        <p:sp>
          <p:nvSpPr>
            <p:cNvPr id="171" name="Freihandform: Form 170"/>
            <p:cNvSpPr/>
            <p:nvPr/>
          </p:nvSpPr>
          <p:spPr>
            <a:xfrm>
              <a:off x="9173526" y="2528887"/>
              <a:ext cx="79057" cy="384810"/>
            </a:xfrm>
            <a:custGeom>
              <a:avLst/>
              <a:gdLst>
                <a:gd name="connsiteX0" fmla="*/ 79058 w 79057"/>
                <a:gd name="connsiteY0" fmla="*/ 38100 h 384810"/>
                <a:gd name="connsiteX1" fmla="*/ 39053 w 79057"/>
                <a:gd name="connsiteY1" fmla="*/ 76200 h 384810"/>
                <a:gd name="connsiteX2" fmla="*/ 0 w 79057"/>
                <a:gd name="connsiteY2" fmla="*/ 38100 h 384810"/>
                <a:gd name="connsiteX3" fmla="*/ 39053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3" y="76200"/>
                  </a:cubicBezTo>
                  <a:cubicBezTo>
                    <a:pt x="17145" y="76200"/>
                    <a:pt x="0" y="60007"/>
                    <a:pt x="0" y="38100"/>
                  </a:cubicBezTo>
                  <a:cubicBezTo>
                    <a:pt x="0" y="16193"/>
                    <a:pt x="18098" y="0"/>
                    <a:pt x="39053"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72" name="Freihandform: Form 171"/>
            <p:cNvSpPr/>
            <p:nvPr/>
          </p:nvSpPr>
          <p:spPr>
            <a:xfrm>
              <a:off x="9297351" y="2562224"/>
              <a:ext cx="165735" cy="358139"/>
            </a:xfrm>
            <a:custGeom>
              <a:avLst/>
              <a:gdLst>
                <a:gd name="connsiteX0" fmla="*/ 165735 w 165735"/>
                <a:gd name="connsiteY0" fmla="*/ 295275 h 358139"/>
                <a:gd name="connsiteX1" fmla="*/ 165735 w 165735"/>
                <a:gd name="connsiteY1" fmla="*/ 348615 h 358139"/>
                <a:gd name="connsiteX2" fmla="*/ 113348 w 165735"/>
                <a:gd name="connsiteY2" fmla="*/ 358140 h 358139"/>
                <a:gd name="connsiteX3" fmla="*/ 40958 w 165735"/>
                <a:gd name="connsiteY3" fmla="*/ 282892 h 358139"/>
                <a:gd name="connsiteX4" fmla="*/ 40958 w 165735"/>
                <a:gd name="connsiteY4" fmla="*/ 137160 h 358139"/>
                <a:gd name="connsiteX5" fmla="*/ 0 w 165735"/>
                <a:gd name="connsiteY5" fmla="*/ 137160 h 358139"/>
                <a:gd name="connsiteX6" fmla="*/ 0 w 165735"/>
                <a:gd name="connsiteY6" fmla="*/ 85725 h 358139"/>
                <a:gd name="connsiteX7" fmla="*/ 40005 w 165735"/>
                <a:gd name="connsiteY7" fmla="*/ 85725 h 358139"/>
                <a:gd name="connsiteX8" fmla="*/ 40005 w 165735"/>
                <a:gd name="connsiteY8" fmla="*/ 13335 h 358139"/>
                <a:gd name="connsiteX9" fmla="*/ 101918 w 165735"/>
                <a:gd name="connsiteY9" fmla="*/ 0 h 358139"/>
                <a:gd name="connsiteX10" fmla="*/ 101918 w 165735"/>
                <a:gd name="connsiteY10" fmla="*/ 86677 h 358139"/>
                <a:gd name="connsiteX11" fmla="*/ 165735 w 165735"/>
                <a:gd name="connsiteY11" fmla="*/ 86677 h 358139"/>
                <a:gd name="connsiteX12" fmla="*/ 165735 w 165735"/>
                <a:gd name="connsiteY12" fmla="*/ 138113 h 358139"/>
                <a:gd name="connsiteX13" fmla="*/ 101918 w 165735"/>
                <a:gd name="connsiteY13" fmla="*/ 138113 h 358139"/>
                <a:gd name="connsiteX14" fmla="*/ 101918 w 165735"/>
                <a:gd name="connsiteY14" fmla="*/ 269558 h 358139"/>
                <a:gd name="connsiteX15" fmla="*/ 130493 w 165735"/>
                <a:gd name="connsiteY15" fmla="*/ 304800 h 358139"/>
                <a:gd name="connsiteX16" fmla="*/ 165735 w 165735"/>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5" h="358139">
                  <a:moveTo>
                    <a:pt x="165735" y="295275"/>
                  </a:moveTo>
                  <a:lnTo>
                    <a:pt x="165735" y="348615"/>
                  </a:lnTo>
                  <a:cubicBezTo>
                    <a:pt x="152400" y="355283"/>
                    <a:pt x="131445" y="358140"/>
                    <a:pt x="113348" y="358140"/>
                  </a:cubicBezTo>
                  <a:cubicBezTo>
                    <a:pt x="66675" y="358140"/>
                    <a:pt x="40958" y="332423"/>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3"/>
                    <a:pt x="110490" y="304800"/>
                    <a:pt x="130493" y="304800"/>
                  </a:cubicBezTo>
                  <a:cubicBezTo>
                    <a:pt x="141923" y="303848"/>
                    <a:pt x="155258" y="300038"/>
                    <a:pt x="165735" y="295275"/>
                  </a:cubicBezTo>
                  <a:close/>
                </a:path>
              </a:pathLst>
            </a:custGeom>
            <a:grpFill/>
            <a:ln w="9525" cap="flat">
              <a:noFill/>
              <a:prstDash val="solid"/>
              <a:miter/>
            </a:ln>
          </p:spPr>
          <p:txBody>
            <a:bodyPr rtlCol="0" anchor="ctr"/>
            <a:lstStyle/>
            <a:p>
              <a:endParaRPr lang="de-DE"/>
            </a:p>
          </p:txBody>
        </p:sp>
        <p:sp>
          <p:nvSpPr>
            <p:cNvPr id="173" name="Freihandform: Form 172"/>
            <p:cNvSpPr/>
            <p:nvPr/>
          </p:nvSpPr>
          <p:spPr>
            <a:xfrm>
              <a:off x="9511664" y="2533649"/>
              <a:ext cx="225742" cy="386714"/>
            </a:xfrm>
            <a:custGeom>
              <a:avLst/>
              <a:gdLst>
                <a:gd name="connsiteX0" fmla="*/ 114300 w 225742"/>
                <a:gd name="connsiteY0" fmla="*/ 215265 h 386714"/>
                <a:gd name="connsiteX1" fmla="*/ 164783 w 225742"/>
                <a:gd name="connsiteY1" fmla="*/ 220980 h 386714"/>
                <a:gd name="connsiteX2" fmla="*/ 164783 w 225742"/>
                <a:gd name="connsiteY2" fmla="*/ 211455 h 386714"/>
                <a:gd name="connsiteX3" fmla="*/ 105728 w 225742"/>
                <a:gd name="connsiteY3" fmla="*/ 160020 h 386714"/>
                <a:gd name="connsiteX4" fmla="*/ 38100 w 225742"/>
                <a:gd name="connsiteY4" fmla="*/ 175260 h 386714"/>
                <a:gd name="connsiteX5" fmla="*/ 24765 w 225742"/>
                <a:gd name="connsiteY5" fmla="*/ 122873 h 386714"/>
                <a:gd name="connsiteX6" fmla="*/ 112395 w 225742"/>
                <a:gd name="connsiteY6" fmla="*/ 107632 h 386714"/>
                <a:gd name="connsiteX7" fmla="*/ 225743 w 225742"/>
                <a:gd name="connsiteY7" fmla="*/ 210502 h 386714"/>
                <a:gd name="connsiteX8" fmla="*/ 225743 w 225742"/>
                <a:gd name="connsiteY8" fmla="*/ 381000 h 386714"/>
                <a:gd name="connsiteX9" fmla="*/ 166688 w 225742"/>
                <a:gd name="connsiteY9" fmla="*/ 381000 h 386714"/>
                <a:gd name="connsiteX10" fmla="*/ 166688 w 225742"/>
                <a:gd name="connsiteY10" fmla="*/ 352425 h 386714"/>
                <a:gd name="connsiteX11" fmla="*/ 165735 w 225742"/>
                <a:gd name="connsiteY11" fmla="*/ 352425 h 386714"/>
                <a:gd name="connsiteX12" fmla="*/ 87630 w 225742"/>
                <a:gd name="connsiteY12" fmla="*/ 386715 h 386714"/>
                <a:gd name="connsiteX13" fmla="*/ 0 w 225742"/>
                <a:gd name="connsiteY13" fmla="*/ 301942 h 386714"/>
                <a:gd name="connsiteX14" fmla="*/ 114300 w 225742"/>
                <a:gd name="connsiteY14" fmla="*/ 215265 h 386714"/>
                <a:gd name="connsiteX15" fmla="*/ 63818 w 225742"/>
                <a:gd name="connsiteY15" fmla="*/ 72390 h 386714"/>
                <a:gd name="connsiteX16" fmla="*/ 26670 w 225742"/>
                <a:gd name="connsiteY16" fmla="*/ 36195 h 386714"/>
                <a:gd name="connsiteX17" fmla="*/ 63818 w 225742"/>
                <a:gd name="connsiteY17" fmla="*/ 0 h 386714"/>
                <a:gd name="connsiteX18" fmla="*/ 100965 w 225742"/>
                <a:gd name="connsiteY18" fmla="*/ 36195 h 386714"/>
                <a:gd name="connsiteX19" fmla="*/ 63818 w 225742"/>
                <a:gd name="connsiteY19" fmla="*/ 72390 h 386714"/>
                <a:gd name="connsiteX20" fmla="*/ 103823 w 225742"/>
                <a:gd name="connsiteY20" fmla="*/ 340042 h 386714"/>
                <a:gd name="connsiteX21" fmla="*/ 164783 w 225742"/>
                <a:gd name="connsiteY21" fmla="*/ 307658 h 386714"/>
                <a:gd name="connsiteX22" fmla="*/ 164783 w 225742"/>
                <a:gd name="connsiteY22" fmla="*/ 261938 h 386714"/>
                <a:gd name="connsiteX23" fmla="*/ 120968 w 225742"/>
                <a:gd name="connsiteY23" fmla="*/ 257175 h 386714"/>
                <a:gd name="connsiteX24" fmla="*/ 59055 w 225742"/>
                <a:gd name="connsiteY24" fmla="*/ 300990 h 386714"/>
                <a:gd name="connsiteX25" fmla="*/ 103823 w 225742"/>
                <a:gd name="connsiteY25" fmla="*/ 340042 h 386714"/>
                <a:gd name="connsiteX26" fmla="*/ 172403 w 225742"/>
                <a:gd name="connsiteY26" fmla="*/ 72390 h 386714"/>
                <a:gd name="connsiteX27" fmla="*/ 135255 w 225742"/>
                <a:gd name="connsiteY27" fmla="*/ 36195 h 386714"/>
                <a:gd name="connsiteX28" fmla="*/ 172403 w 225742"/>
                <a:gd name="connsiteY28" fmla="*/ 0 h 386714"/>
                <a:gd name="connsiteX29" fmla="*/ 209550 w 225742"/>
                <a:gd name="connsiteY29" fmla="*/ 36195 h 386714"/>
                <a:gd name="connsiteX30" fmla="*/ 172403 w 225742"/>
                <a:gd name="connsiteY30" fmla="*/ 72390 h 38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4">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5735"/>
                    <a:pt x="38100" y="175260"/>
                  </a:cubicBezTo>
                  <a:lnTo>
                    <a:pt x="24765" y="122873"/>
                  </a:lnTo>
                  <a:cubicBezTo>
                    <a:pt x="49530" y="113348"/>
                    <a:pt x="81915" y="107632"/>
                    <a:pt x="112395" y="107632"/>
                  </a:cubicBezTo>
                  <a:cubicBezTo>
                    <a:pt x="187643" y="107632"/>
                    <a:pt x="225743" y="142875"/>
                    <a:pt x="225743" y="210502"/>
                  </a:cubicBezTo>
                  <a:lnTo>
                    <a:pt x="225743"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8" y="72390"/>
                  </a:moveTo>
                  <a:cubicBezTo>
                    <a:pt x="43815" y="72390"/>
                    <a:pt x="26670" y="55245"/>
                    <a:pt x="26670" y="36195"/>
                  </a:cubicBezTo>
                  <a:cubicBezTo>
                    <a:pt x="26670" y="17145"/>
                    <a:pt x="43815" y="0"/>
                    <a:pt x="63818" y="0"/>
                  </a:cubicBezTo>
                  <a:cubicBezTo>
                    <a:pt x="83820" y="0"/>
                    <a:pt x="100965" y="17145"/>
                    <a:pt x="100965" y="36195"/>
                  </a:cubicBezTo>
                  <a:cubicBezTo>
                    <a:pt x="100965" y="56198"/>
                    <a:pt x="83820" y="72390"/>
                    <a:pt x="63818" y="72390"/>
                  </a:cubicBezTo>
                  <a:close/>
                  <a:moveTo>
                    <a:pt x="103823" y="340042"/>
                  </a:moveTo>
                  <a:cubicBezTo>
                    <a:pt x="126683" y="340042"/>
                    <a:pt x="147638" y="328613"/>
                    <a:pt x="164783" y="307658"/>
                  </a:cubicBezTo>
                  <a:lnTo>
                    <a:pt x="164783" y="261938"/>
                  </a:lnTo>
                  <a:cubicBezTo>
                    <a:pt x="150495" y="258127"/>
                    <a:pt x="135255" y="257175"/>
                    <a:pt x="120968" y="257175"/>
                  </a:cubicBezTo>
                  <a:cubicBezTo>
                    <a:pt x="81915" y="257175"/>
                    <a:pt x="59055" y="272415"/>
                    <a:pt x="59055" y="300990"/>
                  </a:cubicBezTo>
                  <a:cubicBezTo>
                    <a:pt x="59055" y="324803"/>
                    <a:pt x="76200" y="340042"/>
                    <a:pt x="103823"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grpFill/>
            <a:ln w="9525" cap="flat">
              <a:noFill/>
              <a:prstDash val="solid"/>
              <a:miter/>
            </a:ln>
          </p:spPr>
          <p:txBody>
            <a:bodyPr rtlCol="0" anchor="ctr"/>
            <a:lstStyle/>
            <a:p>
              <a:endParaRPr lang="de-DE"/>
            </a:p>
          </p:txBody>
        </p:sp>
        <p:sp>
          <p:nvSpPr>
            <p:cNvPr id="174" name="Freihandform: Form 173"/>
            <p:cNvSpPr/>
            <p:nvPr/>
          </p:nvSpPr>
          <p:spPr>
            <a:xfrm>
              <a:off x="9785984" y="2562224"/>
              <a:ext cx="165734" cy="358139"/>
            </a:xfrm>
            <a:custGeom>
              <a:avLst/>
              <a:gdLst>
                <a:gd name="connsiteX0" fmla="*/ 165735 w 165734"/>
                <a:gd name="connsiteY0" fmla="*/ 295275 h 358139"/>
                <a:gd name="connsiteX1" fmla="*/ 165735 w 165734"/>
                <a:gd name="connsiteY1" fmla="*/ 348615 h 358139"/>
                <a:gd name="connsiteX2" fmla="*/ 113347 w 165734"/>
                <a:gd name="connsiteY2" fmla="*/ 358140 h 358139"/>
                <a:gd name="connsiteX3" fmla="*/ 40957 w 165734"/>
                <a:gd name="connsiteY3" fmla="*/ 282892 h 358139"/>
                <a:gd name="connsiteX4" fmla="*/ 40957 w 165734"/>
                <a:gd name="connsiteY4" fmla="*/ 137160 h 358139"/>
                <a:gd name="connsiteX5" fmla="*/ 0 w 165734"/>
                <a:gd name="connsiteY5" fmla="*/ 137160 h 358139"/>
                <a:gd name="connsiteX6" fmla="*/ 0 w 165734"/>
                <a:gd name="connsiteY6" fmla="*/ 85725 h 358139"/>
                <a:gd name="connsiteX7" fmla="*/ 40005 w 165734"/>
                <a:gd name="connsiteY7" fmla="*/ 85725 h 358139"/>
                <a:gd name="connsiteX8" fmla="*/ 40005 w 165734"/>
                <a:gd name="connsiteY8" fmla="*/ 13335 h 358139"/>
                <a:gd name="connsiteX9" fmla="*/ 101917 w 165734"/>
                <a:gd name="connsiteY9" fmla="*/ 0 h 358139"/>
                <a:gd name="connsiteX10" fmla="*/ 101917 w 165734"/>
                <a:gd name="connsiteY10" fmla="*/ 86677 h 358139"/>
                <a:gd name="connsiteX11" fmla="*/ 165735 w 165734"/>
                <a:gd name="connsiteY11" fmla="*/ 86677 h 358139"/>
                <a:gd name="connsiteX12" fmla="*/ 165735 w 165734"/>
                <a:gd name="connsiteY12" fmla="*/ 138113 h 358139"/>
                <a:gd name="connsiteX13" fmla="*/ 101917 w 165734"/>
                <a:gd name="connsiteY13" fmla="*/ 138113 h 358139"/>
                <a:gd name="connsiteX14" fmla="*/ 101917 w 165734"/>
                <a:gd name="connsiteY14" fmla="*/ 269558 h 358139"/>
                <a:gd name="connsiteX15" fmla="*/ 130492 w 165734"/>
                <a:gd name="connsiteY15" fmla="*/ 304800 h 358139"/>
                <a:gd name="connsiteX16" fmla="*/ 165735 w 165734"/>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39">
                  <a:moveTo>
                    <a:pt x="165735" y="295275"/>
                  </a:moveTo>
                  <a:lnTo>
                    <a:pt x="165735" y="348615"/>
                  </a:lnTo>
                  <a:cubicBezTo>
                    <a:pt x="152400" y="355283"/>
                    <a:pt x="131445" y="358140"/>
                    <a:pt x="113347" y="358140"/>
                  </a:cubicBezTo>
                  <a:cubicBezTo>
                    <a:pt x="66675" y="358140"/>
                    <a:pt x="40957" y="332423"/>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3"/>
                    <a:pt x="110490" y="304800"/>
                    <a:pt x="130492" y="304800"/>
                  </a:cubicBezTo>
                  <a:cubicBezTo>
                    <a:pt x="142875" y="303848"/>
                    <a:pt x="155257" y="300038"/>
                    <a:pt x="165735" y="295275"/>
                  </a:cubicBezTo>
                  <a:close/>
                </a:path>
              </a:pathLst>
            </a:custGeom>
            <a:grpFill/>
            <a:ln w="9525" cap="flat">
              <a:noFill/>
              <a:prstDash val="solid"/>
              <a:miter/>
            </a:ln>
          </p:spPr>
          <p:txBody>
            <a:bodyPr rtlCol="0" anchor="ctr"/>
            <a:lstStyle/>
            <a:p>
              <a:endParaRPr lang="de-DE"/>
            </a:p>
          </p:txBody>
        </p:sp>
        <p:sp>
          <p:nvSpPr>
            <p:cNvPr id="175" name="Freihandform: Form 174"/>
            <p:cNvSpPr/>
            <p:nvPr/>
          </p:nvSpPr>
          <p:spPr>
            <a:xfrm>
              <a:off x="2269806" y="3121341"/>
              <a:ext cx="359092" cy="373379"/>
            </a:xfrm>
            <a:custGeom>
              <a:avLst/>
              <a:gdLst>
                <a:gd name="connsiteX0" fmla="*/ 0 w 359092"/>
                <a:gd name="connsiteY0" fmla="*/ 0 h 373379"/>
                <a:gd name="connsiteX1" fmla="*/ 79057 w 359092"/>
                <a:gd name="connsiteY1" fmla="*/ 0 h 373379"/>
                <a:gd name="connsiteX2" fmla="*/ 180022 w 359092"/>
                <a:gd name="connsiteY2" fmla="*/ 229553 h 373379"/>
                <a:gd name="connsiteX3" fmla="*/ 180975 w 359092"/>
                <a:gd name="connsiteY3" fmla="*/ 229553 h 373379"/>
                <a:gd name="connsiteX4" fmla="*/ 279083 w 359092"/>
                <a:gd name="connsiteY4" fmla="*/ 0 h 373379"/>
                <a:gd name="connsiteX5" fmla="*/ 359093 w 359092"/>
                <a:gd name="connsiteY5" fmla="*/ 0 h 373379"/>
                <a:gd name="connsiteX6" fmla="*/ 359093 w 359092"/>
                <a:gd name="connsiteY6" fmla="*/ 368617 h 373379"/>
                <a:gd name="connsiteX7" fmla="*/ 295275 w 359092"/>
                <a:gd name="connsiteY7" fmla="*/ 368617 h 373379"/>
                <a:gd name="connsiteX8" fmla="*/ 295275 w 359092"/>
                <a:gd name="connsiteY8" fmla="*/ 114300 h 373379"/>
                <a:gd name="connsiteX9" fmla="*/ 294322 w 359092"/>
                <a:gd name="connsiteY9" fmla="*/ 114300 h 373379"/>
                <a:gd name="connsiteX10" fmla="*/ 180975 w 359092"/>
                <a:gd name="connsiteY10" fmla="*/ 373380 h 373379"/>
                <a:gd name="connsiteX11" fmla="*/ 179070 w 359092"/>
                <a:gd name="connsiteY11" fmla="*/ 373380 h 373379"/>
                <a:gd name="connsiteX12" fmla="*/ 64770 w 359092"/>
                <a:gd name="connsiteY12" fmla="*/ 114300 h 373379"/>
                <a:gd name="connsiteX13" fmla="*/ 63818 w 359092"/>
                <a:gd name="connsiteY13" fmla="*/ 114300 h 373379"/>
                <a:gd name="connsiteX14" fmla="*/ 63818 w 359092"/>
                <a:gd name="connsiteY14" fmla="*/ 368617 h 373379"/>
                <a:gd name="connsiteX15" fmla="*/ 953 w 359092"/>
                <a:gd name="connsiteY15" fmla="*/ 368617 h 373379"/>
                <a:gd name="connsiteX16" fmla="*/ 953 w 359092"/>
                <a:gd name="connsiteY16" fmla="*/ 0 h 373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9092" h="373379">
                  <a:moveTo>
                    <a:pt x="0" y="0"/>
                  </a:moveTo>
                  <a:lnTo>
                    <a:pt x="79057" y="0"/>
                  </a:lnTo>
                  <a:lnTo>
                    <a:pt x="180022" y="229553"/>
                  </a:lnTo>
                  <a:lnTo>
                    <a:pt x="180975" y="229553"/>
                  </a:lnTo>
                  <a:lnTo>
                    <a:pt x="279083" y="0"/>
                  </a:lnTo>
                  <a:lnTo>
                    <a:pt x="359093" y="0"/>
                  </a:lnTo>
                  <a:lnTo>
                    <a:pt x="359093" y="368617"/>
                  </a:lnTo>
                  <a:lnTo>
                    <a:pt x="295275" y="368617"/>
                  </a:lnTo>
                  <a:lnTo>
                    <a:pt x="295275" y="114300"/>
                  </a:lnTo>
                  <a:lnTo>
                    <a:pt x="294322" y="114300"/>
                  </a:lnTo>
                  <a:lnTo>
                    <a:pt x="180975" y="373380"/>
                  </a:lnTo>
                  <a:lnTo>
                    <a:pt x="179070" y="373380"/>
                  </a:lnTo>
                  <a:lnTo>
                    <a:pt x="64770" y="114300"/>
                  </a:lnTo>
                  <a:lnTo>
                    <a:pt x="63818" y="114300"/>
                  </a:lnTo>
                  <a:lnTo>
                    <a:pt x="63818" y="368617"/>
                  </a:lnTo>
                  <a:lnTo>
                    <a:pt x="953" y="368617"/>
                  </a:lnTo>
                  <a:lnTo>
                    <a:pt x="953" y="0"/>
                  </a:lnTo>
                  <a:close/>
                </a:path>
              </a:pathLst>
            </a:custGeom>
            <a:grpFill/>
            <a:ln w="9525" cap="flat">
              <a:noFill/>
              <a:prstDash val="solid"/>
              <a:miter/>
            </a:ln>
          </p:spPr>
          <p:txBody>
            <a:bodyPr rtlCol="0" anchor="ctr"/>
            <a:lstStyle/>
            <a:p>
              <a:endParaRPr lang="de-DE"/>
            </a:p>
          </p:txBody>
        </p:sp>
        <p:sp>
          <p:nvSpPr>
            <p:cNvPr id="176" name="Freihandform: Form 175"/>
            <p:cNvSpPr/>
            <p:nvPr/>
          </p:nvSpPr>
          <p:spPr>
            <a:xfrm>
              <a:off x="2702241" y="3217544"/>
              <a:ext cx="242887" cy="279082"/>
            </a:xfrm>
            <a:custGeom>
              <a:avLst/>
              <a:gdLst>
                <a:gd name="connsiteX0" fmla="*/ 132398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8 w 242887"/>
                <a:gd name="connsiteY6" fmla="*/ 225742 h 279082"/>
                <a:gd name="connsiteX7" fmla="*/ 198120 w 242887"/>
                <a:gd name="connsiteY7" fmla="*/ 194310 h 279082"/>
                <a:gd name="connsiteX8" fmla="*/ 237173 w 242887"/>
                <a:gd name="connsiteY8" fmla="*/ 235267 h 279082"/>
                <a:gd name="connsiteX9" fmla="*/ 132398 w 242887"/>
                <a:gd name="connsiteY9" fmla="*/ 279083 h 279082"/>
                <a:gd name="connsiteX10" fmla="*/ 62865 w 242887"/>
                <a:gd name="connsiteY10" fmla="*/ 115252 h 279082"/>
                <a:gd name="connsiteX11" fmla="*/ 183833 w 242887"/>
                <a:gd name="connsiteY11" fmla="*/ 115252 h 279082"/>
                <a:gd name="connsiteX12" fmla="*/ 124778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8" y="0"/>
                  </a:cubicBezTo>
                  <a:cubicBezTo>
                    <a:pt x="196215" y="0"/>
                    <a:pt x="242888" y="53340"/>
                    <a:pt x="242888" y="135255"/>
                  </a:cubicBezTo>
                  <a:cubicBezTo>
                    <a:pt x="242888" y="143827"/>
                    <a:pt x="241935" y="153352"/>
                    <a:pt x="241935" y="160972"/>
                  </a:cubicBezTo>
                  <a:lnTo>
                    <a:pt x="62865" y="160972"/>
                  </a:lnTo>
                  <a:cubicBezTo>
                    <a:pt x="69533" y="201930"/>
                    <a:pt x="94298" y="225742"/>
                    <a:pt x="132398" y="225742"/>
                  </a:cubicBezTo>
                  <a:cubicBezTo>
                    <a:pt x="157163" y="225742"/>
                    <a:pt x="177165" y="216217"/>
                    <a:pt x="198120" y="194310"/>
                  </a:cubicBezTo>
                  <a:lnTo>
                    <a:pt x="237173" y="235267"/>
                  </a:lnTo>
                  <a:cubicBezTo>
                    <a:pt x="206693" y="264795"/>
                    <a:pt x="172403" y="279083"/>
                    <a:pt x="132398" y="279083"/>
                  </a:cubicBezTo>
                  <a:close/>
                  <a:moveTo>
                    <a:pt x="62865" y="115252"/>
                  </a:moveTo>
                  <a:lnTo>
                    <a:pt x="183833" y="115252"/>
                  </a:lnTo>
                  <a:cubicBezTo>
                    <a:pt x="180975" y="74295"/>
                    <a:pt x="160020" y="50482"/>
                    <a:pt x="124778" y="50482"/>
                  </a:cubicBezTo>
                  <a:cubicBezTo>
                    <a:pt x="89535" y="50482"/>
                    <a:pt x="67628" y="74295"/>
                    <a:pt x="62865" y="115252"/>
                  </a:cubicBezTo>
                  <a:close/>
                </a:path>
              </a:pathLst>
            </a:custGeom>
            <a:grpFill/>
            <a:ln w="9525" cap="flat">
              <a:noFill/>
              <a:prstDash val="solid"/>
              <a:miter/>
            </a:ln>
          </p:spPr>
          <p:txBody>
            <a:bodyPr rtlCol="0" anchor="ctr"/>
            <a:lstStyle/>
            <a:p>
              <a:endParaRPr lang="de-DE"/>
            </a:p>
          </p:txBody>
        </p:sp>
        <p:sp>
          <p:nvSpPr>
            <p:cNvPr id="177" name="Freihandform: Form 176"/>
            <p:cNvSpPr/>
            <p:nvPr/>
          </p:nvSpPr>
          <p:spPr>
            <a:xfrm>
              <a:off x="3000374" y="3101339"/>
              <a:ext cx="248602" cy="396239"/>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3 w 248602"/>
                <a:gd name="connsiteY5" fmla="*/ 0 h 396239"/>
                <a:gd name="connsiteX6" fmla="*/ 248603 w 248602"/>
                <a:gd name="connsiteY6" fmla="*/ 389573 h 396239"/>
                <a:gd name="connsiteX7" fmla="*/ 187642 w 248602"/>
                <a:gd name="connsiteY7" fmla="*/ 389573 h 396239"/>
                <a:gd name="connsiteX8" fmla="*/ 187642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1913 w 248602"/>
                <a:gd name="connsiteY12" fmla="*/ 255270 h 396239"/>
                <a:gd name="connsiteX13" fmla="*/ 123825 w 248602"/>
                <a:gd name="connsiteY13" fmla="*/ 340995 h 396239"/>
                <a:gd name="connsiteX14" fmla="*/ 187642 w 248602"/>
                <a:gd name="connsiteY14" fmla="*/ 305753 h 396239"/>
                <a:gd name="connsiteX15" fmla="*/ 187642 w 248602"/>
                <a:gd name="connsiteY15" fmla="*/ 208598 h 396239"/>
                <a:gd name="connsiteX16" fmla="*/ 123825 w 248602"/>
                <a:gd name="connsiteY16" fmla="*/ 173355 h 396239"/>
                <a:gd name="connsiteX17" fmla="*/ 61913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2" y="130493"/>
                    <a:pt x="185738" y="152400"/>
                  </a:cubicBezTo>
                  <a:lnTo>
                    <a:pt x="186690" y="152400"/>
                  </a:lnTo>
                  <a:lnTo>
                    <a:pt x="186690" y="15240"/>
                  </a:lnTo>
                  <a:lnTo>
                    <a:pt x="248603" y="0"/>
                  </a:lnTo>
                  <a:lnTo>
                    <a:pt x="248603" y="389573"/>
                  </a:lnTo>
                  <a:lnTo>
                    <a:pt x="187642" y="389573"/>
                  </a:lnTo>
                  <a:lnTo>
                    <a:pt x="187642" y="358140"/>
                  </a:lnTo>
                  <a:lnTo>
                    <a:pt x="186690" y="358140"/>
                  </a:lnTo>
                  <a:cubicBezTo>
                    <a:pt x="167640" y="381953"/>
                    <a:pt x="140017" y="396240"/>
                    <a:pt x="106680" y="396240"/>
                  </a:cubicBezTo>
                  <a:cubicBezTo>
                    <a:pt x="43815" y="395288"/>
                    <a:pt x="0" y="340995"/>
                    <a:pt x="0" y="255270"/>
                  </a:cubicBezTo>
                  <a:close/>
                  <a:moveTo>
                    <a:pt x="61913" y="255270"/>
                  </a:moveTo>
                  <a:cubicBezTo>
                    <a:pt x="61913" y="309563"/>
                    <a:pt x="84772" y="340995"/>
                    <a:pt x="123825" y="340995"/>
                  </a:cubicBezTo>
                  <a:cubicBezTo>
                    <a:pt x="147638" y="340995"/>
                    <a:pt x="167640" y="329565"/>
                    <a:pt x="187642" y="305753"/>
                  </a:cubicBezTo>
                  <a:lnTo>
                    <a:pt x="187642" y="208598"/>
                  </a:lnTo>
                  <a:cubicBezTo>
                    <a:pt x="169545" y="184785"/>
                    <a:pt x="149542" y="173355"/>
                    <a:pt x="123825" y="173355"/>
                  </a:cubicBezTo>
                  <a:cubicBezTo>
                    <a:pt x="82867" y="172402"/>
                    <a:pt x="61913" y="201930"/>
                    <a:pt x="61913" y="255270"/>
                  </a:cubicBezTo>
                  <a:close/>
                </a:path>
              </a:pathLst>
            </a:custGeom>
            <a:grpFill/>
            <a:ln w="9525" cap="flat">
              <a:noFill/>
              <a:prstDash val="solid"/>
              <a:miter/>
            </a:ln>
          </p:spPr>
          <p:txBody>
            <a:bodyPr rtlCol="0" anchor="ctr"/>
            <a:lstStyle/>
            <a:p>
              <a:endParaRPr lang="de-DE"/>
            </a:p>
          </p:txBody>
        </p:sp>
        <p:sp>
          <p:nvSpPr>
            <p:cNvPr id="178" name="Freihandform: Form 177"/>
            <p:cNvSpPr/>
            <p:nvPr/>
          </p:nvSpPr>
          <p:spPr>
            <a:xfrm>
              <a:off x="3323271" y="3105149"/>
              <a:ext cx="79057" cy="384809"/>
            </a:xfrm>
            <a:custGeom>
              <a:avLst/>
              <a:gdLst>
                <a:gd name="connsiteX0" fmla="*/ 79058 w 79057"/>
                <a:gd name="connsiteY0" fmla="*/ 38100 h 384809"/>
                <a:gd name="connsiteX1" fmla="*/ 39053 w 79057"/>
                <a:gd name="connsiteY1" fmla="*/ 76200 h 384809"/>
                <a:gd name="connsiteX2" fmla="*/ 0 w 79057"/>
                <a:gd name="connsiteY2" fmla="*/ 38100 h 384809"/>
                <a:gd name="connsiteX3" fmla="*/ 39053 w 79057"/>
                <a:gd name="connsiteY3" fmla="*/ 0 h 384809"/>
                <a:gd name="connsiteX4" fmla="*/ 79058 w 79057"/>
                <a:gd name="connsiteY4" fmla="*/ 38100 h 384809"/>
                <a:gd name="connsiteX5" fmla="*/ 70485 w 79057"/>
                <a:gd name="connsiteY5" fmla="*/ 384810 h 384809"/>
                <a:gd name="connsiteX6" fmla="*/ 8573 w 79057"/>
                <a:gd name="connsiteY6" fmla="*/ 384810 h 384809"/>
                <a:gd name="connsiteX7" fmla="*/ 8573 w 79057"/>
                <a:gd name="connsiteY7" fmla="*/ 118110 h 384809"/>
                <a:gd name="connsiteX8" fmla="*/ 70485 w 79057"/>
                <a:gd name="connsiteY8" fmla="*/ 118110 h 384809"/>
                <a:gd name="connsiteX9" fmla="*/ 70485 w 79057"/>
                <a:gd name="connsiteY9" fmla="*/ 384810 h 38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09">
                  <a:moveTo>
                    <a:pt x="79058" y="38100"/>
                  </a:moveTo>
                  <a:cubicBezTo>
                    <a:pt x="79058" y="60008"/>
                    <a:pt x="60960" y="76200"/>
                    <a:pt x="39053" y="76200"/>
                  </a:cubicBezTo>
                  <a:cubicBezTo>
                    <a:pt x="17145" y="76200"/>
                    <a:pt x="0" y="60008"/>
                    <a:pt x="0" y="38100"/>
                  </a:cubicBezTo>
                  <a:cubicBezTo>
                    <a:pt x="0" y="16192"/>
                    <a:pt x="18098" y="0"/>
                    <a:pt x="39053" y="0"/>
                  </a:cubicBezTo>
                  <a:cubicBezTo>
                    <a:pt x="60960" y="0"/>
                    <a:pt x="79058" y="16192"/>
                    <a:pt x="79058" y="38100"/>
                  </a:cubicBezTo>
                  <a:close/>
                  <a:moveTo>
                    <a:pt x="70485" y="384810"/>
                  </a:moveTo>
                  <a:lnTo>
                    <a:pt x="8573" y="384810"/>
                  </a:lnTo>
                  <a:lnTo>
                    <a:pt x="8573"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79" name="Freihandform: Form 178"/>
            <p:cNvSpPr/>
            <p:nvPr/>
          </p:nvSpPr>
          <p:spPr>
            <a:xfrm>
              <a:off x="3455669" y="3224212"/>
              <a:ext cx="211454" cy="265747"/>
            </a:xfrm>
            <a:custGeom>
              <a:avLst/>
              <a:gdLst>
                <a:gd name="connsiteX0" fmla="*/ 210502 w 211454"/>
                <a:gd name="connsiteY0" fmla="*/ 265747 h 265747"/>
                <a:gd name="connsiteX1" fmla="*/ 0 w 211454"/>
                <a:gd name="connsiteY1" fmla="*/ 265747 h 265747"/>
                <a:gd name="connsiteX2" fmla="*/ 0 w 211454"/>
                <a:gd name="connsiteY2" fmla="*/ 212408 h 265747"/>
                <a:gd name="connsiteX3" fmla="*/ 133350 w 211454"/>
                <a:gd name="connsiteY3" fmla="*/ 52388 h 265747"/>
                <a:gd name="connsiteX4" fmla="*/ 8572 w 211454"/>
                <a:gd name="connsiteY4" fmla="*/ 52388 h 265747"/>
                <a:gd name="connsiteX5" fmla="*/ 8572 w 211454"/>
                <a:gd name="connsiteY5" fmla="*/ 0 h 265747"/>
                <a:gd name="connsiteX6" fmla="*/ 209550 w 211454"/>
                <a:gd name="connsiteY6" fmla="*/ 0 h 265747"/>
                <a:gd name="connsiteX7" fmla="*/ 209550 w 211454"/>
                <a:gd name="connsiteY7" fmla="*/ 53340 h 265747"/>
                <a:gd name="connsiteX8" fmla="*/ 76200 w 211454"/>
                <a:gd name="connsiteY8" fmla="*/ 213360 h 265747"/>
                <a:gd name="connsiteX9" fmla="*/ 211455 w 211454"/>
                <a:gd name="connsiteY9" fmla="*/ 213360 h 265747"/>
                <a:gd name="connsiteX10" fmla="*/ 211455 w 211454"/>
                <a:gd name="connsiteY10" fmla="*/ 265747 h 26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1454" h="265747">
                  <a:moveTo>
                    <a:pt x="210502" y="265747"/>
                  </a:moveTo>
                  <a:lnTo>
                    <a:pt x="0" y="265747"/>
                  </a:lnTo>
                  <a:lnTo>
                    <a:pt x="0" y="212408"/>
                  </a:lnTo>
                  <a:lnTo>
                    <a:pt x="133350" y="52388"/>
                  </a:lnTo>
                  <a:lnTo>
                    <a:pt x="8572" y="52388"/>
                  </a:lnTo>
                  <a:lnTo>
                    <a:pt x="8572" y="0"/>
                  </a:lnTo>
                  <a:lnTo>
                    <a:pt x="209550" y="0"/>
                  </a:lnTo>
                  <a:lnTo>
                    <a:pt x="209550" y="53340"/>
                  </a:lnTo>
                  <a:lnTo>
                    <a:pt x="76200" y="213360"/>
                  </a:lnTo>
                  <a:lnTo>
                    <a:pt x="211455" y="213360"/>
                  </a:lnTo>
                  <a:lnTo>
                    <a:pt x="211455" y="265747"/>
                  </a:lnTo>
                  <a:close/>
                </a:path>
              </a:pathLst>
            </a:custGeom>
            <a:grpFill/>
            <a:ln w="9525" cap="flat">
              <a:noFill/>
              <a:prstDash val="solid"/>
              <a:miter/>
            </a:ln>
          </p:spPr>
          <p:txBody>
            <a:bodyPr rtlCol="0" anchor="ctr"/>
            <a:lstStyle/>
            <a:p>
              <a:endParaRPr lang="de-DE"/>
            </a:p>
          </p:txBody>
        </p:sp>
        <p:sp>
          <p:nvSpPr>
            <p:cNvPr id="180" name="Freihandform: Form 179"/>
            <p:cNvSpPr/>
            <p:nvPr/>
          </p:nvSpPr>
          <p:spPr>
            <a:xfrm>
              <a:off x="3722369" y="3105149"/>
              <a:ext cx="79057" cy="384809"/>
            </a:xfrm>
            <a:custGeom>
              <a:avLst/>
              <a:gdLst>
                <a:gd name="connsiteX0" fmla="*/ 79058 w 79057"/>
                <a:gd name="connsiteY0" fmla="*/ 38100 h 384809"/>
                <a:gd name="connsiteX1" fmla="*/ 39052 w 79057"/>
                <a:gd name="connsiteY1" fmla="*/ 76200 h 384809"/>
                <a:gd name="connsiteX2" fmla="*/ 0 w 79057"/>
                <a:gd name="connsiteY2" fmla="*/ 38100 h 384809"/>
                <a:gd name="connsiteX3" fmla="*/ 39052 w 79057"/>
                <a:gd name="connsiteY3" fmla="*/ 0 h 384809"/>
                <a:gd name="connsiteX4" fmla="*/ 79058 w 79057"/>
                <a:gd name="connsiteY4" fmla="*/ 38100 h 384809"/>
                <a:gd name="connsiteX5" fmla="*/ 70485 w 79057"/>
                <a:gd name="connsiteY5" fmla="*/ 384810 h 384809"/>
                <a:gd name="connsiteX6" fmla="*/ 8572 w 79057"/>
                <a:gd name="connsiteY6" fmla="*/ 384810 h 384809"/>
                <a:gd name="connsiteX7" fmla="*/ 8572 w 79057"/>
                <a:gd name="connsiteY7" fmla="*/ 118110 h 384809"/>
                <a:gd name="connsiteX8" fmla="*/ 70485 w 79057"/>
                <a:gd name="connsiteY8" fmla="*/ 118110 h 384809"/>
                <a:gd name="connsiteX9" fmla="*/ 70485 w 79057"/>
                <a:gd name="connsiteY9" fmla="*/ 384810 h 38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09">
                  <a:moveTo>
                    <a:pt x="79058" y="38100"/>
                  </a:moveTo>
                  <a:cubicBezTo>
                    <a:pt x="79058" y="60008"/>
                    <a:pt x="60960" y="76200"/>
                    <a:pt x="39052" y="76200"/>
                  </a:cubicBezTo>
                  <a:cubicBezTo>
                    <a:pt x="17145" y="76200"/>
                    <a:pt x="0" y="60008"/>
                    <a:pt x="0" y="38100"/>
                  </a:cubicBezTo>
                  <a:cubicBezTo>
                    <a:pt x="0" y="16192"/>
                    <a:pt x="18097" y="0"/>
                    <a:pt x="39052" y="0"/>
                  </a:cubicBezTo>
                  <a:cubicBezTo>
                    <a:pt x="60960" y="0"/>
                    <a:pt x="79058" y="16192"/>
                    <a:pt x="79058" y="38100"/>
                  </a:cubicBezTo>
                  <a:close/>
                  <a:moveTo>
                    <a:pt x="70485" y="384810"/>
                  </a:moveTo>
                  <a:lnTo>
                    <a:pt x="8572" y="384810"/>
                  </a:lnTo>
                  <a:lnTo>
                    <a:pt x="8572"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81" name="Freihandform: Form 180"/>
            <p:cNvSpPr/>
            <p:nvPr/>
          </p:nvSpPr>
          <p:spPr>
            <a:xfrm>
              <a:off x="3875721" y="3217544"/>
              <a:ext cx="228600" cy="27336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7 h 273367"/>
                <a:gd name="connsiteX6" fmla="*/ 0 w 228600"/>
                <a:gd name="connsiteY6" fmla="*/ 273367 h 273367"/>
                <a:gd name="connsiteX7" fmla="*/ 0 w 228600"/>
                <a:gd name="connsiteY7" fmla="*/ 6667 h 273367"/>
                <a:gd name="connsiteX8" fmla="*/ 61913 w 228600"/>
                <a:gd name="connsiteY8" fmla="*/ 6667 h 273367"/>
                <a:gd name="connsiteX9" fmla="*/ 61913 w 228600"/>
                <a:gd name="connsiteY9" fmla="*/ 39052 h 273367"/>
                <a:gd name="connsiteX10" fmla="*/ 62865 w 228600"/>
                <a:gd name="connsiteY10" fmla="*/ 39052 h 273367"/>
                <a:gd name="connsiteX11" fmla="*/ 140970 w 228600"/>
                <a:gd name="connsiteY11" fmla="*/ 0 h 273367"/>
                <a:gd name="connsiteX12" fmla="*/ 228600 w 228600"/>
                <a:gd name="connsiteY12" fmla="*/ 107633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7"/>
                  </a:lnTo>
                  <a:lnTo>
                    <a:pt x="0" y="273367"/>
                  </a:lnTo>
                  <a:lnTo>
                    <a:pt x="0" y="6667"/>
                  </a:lnTo>
                  <a:lnTo>
                    <a:pt x="61913" y="6667"/>
                  </a:lnTo>
                  <a:lnTo>
                    <a:pt x="61913" y="39052"/>
                  </a:lnTo>
                  <a:lnTo>
                    <a:pt x="62865" y="39052"/>
                  </a:lnTo>
                  <a:cubicBezTo>
                    <a:pt x="78105" y="15240"/>
                    <a:pt x="106680" y="0"/>
                    <a:pt x="140970" y="0"/>
                  </a:cubicBezTo>
                  <a:cubicBezTo>
                    <a:pt x="201930" y="0"/>
                    <a:pt x="228600" y="44767"/>
                    <a:pt x="228600" y="107633"/>
                  </a:cubicBezTo>
                  <a:lnTo>
                    <a:pt x="228600" y="272415"/>
                  </a:lnTo>
                  <a:close/>
                </a:path>
              </a:pathLst>
            </a:custGeom>
            <a:grpFill/>
            <a:ln w="9525" cap="flat">
              <a:noFill/>
              <a:prstDash val="solid"/>
              <a:miter/>
            </a:ln>
          </p:spPr>
          <p:txBody>
            <a:bodyPr rtlCol="0" anchor="ctr"/>
            <a:lstStyle/>
            <a:p>
              <a:endParaRPr lang="de-DE"/>
            </a:p>
          </p:txBody>
        </p:sp>
        <p:sp>
          <p:nvSpPr>
            <p:cNvPr id="182" name="Freihandform: Form 181"/>
            <p:cNvSpPr/>
            <p:nvPr/>
          </p:nvSpPr>
          <p:spPr>
            <a:xfrm>
              <a:off x="4173854" y="3105149"/>
              <a:ext cx="79057" cy="384809"/>
            </a:xfrm>
            <a:custGeom>
              <a:avLst/>
              <a:gdLst>
                <a:gd name="connsiteX0" fmla="*/ 79058 w 79057"/>
                <a:gd name="connsiteY0" fmla="*/ 38100 h 384809"/>
                <a:gd name="connsiteX1" fmla="*/ 39053 w 79057"/>
                <a:gd name="connsiteY1" fmla="*/ 76200 h 384809"/>
                <a:gd name="connsiteX2" fmla="*/ 0 w 79057"/>
                <a:gd name="connsiteY2" fmla="*/ 38100 h 384809"/>
                <a:gd name="connsiteX3" fmla="*/ 39053 w 79057"/>
                <a:gd name="connsiteY3" fmla="*/ 0 h 384809"/>
                <a:gd name="connsiteX4" fmla="*/ 79058 w 79057"/>
                <a:gd name="connsiteY4" fmla="*/ 38100 h 384809"/>
                <a:gd name="connsiteX5" fmla="*/ 71438 w 79057"/>
                <a:gd name="connsiteY5" fmla="*/ 384810 h 384809"/>
                <a:gd name="connsiteX6" fmla="*/ 9525 w 79057"/>
                <a:gd name="connsiteY6" fmla="*/ 384810 h 384809"/>
                <a:gd name="connsiteX7" fmla="*/ 9525 w 79057"/>
                <a:gd name="connsiteY7" fmla="*/ 118110 h 384809"/>
                <a:gd name="connsiteX8" fmla="*/ 71438 w 79057"/>
                <a:gd name="connsiteY8" fmla="*/ 118110 h 384809"/>
                <a:gd name="connsiteX9" fmla="*/ 71438 w 79057"/>
                <a:gd name="connsiteY9" fmla="*/ 384810 h 38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09">
                  <a:moveTo>
                    <a:pt x="79058" y="38100"/>
                  </a:moveTo>
                  <a:cubicBezTo>
                    <a:pt x="79058" y="60008"/>
                    <a:pt x="60960" y="76200"/>
                    <a:pt x="39053" y="76200"/>
                  </a:cubicBezTo>
                  <a:cubicBezTo>
                    <a:pt x="17145" y="76200"/>
                    <a:pt x="0" y="60008"/>
                    <a:pt x="0" y="38100"/>
                  </a:cubicBezTo>
                  <a:cubicBezTo>
                    <a:pt x="0" y="16192"/>
                    <a:pt x="18098" y="0"/>
                    <a:pt x="39053" y="0"/>
                  </a:cubicBezTo>
                  <a:cubicBezTo>
                    <a:pt x="61913" y="0"/>
                    <a:pt x="79058" y="16192"/>
                    <a:pt x="79058" y="38100"/>
                  </a:cubicBezTo>
                  <a:close/>
                  <a:moveTo>
                    <a:pt x="71438" y="384810"/>
                  </a:moveTo>
                  <a:lnTo>
                    <a:pt x="9525" y="384810"/>
                  </a:lnTo>
                  <a:lnTo>
                    <a:pt x="9525" y="118110"/>
                  </a:lnTo>
                  <a:lnTo>
                    <a:pt x="71438" y="118110"/>
                  </a:lnTo>
                  <a:lnTo>
                    <a:pt x="71438" y="384810"/>
                  </a:lnTo>
                  <a:close/>
                </a:path>
              </a:pathLst>
            </a:custGeom>
            <a:grpFill/>
            <a:ln w="9525" cap="flat">
              <a:noFill/>
              <a:prstDash val="solid"/>
              <a:miter/>
            </a:ln>
          </p:spPr>
          <p:txBody>
            <a:bodyPr rtlCol="0" anchor="ctr"/>
            <a:lstStyle/>
            <a:p>
              <a:endParaRPr lang="de-DE"/>
            </a:p>
          </p:txBody>
        </p:sp>
        <p:sp>
          <p:nvSpPr>
            <p:cNvPr id="183" name="Freihandform: Form 182"/>
            <p:cNvSpPr/>
            <p:nvPr/>
          </p:nvSpPr>
          <p:spPr>
            <a:xfrm>
              <a:off x="4302442" y="3216591"/>
              <a:ext cx="205739" cy="280035"/>
            </a:xfrm>
            <a:custGeom>
              <a:avLst/>
              <a:gdLst>
                <a:gd name="connsiteX0" fmla="*/ 29527 w 205739"/>
                <a:gd name="connsiteY0" fmla="*/ 198120 h 280035"/>
                <a:gd name="connsiteX1" fmla="*/ 104775 w 205739"/>
                <a:gd name="connsiteY1" fmla="*/ 227648 h 280035"/>
                <a:gd name="connsiteX2" fmla="*/ 143827 w 205739"/>
                <a:gd name="connsiteY2" fmla="*/ 200978 h 280035"/>
                <a:gd name="connsiteX3" fmla="*/ 10477 w 205739"/>
                <a:gd name="connsiteY3" fmla="*/ 82868 h 280035"/>
                <a:gd name="connsiteX4" fmla="*/ 111442 w 205739"/>
                <a:gd name="connsiteY4" fmla="*/ 0 h 280035"/>
                <a:gd name="connsiteX5" fmla="*/ 203835 w 205739"/>
                <a:gd name="connsiteY5" fmla="*/ 27623 h 280035"/>
                <a:gd name="connsiteX6" fmla="*/ 174307 w 205739"/>
                <a:gd name="connsiteY6" fmla="*/ 76200 h 280035"/>
                <a:gd name="connsiteX7" fmla="*/ 110490 w 205739"/>
                <a:gd name="connsiteY7" fmla="*/ 52388 h 280035"/>
                <a:gd name="connsiteX8" fmla="*/ 72390 w 205739"/>
                <a:gd name="connsiteY8" fmla="*/ 77153 h 280035"/>
                <a:gd name="connsiteX9" fmla="*/ 205740 w 205739"/>
                <a:gd name="connsiteY9" fmla="*/ 195263 h 280035"/>
                <a:gd name="connsiteX10" fmla="*/ 102870 w 205739"/>
                <a:gd name="connsiteY10" fmla="*/ 280035 h 280035"/>
                <a:gd name="connsiteX11" fmla="*/ 0 w 205739"/>
                <a:gd name="connsiteY11" fmla="*/ 247650 h 280035"/>
                <a:gd name="connsiteX12" fmla="*/ 29527 w 205739"/>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39" h="280035">
                  <a:moveTo>
                    <a:pt x="29527" y="198120"/>
                  </a:moveTo>
                  <a:cubicBezTo>
                    <a:pt x="56197" y="218123"/>
                    <a:pt x="80963" y="227648"/>
                    <a:pt x="104775" y="227648"/>
                  </a:cubicBezTo>
                  <a:cubicBezTo>
                    <a:pt x="127635" y="227648"/>
                    <a:pt x="143827" y="217170"/>
                    <a:pt x="143827" y="200978"/>
                  </a:cubicBezTo>
                  <a:cubicBezTo>
                    <a:pt x="143827" y="155258"/>
                    <a:pt x="10477" y="171450"/>
                    <a:pt x="10477" y="82868"/>
                  </a:cubicBezTo>
                  <a:cubicBezTo>
                    <a:pt x="10477" y="33338"/>
                    <a:pt x="51435" y="0"/>
                    <a:pt x="111442" y="0"/>
                  </a:cubicBezTo>
                  <a:cubicBezTo>
                    <a:pt x="143827" y="0"/>
                    <a:pt x="175260" y="9525"/>
                    <a:pt x="203835" y="27623"/>
                  </a:cubicBezTo>
                  <a:lnTo>
                    <a:pt x="174307" y="76200"/>
                  </a:lnTo>
                  <a:cubicBezTo>
                    <a:pt x="151447" y="60960"/>
                    <a:pt x="130492" y="52388"/>
                    <a:pt x="110490" y="52388"/>
                  </a:cubicBezTo>
                  <a:cubicBezTo>
                    <a:pt x="87630" y="52388"/>
                    <a:pt x="72390" y="61913"/>
                    <a:pt x="72390" y="77153"/>
                  </a:cubicBezTo>
                  <a:cubicBezTo>
                    <a:pt x="72390" y="120967"/>
                    <a:pt x="205740" y="105728"/>
                    <a:pt x="205740" y="195263"/>
                  </a:cubicBezTo>
                  <a:cubicBezTo>
                    <a:pt x="205740" y="245745"/>
                    <a:pt x="164782" y="280035"/>
                    <a:pt x="102870" y="280035"/>
                  </a:cubicBezTo>
                  <a:cubicBezTo>
                    <a:pt x="67627" y="280035"/>
                    <a:pt x="31432" y="268605"/>
                    <a:pt x="0" y="247650"/>
                  </a:cubicBezTo>
                  <a:lnTo>
                    <a:pt x="29527" y="198120"/>
                  </a:lnTo>
                  <a:close/>
                </a:path>
              </a:pathLst>
            </a:custGeom>
            <a:grpFill/>
            <a:ln w="9525" cap="flat">
              <a:noFill/>
              <a:prstDash val="solid"/>
              <a:miter/>
            </a:ln>
          </p:spPr>
          <p:txBody>
            <a:bodyPr rtlCol="0" anchor="ctr"/>
            <a:lstStyle/>
            <a:p>
              <a:endParaRPr lang="de-DE"/>
            </a:p>
          </p:txBody>
        </p:sp>
        <p:sp>
          <p:nvSpPr>
            <p:cNvPr id="184" name="Freihandform: Form 183"/>
            <p:cNvSpPr/>
            <p:nvPr/>
          </p:nvSpPr>
          <p:spPr>
            <a:xfrm>
              <a:off x="4558664" y="3216591"/>
              <a:ext cx="224790" cy="280035"/>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2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2" y="0"/>
                    <a:pt x="200978" y="15240"/>
                    <a:pt x="224790" y="45720"/>
                  </a:cubicBezTo>
                  <a:lnTo>
                    <a:pt x="181928" y="86678"/>
                  </a:lnTo>
                  <a:cubicBezTo>
                    <a:pt x="166688" y="66675"/>
                    <a:pt x="149542" y="57150"/>
                    <a:pt x="128588" y="57150"/>
                  </a:cubicBezTo>
                  <a:cubicBezTo>
                    <a:pt x="89535" y="57150"/>
                    <a:pt x="62865" y="89535"/>
                    <a:pt x="62865" y="140017"/>
                  </a:cubicBezTo>
                  <a:cubicBezTo>
                    <a:pt x="62865" y="189548"/>
                    <a:pt x="89535" y="222885"/>
                    <a:pt x="128588" y="222885"/>
                  </a:cubicBezTo>
                  <a:cubicBezTo>
                    <a:pt x="149542" y="222885"/>
                    <a:pt x="166688" y="213360"/>
                    <a:pt x="183832" y="193358"/>
                  </a:cubicBezTo>
                  <a:lnTo>
                    <a:pt x="222885" y="237173"/>
                  </a:lnTo>
                  <a:close/>
                </a:path>
              </a:pathLst>
            </a:custGeom>
            <a:grpFill/>
            <a:ln w="9525" cap="flat">
              <a:noFill/>
              <a:prstDash val="solid"/>
              <a:miter/>
            </a:ln>
          </p:spPr>
          <p:txBody>
            <a:bodyPr rtlCol="0" anchor="ctr"/>
            <a:lstStyle/>
            <a:p>
              <a:endParaRPr lang="de-DE"/>
            </a:p>
          </p:txBody>
        </p:sp>
        <p:sp>
          <p:nvSpPr>
            <p:cNvPr id="185" name="Freihandform: Form 184"/>
            <p:cNvSpPr/>
            <p:nvPr/>
          </p:nvSpPr>
          <p:spPr>
            <a:xfrm>
              <a:off x="4837746" y="3101339"/>
              <a:ext cx="228600" cy="389572"/>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grpFill/>
            <a:ln w="9525" cap="flat">
              <a:noFill/>
              <a:prstDash val="solid"/>
              <a:miter/>
            </a:ln>
          </p:spPr>
          <p:txBody>
            <a:bodyPr rtlCol="0" anchor="ctr"/>
            <a:lstStyle/>
            <a:p>
              <a:endParaRPr lang="de-DE"/>
            </a:p>
          </p:txBody>
        </p:sp>
        <p:sp>
          <p:nvSpPr>
            <p:cNvPr id="186" name="Freihandform: Form 185"/>
            <p:cNvSpPr/>
            <p:nvPr/>
          </p:nvSpPr>
          <p:spPr>
            <a:xfrm>
              <a:off x="5131117" y="3217544"/>
              <a:ext cx="242887" cy="279082"/>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2 w 242887"/>
                <a:gd name="connsiteY8" fmla="*/ 235267 h 279082"/>
                <a:gd name="connsiteX9" fmla="*/ 132397 w 242887"/>
                <a:gd name="connsiteY9" fmla="*/ 279083 h 279082"/>
                <a:gd name="connsiteX10" fmla="*/ 62865 w 242887"/>
                <a:gd name="connsiteY10" fmla="*/ 115252 h 279082"/>
                <a:gd name="connsiteX11" fmla="*/ 183832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7"/>
                    <a:pt x="241935" y="153352"/>
                    <a:pt x="241935" y="160972"/>
                  </a:cubicBezTo>
                  <a:lnTo>
                    <a:pt x="62865" y="160972"/>
                  </a:lnTo>
                  <a:cubicBezTo>
                    <a:pt x="69532" y="201930"/>
                    <a:pt x="94297" y="225742"/>
                    <a:pt x="132397" y="225742"/>
                  </a:cubicBezTo>
                  <a:cubicBezTo>
                    <a:pt x="157163" y="225742"/>
                    <a:pt x="177165" y="216217"/>
                    <a:pt x="198120" y="194310"/>
                  </a:cubicBezTo>
                  <a:lnTo>
                    <a:pt x="237172" y="235267"/>
                  </a:lnTo>
                  <a:cubicBezTo>
                    <a:pt x="206692" y="264795"/>
                    <a:pt x="172402" y="279083"/>
                    <a:pt x="132397" y="279083"/>
                  </a:cubicBezTo>
                  <a:close/>
                  <a:moveTo>
                    <a:pt x="62865" y="115252"/>
                  </a:moveTo>
                  <a:lnTo>
                    <a:pt x="183832" y="115252"/>
                  </a:lnTo>
                  <a:cubicBezTo>
                    <a:pt x="180975" y="74295"/>
                    <a:pt x="160020" y="50482"/>
                    <a:pt x="124777" y="50482"/>
                  </a:cubicBezTo>
                  <a:cubicBezTo>
                    <a:pt x="89535" y="50482"/>
                    <a:pt x="67627" y="74295"/>
                    <a:pt x="62865" y="115252"/>
                  </a:cubicBezTo>
                  <a:close/>
                </a:path>
              </a:pathLst>
            </a:custGeom>
            <a:grpFill/>
            <a:ln w="9525" cap="flat">
              <a:noFill/>
              <a:prstDash val="solid"/>
              <a:miter/>
            </a:ln>
          </p:spPr>
          <p:txBody>
            <a:bodyPr rtlCol="0" anchor="ctr"/>
            <a:lstStyle/>
            <a:p>
              <a:endParaRPr lang="de-DE"/>
            </a:p>
          </p:txBody>
        </p:sp>
        <p:sp>
          <p:nvSpPr>
            <p:cNvPr id="187" name="Freihandform: Form 186"/>
            <p:cNvSpPr/>
            <p:nvPr/>
          </p:nvSpPr>
          <p:spPr>
            <a:xfrm>
              <a:off x="5601652" y="3122294"/>
              <a:ext cx="231457" cy="368617"/>
            </a:xfrm>
            <a:custGeom>
              <a:avLst/>
              <a:gdLst>
                <a:gd name="connsiteX0" fmla="*/ 231457 w 231457"/>
                <a:gd name="connsiteY0" fmla="*/ 60007 h 368617"/>
                <a:gd name="connsiteX1" fmla="*/ 65722 w 231457"/>
                <a:gd name="connsiteY1" fmla="*/ 60007 h 368617"/>
                <a:gd name="connsiteX2" fmla="*/ 65722 w 231457"/>
                <a:gd name="connsiteY2" fmla="*/ 151447 h 368617"/>
                <a:gd name="connsiteX3" fmla="*/ 189547 w 231457"/>
                <a:gd name="connsiteY3" fmla="*/ 151447 h 368617"/>
                <a:gd name="connsiteX4" fmla="*/ 189547 w 231457"/>
                <a:gd name="connsiteY4" fmla="*/ 211455 h 368617"/>
                <a:gd name="connsiteX5" fmla="*/ 65722 w 231457"/>
                <a:gd name="connsiteY5" fmla="*/ 211455 h 368617"/>
                <a:gd name="connsiteX6" fmla="*/ 65722 w 231457"/>
                <a:gd name="connsiteY6" fmla="*/ 368617 h 368617"/>
                <a:gd name="connsiteX7" fmla="*/ 0 w 231457"/>
                <a:gd name="connsiteY7" fmla="*/ 368617 h 368617"/>
                <a:gd name="connsiteX8" fmla="*/ 0 w 231457"/>
                <a:gd name="connsiteY8" fmla="*/ 0 h 368617"/>
                <a:gd name="connsiteX9" fmla="*/ 231457 w 231457"/>
                <a:gd name="connsiteY9" fmla="*/ 0 h 368617"/>
                <a:gd name="connsiteX10" fmla="*/ 231457 w 231457"/>
                <a:gd name="connsiteY10" fmla="*/ 60007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1457" h="368617">
                  <a:moveTo>
                    <a:pt x="231457" y="60007"/>
                  </a:moveTo>
                  <a:lnTo>
                    <a:pt x="65722" y="60007"/>
                  </a:lnTo>
                  <a:lnTo>
                    <a:pt x="65722" y="151447"/>
                  </a:lnTo>
                  <a:lnTo>
                    <a:pt x="189547" y="151447"/>
                  </a:lnTo>
                  <a:lnTo>
                    <a:pt x="189547" y="211455"/>
                  </a:lnTo>
                  <a:lnTo>
                    <a:pt x="65722" y="211455"/>
                  </a:lnTo>
                  <a:lnTo>
                    <a:pt x="65722" y="368617"/>
                  </a:lnTo>
                  <a:lnTo>
                    <a:pt x="0" y="368617"/>
                  </a:lnTo>
                  <a:lnTo>
                    <a:pt x="0" y="0"/>
                  </a:lnTo>
                  <a:lnTo>
                    <a:pt x="231457" y="0"/>
                  </a:lnTo>
                  <a:lnTo>
                    <a:pt x="231457" y="60007"/>
                  </a:lnTo>
                  <a:close/>
                </a:path>
              </a:pathLst>
            </a:custGeom>
            <a:grpFill/>
            <a:ln w="9525" cap="flat">
              <a:noFill/>
              <a:prstDash val="solid"/>
              <a:miter/>
            </a:ln>
          </p:spPr>
          <p:txBody>
            <a:bodyPr rtlCol="0" anchor="ctr"/>
            <a:lstStyle/>
            <a:p>
              <a:endParaRPr lang="de-DE"/>
            </a:p>
          </p:txBody>
        </p:sp>
        <p:sp>
          <p:nvSpPr>
            <p:cNvPr id="188" name="Freihandform: Form 187"/>
            <p:cNvSpPr/>
            <p:nvPr/>
          </p:nvSpPr>
          <p:spPr>
            <a:xfrm>
              <a:off x="5844539" y="3217544"/>
              <a:ext cx="225742" cy="279082"/>
            </a:xfrm>
            <a:custGeom>
              <a:avLst/>
              <a:gdLst>
                <a:gd name="connsiteX0" fmla="*/ 114300 w 225742"/>
                <a:gd name="connsiteY0" fmla="*/ 107633 h 279082"/>
                <a:gd name="connsiteX1" fmla="*/ 164782 w 225742"/>
                <a:gd name="connsiteY1" fmla="*/ 113347 h 279082"/>
                <a:gd name="connsiteX2" fmla="*/ 164782 w 225742"/>
                <a:gd name="connsiteY2" fmla="*/ 103822 h 279082"/>
                <a:gd name="connsiteX3" fmla="*/ 105728 w 225742"/>
                <a:gd name="connsiteY3" fmla="*/ 52388 h 279082"/>
                <a:gd name="connsiteX4" fmla="*/ 38100 w 225742"/>
                <a:gd name="connsiteY4" fmla="*/ 67627 h 279082"/>
                <a:gd name="connsiteX5" fmla="*/ 24765 w 225742"/>
                <a:gd name="connsiteY5" fmla="*/ 15240 h 279082"/>
                <a:gd name="connsiteX6" fmla="*/ 112395 w 225742"/>
                <a:gd name="connsiteY6" fmla="*/ 0 h 279082"/>
                <a:gd name="connsiteX7" fmla="*/ 225742 w 225742"/>
                <a:gd name="connsiteY7" fmla="*/ 102870 h 279082"/>
                <a:gd name="connsiteX8" fmla="*/ 225742 w 225742"/>
                <a:gd name="connsiteY8" fmla="*/ 273367 h 279082"/>
                <a:gd name="connsiteX9" fmla="*/ 166688 w 225742"/>
                <a:gd name="connsiteY9" fmla="*/ 273367 h 279082"/>
                <a:gd name="connsiteX10" fmla="*/ 166688 w 225742"/>
                <a:gd name="connsiteY10" fmla="*/ 244792 h 279082"/>
                <a:gd name="connsiteX11" fmla="*/ 165735 w 225742"/>
                <a:gd name="connsiteY11" fmla="*/ 244792 h 279082"/>
                <a:gd name="connsiteX12" fmla="*/ 87630 w 225742"/>
                <a:gd name="connsiteY12" fmla="*/ 279083 h 279082"/>
                <a:gd name="connsiteX13" fmla="*/ 0 w 225742"/>
                <a:gd name="connsiteY13" fmla="*/ 194310 h 279082"/>
                <a:gd name="connsiteX14" fmla="*/ 114300 w 225742"/>
                <a:gd name="connsiteY14" fmla="*/ 107633 h 279082"/>
                <a:gd name="connsiteX15" fmla="*/ 103822 w 225742"/>
                <a:gd name="connsiteY15" fmla="*/ 232410 h 279082"/>
                <a:gd name="connsiteX16" fmla="*/ 164782 w 225742"/>
                <a:gd name="connsiteY16" fmla="*/ 200025 h 279082"/>
                <a:gd name="connsiteX17" fmla="*/ 164782 w 225742"/>
                <a:gd name="connsiteY17" fmla="*/ 153352 h 279082"/>
                <a:gd name="connsiteX18" fmla="*/ 120967 w 225742"/>
                <a:gd name="connsiteY18" fmla="*/ 148590 h 279082"/>
                <a:gd name="connsiteX19" fmla="*/ 59055 w 225742"/>
                <a:gd name="connsiteY19" fmla="*/ 192405 h 279082"/>
                <a:gd name="connsiteX20" fmla="*/ 103822 w 225742"/>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42" h="279082">
                  <a:moveTo>
                    <a:pt x="114300" y="107633"/>
                  </a:moveTo>
                  <a:cubicBezTo>
                    <a:pt x="131445" y="107633"/>
                    <a:pt x="147638" y="108585"/>
                    <a:pt x="164782" y="113347"/>
                  </a:cubicBezTo>
                  <a:lnTo>
                    <a:pt x="164782" y="103822"/>
                  </a:lnTo>
                  <a:cubicBezTo>
                    <a:pt x="164782" y="69532"/>
                    <a:pt x="144780" y="52388"/>
                    <a:pt x="105728" y="52388"/>
                  </a:cubicBezTo>
                  <a:cubicBezTo>
                    <a:pt x="83820" y="52388"/>
                    <a:pt x="60007" y="58102"/>
                    <a:pt x="38100" y="67627"/>
                  </a:cubicBezTo>
                  <a:lnTo>
                    <a:pt x="24765" y="15240"/>
                  </a:lnTo>
                  <a:cubicBezTo>
                    <a:pt x="49530" y="5715"/>
                    <a:pt x="81915" y="0"/>
                    <a:pt x="112395" y="0"/>
                  </a:cubicBezTo>
                  <a:cubicBezTo>
                    <a:pt x="187642" y="0"/>
                    <a:pt x="225742" y="35242"/>
                    <a:pt x="225742" y="102870"/>
                  </a:cubicBezTo>
                  <a:lnTo>
                    <a:pt x="225742" y="273367"/>
                  </a:lnTo>
                  <a:lnTo>
                    <a:pt x="166688" y="273367"/>
                  </a:lnTo>
                  <a:lnTo>
                    <a:pt x="166688" y="244792"/>
                  </a:lnTo>
                  <a:lnTo>
                    <a:pt x="165735" y="244792"/>
                  </a:lnTo>
                  <a:cubicBezTo>
                    <a:pt x="142875" y="268605"/>
                    <a:pt x="119063" y="279083"/>
                    <a:pt x="87630" y="279083"/>
                  </a:cubicBezTo>
                  <a:cubicBezTo>
                    <a:pt x="34290" y="279083"/>
                    <a:pt x="0" y="245745"/>
                    <a:pt x="0" y="194310"/>
                  </a:cubicBezTo>
                  <a:cubicBezTo>
                    <a:pt x="0" y="138113"/>
                    <a:pt x="40005" y="107633"/>
                    <a:pt x="114300" y="107633"/>
                  </a:cubicBezTo>
                  <a:close/>
                  <a:moveTo>
                    <a:pt x="103822" y="232410"/>
                  </a:moveTo>
                  <a:cubicBezTo>
                    <a:pt x="126682" y="232410"/>
                    <a:pt x="147638" y="220980"/>
                    <a:pt x="164782" y="200025"/>
                  </a:cubicBezTo>
                  <a:lnTo>
                    <a:pt x="164782" y="153352"/>
                  </a:lnTo>
                  <a:cubicBezTo>
                    <a:pt x="150495" y="149542"/>
                    <a:pt x="135255" y="148590"/>
                    <a:pt x="120967" y="148590"/>
                  </a:cubicBezTo>
                  <a:cubicBezTo>
                    <a:pt x="81915" y="148590"/>
                    <a:pt x="59055" y="163830"/>
                    <a:pt x="59055" y="192405"/>
                  </a:cubicBezTo>
                  <a:cubicBezTo>
                    <a:pt x="60007" y="217170"/>
                    <a:pt x="77153" y="232410"/>
                    <a:pt x="103822" y="232410"/>
                  </a:cubicBezTo>
                  <a:close/>
                </a:path>
              </a:pathLst>
            </a:custGeom>
            <a:grpFill/>
            <a:ln w="9525" cap="flat">
              <a:noFill/>
              <a:prstDash val="solid"/>
              <a:miter/>
            </a:ln>
          </p:spPr>
          <p:txBody>
            <a:bodyPr rtlCol="0" anchor="ctr"/>
            <a:lstStyle/>
            <a:p>
              <a:endParaRPr lang="de-DE"/>
            </a:p>
          </p:txBody>
        </p:sp>
        <p:sp>
          <p:nvSpPr>
            <p:cNvPr id="189" name="Freihandform: Form 188"/>
            <p:cNvSpPr/>
            <p:nvPr/>
          </p:nvSpPr>
          <p:spPr>
            <a:xfrm>
              <a:off x="6150292" y="3101339"/>
              <a:ext cx="234314" cy="389572"/>
            </a:xfrm>
            <a:custGeom>
              <a:avLst/>
              <a:gdLst>
                <a:gd name="connsiteX0" fmla="*/ 0 w 234314"/>
                <a:gd name="connsiteY0" fmla="*/ 15240 h 389572"/>
                <a:gd name="connsiteX1" fmla="*/ 61913 w 234314"/>
                <a:gd name="connsiteY1" fmla="*/ 0 h 389572"/>
                <a:gd name="connsiteX2" fmla="*/ 61913 w 234314"/>
                <a:gd name="connsiteY2" fmla="*/ 234315 h 389572"/>
                <a:gd name="connsiteX3" fmla="*/ 62865 w 234314"/>
                <a:gd name="connsiteY3" fmla="*/ 234315 h 389572"/>
                <a:gd name="connsiteX4" fmla="*/ 150495 w 234314"/>
                <a:gd name="connsiteY4" fmla="*/ 122873 h 389572"/>
                <a:gd name="connsiteX5" fmla="*/ 224790 w 234314"/>
                <a:gd name="connsiteY5" fmla="*/ 122873 h 389572"/>
                <a:gd name="connsiteX6" fmla="*/ 137160 w 234314"/>
                <a:gd name="connsiteY6" fmla="*/ 227648 h 389572"/>
                <a:gd name="connsiteX7" fmla="*/ 234315 w 234314"/>
                <a:gd name="connsiteY7" fmla="*/ 389573 h 389572"/>
                <a:gd name="connsiteX8" fmla="*/ 160020 w 234314"/>
                <a:gd name="connsiteY8" fmla="*/ 389573 h 389572"/>
                <a:gd name="connsiteX9" fmla="*/ 93345 w 234314"/>
                <a:gd name="connsiteY9" fmla="*/ 274320 h 389572"/>
                <a:gd name="connsiteX10" fmla="*/ 62865 w 234314"/>
                <a:gd name="connsiteY10" fmla="*/ 308610 h 389572"/>
                <a:gd name="connsiteX11" fmla="*/ 62865 w 234314"/>
                <a:gd name="connsiteY11" fmla="*/ 389573 h 389572"/>
                <a:gd name="connsiteX12" fmla="*/ 952 w 234314"/>
                <a:gd name="connsiteY12" fmla="*/ 389573 h 389572"/>
                <a:gd name="connsiteX13" fmla="*/ 952 w 234314"/>
                <a:gd name="connsiteY13" fmla="*/ 1524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4314" h="389572">
                  <a:moveTo>
                    <a:pt x="0" y="15240"/>
                  </a:moveTo>
                  <a:lnTo>
                    <a:pt x="61913" y="0"/>
                  </a:lnTo>
                  <a:lnTo>
                    <a:pt x="61913" y="234315"/>
                  </a:lnTo>
                  <a:lnTo>
                    <a:pt x="62865" y="234315"/>
                  </a:lnTo>
                  <a:lnTo>
                    <a:pt x="150495" y="122873"/>
                  </a:lnTo>
                  <a:lnTo>
                    <a:pt x="224790" y="122873"/>
                  </a:lnTo>
                  <a:lnTo>
                    <a:pt x="137160" y="227648"/>
                  </a:lnTo>
                  <a:lnTo>
                    <a:pt x="234315" y="389573"/>
                  </a:lnTo>
                  <a:lnTo>
                    <a:pt x="160020" y="389573"/>
                  </a:lnTo>
                  <a:lnTo>
                    <a:pt x="93345" y="274320"/>
                  </a:lnTo>
                  <a:lnTo>
                    <a:pt x="62865" y="308610"/>
                  </a:lnTo>
                  <a:lnTo>
                    <a:pt x="62865" y="389573"/>
                  </a:lnTo>
                  <a:lnTo>
                    <a:pt x="952" y="389573"/>
                  </a:lnTo>
                  <a:lnTo>
                    <a:pt x="952" y="15240"/>
                  </a:lnTo>
                  <a:close/>
                </a:path>
              </a:pathLst>
            </a:custGeom>
            <a:grpFill/>
            <a:ln w="9525" cap="flat">
              <a:noFill/>
              <a:prstDash val="solid"/>
              <a:miter/>
            </a:ln>
          </p:spPr>
          <p:txBody>
            <a:bodyPr rtlCol="0" anchor="ctr"/>
            <a:lstStyle/>
            <a:p>
              <a:endParaRPr lang="de-DE"/>
            </a:p>
          </p:txBody>
        </p:sp>
        <p:sp>
          <p:nvSpPr>
            <p:cNvPr id="190" name="Freihandform: Form 189"/>
            <p:cNvSpPr/>
            <p:nvPr/>
          </p:nvSpPr>
          <p:spPr>
            <a:xfrm>
              <a:off x="6430327" y="3224212"/>
              <a:ext cx="229552" cy="273367"/>
            </a:xfrm>
            <a:custGeom>
              <a:avLst/>
              <a:gdLst>
                <a:gd name="connsiteX0" fmla="*/ 62865 w 229552"/>
                <a:gd name="connsiteY0" fmla="*/ 160020 h 273367"/>
                <a:gd name="connsiteX1" fmla="*/ 116205 w 229552"/>
                <a:gd name="connsiteY1" fmla="*/ 216217 h 273367"/>
                <a:gd name="connsiteX2" fmla="*/ 167640 w 229552"/>
                <a:gd name="connsiteY2" fmla="*/ 160020 h 273367"/>
                <a:gd name="connsiteX3" fmla="*/ 167640 w 229552"/>
                <a:gd name="connsiteY3" fmla="*/ 0 h 273367"/>
                <a:gd name="connsiteX4" fmla="*/ 229553 w 229552"/>
                <a:gd name="connsiteY4" fmla="*/ 0 h 273367"/>
                <a:gd name="connsiteX5" fmla="*/ 229553 w 229552"/>
                <a:gd name="connsiteY5" fmla="*/ 161925 h 273367"/>
                <a:gd name="connsiteX6" fmla="*/ 117157 w 229552"/>
                <a:gd name="connsiteY6" fmla="*/ 273367 h 273367"/>
                <a:gd name="connsiteX7" fmla="*/ 0 w 229552"/>
                <a:gd name="connsiteY7" fmla="*/ 162878 h 273367"/>
                <a:gd name="connsiteX8" fmla="*/ 0 w 229552"/>
                <a:gd name="connsiteY8" fmla="*/ 952 h 273367"/>
                <a:gd name="connsiteX9" fmla="*/ 61913 w 229552"/>
                <a:gd name="connsiteY9" fmla="*/ 952 h 273367"/>
                <a:gd name="connsiteX10" fmla="*/ 61913 w 229552"/>
                <a:gd name="connsiteY10" fmla="*/ 160020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552" h="273367">
                  <a:moveTo>
                    <a:pt x="62865" y="160020"/>
                  </a:moveTo>
                  <a:cubicBezTo>
                    <a:pt x="62865" y="196215"/>
                    <a:pt x="80963" y="216217"/>
                    <a:pt x="116205" y="216217"/>
                  </a:cubicBezTo>
                  <a:cubicBezTo>
                    <a:pt x="150495" y="216217"/>
                    <a:pt x="167640" y="197167"/>
                    <a:pt x="167640" y="160020"/>
                  </a:cubicBezTo>
                  <a:lnTo>
                    <a:pt x="167640" y="0"/>
                  </a:lnTo>
                  <a:lnTo>
                    <a:pt x="229553" y="0"/>
                  </a:lnTo>
                  <a:lnTo>
                    <a:pt x="229553" y="161925"/>
                  </a:lnTo>
                  <a:cubicBezTo>
                    <a:pt x="229553" y="232410"/>
                    <a:pt x="190500" y="273367"/>
                    <a:pt x="117157" y="273367"/>
                  </a:cubicBezTo>
                  <a:cubicBezTo>
                    <a:pt x="44767" y="273367"/>
                    <a:pt x="0" y="232410"/>
                    <a:pt x="0" y="162878"/>
                  </a:cubicBezTo>
                  <a:lnTo>
                    <a:pt x="0" y="952"/>
                  </a:lnTo>
                  <a:lnTo>
                    <a:pt x="61913" y="952"/>
                  </a:lnTo>
                  <a:lnTo>
                    <a:pt x="61913" y="160020"/>
                  </a:lnTo>
                  <a:close/>
                </a:path>
              </a:pathLst>
            </a:custGeom>
            <a:grpFill/>
            <a:ln w="9525" cap="flat">
              <a:noFill/>
              <a:prstDash val="solid"/>
              <a:miter/>
            </a:ln>
          </p:spPr>
          <p:txBody>
            <a:bodyPr rtlCol="0" anchor="ctr"/>
            <a:lstStyle/>
            <a:p>
              <a:endParaRPr lang="de-DE"/>
            </a:p>
          </p:txBody>
        </p:sp>
        <p:sp>
          <p:nvSpPr>
            <p:cNvPr id="191" name="Freihandform: Form 190"/>
            <p:cNvSpPr/>
            <p:nvPr/>
          </p:nvSpPr>
          <p:spPr>
            <a:xfrm>
              <a:off x="6739889" y="3100387"/>
              <a:ext cx="61912" cy="389572"/>
            </a:xfrm>
            <a:custGeom>
              <a:avLst/>
              <a:gdLst>
                <a:gd name="connsiteX0" fmla="*/ 61913 w 61912"/>
                <a:gd name="connsiteY0" fmla="*/ 389572 h 389572"/>
                <a:gd name="connsiteX1" fmla="*/ 0 w 61912"/>
                <a:gd name="connsiteY1" fmla="*/ 389572 h 389572"/>
                <a:gd name="connsiteX2" fmla="*/ 0 w 61912"/>
                <a:gd name="connsiteY2" fmla="*/ 14288 h 389572"/>
                <a:gd name="connsiteX3" fmla="*/ 61913 w 61912"/>
                <a:gd name="connsiteY3" fmla="*/ 0 h 389572"/>
                <a:gd name="connsiteX4" fmla="*/ 61913 w 61912"/>
                <a:gd name="connsiteY4" fmla="*/ 389572 h 38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9572">
                  <a:moveTo>
                    <a:pt x="61913" y="389572"/>
                  </a:moveTo>
                  <a:lnTo>
                    <a:pt x="0" y="389572"/>
                  </a:lnTo>
                  <a:lnTo>
                    <a:pt x="0" y="14288"/>
                  </a:lnTo>
                  <a:lnTo>
                    <a:pt x="61913" y="0"/>
                  </a:lnTo>
                  <a:lnTo>
                    <a:pt x="61913" y="389572"/>
                  </a:lnTo>
                  <a:close/>
                </a:path>
              </a:pathLst>
            </a:custGeom>
            <a:grpFill/>
            <a:ln w="9525" cap="flat">
              <a:noFill/>
              <a:prstDash val="solid"/>
              <a:miter/>
            </a:ln>
          </p:spPr>
          <p:txBody>
            <a:bodyPr rtlCol="0" anchor="ctr"/>
            <a:lstStyle/>
            <a:p>
              <a:endParaRPr lang="de-DE"/>
            </a:p>
          </p:txBody>
        </p:sp>
        <p:sp>
          <p:nvSpPr>
            <p:cNvPr id="192" name="Freihandform: Form 191"/>
            <p:cNvSpPr/>
            <p:nvPr/>
          </p:nvSpPr>
          <p:spPr>
            <a:xfrm>
              <a:off x="6856094" y="3138487"/>
              <a:ext cx="165735" cy="358140"/>
            </a:xfrm>
            <a:custGeom>
              <a:avLst/>
              <a:gdLst>
                <a:gd name="connsiteX0" fmla="*/ 165735 w 165735"/>
                <a:gd name="connsiteY0" fmla="*/ 295275 h 358140"/>
                <a:gd name="connsiteX1" fmla="*/ 165735 w 165735"/>
                <a:gd name="connsiteY1" fmla="*/ 348615 h 358140"/>
                <a:gd name="connsiteX2" fmla="*/ 113348 w 165735"/>
                <a:gd name="connsiteY2" fmla="*/ 358140 h 358140"/>
                <a:gd name="connsiteX3" fmla="*/ 40957 w 165735"/>
                <a:gd name="connsiteY3" fmla="*/ 282892 h 358140"/>
                <a:gd name="connsiteX4" fmla="*/ 40957 w 165735"/>
                <a:gd name="connsiteY4" fmla="*/ 137160 h 358140"/>
                <a:gd name="connsiteX5" fmla="*/ 0 w 165735"/>
                <a:gd name="connsiteY5" fmla="*/ 137160 h 358140"/>
                <a:gd name="connsiteX6" fmla="*/ 0 w 165735"/>
                <a:gd name="connsiteY6" fmla="*/ 85725 h 358140"/>
                <a:gd name="connsiteX7" fmla="*/ 40005 w 165735"/>
                <a:gd name="connsiteY7" fmla="*/ 85725 h 358140"/>
                <a:gd name="connsiteX8" fmla="*/ 40005 w 165735"/>
                <a:gd name="connsiteY8" fmla="*/ 13335 h 358140"/>
                <a:gd name="connsiteX9" fmla="*/ 101918 w 165735"/>
                <a:gd name="connsiteY9" fmla="*/ 0 h 358140"/>
                <a:gd name="connsiteX10" fmla="*/ 101918 w 165735"/>
                <a:gd name="connsiteY10" fmla="*/ 86677 h 358140"/>
                <a:gd name="connsiteX11" fmla="*/ 165735 w 165735"/>
                <a:gd name="connsiteY11" fmla="*/ 86677 h 358140"/>
                <a:gd name="connsiteX12" fmla="*/ 165735 w 165735"/>
                <a:gd name="connsiteY12" fmla="*/ 138113 h 358140"/>
                <a:gd name="connsiteX13" fmla="*/ 101918 w 165735"/>
                <a:gd name="connsiteY13" fmla="*/ 138113 h 358140"/>
                <a:gd name="connsiteX14" fmla="*/ 101918 w 165735"/>
                <a:gd name="connsiteY14" fmla="*/ 269558 h 358140"/>
                <a:gd name="connsiteX15" fmla="*/ 130493 w 165735"/>
                <a:gd name="connsiteY15" fmla="*/ 304800 h 358140"/>
                <a:gd name="connsiteX16" fmla="*/ 165735 w 165735"/>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5" h="358140">
                  <a:moveTo>
                    <a:pt x="165735" y="295275"/>
                  </a:moveTo>
                  <a:lnTo>
                    <a:pt x="165735" y="348615"/>
                  </a:lnTo>
                  <a:cubicBezTo>
                    <a:pt x="152400" y="355283"/>
                    <a:pt x="131445" y="358140"/>
                    <a:pt x="113348" y="358140"/>
                  </a:cubicBezTo>
                  <a:cubicBezTo>
                    <a:pt x="66675" y="358140"/>
                    <a:pt x="40957" y="332422"/>
                    <a:pt x="40957" y="282892"/>
                  </a:cubicBezTo>
                  <a:lnTo>
                    <a:pt x="40957"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2"/>
                    <a:pt x="110490" y="304800"/>
                    <a:pt x="130493" y="304800"/>
                  </a:cubicBezTo>
                  <a:cubicBezTo>
                    <a:pt x="142875" y="303847"/>
                    <a:pt x="155257" y="300038"/>
                    <a:pt x="165735" y="295275"/>
                  </a:cubicBezTo>
                  <a:close/>
                </a:path>
              </a:pathLst>
            </a:custGeom>
            <a:grpFill/>
            <a:ln w="9525" cap="flat">
              <a:noFill/>
              <a:prstDash val="solid"/>
              <a:miter/>
            </a:ln>
          </p:spPr>
          <p:txBody>
            <a:bodyPr rtlCol="0" anchor="ctr"/>
            <a:lstStyle/>
            <a:p>
              <a:endParaRPr lang="de-DE"/>
            </a:p>
          </p:txBody>
        </p:sp>
        <p:sp>
          <p:nvSpPr>
            <p:cNvPr id="193" name="Freihandform: Form 192"/>
            <p:cNvSpPr/>
            <p:nvPr/>
          </p:nvSpPr>
          <p:spPr>
            <a:xfrm>
              <a:off x="7071359" y="3109912"/>
              <a:ext cx="225742" cy="386715"/>
            </a:xfrm>
            <a:custGeom>
              <a:avLst/>
              <a:gdLst>
                <a:gd name="connsiteX0" fmla="*/ 114300 w 225742"/>
                <a:gd name="connsiteY0" fmla="*/ 215265 h 386715"/>
                <a:gd name="connsiteX1" fmla="*/ 164782 w 225742"/>
                <a:gd name="connsiteY1" fmla="*/ 220980 h 386715"/>
                <a:gd name="connsiteX2" fmla="*/ 164782 w 225742"/>
                <a:gd name="connsiteY2" fmla="*/ 211455 h 386715"/>
                <a:gd name="connsiteX3" fmla="*/ 105727 w 225742"/>
                <a:gd name="connsiteY3" fmla="*/ 160020 h 386715"/>
                <a:gd name="connsiteX4" fmla="*/ 38100 w 225742"/>
                <a:gd name="connsiteY4" fmla="*/ 175260 h 386715"/>
                <a:gd name="connsiteX5" fmla="*/ 24765 w 225742"/>
                <a:gd name="connsiteY5" fmla="*/ 122873 h 386715"/>
                <a:gd name="connsiteX6" fmla="*/ 112395 w 225742"/>
                <a:gd name="connsiteY6" fmla="*/ 107633 h 386715"/>
                <a:gd name="connsiteX7" fmla="*/ 225742 w 225742"/>
                <a:gd name="connsiteY7" fmla="*/ 210503 h 386715"/>
                <a:gd name="connsiteX8" fmla="*/ 225742 w 225742"/>
                <a:gd name="connsiteY8" fmla="*/ 381000 h 386715"/>
                <a:gd name="connsiteX9" fmla="*/ 166688 w 225742"/>
                <a:gd name="connsiteY9" fmla="*/ 381000 h 386715"/>
                <a:gd name="connsiteX10" fmla="*/ 166688 w 225742"/>
                <a:gd name="connsiteY10" fmla="*/ 352425 h 386715"/>
                <a:gd name="connsiteX11" fmla="*/ 165735 w 225742"/>
                <a:gd name="connsiteY11" fmla="*/ 352425 h 386715"/>
                <a:gd name="connsiteX12" fmla="*/ 87630 w 225742"/>
                <a:gd name="connsiteY12" fmla="*/ 386715 h 386715"/>
                <a:gd name="connsiteX13" fmla="*/ 0 w 225742"/>
                <a:gd name="connsiteY13" fmla="*/ 301942 h 386715"/>
                <a:gd name="connsiteX14" fmla="*/ 114300 w 225742"/>
                <a:gd name="connsiteY14" fmla="*/ 215265 h 386715"/>
                <a:gd name="connsiteX15" fmla="*/ 63817 w 225742"/>
                <a:gd name="connsiteY15" fmla="*/ 72390 h 386715"/>
                <a:gd name="connsiteX16" fmla="*/ 26670 w 225742"/>
                <a:gd name="connsiteY16" fmla="*/ 36195 h 386715"/>
                <a:gd name="connsiteX17" fmla="*/ 63817 w 225742"/>
                <a:gd name="connsiteY17" fmla="*/ 0 h 386715"/>
                <a:gd name="connsiteX18" fmla="*/ 100965 w 225742"/>
                <a:gd name="connsiteY18" fmla="*/ 36195 h 386715"/>
                <a:gd name="connsiteX19" fmla="*/ 63817 w 225742"/>
                <a:gd name="connsiteY19" fmla="*/ 72390 h 386715"/>
                <a:gd name="connsiteX20" fmla="*/ 103822 w 225742"/>
                <a:gd name="connsiteY20" fmla="*/ 340042 h 386715"/>
                <a:gd name="connsiteX21" fmla="*/ 164782 w 225742"/>
                <a:gd name="connsiteY21" fmla="*/ 307658 h 386715"/>
                <a:gd name="connsiteX22" fmla="*/ 164782 w 225742"/>
                <a:gd name="connsiteY22" fmla="*/ 260985 h 386715"/>
                <a:gd name="connsiteX23" fmla="*/ 120967 w 225742"/>
                <a:gd name="connsiteY23" fmla="*/ 256222 h 386715"/>
                <a:gd name="connsiteX24" fmla="*/ 59055 w 225742"/>
                <a:gd name="connsiteY24" fmla="*/ 300038 h 386715"/>
                <a:gd name="connsiteX25" fmla="*/ 103822 w 225742"/>
                <a:gd name="connsiteY25" fmla="*/ 340042 h 386715"/>
                <a:gd name="connsiteX26" fmla="*/ 172402 w 225742"/>
                <a:gd name="connsiteY26" fmla="*/ 72390 h 386715"/>
                <a:gd name="connsiteX27" fmla="*/ 135255 w 225742"/>
                <a:gd name="connsiteY27" fmla="*/ 36195 h 386715"/>
                <a:gd name="connsiteX28" fmla="*/ 172402 w 225742"/>
                <a:gd name="connsiteY28" fmla="*/ 0 h 386715"/>
                <a:gd name="connsiteX29" fmla="*/ 209550 w 225742"/>
                <a:gd name="connsiteY29" fmla="*/ 36195 h 386715"/>
                <a:gd name="connsiteX30" fmla="*/ 172402 w 225742"/>
                <a:gd name="connsiteY30" fmla="*/ 72390 h 386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5">
                  <a:moveTo>
                    <a:pt x="114300" y="215265"/>
                  </a:moveTo>
                  <a:cubicBezTo>
                    <a:pt x="131445" y="215265"/>
                    <a:pt x="147638" y="216217"/>
                    <a:pt x="164782" y="220980"/>
                  </a:cubicBezTo>
                  <a:lnTo>
                    <a:pt x="164782" y="211455"/>
                  </a:lnTo>
                  <a:cubicBezTo>
                    <a:pt x="164782" y="177165"/>
                    <a:pt x="144780" y="160020"/>
                    <a:pt x="105727" y="160020"/>
                  </a:cubicBezTo>
                  <a:cubicBezTo>
                    <a:pt x="83820" y="160020"/>
                    <a:pt x="60007" y="165735"/>
                    <a:pt x="38100" y="175260"/>
                  </a:cubicBezTo>
                  <a:lnTo>
                    <a:pt x="24765" y="122873"/>
                  </a:lnTo>
                  <a:cubicBezTo>
                    <a:pt x="49530" y="113348"/>
                    <a:pt x="81915" y="107633"/>
                    <a:pt x="112395" y="107633"/>
                  </a:cubicBezTo>
                  <a:cubicBezTo>
                    <a:pt x="187642" y="107633"/>
                    <a:pt x="225742" y="142875"/>
                    <a:pt x="225742" y="210503"/>
                  </a:cubicBezTo>
                  <a:lnTo>
                    <a:pt x="225742"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7" y="72390"/>
                  </a:moveTo>
                  <a:cubicBezTo>
                    <a:pt x="43815" y="72390"/>
                    <a:pt x="26670" y="55245"/>
                    <a:pt x="26670" y="36195"/>
                  </a:cubicBezTo>
                  <a:cubicBezTo>
                    <a:pt x="26670" y="17145"/>
                    <a:pt x="43815" y="0"/>
                    <a:pt x="63817" y="0"/>
                  </a:cubicBezTo>
                  <a:cubicBezTo>
                    <a:pt x="83820" y="0"/>
                    <a:pt x="100965" y="17145"/>
                    <a:pt x="100965" y="36195"/>
                  </a:cubicBezTo>
                  <a:cubicBezTo>
                    <a:pt x="100965" y="56198"/>
                    <a:pt x="83820" y="72390"/>
                    <a:pt x="63817" y="72390"/>
                  </a:cubicBezTo>
                  <a:close/>
                  <a:moveTo>
                    <a:pt x="103822" y="340042"/>
                  </a:moveTo>
                  <a:cubicBezTo>
                    <a:pt x="126682" y="340042"/>
                    <a:pt x="147638" y="328613"/>
                    <a:pt x="164782" y="307658"/>
                  </a:cubicBezTo>
                  <a:lnTo>
                    <a:pt x="164782" y="260985"/>
                  </a:lnTo>
                  <a:cubicBezTo>
                    <a:pt x="150495" y="257175"/>
                    <a:pt x="135255" y="256222"/>
                    <a:pt x="120967" y="256222"/>
                  </a:cubicBezTo>
                  <a:cubicBezTo>
                    <a:pt x="81915" y="256222"/>
                    <a:pt x="59055" y="271463"/>
                    <a:pt x="59055" y="300038"/>
                  </a:cubicBezTo>
                  <a:cubicBezTo>
                    <a:pt x="59055" y="324803"/>
                    <a:pt x="76200" y="340042"/>
                    <a:pt x="103822" y="340042"/>
                  </a:cubicBezTo>
                  <a:close/>
                  <a:moveTo>
                    <a:pt x="172402" y="72390"/>
                  </a:moveTo>
                  <a:cubicBezTo>
                    <a:pt x="152400" y="72390"/>
                    <a:pt x="135255" y="55245"/>
                    <a:pt x="135255" y="36195"/>
                  </a:cubicBezTo>
                  <a:cubicBezTo>
                    <a:pt x="135255" y="17145"/>
                    <a:pt x="152400" y="0"/>
                    <a:pt x="172402" y="0"/>
                  </a:cubicBezTo>
                  <a:cubicBezTo>
                    <a:pt x="192405" y="0"/>
                    <a:pt x="209550" y="17145"/>
                    <a:pt x="209550" y="36195"/>
                  </a:cubicBezTo>
                  <a:cubicBezTo>
                    <a:pt x="209550" y="56198"/>
                    <a:pt x="192405" y="72390"/>
                    <a:pt x="172402" y="72390"/>
                  </a:cubicBezTo>
                  <a:close/>
                </a:path>
              </a:pathLst>
            </a:custGeom>
            <a:grpFill/>
            <a:ln w="9525" cap="flat">
              <a:noFill/>
              <a:prstDash val="solid"/>
              <a:miter/>
            </a:ln>
          </p:spPr>
          <p:txBody>
            <a:bodyPr rtlCol="0" anchor="ctr"/>
            <a:lstStyle/>
            <a:p>
              <a:endParaRPr lang="de-DE"/>
            </a:p>
          </p:txBody>
        </p:sp>
        <p:sp>
          <p:nvSpPr>
            <p:cNvPr id="194" name="Freihandform: Form 193"/>
            <p:cNvSpPr/>
            <p:nvPr/>
          </p:nvSpPr>
          <p:spPr>
            <a:xfrm>
              <a:off x="7345679" y="3138487"/>
              <a:ext cx="165734" cy="358140"/>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1918 w 165734"/>
                <a:gd name="connsiteY13" fmla="*/ 138113 h 358140"/>
                <a:gd name="connsiteX14" fmla="*/ 101918 w 165734"/>
                <a:gd name="connsiteY14" fmla="*/ 269558 h 358140"/>
                <a:gd name="connsiteX15" fmla="*/ 130493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2422"/>
                    <a:pt x="40957" y="282892"/>
                  </a:cubicBezTo>
                  <a:lnTo>
                    <a:pt x="40957"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2"/>
                    <a:pt x="110490" y="304800"/>
                    <a:pt x="130493" y="304800"/>
                  </a:cubicBezTo>
                  <a:cubicBezTo>
                    <a:pt x="142875" y="303847"/>
                    <a:pt x="155257" y="300038"/>
                    <a:pt x="165735" y="295275"/>
                  </a:cubicBezTo>
                  <a:close/>
                </a:path>
              </a:pathLst>
            </a:custGeom>
            <a:grpFill/>
            <a:ln w="9525" cap="flat">
              <a:noFill/>
              <a:prstDash val="solid"/>
              <a:miter/>
            </a:ln>
          </p:spPr>
          <p:txBody>
            <a:bodyPr rtlCol="0" anchor="ctr"/>
            <a:lstStyle/>
            <a:p>
              <a:endParaRPr lang="de-DE"/>
            </a:p>
          </p:txBody>
        </p:sp>
      </p:grpSp>
    </p:spTree>
  </p:cSld>
  <p:clrMapOvr>
    <a:overrideClrMapping bg1="dk1" tx1="lt1" bg2="dk2" tx2="lt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673A246D-808E-4959-86B5-280F4B304681}"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10" name="Textplatzhalter 6"/>
          <p:cNvSpPr>
            <a:spLocks noGrp="1"/>
          </p:cNvSpPr>
          <p:nvPr>
            <p:ph type="body" sz="quarter" idx="15" hasCustomPrompt="1"/>
          </p:nvPr>
        </p:nvSpPr>
        <p:spPr>
          <a:xfrm>
            <a:off x="948060" y="2354711"/>
            <a:ext cx="5039989" cy="281103"/>
          </a:xfrm>
        </p:spPr>
        <p:txBody>
          <a:bodyPr wrap="square">
            <a:noAutofit/>
          </a:bodyPr>
          <a:lstStyle>
            <a:lvl1pPr>
              <a:defRPr sz="1800"/>
            </a:lvl1pPr>
          </a:lstStyle>
          <a:p>
            <a:pPr lvl="0"/>
            <a:r>
              <a:rPr lang="de-DE" dirty="0"/>
              <a:t>Agendapunkt / Kapitelthema</a:t>
            </a:r>
            <a:endParaRPr lang="de-DE" dirty="0"/>
          </a:p>
        </p:txBody>
      </p:sp>
      <p:sp>
        <p:nvSpPr>
          <p:cNvPr id="11" name="Textplatzhalter 6"/>
          <p:cNvSpPr>
            <a:spLocks noGrp="1"/>
          </p:cNvSpPr>
          <p:nvPr>
            <p:ph type="body" sz="quarter" idx="16" hasCustomPrompt="1"/>
          </p:nvPr>
        </p:nvSpPr>
        <p:spPr>
          <a:xfrm>
            <a:off x="518318" y="2354711"/>
            <a:ext cx="320601" cy="281103"/>
          </a:xfrm>
        </p:spPr>
        <p:txBody>
          <a:bodyPr wrap="none" rIns="0">
            <a:noAutofit/>
          </a:bodyPr>
          <a:lstStyle>
            <a:lvl1pPr>
              <a:defRPr sz="1800" b="1">
                <a:solidFill>
                  <a:schemeClr val="tx2"/>
                </a:solidFill>
              </a:defRPr>
            </a:lvl1pPr>
          </a:lstStyle>
          <a:p>
            <a:pPr lvl="0"/>
            <a:r>
              <a:rPr lang="de-DE" dirty="0"/>
              <a:t>02 </a:t>
            </a:r>
            <a:endParaRPr lang="de-DE" dirty="0"/>
          </a:p>
        </p:txBody>
      </p:sp>
      <p:sp>
        <p:nvSpPr>
          <p:cNvPr id="12" name="Textplatzhalter 6"/>
          <p:cNvSpPr>
            <a:spLocks noGrp="1"/>
          </p:cNvSpPr>
          <p:nvPr>
            <p:ph type="body" sz="quarter" idx="17" hasCustomPrompt="1"/>
          </p:nvPr>
        </p:nvSpPr>
        <p:spPr>
          <a:xfrm>
            <a:off x="948060" y="4525376"/>
            <a:ext cx="5039989" cy="281103"/>
          </a:xfrm>
        </p:spPr>
        <p:txBody>
          <a:bodyPr wrap="square">
            <a:noAutofit/>
          </a:bodyPr>
          <a:lstStyle>
            <a:lvl1pPr>
              <a:defRPr sz="1800"/>
            </a:lvl1pPr>
          </a:lstStyle>
          <a:p>
            <a:pPr lvl="0"/>
            <a:r>
              <a:rPr lang="de-DE" dirty="0"/>
              <a:t>Agendapunkt / Kapitelthema</a:t>
            </a:r>
            <a:endParaRPr lang="de-DE" dirty="0"/>
          </a:p>
        </p:txBody>
      </p:sp>
      <p:sp>
        <p:nvSpPr>
          <p:cNvPr id="13" name="Textplatzhalter 6"/>
          <p:cNvSpPr>
            <a:spLocks noGrp="1"/>
          </p:cNvSpPr>
          <p:nvPr>
            <p:ph type="body" sz="quarter" idx="18" hasCustomPrompt="1"/>
          </p:nvPr>
        </p:nvSpPr>
        <p:spPr>
          <a:xfrm>
            <a:off x="518318" y="4525376"/>
            <a:ext cx="320601" cy="281103"/>
          </a:xfrm>
        </p:spPr>
        <p:txBody>
          <a:bodyPr wrap="none" rIns="0">
            <a:noAutofit/>
          </a:bodyPr>
          <a:lstStyle>
            <a:lvl1pPr>
              <a:defRPr sz="1800" b="1">
                <a:solidFill>
                  <a:schemeClr val="tx2"/>
                </a:solidFill>
              </a:defRPr>
            </a:lvl1pPr>
          </a:lstStyle>
          <a:p>
            <a:pPr lvl="0"/>
            <a:r>
              <a:rPr lang="de-DE" dirty="0"/>
              <a:t>05 </a:t>
            </a:r>
            <a:endParaRPr lang="de-DE" dirty="0"/>
          </a:p>
        </p:txBody>
      </p:sp>
      <p:sp>
        <p:nvSpPr>
          <p:cNvPr id="17" name="Textplatzhalter 6"/>
          <p:cNvSpPr>
            <a:spLocks noGrp="1"/>
          </p:cNvSpPr>
          <p:nvPr>
            <p:ph type="body" sz="quarter" idx="19" hasCustomPrompt="1"/>
          </p:nvPr>
        </p:nvSpPr>
        <p:spPr>
          <a:xfrm>
            <a:off x="948060" y="3078266"/>
            <a:ext cx="5039989" cy="281103"/>
          </a:xfrm>
        </p:spPr>
        <p:txBody>
          <a:bodyPr wrap="square">
            <a:noAutofit/>
          </a:bodyPr>
          <a:lstStyle>
            <a:lvl1pPr>
              <a:defRPr sz="1800"/>
            </a:lvl1pPr>
          </a:lstStyle>
          <a:p>
            <a:pPr lvl="0"/>
            <a:r>
              <a:rPr lang="de-DE" dirty="0"/>
              <a:t>Agendapunkt / Kapitelthema</a:t>
            </a:r>
            <a:endParaRPr lang="de-DE" dirty="0"/>
          </a:p>
        </p:txBody>
      </p:sp>
      <p:sp>
        <p:nvSpPr>
          <p:cNvPr id="18" name="Textplatzhalter 6"/>
          <p:cNvSpPr>
            <a:spLocks noGrp="1"/>
          </p:cNvSpPr>
          <p:nvPr>
            <p:ph type="body" sz="quarter" idx="20" hasCustomPrompt="1"/>
          </p:nvPr>
        </p:nvSpPr>
        <p:spPr>
          <a:xfrm>
            <a:off x="518318" y="3078266"/>
            <a:ext cx="320601" cy="281103"/>
          </a:xfrm>
        </p:spPr>
        <p:txBody>
          <a:bodyPr wrap="none" rIns="0">
            <a:noAutofit/>
          </a:bodyPr>
          <a:lstStyle>
            <a:lvl1pPr>
              <a:defRPr sz="1800" b="1">
                <a:solidFill>
                  <a:schemeClr val="tx2"/>
                </a:solidFill>
              </a:defRPr>
            </a:lvl1pPr>
          </a:lstStyle>
          <a:p>
            <a:pPr lvl="0"/>
            <a:r>
              <a:rPr lang="de-DE" dirty="0"/>
              <a:t>03 </a:t>
            </a:r>
            <a:endParaRPr lang="de-DE" dirty="0"/>
          </a:p>
        </p:txBody>
      </p:sp>
      <p:sp>
        <p:nvSpPr>
          <p:cNvPr id="20" name="Textplatzhalter 6"/>
          <p:cNvSpPr>
            <a:spLocks noGrp="1"/>
          </p:cNvSpPr>
          <p:nvPr>
            <p:ph type="body" sz="quarter" idx="21" hasCustomPrompt="1"/>
          </p:nvPr>
        </p:nvSpPr>
        <p:spPr>
          <a:xfrm>
            <a:off x="948060" y="3801821"/>
            <a:ext cx="5039989" cy="281103"/>
          </a:xfrm>
        </p:spPr>
        <p:txBody>
          <a:bodyPr wrap="square">
            <a:noAutofit/>
          </a:bodyPr>
          <a:lstStyle>
            <a:lvl1pPr>
              <a:defRPr sz="1800"/>
            </a:lvl1pPr>
          </a:lstStyle>
          <a:p>
            <a:pPr lvl="0"/>
            <a:r>
              <a:rPr lang="de-DE" dirty="0"/>
              <a:t>Agendapunkt / Kapitelthema</a:t>
            </a:r>
            <a:endParaRPr lang="de-DE" dirty="0"/>
          </a:p>
        </p:txBody>
      </p:sp>
      <p:sp>
        <p:nvSpPr>
          <p:cNvPr id="21" name="Textplatzhalter 6"/>
          <p:cNvSpPr>
            <a:spLocks noGrp="1"/>
          </p:cNvSpPr>
          <p:nvPr>
            <p:ph type="body" sz="quarter" idx="22" hasCustomPrompt="1"/>
          </p:nvPr>
        </p:nvSpPr>
        <p:spPr>
          <a:xfrm>
            <a:off x="518318" y="3801821"/>
            <a:ext cx="320601" cy="281103"/>
          </a:xfrm>
        </p:spPr>
        <p:txBody>
          <a:bodyPr wrap="none" rIns="0">
            <a:noAutofit/>
          </a:bodyPr>
          <a:lstStyle>
            <a:lvl1pPr>
              <a:defRPr sz="1800" b="1">
                <a:solidFill>
                  <a:schemeClr val="tx2"/>
                </a:solidFill>
              </a:defRPr>
            </a:lvl1pPr>
          </a:lstStyle>
          <a:p>
            <a:pPr lvl="0"/>
            <a:r>
              <a:rPr lang="de-DE" dirty="0"/>
              <a:t>04 </a:t>
            </a:r>
            <a:endParaRPr lang="de-DE" dirty="0"/>
          </a:p>
        </p:txBody>
      </p:sp>
      <p:sp>
        <p:nvSpPr>
          <p:cNvPr id="24" name="Textplatzhalter 6"/>
          <p:cNvSpPr>
            <a:spLocks noGrp="1"/>
          </p:cNvSpPr>
          <p:nvPr>
            <p:ph type="body" sz="quarter" idx="23" hasCustomPrompt="1"/>
          </p:nvPr>
        </p:nvSpPr>
        <p:spPr>
          <a:xfrm>
            <a:off x="948060" y="5248930"/>
            <a:ext cx="5039989" cy="281103"/>
          </a:xfrm>
        </p:spPr>
        <p:txBody>
          <a:bodyPr wrap="square">
            <a:noAutofit/>
          </a:bodyPr>
          <a:lstStyle>
            <a:lvl1pPr>
              <a:defRPr sz="1800"/>
            </a:lvl1pPr>
          </a:lstStyle>
          <a:p>
            <a:pPr lvl="0"/>
            <a:r>
              <a:rPr lang="de-DE" dirty="0"/>
              <a:t>Agendapunkt / Kapitelthema</a:t>
            </a:r>
            <a:endParaRPr lang="de-DE" dirty="0"/>
          </a:p>
        </p:txBody>
      </p:sp>
      <p:sp>
        <p:nvSpPr>
          <p:cNvPr id="25" name="Textplatzhalter 6"/>
          <p:cNvSpPr>
            <a:spLocks noGrp="1"/>
          </p:cNvSpPr>
          <p:nvPr>
            <p:ph type="body" sz="quarter" idx="24" hasCustomPrompt="1"/>
          </p:nvPr>
        </p:nvSpPr>
        <p:spPr>
          <a:xfrm>
            <a:off x="518318" y="5248930"/>
            <a:ext cx="320601" cy="281103"/>
          </a:xfrm>
        </p:spPr>
        <p:txBody>
          <a:bodyPr wrap="none" rIns="0">
            <a:noAutofit/>
          </a:bodyPr>
          <a:lstStyle>
            <a:lvl1pPr>
              <a:defRPr sz="1800" b="1">
                <a:solidFill>
                  <a:schemeClr val="tx2"/>
                </a:solidFill>
              </a:defRPr>
            </a:lvl1pPr>
          </a:lstStyle>
          <a:p>
            <a:pPr lvl="0"/>
            <a:r>
              <a:rPr lang="de-DE" dirty="0"/>
              <a:t>06 </a:t>
            </a:r>
            <a:endParaRPr lang="de-DE" dirty="0"/>
          </a:p>
        </p:txBody>
      </p:sp>
      <p:sp>
        <p:nvSpPr>
          <p:cNvPr id="26" name="Textplatzhalter 6"/>
          <p:cNvSpPr>
            <a:spLocks noGrp="1"/>
          </p:cNvSpPr>
          <p:nvPr>
            <p:ph type="body" sz="quarter" idx="25" hasCustomPrompt="1"/>
          </p:nvPr>
        </p:nvSpPr>
        <p:spPr>
          <a:xfrm>
            <a:off x="6636190" y="1632184"/>
            <a:ext cx="5039873" cy="281103"/>
          </a:xfrm>
        </p:spPr>
        <p:txBody>
          <a:bodyPr wrap="square">
            <a:noAutofit/>
          </a:bodyPr>
          <a:lstStyle>
            <a:lvl1pPr>
              <a:defRPr sz="1800"/>
            </a:lvl1pPr>
          </a:lstStyle>
          <a:p>
            <a:pPr lvl="0"/>
            <a:r>
              <a:rPr lang="de-DE"/>
              <a:t>Agendapunkt / Kapitelthema</a:t>
            </a:r>
            <a:endParaRPr lang="de-DE" dirty="0"/>
          </a:p>
        </p:txBody>
      </p:sp>
      <p:sp>
        <p:nvSpPr>
          <p:cNvPr id="27" name="Textplatzhalter 6"/>
          <p:cNvSpPr>
            <a:spLocks noGrp="1"/>
          </p:cNvSpPr>
          <p:nvPr>
            <p:ph type="body" sz="quarter" idx="26" hasCustomPrompt="1"/>
          </p:nvPr>
        </p:nvSpPr>
        <p:spPr>
          <a:xfrm>
            <a:off x="6206332" y="1632184"/>
            <a:ext cx="320601" cy="281103"/>
          </a:xfrm>
        </p:spPr>
        <p:txBody>
          <a:bodyPr wrap="none" rIns="0">
            <a:noAutofit/>
          </a:bodyPr>
          <a:lstStyle>
            <a:lvl1pPr>
              <a:defRPr sz="1800" b="1">
                <a:solidFill>
                  <a:schemeClr val="tx2"/>
                </a:solidFill>
              </a:defRPr>
            </a:lvl1pPr>
          </a:lstStyle>
          <a:p>
            <a:pPr lvl="0"/>
            <a:r>
              <a:rPr lang="de-DE" dirty="0"/>
              <a:t>07 </a:t>
            </a:r>
            <a:endParaRPr lang="de-DE" dirty="0"/>
          </a:p>
        </p:txBody>
      </p:sp>
      <p:sp>
        <p:nvSpPr>
          <p:cNvPr id="28" name="Textplatzhalter 6"/>
          <p:cNvSpPr>
            <a:spLocks noGrp="1"/>
          </p:cNvSpPr>
          <p:nvPr>
            <p:ph type="body" sz="quarter" idx="27" hasCustomPrompt="1"/>
          </p:nvPr>
        </p:nvSpPr>
        <p:spPr>
          <a:xfrm>
            <a:off x="6636190" y="2355533"/>
            <a:ext cx="5039873" cy="281103"/>
          </a:xfrm>
        </p:spPr>
        <p:txBody>
          <a:bodyPr wrap="square">
            <a:noAutofit/>
          </a:bodyPr>
          <a:lstStyle>
            <a:lvl1pPr>
              <a:defRPr sz="1800"/>
            </a:lvl1pPr>
          </a:lstStyle>
          <a:p>
            <a:pPr lvl="0"/>
            <a:r>
              <a:rPr lang="de-DE"/>
              <a:t>Agendapunkt / Kapitelthema</a:t>
            </a:r>
            <a:endParaRPr lang="de-DE" dirty="0"/>
          </a:p>
        </p:txBody>
      </p:sp>
      <p:sp>
        <p:nvSpPr>
          <p:cNvPr id="29" name="Textplatzhalter 6"/>
          <p:cNvSpPr>
            <a:spLocks noGrp="1"/>
          </p:cNvSpPr>
          <p:nvPr>
            <p:ph type="body" sz="quarter" idx="28" hasCustomPrompt="1"/>
          </p:nvPr>
        </p:nvSpPr>
        <p:spPr>
          <a:xfrm>
            <a:off x="6206332" y="2355533"/>
            <a:ext cx="320601" cy="281103"/>
          </a:xfrm>
        </p:spPr>
        <p:txBody>
          <a:bodyPr wrap="none" rIns="0">
            <a:noAutofit/>
          </a:bodyPr>
          <a:lstStyle>
            <a:lvl1pPr>
              <a:defRPr sz="1800" b="1">
                <a:solidFill>
                  <a:schemeClr val="tx2"/>
                </a:solidFill>
              </a:defRPr>
            </a:lvl1pPr>
          </a:lstStyle>
          <a:p>
            <a:pPr lvl="0"/>
            <a:r>
              <a:rPr lang="de-DE" dirty="0"/>
              <a:t>08 </a:t>
            </a:r>
            <a:endParaRPr lang="de-DE" dirty="0"/>
          </a:p>
        </p:txBody>
      </p:sp>
      <p:sp>
        <p:nvSpPr>
          <p:cNvPr id="30" name="Textplatzhalter 6"/>
          <p:cNvSpPr>
            <a:spLocks noGrp="1"/>
          </p:cNvSpPr>
          <p:nvPr>
            <p:ph type="body" sz="quarter" idx="29" hasCustomPrompt="1"/>
          </p:nvPr>
        </p:nvSpPr>
        <p:spPr>
          <a:xfrm>
            <a:off x="6636190" y="4525580"/>
            <a:ext cx="5039873" cy="281103"/>
          </a:xfrm>
        </p:spPr>
        <p:txBody>
          <a:bodyPr wrap="square">
            <a:noAutofit/>
          </a:bodyPr>
          <a:lstStyle>
            <a:lvl1pPr>
              <a:defRPr sz="1800"/>
            </a:lvl1pPr>
          </a:lstStyle>
          <a:p>
            <a:pPr lvl="0"/>
            <a:r>
              <a:rPr lang="de-DE"/>
              <a:t>Agendapunkt / Kapitelthema</a:t>
            </a:r>
            <a:endParaRPr lang="de-DE" dirty="0"/>
          </a:p>
        </p:txBody>
      </p:sp>
      <p:sp>
        <p:nvSpPr>
          <p:cNvPr id="31" name="Textplatzhalter 6"/>
          <p:cNvSpPr>
            <a:spLocks noGrp="1"/>
          </p:cNvSpPr>
          <p:nvPr>
            <p:ph type="body" sz="quarter" idx="30" hasCustomPrompt="1"/>
          </p:nvPr>
        </p:nvSpPr>
        <p:spPr>
          <a:xfrm>
            <a:off x="6206332" y="4525580"/>
            <a:ext cx="307841" cy="281103"/>
          </a:xfrm>
        </p:spPr>
        <p:txBody>
          <a:bodyPr wrap="none" rIns="0">
            <a:noAutofit/>
          </a:bodyPr>
          <a:lstStyle>
            <a:lvl1pPr>
              <a:defRPr sz="1800" b="1">
                <a:solidFill>
                  <a:schemeClr val="tx2"/>
                </a:solidFill>
              </a:defRPr>
            </a:lvl1pPr>
          </a:lstStyle>
          <a:p>
            <a:pPr lvl="0"/>
            <a:r>
              <a:rPr lang="de-DE" dirty="0"/>
              <a:t>11 </a:t>
            </a:r>
            <a:endParaRPr lang="de-DE" dirty="0"/>
          </a:p>
        </p:txBody>
      </p:sp>
      <p:sp>
        <p:nvSpPr>
          <p:cNvPr id="32" name="Textplatzhalter 6"/>
          <p:cNvSpPr>
            <a:spLocks noGrp="1"/>
          </p:cNvSpPr>
          <p:nvPr>
            <p:ph type="body" sz="quarter" idx="31" hasCustomPrompt="1"/>
          </p:nvPr>
        </p:nvSpPr>
        <p:spPr>
          <a:xfrm>
            <a:off x="6636190" y="3078882"/>
            <a:ext cx="5039873" cy="281103"/>
          </a:xfrm>
        </p:spPr>
        <p:txBody>
          <a:bodyPr wrap="square">
            <a:noAutofit/>
          </a:bodyPr>
          <a:lstStyle>
            <a:lvl1pPr>
              <a:defRPr sz="1800"/>
            </a:lvl1pPr>
          </a:lstStyle>
          <a:p>
            <a:pPr lvl="0"/>
            <a:r>
              <a:rPr lang="de-DE"/>
              <a:t>Agendapunkt / Kapitelthema</a:t>
            </a:r>
            <a:endParaRPr lang="de-DE" dirty="0"/>
          </a:p>
        </p:txBody>
      </p:sp>
      <p:sp>
        <p:nvSpPr>
          <p:cNvPr id="33" name="Textplatzhalter 6"/>
          <p:cNvSpPr>
            <a:spLocks noGrp="1"/>
          </p:cNvSpPr>
          <p:nvPr>
            <p:ph type="body" sz="quarter" idx="32" hasCustomPrompt="1"/>
          </p:nvPr>
        </p:nvSpPr>
        <p:spPr>
          <a:xfrm>
            <a:off x="6206332" y="3078882"/>
            <a:ext cx="320601" cy="281103"/>
          </a:xfrm>
        </p:spPr>
        <p:txBody>
          <a:bodyPr wrap="none" rIns="0">
            <a:noAutofit/>
          </a:bodyPr>
          <a:lstStyle>
            <a:lvl1pPr>
              <a:defRPr sz="1800" b="1">
                <a:solidFill>
                  <a:schemeClr val="tx2"/>
                </a:solidFill>
              </a:defRPr>
            </a:lvl1pPr>
          </a:lstStyle>
          <a:p>
            <a:pPr lvl="0"/>
            <a:r>
              <a:rPr lang="de-DE" dirty="0"/>
              <a:t>09 </a:t>
            </a:r>
            <a:endParaRPr lang="de-DE" dirty="0"/>
          </a:p>
        </p:txBody>
      </p:sp>
      <p:sp>
        <p:nvSpPr>
          <p:cNvPr id="34" name="Textplatzhalter 6"/>
          <p:cNvSpPr>
            <a:spLocks noGrp="1"/>
          </p:cNvSpPr>
          <p:nvPr>
            <p:ph type="body" sz="quarter" idx="33" hasCustomPrompt="1"/>
          </p:nvPr>
        </p:nvSpPr>
        <p:spPr>
          <a:xfrm>
            <a:off x="6636190" y="3802231"/>
            <a:ext cx="5039873" cy="281103"/>
          </a:xfrm>
        </p:spPr>
        <p:txBody>
          <a:bodyPr wrap="square">
            <a:noAutofit/>
          </a:bodyPr>
          <a:lstStyle>
            <a:lvl1pPr>
              <a:defRPr sz="1800"/>
            </a:lvl1pPr>
          </a:lstStyle>
          <a:p>
            <a:pPr lvl="0"/>
            <a:r>
              <a:rPr lang="de-DE"/>
              <a:t>Agendapunkt / Kapitelthema</a:t>
            </a:r>
            <a:endParaRPr lang="de-DE" dirty="0"/>
          </a:p>
        </p:txBody>
      </p:sp>
      <p:sp>
        <p:nvSpPr>
          <p:cNvPr id="35" name="Textplatzhalter 6"/>
          <p:cNvSpPr>
            <a:spLocks noGrp="1"/>
          </p:cNvSpPr>
          <p:nvPr>
            <p:ph type="body" sz="quarter" idx="34" hasCustomPrompt="1"/>
          </p:nvPr>
        </p:nvSpPr>
        <p:spPr>
          <a:xfrm>
            <a:off x="6206332" y="3802231"/>
            <a:ext cx="320601" cy="281103"/>
          </a:xfrm>
        </p:spPr>
        <p:txBody>
          <a:bodyPr wrap="none" rIns="0">
            <a:noAutofit/>
          </a:bodyPr>
          <a:lstStyle>
            <a:lvl1pPr>
              <a:defRPr sz="1800" b="1">
                <a:solidFill>
                  <a:schemeClr val="tx2"/>
                </a:solidFill>
              </a:defRPr>
            </a:lvl1pPr>
          </a:lstStyle>
          <a:p>
            <a:pPr lvl="0"/>
            <a:r>
              <a:rPr lang="de-DE" dirty="0"/>
              <a:t>10 </a:t>
            </a:r>
            <a:endParaRPr lang="de-DE" dirty="0"/>
          </a:p>
        </p:txBody>
      </p:sp>
      <p:sp>
        <p:nvSpPr>
          <p:cNvPr id="36" name="Textplatzhalter 6"/>
          <p:cNvSpPr>
            <a:spLocks noGrp="1"/>
          </p:cNvSpPr>
          <p:nvPr>
            <p:ph type="body" sz="quarter" idx="35" hasCustomPrompt="1"/>
          </p:nvPr>
        </p:nvSpPr>
        <p:spPr>
          <a:xfrm>
            <a:off x="6636190" y="5248930"/>
            <a:ext cx="5039873" cy="281103"/>
          </a:xfrm>
        </p:spPr>
        <p:txBody>
          <a:bodyPr wrap="square">
            <a:noAutofit/>
          </a:bodyPr>
          <a:lstStyle>
            <a:lvl1pPr>
              <a:defRPr sz="1800"/>
            </a:lvl1pPr>
          </a:lstStyle>
          <a:p>
            <a:pPr lvl="0"/>
            <a:r>
              <a:rPr lang="de-DE"/>
              <a:t>Agendapunkt / Kapitelthema</a:t>
            </a:r>
            <a:endParaRPr lang="de-DE" dirty="0"/>
          </a:p>
        </p:txBody>
      </p:sp>
      <p:sp>
        <p:nvSpPr>
          <p:cNvPr id="37" name="Textplatzhalter 6"/>
          <p:cNvSpPr>
            <a:spLocks noGrp="1"/>
          </p:cNvSpPr>
          <p:nvPr>
            <p:ph type="body" sz="quarter" idx="36" hasCustomPrompt="1"/>
          </p:nvPr>
        </p:nvSpPr>
        <p:spPr>
          <a:xfrm>
            <a:off x="6206332" y="5248930"/>
            <a:ext cx="320601" cy="281103"/>
          </a:xfrm>
        </p:spPr>
        <p:txBody>
          <a:bodyPr wrap="none" rIns="0">
            <a:noAutofit/>
          </a:bodyPr>
          <a:lstStyle>
            <a:lvl1pPr>
              <a:defRPr sz="1800" b="1">
                <a:solidFill>
                  <a:schemeClr val="tx2"/>
                </a:solidFill>
              </a:defRPr>
            </a:lvl1pPr>
          </a:lstStyle>
          <a:p>
            <a:pPr lvl="0"/>
            <a:r>
              <a:rPr lang="de-DE" dirty="0"/>
              <a:t>12 </a:t>
            </a:r>
            <a:endParaRPr lang="de-DE" dirty="0"/>
          </a:p>
        </p:txBody>
      </p:sp>
      <p:sp>
        <p:nvSpPr>
          <p:cNvPr id="6" name="Titel 5"/>
          <p:cNvSpPr>
            <a:spLocks noGrp="1"/>
          </p:cNvSpPr>
          <p:nvPr>
            <p:ph type="title" hasCustomPrompt="1"/>
          </p:nvPr>
        </p:nvSpPr>
        <p:spPr>
          <a:xfrm>
            <a:off x="518318" y="301185"/>
            <a:ext cx="6844385" cy="332399"/>
          </a:xfrm>
        </p:spPr>
        <p:txBody>
          <a:bodyPr/>
          <a:lstStyle/>
          <a:p>
            <a:r>
              <a:rPr lang="de-DE"/>
              <a:t>Mastertitelformat bearbeiten</a:t>
            </a:r>
            <a:endParaRPr lang="de-DE"/>
          </a:p>
        </p:txBody>
      </p:sp>
      <p:sp>
        <p:nvSpPr>
          <p:cNvPr id="38"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
        <p:nvSpPr>
          <p:cNvPr id="39" name="Textplatzhalter 6"/>
          <p:cNvSpPr>
            <a:spLocks noGrp="1"/>
          </p:cNvSpPr>
          <p:nvPr>
            <p:ph type="body" sz="quarter" idx="13" hasCustomPrompt="1"/>
          </p:nvPr>
        </p:nvSpPr>
        <p:spPr>
          <a:xfrm>
            <a:off x="948060" y="1631156"/>
            <a:ext cx="5039989" cy="281103"/>
          </a:xfrm>
        </p:spPr>
        <p:txBody>
          <a:bodyPr wrap="square">
            <a:noAutofit/>
          </a:bodyPr>
          <a:lstStyle>
            <a:lvl1pPr>
              <a:defRPr sz="1800"/>
            </a:lvl1pPr>
          </a:lstStyle>
          <a:p>
            <a:pPr lvl="0"/>
            <a:r>
              <a:rPr lang="de-DE" dirty="0"/>
              <a:t>Agendapunkt / Kapitelthema</a:t>
            </a:r>
            <a:endParaRPr lang="de-DE" dirty="0"/>
          </a:p>
        </p:txBody>
      </p:sp>
      <p:sp>
        <p:nvSpPr>
          <p:cNvPr id="40" name="Textplatzhalter 6"/>
          <p:cNvSpPr>
            <a:spLocks noGrp="1"/>
          </p:cNvSpPr>
          <p:nvPr>
            <p:ph type="body" sz="quarter" idx="14" hasCustomPrompt="1"/>
          </p:nvPr>
        </p:nvSpPr>
        <p:spPr>
          <a:xfrm>
            <a:off x="518318" y="1631156"/>
            <a:ext cx="320601" cy="281103"/>
          </a:xfrm>
        </p:spPr>
        <p:txBody>
          <a:bodyPr wrap="none" rIns="0">
            <a:noAutofit/>
          </a:bodyPr>
          <a:lstStyle>
            <a:lvl1pPr>
              <a:defRPr sz="1800" b="1">
                <a:solidFill>
                  <a:schemeClr val="tx2"/>
                </a:solidFill>
              </a:defRPr>
            </a:lvl1pPr>
          </a:lstStyle>
          <a:p>
            <a:pPr lvl="0"/>
            <a:r>
              <a:rPr lang="de-DE" dirty="0"/>
              <a:t>01 </a:t>
            </a:r>
            <a:endParaRPr lang="de-DE" dirty="0"/>
          </a:p>
        </p:txBody>
      </p:sp>
      <p:sp>
        <p:nvSpPr>
          <p:cNvPr id="7"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genda | mit Bi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2F4CA4EA-9170-492C-A426-1F2A1CD099F5}"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39" name="Bildplatzhalter 8"/>
          <p:cNvSpPr>
            <a:spLocks noGrp="1"/>
          </p:cNvSpPr>
          <p:nvPr>
            <p:ph type="pic" sz="quarter" idx="25" hasCustomPrompt="1"/>
          </p:nvPr>
        </p:nvSpPr>
        <p:spPr>
          <a:xfrm>
            <a:off x="6206329" y="1631156"/>
            <a:ext cx="5469732" cy="3951164"/>
          </a:xfrm>
          <a:solidFill>
            <a:schemeClr val="bg1">
              <a:lumMod val="95000"/>
            </a:schemeClr>
          </a:solidFill>
        </p:spPr>
        <p:txBody>
          <a:bodyPr/>
          <a:lstStyle/>
          <a:p>
            <a:r>
              <a:rPr lang="de-DE"/>
              <a:t> </a:t>
            </a:r>
            <a:endParaRPr lang="de-DE"/>
          </a:p>
        </p:txBody>
      </p:sp>
      <p:sp>
        <p:nvSpPr>
          <p:cNvPr id="40" name="Textplatzhalter 10"/>
          <p:cNvSpPr>
            <a:spLocks noGrp="1"/>
          </p:cNvSpPr>
          <p:nvPr>
            <p:ph type="body" sz="quarter" idx="26" hasCustomPrompt="1"/>
          </p:nvPr>
        </p:nvSpPr>
        <p:spPr>
          <a:xfrm>
            <a:off x="6206329" y="5690271"/>
            <a:ext cx="5469732" cy="511084"/>
          </a:xfrm>
        </p:spPr>
        <p:txBody>
          <a:bodyPr wrap="square">
            <a:noAutofit/>
          </a:bodyPr>
          <a:lstStyle>
            <a:lvl1pPr>
              <a:lnSpc>
                <a:spcPct val="110000"/>
              </a:lnSpc>
              <a:spcAft>
                <a:spcPts val="0"/>
              </a:spcAft>
              <a:defRPr sz="1400"/>
            </a:lvl1pPr>
          </a:lstStyle>
          <a:p>
            <a:pPr lvl="0"/>
            <a:r>
              <a:rPr lang="de-DE" dirty="0"/>
              <a:t>Mastertextformat bearbeiten</a:t>
            </a:r>
            <a:endParaRPr lang="de-DE" dirty="0"/>
          </a:p>
        </p:txBody>
      </p:sp>
      <p:sp>
        <p:nvSpPr>
          <p:cNvPr id="23" name="Textplatzhalter 6"/>
          <p:cNvSpPr>
            <a:spLocks noGrp="1"/>
          </p:cNvSpPr>
          <p:nvPr>
            <p:ph type="body" sz="quarter" idx="15" hasCustomPrompt="1"/>
          </p:nvPr>
        </p:nvSpPr>
        <p:spPr>
          <a:xfrm>
            <a:off x="948060" y="2354711"/>
            <a:ext cx="5039989" cy="281103"/>
          </a:xfrm>
        </p:spPr>
        <p:txBody>
          <a:bodyPr wrap="square">
            <a:noAutofit/>
          </a:bodyPr>
          <a:lstStyle>
            <a:lvl1pPr>
              <a:defRPr sz="1800"/>
            </a:lvl1pPr>
          </a:lstStyle>
          <a:p>
            <a:pPr lvl="0"/>
            <a:r>
              <a:rPr lang="de-DE" dirty="0"/>
              <a:t>Agendapunkt / Kapitelthema</a:t>
            </a:r>
            <a:endParaRPr lang="de-DE" dirty="0"/>
          </a:p>
        </p:txBody>
      </p:sp>
      <p:sp>
        <p:nvSpPr>
          <p:cNvPr id="26" name="Textplatzhalter 6"/>
          <p:cNvSpPr>
            <a:spLocks noGrp="1"/>
          </p:cNvSpPr>
          <p:nvPr>
            <p:ph type="body" sz="quarter" idx="16" hasCustomPrompt="1"/>
          </p:nvPr>
        </p:nvSpPr>
        <p:spPr>
          <a:xfrm>
            <a:off x="518318" y="2354711"/>
            <a:ext cx="320601" cy="281103"/>
          </a:xfrm>
        </p:spPr>
        <p:txBody>
          <a:bodyPr wrap="none" rIns="0">
            <a:noAutofit/>
          </a:bodyPr>
          <a:lstStyle>
            <a:lvl1pPr>
              <a:defRPr sz="1800" b="1">
                <a:solidFill>
                  <a:schemeClr val="tx2"/>
                </a:solidFill>
              </a:defRPr>
            </a:lvl1pPr>
          </a:lstStyle>
          <a:p>
            <a:pPr lvl="0"/>
            <a:r>
              <a:rPr lang="de-DE" dirty="0"/>
              <a:t>02 </a:t>
            </a:r>
            <a:endParaRPr lang="de-DE" dirty="0"/>
          </a:p>
        </p:txBody>
      </p:sp>
      <p:sp>
        <p:nvSpPr>
          <p:cNvPr id="27" name="Textplatzhalter 6"/>
          <p:cNvSpPr>
            <a:spLocks noGrp="1"/>
          </p:cNvSpPr>
          <p:nvPr>
            <p:ph type="body" sz="quarter" idx="17" hasCustomPrompt="1"/>
          </p:nvPr>
        </p:nvSpPr>
        <p:spPr>
          <a:xfrm>
            <a:off x="948060" y="4525376"/>
            <a:ext cx="5039989" cy="281103"/>
          </a:xfrm>
        </p:spPr>
        <p:txBody>
          <a:bodyPr wrap="square">
            <a:noAutofit/>
          </a:bodyPr>
          <a:lstStyle>
            <a:lvl1pPr>
              <a:defRPr sz="1800"/>
            </a:lvl1pPr>
          </a:lstStyle>
          <a:p>
            <a:pPr lvl="0"/>
            <a:r>
              <a:rPr lang="de-DE" dirty="0"/>
              <a:t>Agendapunkt / Kapitelthema</a:t>
            </a:r>
            <a:endParaRPr lang="de-DE" dirty="0"/>
          </a:p>
        </p:txBody>
      </p:sp>
      <p:sp>
        <p:nvSpPr>
          <p:cNvPr id="28" name="Textplatzhalter 6"/>
          <p:cNvSpPr>
            <a:spLocks noGrp="1"/>
          </p:cNvSpPr>
          <p:nvPr>
            <p:ph type="body" sz="quarter" idx="18" hasCustomPrompt="1"/>
          </p:nvPr>
        </p:nvSpPr>
        <p:spPr>
          <a:xfrm>
            <a:off x="518318" y="4525376"/>
            <a:ext cx="320601" cy="281103"/>
          </a:xfrm>
        </p:spPr>
        <p:txBody>
          <a:bodyPr wrap="none" rIns="0">
            <a:noAutofit/>
          </a:bodyPr>
          <a:lstStyle>
            <a:lvl1pPr>
              <a:defRPr sz="1800" b="1">
                <a:solidFill>
                  <a:schemeClr val="tx2"/>
                </a:solidFill>
              </a:defRPr>
            </a:lvl1pPr>
          </a:lstStyle>
          <a:p>
            <a:pPr lvl="0"/>
            <a:r>
              <a:rPr lang="de-DE" dirty="0"/>
              <a:t>05 </a:t>
            </a:r>
            <a:endParaRPr lang="de-DE" dirty="0"/>
          </a:p>
        </p:txBody>
      </p:sp>
      <p:sp>
        <p:nvSpPr>
          <p:cNvPr id="29" name="Textplatzhalter 6"/>
          <p:cNvSpPr>
            <a:spLocks noGrp="1"/>
          </p:cNvSpPr>
          <p:nvPr>
            <p:ph type="body" sz="quarter" idx="19" hasCustomPrompt="1"/>
          </p:nvPr>
        </p:nvSpPr>
        <p:spPr>
          <a:xfrm>
            <a:off x="948060" y="3078266"/>
            <a:ext cx="5039989" cy="281103"/>
          </a:xfrm>
        </p:spPr>
        <p:txBody>
          <a:bodyPr wrap="square">
            <a:noAutofit/>
          </a:bodyPr>
          <a:lstStyle>
            <a:lvl1pPr>
              <a:defRPr sz="1800"/>
            </a:lvl1pPr>
          </a:lstStyle>
          <a:p>
            <a:pPr lvl="0"/>
            <a:r>
              <a:rPr lang="de-DE" dirty="0"/>
              <a:t>Agendapunkt / Kapitelthema</a:t>
            </a:r>
            <a:endParaRPr lang="de-DE" dirty="0"/>
          </a:p>
        </p:txBody>
      </p:sp>
      <p:sp>
        <p:nvSpPr>
          <p:cNvPr id="30" name="Textplatzhalter 6"/>
          <p:cNvSpPr>
            <a:spLocks noGrp="1"/>
          </p:cNvSpPr>
          <p:nvPr>
            <p:ph type="body" sz="quarter" idx="20" hasCustomPrompt="1"/>
          </p:nvPr>
        </p:nvSpPr>
        <p:spPr>
          <a:xfrm>
            <a:off x="518318" y="3078266"/>
            <a:ext cx="320601" cy="281103"/>
          </a:xfrm>
        </p:spPr>
        <p:txBody>
          <a:bodyPr wrap="none" rIns="0">
            <a:noAutofit/>
          </a:bodyPr>
          <a:lstStyle>
            <a:lvl1pPr>
              <a:defRPr sz="1800" b="1">
                <a:solidFill>
                  <a:schemeClr val="tx2"/>
                </a:solidFill>
              </a:defRPr>
            </a:lvl1pPr>
          </a:lstStyle>
          <a:p>
            <a:pPr lvl="0"/>
            <a:r>
              <a:rPr lang="de-DE" dirty="0"/>
              <a:t>03 </a:t>
            </a:r>
            <a:endParaRPr lang="de-DE" dirty="0"/>
          </a:p>
        </p:txBody>
      </p:sp>
      <p:sp>
        <p:nvSpPr>
          <p:cNvPr id="31" name="Textplatzhalter 6"/>
          <p:cNvSpPr>
            <a:spLocks noGrp="1"/>
          </p:cNvSpPr>
          <p:nvPr>
            <p:ph type="body" sz="quarter" idx="21" hasCustomPrompt="1"/>
          </p:nvPr>
        </p:nvSpPr>
        <p:spPr>
          <a:xfrm>
            <a:off x="948060" y="3801821"/>
            <a:ext cx="5039989" cy="281103"/>
          </a:xfrm>
        </p:spPr>
        <p:txBody>
          <a:bodyPr wrap="square">
            <a:noAutofit/>
          </a:bodyPr>
          <a:lstStyle>
            <a:lvl1pPr>
              <a:defRPr sz="1800"/>
            </a:lvl1pPr>
          </a:lstStyle>
          <a:p>
            <a:pPr lvl="0"/>
            <a:r>
              <a:rPr lang="de-DE" dirty="0"/>
              <a:t>Agendapunkt / Kapitelthema</a:t>
            </a:r>
            <a:endParaRPr lang="de-DE" dirty="0"/>
          </a:p>
        </p:txBody>
      </p:sp>
      <p:sp>
        <p:nvSpPr>
          <p:cNvPr id="32" name="Textplatzhalter 6"/>
          <p:cNvSpPr>
            <a:spLocks noGrp="1"/>
          </p:cNvSpPr>
          <p:nvPr>
            <p:ph type="body" sz="quarter" idx="22" hasCustomPrompt="1"/>
          </p:nvPr>
        </p:nvSpPr>
        <p:spPr>
          <a:xfrm>
            <a:off x="518318" y="3801821"/>
            <a:ext cx="320601" cy="281103"/>
          </a:xfrm>
        </p:spPr>
        <p:txBody>
          <a:bodyPr wrap="none" rIns="0">
            <a:noAutofit/>
          </a:bodyPr>
          <a:lstStyle>
            <a:lvl1pPr>
              <a:defRPr sz="1800" b="1">
                <a:solidFill>
                  <a:schemeClr val="tx2"/>
                </a:solidFill>
              </a:defRPr>
            </a:lvl1pPr>
          </a:lstStyle>
          <a:p>
            <a:pPr lvl="0"/>
            <a:r>
              <a:rPr lang="de-DE" dirty="0"/>
              <a:t>04 </a:t>
            </a:r>
            <a:endParaRPr lang="de-DE" dirty="0"/>
          </a:p>
        </p:txBody>
      </p:sp>
      <p:sp>
        <p:nvSpPr>
          <p:cNvPr id="33" name="Textplatzhalter 6"/>
          <p:cNvSpPr>
            <a:spLocks noGrp="1"/>
          </p:cNvSpPr>
          <p:nvPr>
            <p:ph type="body" sz="quarter" idx="23" hasCustomPrompt="1"/>
          </p:nvPr>
        </p:nvSpPr>
        <p:spPr>
          <a:xfrm>
            <a:off x="948060" y="5248930"/>
            <a:ext cx="5039989" cy="281103"/>
          </a:xfrm>
        </p:spPr>
        <p:txBody>
          <a:bodyPr wrap="square">
            <a:noAutofit/>
          </a:bodyPr>
          <a:lstStyle>
            <a:lvl1pPr>
              <a:defRPr sz="1800"/>
            </a:lvl1pPr>
          </a:lstStyle>
          <a:p>
            <a:pPr lvl="0"/>
            <a:r>
              <a:rPr lang="de-DE" dirty="0"/>
              <a:t>Agendapunkt / Kapitelthema</a:t>
            </a:r>
            <a:endParaRPr lang="de-DE" dirty="0"/>
          </a:p>
        </p:txBody>
      </p:sp>
      <p:sp>
        <p:nvSpPr>
          <p:cNvPr id="34" name="Textplatzhalter 6"/>
          <p:cNvSpPr>
            <a:spLocks noGrp="1"/>
          </p:cNvSpPr>
          <p:nvPr>
            <p:ph type="body" sz="quarter" idx="24" hasCustomPrompt="1"/>
          </p:nvPr>
        </p:nvSpPr>
        <p:spPr>
          <a:xfrm>
            <a:off x="518318" y="5248930"/>
            <a:ext cx="320601" cy="281103"/>
          </a:xfrm>
        </p:spPr>
        <p:txBody>
          <a:bodyPr wrap="none" rIns="0">
            <a:noAutofit/>
          </a:bodyPr>
          <a:lstStyle>
            <a:lvl1pPr>
              <a:defRPr sz="1800" b="1">
                <a:solidFill>
                  <a:schemeClr val="tx2"/>
                </a:solidFill>
              </a:defRPr>
            </a:lvl1pPr>
          </a:lstStyle>
          <a:p>
            <a:pPr lvl="0"/>
            <a:r>
              <a:rPr lang="de-DE" dirty="0"/>
              <a:t>06 </a:t>
            </a:r>
            <a:endParaRPr lang="de-DE" dirty="0"/>
          </a:p>
        </p:txBody>
      </p:sp>
      <p:sp>
        <p:nvSpPr>
          <p:cNvPr id="35" name="Textplatzhalter 6"/>
          <p:cNvSpPr>
            <a:spLocks noGrp="1"/>
          </p:cNvSpPr>
          <p:nvPr>
            <p:ph type="body" sz="quarter" idx="13" hasCustomPrompt="1"/>
          </p:nvPr>
        </p:nvSpPr>
        <p:spPr>
          <a:xfrm>
            <a:off x="948060" y="1631156"/>
            <a:ext cx="5039989" cy="281103"/>
          </a:xfrm>
        </p:spPr>
        <p:txBody>
          <a:bodyPr wrap="square">
            <a:noAutofit/>
          </a:bodyPr>
          <a:lstStyle>
            <a:lvl1pPr>
              <a:defRPr sz="1800"/>
            </a:lvl1pPr>
          </a:lstStyle>
          <a:p>
            <a:pPr lvl="0"/>
            <a:r>
              <a:rPr lang="de-DE" dirty="0"/>
              <a:t>Agendapunkt / Kapitelthema</a:t>
            </a:r>
            <a:endParaRPr lang="de-DE" dirty="0"/>
          </a:p>
        </p:txBody>
      </p:sp>
      <p:sp>
        <p:nvSpPr>
          <p:cNvPr id="36" name="Textplatzhalter 6"/>
          <p:cNvSpPr>
            <a:spLocks noGrp="1"/>
          </p:cNvSpPr>
          <p:nvPr>
            <p:ph type="body" sz="quarter" idx="14" hasCustomPrompt="1"/>
          </p:nvPr>
        </p:nvSpPr>
        <p:spPr>
          <a:xfrm>
            <a:off x="518318" y="1631156"/>
            <a:ext cx="320601" cy="281103"/>
          </a:xfrm>
        </p:spPr>
        <p:txBody>
          <a:bodyPr wrap="none" rIns="0">
            <a:noAutofit/>
          </a:bodyPr>
          <a:lstStyle>
            <a:lvl1pPr>
              <a:defRPr sz="1800" b="1">
                <a:solidFill>
                  <a:schemeClr val="tx2"/>
                </a:solidFill>
              </a:defRPr>
            </a:lvl1pPr>
          </a:lstStyle>
          <a:p>
            <a:pPr lvl="0"/>
            <a:r>
              <a:rPr lang="de-DE" dirty="0"/>
              <a:t>01 </a:t>
            </a:r>
            <a:endParaRPr lang="de-DE" dirty="0"/>
          </a:p>
        </p:txBody>
      </p:sp>
      <p:sp>
        <p:nvSpPr>
          <p:cNvPr id="21"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2" name="Titel 1"/>
          <p:cNvSpPr>
            <a:spLocks noGrp="1"/>
          </p:cNvSpPr>
          <p:nvPr>
            <p:ph type="title" hasCustomPrompt="1"/>
          </p:nvPr>
        </p:nvSpPr>
        <p:spPr/>
        <p:txBody>
          <a:bodyPr/>
          <a:lstStyle/>
          <a:p>
            <a:r>
              <a:rPr lang="de-DE"/>
              <a:t>Mastertitelformat bearbeiten</a:t>
            </a:r>
            <a:endParaRPr lang="de-DE"/>
          </a:p>
        </p:txBody>
      </p:sp>
      <p:sp>
        <p:nvSpPr>
          <p:cNvPr id="24"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showMasterSp="0" userDrawn="1">
  <p:cSld name="Kapiteltrenner">
    <p:bg>
      <p:bgRef idx="1001">
        <a:schemeClr val="bg2"/>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18318" y="2875002"/>
            <a:ext cx="11157743" cy="1107996"/>
          </a:xfrm>
        </p:spPr>
        <p:txBody>
          <a:bodyPr anchor="ctr" anchorCtr="0"/>
          <a:lstStyle>
            <a:lvl1pPr>
              <a:defRPr sz="4000">
                <a:solidFill>
                  <a:schemeClr val="tx1"/>
                </a:solidFill>
              </a:defRPr>
            </a:lvl1pPr>
          </a:lstStyle>
          <a:p>
            <a:r>
              <a:rPr lang="de-DE" dirty="0"/>
              <a:t>Kapiteltrenner</a:t>
            </a:r>
            <a:br>
              <a:rPr lang="de-DE" dirty="0"/>
            </a:br>
            <a:r>
              <a:rPr lang="de-DE" dirty="0"/>
              <a:t>Mehrzeilig möglich</a:t>
            </a:r>
            <a:endParaRPr lang="de-DE" dirty="0"/>
          </a:p>
        </p:txBody>
      </p:sp>
      <p:sp>
        <p:nvSpPr>
          <p:cNvPr id="3" name="Datumsplatzhalter 2"/>
          <p:cNvSpPr>
            <a:spLocks noGrp="1"/>
          </p:cNvSpPr>
          <p:nvPr>
            <p:ph type="dt" sz="half" idx="10"/>
          </p:nvPr>
        </p:nvSpPr>
        <p:spPr/>
        <p:txBody>
          <a:bodyPr/>
          <a:lstStyle>
            <a:lvl1pPr>
              <a:defRPr>
                <a:solidFill>
                  <a:schemeClr val="tx1"/>
                </a:solidFill>
              </a:defRPr>
            </a:lvl1pPr>
          </a:lstStyle>
          <a:p>
            <a:fld id="{C9C5029C-271D-4E84-A392-4BB08A73FEB2}" type="datetime3">
              <a:rPr lang="en-US" smtClean="0"/>
            </a:fld>
            <a:endParaRPr lang="de-DE" dirty="0"/>
          </a:p>
        </p:txBody>
      </p:sp>
      <p:sp>
        <p:nvSpPr>
          <p:cNvPr id="4" name="Fußzeilenplatzhalter 3"/>
          <p:cNvSpPr>
            <a:spLocks noGrp="1"/>
          </p:cNvSpPr>
          <p:nvPr>
            <p:ph type="ftr" sz="quarter" idx="11"/>
          </p:nvPr>
        </p:nvSpPr>
        <p:spPr/>
        <p:txBody>
          <a:bodyPr/>
          <a:lstStyle>
            <a:lvl1pPr>
              <a:defRPr>
                <a:solidFill>
                  <a:schemeClr val="tx1"/>
                </a:solidFill>
              </a:defRPr>
            </a:lvl1pPr>
          </a:lstStyle>
          <a:p>
            <a:r>
              <a:rPr lang="de-DE"/>
              <a:t>Technische Fakultät</a:t>
            </a:r>
            <a:endParaRPr lang="de-DE" dirty="0"/>
          </a:p>
        </p:txBody>
      </p:sp>
      <p:sp>
        <p:nvSpPr>
          <p:cNvPr id="5" name="Foliennummernplatzhalter 4"/>
          <p:cNvSpPr>
            <a:spLocks noGrp="1"/>
          </p:cNvSpPr>
          <p:nvPr>
            <p:ph type="sldNum" sz="quarter" idx="12"/>
          </p:nvPr>
        </p:nvSpPr>
        <p:spPr/>
        <p:txBody>
          <a:bodyPr/>
          <a:lstStyle>
            <a:lvl1pPr>
              <a:defRPr>
                <a:solidFill>
                  <a:schemeClr val="tx1"/>
                </a:solidFill>
              </a:defRPr>
            </a:lvl1pPr>
          </a:lstStyle>
          <a:p>
            <a:fld id="{D949F9DF-37BD-4CD6-BF49-65BA579E1D7A}" type="slidenum">
              <a:rPr lang="de-DE" smtClean="0"/>
            </a:fld>
            <a:endParaRPr lang="de-DE"/>
          </a:p>
        </p:txBody>
      </p:sp>
      <p:sp>
        <p:nvSpPr>
          <p:cNvPr id="57" name="Rechteck 56"/>
          <p:cNvSpPr/>
          <p:nvPr userDrawn="1"/>
        </p:nvSpPr>
        <p:spPr>
          <a:xfrm>
            <a:off x="517200" y="6538526"/>
            <a:ext cx="11674800" cy="10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Rechteck 58"/>
          <p:cNvSpPr/>
          <p:nvPr userDrawn="1"/>
        </p:nvSpPr>
        <p:spPr>
          <a:xfrm>
            <a:off x="518400" y="1196733"/>
            <a:ext cx="11676062" cy="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Freihandform: Form 59"/>
          <p:cNvSpPr/>
          <p:nvPr userDrawn="1"/>
        </p:nvSpPr>
        <p:spPr>
          <a:xfrm>
            <a:off x="10056938" y="300703"/>
            <a:ext cx="1619125" cy="618155"/>
          </a:xfrm>
          <a:custGeom>
            <a:avLst/>
            <a:gdLst>
              <a:gd name="connsiteX0" fmla="*/ 0 w 1456912"/>
              <a:gd name="connsiteY0" fmla="*/ 51854 h 556225"/>
              <a:gd name="connsiteX1" fmla="*/ 28188 w 1456912"/>
              <a:gd name="connsiteY1" fmla="*/ 23666 h 556225"/>
              <a:gd name="connsiteX2" fmla="*/ 28188 w 1456912"/>
              <a:gd name="connsiteY2" fmla="*/ 535557 h 556225"/>
              <a:gd name="connsiteX3" fmla="*/ 0 w 1456912"/>
              <a:gd name="connsiteY3" fmla="*/ 535557 h 556225"/>
              <a:gd name="connsiteX4" fmla="*/ 0 w 1456912"/>
              <a:gd name="connsiteY4" fmla="*/ 51854 h 556225"/>
              <a:gd name="connsiteX5" fmla="*/ 84564 w 1456912"/>
              <a:gd name="connsiteY5" fmla="*/ 28188 h 556225"/>
              <a:gd name="connsiteX6" fmla="*/ 422811 w 1456912"/>
              <a:gd name="connsiteY6" fmla="*/ 28188 h 556225"/>
              <a:gd name="connsiteX7" fmla="*/ 422811 w 1456912"/>
              <a:gd name="connsiteY7" fmla="*/ 0 h 556225"/>
              <a:gd name="connsiteX8" fmla="*/ 56376 w 1456912"/>
              <a:gd name="connsiteY8" fmla="*/ 0 h 556225"/>
              <a:gd name="connsiteX9" fmla="*/ 56376 w 1456912"/>
              <a:gd name="connsiteY9" fmla="*/ 338244 h 556225"/>
              <a:gd name="connsiteX10" fmla="*/ 367711 w 1456912"/>
              <a:gd name="connsiteY10" fmla="*/ 338244 h 556225"/>
              <a:gd name="connsiteX11" fmla="*/ 367711 w 1456912"/>
              <a:gd name="connsiteY11" fmla="*/ 310062 h 556225"/>
              <a:gd name="connsiteX12" fmla="*/ 84564 w 1456912"/>
              <a:gd name="connsiteY12" fmla="*/ 310062 h 556225"/>
              <a:gd name="connsiteX13" fmla="*/ 84564 w 1456912"/>
              <a:gd name="connsiteY13" fmla="*/ 28188 h 556225"/>
              <a:gd name="connsiteX14" fmla="*/ 410152 w 1456912"/>
              <a:gd name="connsiteY14" fmla="*/ 253686 h 556225"/>
              <a:gd name="connsiteX15" fmla="*/ 140937 w 1456912"/>
              <a:gd name="connsiteY15" fmla="*/ 253686 h 556225"/>
              <a:gd name="connsiteX16" fmla="*/ 140937 w 1456912"/>
              <a:gd name="connsiteY16" fmla="*/ 140940 h 556225"/>
              <a:gd name="connsiteX17" fmla="*/ 371171 w 1456912"/>
              <a:gd name="connsiteY17" fmla="*/ 140940 h 556225"/>
              <a:gd name="connsiteX18" fmla="*/ 399359 w 1456912"/>
              <a:gd name="connsiteY18" fmla="*/ 112752 h 556225"/>
              <a:gd name="connsiteX19" fmla="*/ 140937 w 1456912"/>
              <a:gd name="connsiteY19" fmla="*/ 112752 h 556225"/>
              <a:gd name="connsiteX20" fmla="*/ 140937 w 1456912"/>
              <a:gd name="connsiteY20" fmla="*/ 84564 h 556225"/>
              <a:gd name="connsiteX21" fmla="*/ 422811 w 1456912"/>
              <a:gd name="connsiteY21" fmla="*/ 84564 h 556225"/>
              <a:gd name="connsiteX22" fmla="*/ 422811 w 1456912"/>
              <a:gd name="connsiteY22" fmla="*/ 56376 h 556225"/>
              <a:gd name="connsiteX23" fmla="*/ 112749 w 1456912"/>
              <a:gd name="connsiteY23" fmla="*/ 56376 h 556225"/>
              <a:gd name="connsiteX24" fmla="*/ 112749 w 1456912"/>
              <a:gd name="connsiteY24" fmla="*/ 281874 h 556225"/>
              <a:gd name="connsiteX25" fmla="*/ 382334 w 1456912"/>
              <a:gd name="connsiteY25" fmla="*/ 281874 h 556225"/>
              <a:gd name="connsiteX26" fmla="*/ 410152 w 1456912"/>
              <a:gd name="connsiteY26" fmla="*/ 253686 h 556225"/>
              <a:gd name="connsiteX27" fmla="*/ 56376 w 1456912"/>
              <a:gd name="connsiteY27" fmla="*/ 535557 h 556225"/>
              <a:gd name="connsiteX28" fmla="*/ 84564 w 1456912"/>
              <a:gd name="connsiteY28" fmla="*/ 535557 h 556225"/>
              <a:gd name="connsiteX29" fmla="*/ 84564 w 1456912"/>
              <a:gd name="connsiteY29" fmla="*/ 394620 h 556225"/>
              <a:gd name="connsiteX30" fmla="*/ 112752 w 1456912"/>
              <a:gd name="connsiteY30" fmla="*/ 394620 h 556225"/>
              <a:gd name="connsiteX31" fmla="*/ 112752 w 1456912"/>
              <a:gd name="connsiteY31" fmla="*/ 511890 h 556225"/>
              <a:gd name="connsiteX32" fmla="*/ 140940 w 1456912"/>
              <a:gd name="connsiteY32" fmla="*/ 483705 h 556225"/>
              <a:gd name="connsiteX33" fmla="*/ 140940 w 1456912"/>
              <a:gd name="connsiteY33" fmla="*/ 394620 h 556225"/>
              <a:gd name="connsiteX34" fmla="*/ 367714 w 1456912"/>
              <a:gd name="connsiteY34" fmla="*/ 394620 h 556225"/>
              <a:gd name="connsiteX35" fmla="*/ 367714 w 1456912"/>
              <a:gd name="connsiteY35" fmla="*/ 366435 h 556225"/>
              <a:gd name="connsiteX36" fmla="*/ 56376 w 1456912"/>
              <a:gd name="connsiteY36" fmla="*/ 366435 h 556225"/>
              <a:gd name="connsiteX37" fmla="*/ 56376 w 1456912"/>
              <a:gd name="connsiteY37" fmla="*/ 535557 h 556225"/>
              <a:gd name="connsiteX38" fmla="*/ 1428724 w 1456912"/>
              <a:gd name="connsiteY38" fmla="*/ 0 h 556225"/>
              <a:gd name="connsiteX39" fmla="*/ 1428724 w 1456912"/>
              <a:gd name="connsiteY39" fmla="*/ 324156 h 556225"/>
              <a:gd name="connsiteX40" fmla="*/ 1316539 w 1456912"/>
              <a:gd name="connsiteY40" fmla="*/ 514089 h 556225"/>
              <a:gd name="connsiteX41" fmla="*/ 1315903 w 1456912"/>
              <a:gd name="connsiteY41" fmla="*/ 513258 h 556225"/>
              <a:gd name="connsiteX42" fmla="*/ 1400536 w 1456912"/>
              <a:gd name="connsiteY42" fmla="*/ 351869 h 556225"/>
              <a:gd name="connsiteX43" fmla="*/ 1400536 w 1456912"/>
              <a:gd name="connsiteY43" fmla="*/ 3 h 556225"/>
              <a:gd name="connsiteX44" fmla="*/ 1372348 w 1456912"/>
              <a:gd name="connsiteY44" fmla="*/ 3 h 556225"/>
              <a:gd name="connsiteX45" fmla="*/ 1372348 w 1456912"/>
              <a:gd name="connsiteY45" fmla="*/ 351400 h 556225"/>
              <a:gd name="connsiteX46" fmla="*/ 1189132 w 1456912"/>
              <a:gd name="connsiteY46" fmla="*/ 528510 h 556225"/>
              <a:gd name="connsiteX47" fmla="*/ 1005916 w 1456912"/>
              <a:gd name="connsiteY47" fmla="*/ 351400 h 556225"/>
              <a:gd name="connsiteX48" fmla="*/ 1005916 w 1456912"/>
              <a:gd name="connsiteY48" fmla="*/ 23666 h 556225"/>
              <a:gd name="connsiteX49" fmla="*/ 977728 w 1456912"/>
              <a:gd name="connsiteY49" fmla="*/ 51854 h 556225"/>
              <a:gd name="connsiteX50" fmla="*/ 977728 w 1456912"/>
              <a:gd name="connsiteY50" fmla="*/ 351869 h 556225"/>
              <a:gd name="connsiteX51" fmla="*/ 1189132 w 1456912"/>
              <a:gd name="connsiteY51" fmla="*/ 556226 h 556225"/>
              <a:gd name="connsiteX52" fmla="*/ 1217320 w 1456912"/>
              <a:gd name="connsiteY52" fmla="*/ 556226 h 556225"/>
              <a:gd name="connsiteX53" fmla="*/ 1456912 w 1456912"/>
              <a:gd name="connsiteY53" fmla="*/ 324566 h 556225"/>
              <a:gd name="connsiteX54" fmla="*/ 1456912 w 1456912"/>
              <a:gd name="connsiteY54" fmla="*/ 0 h 556225"/>
              <a:gd name="connsiteX55" fmla="*/ 1428724 w 1456912"/>
              <a:gd name="connsiteY55" fmla="*/ 0 h 556225"/>
              <a:gd name="connsiteX56" fmla="*/ 1189132 w 1456912"/>
              <a:gd name="connsiteY56" fmla="*/ 500322 h 556225"/>
              <a:gd name="connsiteX57" fmla="*/ 1344160 w 1456912"/>
              <a:gd name="connsiteY57" fmla="*/ 351400 h 556225"/>
              <a:gd name="connsiteX58" fmla="*/ 1344160 w 1456912"/>
              <a:gd name="connsiteY58" fmla="*/ 351400 h 556225"/>
              <a:gd name="connsiteX59" fmla="*/ 1344160 w 1456912"/>
              <a:gd name="connsiteY59" fmla="*/ 23666 h 556225"/>
              <a:gd name="connsiteX60" fmla="*/ 1315972 w 1456912"/>
              <a:gd name="connsiteY60" fmla="*/ 51854 h 556225"/>
              <a:gd name="connsiteX61" fmla="*/ 1315972 w 1456912"/>
              <a:gd name="connsiteY61" fmla="*/ 324153 h 556225"/>
              <a:gd name="connsiteX62" fmla="*/ 1217317 w 1456912"/>
              <a:gd name="connsiteY62" fmla="*/ 415761 h 556225"/>
              <a:gd name="connsiteX63" fmla="*/ 1118662 w 1456912"/>
              <a:gd name="connsiteY63" fmla="*/ 324153 h 556225"/>
              <a:gd name="connsiteX64" fmla="*/ 1118662 w 1456912"/>
              <a:gd name="connsiteY64" fmla="*/ 3 h 556225"/>
              <a:gd name="connsiteX65" fmla="*/ 1090474 w 1456912"/>
              <a:gd name="connsiteY65" fmla="*/ 3 h 556225"/>
              <a:gd name="connsiteX66" fmla="*/ 1090474 w 1456912"/>
              <a:gd name="connsiteY66" fmla="*/ 324156 h 556225"/>
              <a:gd name="connsiteX67" fmla="*/ 1217317 w 1456912"/>
              <a:gd name="connsiteY67" fmla="*/ 443951 h 556225"/>
              <a:gd name="connsiteX68" fmla="*/ 1304349 w 1456912"/>
              <a:gd name="connsiteY68" fmla="*/ 404889 h 556225"/>
              <a:gd name="connsiteX69" fmla="*/ 1304982 w 1456912"/>
              <a:gd name="connsiteY69" fmla="*/ 405720 h 556225"/>
              <a:gd name="connsiteX70" fmla="*/ 1189129 w 1456912"/>
              <a:gd name="connsiteY70" fmla="*/ 472139 h 556225"/>
              <a:gd name="connsiteX71" fmla="*/ 1062303 w 1456912"/>
              <a:gd name="connsiteY71" fmla="*/ 352344 h 556225"/>
              <a:gd name="connsiteX72" fmla="*/ 1062286 w 1456912"/>
              <a:gd name="connsiteY72" fmla="*/ 352344 h 556225"/>
              <a:gd name="connsiteX73" fmla="*/ 1062286 w 1456912"/>
              <a:gd name="connsiteY73" fmla="*/ 3 h 556225"/>
              <a:gd name="connsiteX74" fmla="*/ 1034098 w 1456912"/>
              <a:gd name="connsiteY74" fmla="*/ 3 h 556225"/>
              <a:gd name="connsiteX75" fmla="*/ 1034098 w 1456912"/>
              <a:gd name="connsiteY75" fmla="*/ 352341 h 556225"/>
              <a:gd name="connsiteX76" fmla="*/ 1034113 w 1456912"/>
              <a:gd name="connsiteY76" fmla="*/ 352341 h 556225"/>
              <a:gd name="connsiteX77" fmla="*/ 1189132 w 1456912"/>
              <a:gd name="connsiteY77" fmla="*/ 500322 h 556225"/>
              <a:gd name="connsiteX78" fmla="*/ 562774 w 1456912"/>
              <a:gd name="connsiteY78" fmla="*/ 366435 h 556225"/>
              <a:gd name="connsiteX79" fmla="*/ 491494 w 1456912"/>
              <a:gd name="connsiteY79" fmla="*/ 535557 h 556225"/>
              <a:gd name="connsiteX80" fmla="*/ 519684 w 1456912"/>
              <a:gd name="connsiteY80" fmla="*/ 535554 h 556225"/>
              <a:gd name="connsiteX81" fmla="*/ 519682 w 1456912"/>
              <a:gd name="connsiteY81" fmla="*/ 535557 h 556225"/>
              <a:gd name="connsiteX82" fmla="*/ 519684 w 1456912"/>
              <a:gd name="connsiteY82" fmla="*/ 535557 h 556225"/>
              <a:gd name="connsiteX83" fmla="*/ 555322 w 1456912"/>
              <a:gd name="connsiteY83" fmla="*/ 450996 h 556225"/>
              <a:gd name="connsiteX84" fmla="*/ 794138 w 1456912"/>
              <a:gd name="connsiteY84" fmla="*/ 450996 h 556225"/>
              <a:gd name="connsiteX85" fmla="*/ 829744 w 1456912"/>
              <a:gd name="connsiteY85" fmla="*/ 535557 h 556225"/>
              <a:gd name="connsiteX86" fmla="*/ 857932 w 1456912"/>
              <a:gd name="connsiteY86" fmla="*/ 535557 h 556225"/>
              <a:gd name="connsiteX87" fmla="*/ 810457 w 1456912"/>
              <a:gd name="connsiteY87" fmla="*/ 422808 h 556225"/>
              <a:gd name="connsiteX88" fmla="*/ 567200 w 1456912"/>
              <a:gd name="connsiteY88" fmla="*/ 422808 h 556225"/>
              <a:gd name="connsiteX89" fmla="*/ 579078 w 1456912"/>
              <a:gd name="connsiteY89" fmla="*/ 394620 h 556225"/>
              <a:gd name="connsiteX90" fmla="*/ 826776 w 1456912"/>
              <a:gd name="connsiteY90" fmla="*/ 394620 h 556225"/>
              <a:gd name="connsiteX91" fmla="*/ 886120 w 1456912"/>
              <a:gd name="connsiteY91" fmla="*/ 535557 h 556225"/>
              <a:gd name="connsiteX92" fmla="*/ 914308 w 1456912"/>
              <a:gd name="connsiteY92" fmla="*/ 535557 h 556225"/>
              <a:gd name="connsiteX93" fmla="*/ 843097 w 1456912"/>
              <a:gd name="connsiteY93" fmla="*/ 366435 h 556225"/>
              <a:gd name="connsiteX94" fmla="*/ 562774 w 1456912"/>
              <a:gd name="connsiteY94" fmla="*/ 366435 h 556225"/>
              <a:gd name="connsiteX95" fmla="*/ 604248 w 1456912"/>
              <a:gd name="connsiteY95" fmla="*/ 0 h 556225"/>
              <a:gd name="connsiteX96" fmla="*/ 397091 w 1456912"/>
              <a:gd name="connsiteY96" fmla="*/ 491374 h 556225"/>
              <a:gd name="connsiteX97" fmla="*/ 415032 w 1456912"/>
              <a:gd name="connsiteY97" fmla="*/ 515732 h 556225"/>
              <a:gd name="connsiteX98" fmla="*/ 632437 w 1456912"/>
              <a:gd name="connsiteY98" fmla="*/ 0 h 556225"/>
              <a:gd name="connsiteX99" fmla="*/ 604248 w 1456912"/>
              <a:gd name="connsiteY99" fmla="*/ 0 h 556225"/>
              <a:gd name="connsiteX100" fmla="*/ 716998 w 1456912"/>
              <a:gd name="connsiteY100" fmla="*/ 3 h 556225"/>
              <a:gd name="connsiteX101" fmla="*/ 934130 w 1456912"/>
              <a:gd name="connsiteY101" fmla="*/ 515735 h 556225"/>
              <a:gd name="connsiteX102" fmla="*/ 952028 w 1456912"/>
              <a:gd name="connsiteY102" fmla="*/ 491377 h 556225"/>
              <a:gd name="connsiteX103" fmla="*/ 745186 w 1456912"/>
              <a:gd name="connsiteY103" fmla="*/ 3 h 556225"/>
              <a:gd name="connsiteX104" fmla="*/ 716998 w 1456912"/>
              <a:gd name="connsiteY104" fmla="*/ 3 h 556225"/>
              <a:gd name="connsiteX105" fmla="*/ 546409 w 1456912"/>
              <a:gd name="connsiteY105" fmla="*/ 338247 h 556225"/>
              <a:gd name="connsiteX106" fmla="*/ 463042 w 1456912"/>
              <a:gd name="connsiteY106" fmla="*/ 535557 h 556225"/>
              <a:gd name="connsiteX107" fmla="*/ 434854 w 1456912"/>
              <a:gd name="connsiteY107" fmla="*/ 535557 h 556225"/>
              <a:gd name="connsiteX108" fmla="*/ 646528 w 1456912"/>
              <a:gd name="connsiteY108" fmla="*/ 33467 h 556225"/>
              <a:gd name="connsiteX109" fmla="*/ 762988 w 1456912"/>
              <a:gd name="connsiteY109" fmla="*/ 310059 h 556225"/>
              <a:gd name="connsiteX110" fmla="*/ 791176 w 1456912"/>
              <a:gd name="connsiteY110" fmla="*/ 310059 h 556225"/>
              <a:gd name="connsiteX111" fmla="*/ 660624 w 1456912"/>
              <a:gd name="connsiteY111" fmla="*/ 3 h 556225"/>
              <a:gd name="connsiteX112" fmla="*/ 688812 w 1456912"/>
              <a:gd name="connsiteY112" fmla="*/ 3 h 556225"/>
              <a:gd name="connsiteX113" fmla="*/ 831231 w 1456912"/>
              <a:gd name="connsiteY113" fmla="*/ 338247 h 556225"/>
              <a:gd name="connsiteX114" fmla="*/ 546409 w 1456912"/>
              <a:gd name="connsiteY114" fmla="*/ 338247 h 556225"/>
              <a:gd name="connsiteX115" fmla="*/ 674788 w 1456912"/>
              <a:gd name="connsiteY115" fmla="*/ 167531 h 556225"/>
              <a:gd name="connsiteX116" fmla="*/ 614721 w 1456912"/>
              <a:gd name="connsiteY116" fmla="*/ 310062 h 556225"/>
              <a:gd name="connsiteX117" fmla="*/ 734800 w 1456912"/>
              <a:gd name="connsiteY117" fmla="*/ 310062 h 556225"/>
              <a:gd name="connsiteX118" fmla="*/ 674788 w 1456912"/>
              <a:gd name="connsiteY118" fmla="*/ 167531 h 556225"/>
              <a:gd name="connsiteX119" fmla="*/ 558275 w 1456912"/>
              <a:gd name="connsiteY119" fmla="*/ 310062 h 556225"/>
              <a:gd name="connsiteX120" fmla="*/ 586535 w 1456912"/>
              <a:gd name="connsiteY120" fmla="*/ 310062 h 556225"/>
              <a:gd name="connsiteX121" fmla="*/ 660703 w 1456912"/>
              <a:gd name="connsiteY121" fmla="*/ 134072 h 556225"/>
              <a:gd name="connsiteX122" fmla="*/ 646588 w 1456912"/>
              <a:gd name="connsiteY122" fmla="*/ 100553 h 556225"/>
              <a:gd name="connsiteX123" fmla="*/ 558275 w 1456912"/>
              <a:gd name="connsiteY123" fmla="*/ 310062 h 55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1456912" h="556225">
                <a:moveTo>
                  <a:pt x="0" y="51854"/>
                </a:moveTo>
                <a:lnTo>
                  <a:pt x="28188" y="23666"/>
                </a:lnTo>
                <a:lnTo>
                  <a:pt x="28188" y="535557"/>
                </a:lnTo>
                <a:lnTo>
                  <a:pt x="0" y="535557"/>
                </a:lnTo>
                <a:lnTo>
                  <a:pt x="0" y="51854"/>
                </a:lnTo>
                <a:close/>
                <a:moveTo>
                  <a:pt x="84564" y="28188"/>
                </a:moveTo>
                <a:lnTo>
                  <a:pt x="422811" y="28188"/>
                </a:lnTo>
                <a:lnTo>
                  <a:pt x="422811" y="0"/>
                </a:lnTo>
                <a:lnTo>
                  <a:pt x="56376" y="0"/>
                </a:lnTo>
                <a:lnTo>
                  <a:pt x="56376" y="338244"/>
                </a:lnTo>
                <a:lnTo>
                  <a:pt x="367711" y="338244"/>
                </a:lnTo>
                <a:lnTo>
                  <a:pt x="367711" y="310062"/>
                </a:lnTo>
                <a:lnTo>
                  <a:pt x="84564" y="310062"/>
                </a:lnTo>
                <a:lnTo>
                  <a:pt x="84564" y="28188"/>
                </a:lnTo>
                <a:close/>
                <a:moveTo>
                  <a:pt x="410152" y="253686"/>
                </a:moveTo>
                <a:lnTo>
                  <a:pt x="140937" y="253686"/>
                </a:lnTo>
                <a:lnTo>
                  <a:pt x="140937" y="140940"/>
                </a:lnTo>
                <a:lnTo>
                  <a:pt x="371171" y="140940"/>
                </a:lnTo>
                <a:lnTo>
                  <a:pt x="399359" y="112752"/>
                </a:lnTo>
                <a:lnTo>
                  <a:pt x="140937" y="112752"/>
                </a:lnTo>
                <a:lnTo>
                  <a:pt x="140937" y="84564"/>
                </a:lnTo>
                <a:lnTo>
                  <a:pt x="422811" y="84564"/>
                </a:lnTo>
                <a:lnTo>
                  <a:pt x="422811" y="56376"/>
                </a:lnTo>
                <a:lnTo>
                  <a:pt x="112749" y="56376"/>
                </a:lnTo>
                <a:lnTo>
                  <a:pt x="112749" y="281874"/>
                </a:lnTo>
                <a:lnTo>
                  <a:pt x="382334" y="281874"/>
                </a:lnTo>
                <a:lnTo>
                  <a:pt x="410152" y="253686"/>
                </a:lnTo>
                <a:close/>
                <a:moveTo>
                  <a:pt x="56376" y="535557"/>
                </a:moveTo>
                <a:lnTo>
                  <a:pt x="84564" y="535557"/>
                </a:lnTo>
                <a:lnTo>
                  <a:pt x="84564" y="394620"/>
                </a:lnTo>
                <a:lnTo>
                  <a:pt x="112752" y="394620"/>
                </a:lnTo>
                <a:lnTo>
                  <a:pt x="112752" y="511890"/>
                </a:lnTo>
                <a:lnTo>
                  <a:pt x="140940" y="483705"/>
                </a:lnTo>
                <a:lnTo>
                  <a:pt x="140940" y="394620"/>
                </a:lnTo>
                <a:lnTo>
                  <a:pt x="367714" y="394620"/>
                </a:lnTo>
                <a:lnTo>
                  <a:pt x="367714" y="366435"/>
                </a:lnTo>
                <a:lnTo>
                  <a:pt x="56376" y="366435"/>
                </a:lnTo>
                <a:lnTo>
                  <a:pt x="56376" y="535557"/>
                </a:lnTo>
                <a:close/>
                <a:moveTo>
                  <a:pt x="1428724" y="0"/>
                </a:moveTo>
                <a:lnTo>
                  <a:pt x="1428724" y="324156"/>
                </a:lnTo>
                <a:cubicBezTo>
                  <a:pt x="1428724" y="399584"/>
                  <a:pt x="1395069" y="464387"/>
                  <a:pt x="1316539" y="514089"/>
                </a:cubicBezTo>
                <a:lnTo>
                  <a:pt x="1315903" y="513258"/>
                </a:lnTo>
                <a:cubicBezTo>
                  <a:pt x="1367503" y="472336"/>
                  <a:pt x="1400536" y="419773"/>
                  <a:pt x="1400536" y="351869"/>
                </a:cubicBezTo>
                <a:lnTo>
                  <a:pt x="1400536" y="3"/>
                </a:lnTo>
                <a:lnTo>
                  <a:pt x="1372348" y="3"/>
                </a:lnTo>
                <a:lnTo>
                  <a:pt x="1372348" y="351400"/>
                </a:lnTo>
                <a:cubicBezTo>
                  <a:pt x="1372348" y="452590"/>
                  <a:pt x="1290318" y="528510"/>
                  <a:pt x="1189132" y="528510"/>
                </a:cubicBezTo>
                <a:cubicBezTo>
                  <a:pt x="1087946" y="528510"/>
                  <a:pt x="1005916" y="452587"/>
                  <a:pt x="1005916" y="351400"/>
                </a:cubicBezTo>
                <a:lnTo>
                  <a:pt x="1005916" y="23666"/>
                </a:lnTo>
                <a:lnTo>
                  <a:pt x="977728" y="51854"/>
                </a:lnTo>
                <a:lnTo>
                  <a:pt x="977728" y="351869"/>
                </a:lnTo>
                <a:cubicBezTo>
                  <a:pt x="977728" y="468625"/>
                  <a:pt x="1072376" y="556226"/>
                  <a:pt x="1189132" y="556226"/>
                </a:cubicBezTo>
                <a:cubicBezTo>
                  <a:pt x="1191834" y="556226"/>
                  <a:pt x="1217320" y="556226"/>
                  <a:pt x="1217320" y="556226"/>
                </a:cubicBezTo>
                <a:cubicBezTo>
                  <a:pt x="1332291" y="556226"/>
                  <a:pt x="1456912" y="471321"/>
                  <a:pt x="1456912" y="324566"/>
                </a:cubicBezTo>
                <a:cubicBezTo>
                  <a:pt x="1456912" y="324428"/>
                  <a:pt x="1456912" y="0"/>
                  <a:pt x="1456912" y="0"/>
                </a:cubicBezTo>
                <a:lnTo>
                  <a:pt x="1428724" y="0"/>
                </a:lnTo>
                <a:close/>
                <a:moveTo>
                  <a:pt x="1189132" y="500322"/>
                </a:moveTo>
                <a:cubicBezTo>
                  <a:pt x="1274706" y="500322"/>
                  <a:pt x="1344082" y="436948"/>
                  <a:pt x="1344160" y="351400"/>
                </a:cubicBezTo>
                <a:lnTo>
                  <a:pt x="1344160" y="351400"/>
                </a:lnTo>
                <a:lnTo>
                  <a:pt x="1344160" y="23666"/>
                </a:lnTo>
                <a:lnTo>
                  <a:pt x="1315972" y="51854"/>
                </a:lnTo>
                <a:lnTo>
                  <a:pt x="1315972" y="324153"/>
                </a:lnTo>
                <a:cubicBezTo>
                  <a:pt x="1315972" y="378637"/>
                  <a:pt x="1271801" y="415761"/>
                  <a:pt x="1217317" y="415761"/>
                </a:cubicBezTo>
                <a:cubicBezTo>
                  <a:pt x="1162833" y="415761"/>
                  <a:pt x="1118662" y="378637"/>
                  <a:pt x="1118662" y="324153"/>
                </a:cubicBezTo>
                <a:lnTo>
                  <a:pt x="1118662" y="3"/>
                </a:lnTo>
                <a:lnTo>
                  <a:pt x="1090474" y="3"/>
                </a:lnTo>
                <a:lnTo>
                  <a:pt x="1090474" y="324156"/>
                </a:lnTo>
                <a:cubicBezTo>
                  <a:pt x="1090474" y="394209"/>
                  <a:pt x="1147264" y="443951"/>
                  <a:pt x="1217317" y="443951"/>
                </a:cubicBezTo>
                <a:cubicBezTo>
                  <a:pt x="1245962" y="443951"/>
                  <a:pt x="1280732" y="429800"/>
                  <a:pt x="1304349" y="404889"/>
                </a:cubicBezTo>
                <a:lnTo>
                  <a:pt x="1304982" y="405720"/>
                </a:lnTo>
                <a:cubicBezTo>
                  <a:pt x="1282838" y="446784"/>
                  <a:pt x="1241907" y="472139"/>
                  <a:pt x="1189129" y="472139"/>
                </a:cubicBezTo>
                <a:cubicBezTo>
                  <a:pt x="1119507" y="472139"/>
                  <a:pt x="1062992" y="421734"/>
                  <a:pt x="1062303" y="352344"/>
                </a:cubicBezTo>
                <a:lnTo>
                  <a:pt x="1062286" y="352344"/>
                </a:lnTo>
                <a:lnTo>
                  <a:pt x="1062286" y="3"/>
                </a:lnTo>
                <a:lnTo>
                  <a:pt x="1034098" y="3"/>
                </a:lnTo>
                <a:lnTo>
                  <a:pt x="1034098" y="352341"/>
                </a:lnTo>
                <a:lnTo>
                  <a:pt x="1034113" y="352341"/>
                </a:lnTo>
                <a:cubicBezTo>
                  <a:pt x="1034703" y="437411"/>
                  <a:pt x="1103877" y="500322"/>
                  <a:pt x="1189132" y="500322"/>
                </a:cubicBezTo>
                <a:close/>
                <a:moveTo>
                  <a:pt x="562774" y="366435"/>
                </a:moveTo>
                <a:lnTo>
                  <a:pt x="491494" y="535557"/>
                </a:lnTo>
                <a:lnTo>
                  <a:pt x="519684" y="535554"/>
                </a:lnTo>
                <a:lnTo>
                  <a:pt x="519682" y="535557"/>
                </a:lnTo>
                <a:lnTo>
                  <a:pt x="519684" y="535557"/>
                </a:lnTo>
                <a:lnTo>
                  <a:pt x="555322" y="450996"/>
                </a:lnTo>
                <a:lnTo>
                  <a:pt x="794138" y="450996"/>
                </a:lnTo>
                <a:lnTo>
                  <a:pt x="829744" y="535557"/>
                </a:lnTo>
                <a:lnTo>
                  <a:pt x="857932" y="535557"/>
                </a:lnTo>
                <a:lnTo>
                  <a:pt x="810457" y="422808"/>
                </a:lnTo>
                <a:lnTo>
                  <a:pt x="567200" y="422808"/>
                </a:lnTo>
                <a:lnTo>
                  <a:pt x="579078" y="394620"/>
                </a:lnTo>
                <a:lnTo>
                  <a:pt x="826776" y="394620"/>
                </a:lnTo>
                <a:lnTo>
                  <a:pt x="886120" y="535557"/>
                </a:lnTo>
                <a:lnTo>
                  <a:pt x="914308" y="535557"/>
                </a:lnTo>
                <a:lnTo>
                  <a:pt x="843097" y="366435"/>
                </a:lnTo>
                <a:lnTo>
                  <a:pt x="562774" y="366435"/>
                </a:lnTo>
                <a:close/>
                <a:moveTo>
                  <a:pt x="604248" y="0"/>
                </a:moveTo>
                <a:lnTo>
                  <a:pt x="397091" y="491374"/>
                </a:lnTo>
                <a:lnTo>
                  <a:pt x="415032" y="515732"/>
                </a:lnTo>
                <a:lnTo>
                  <a:pt x="632437" y="0"/>
                </a:lnTo>
                <a:lnTo>
                  <a:pt x="604248" y="0"/>
                </a:lnTo>
                <a:close/>
                <a:moveTo>
                  <a:pt x="716998" y="3"/>
                </a:moveTo>
                <a:lnTo>
                  <a:pt x="934130" y="515735"/>
                </a:lnTo>
                <a:lnTo>
                  <a:pt x="952028" y="491377"/>
                </a:lnTo>
                <a:lnTo>
                  <a:pt x="745186" y="3"/>
                </a:lnTo>
                <a:lnTo>
                  <a:pt x="716998" y="3"/>
                </a:lnTo>
                <a:close/>
                <a:moveTo>
                  <a:pt x="546409" y="338247"/>
                </a:moveTo>
                <a:lnTo>
                  <a:pt x="463042" y="535557"/>
                </a:lnTo>
                <a:lnTo>
                  <a:pt x="434854" y="535557"/>
                </a:lnTo>
                <a:lnTo>
                  <a:pt x="646528" y="33467"/>
                </a:lnTo>
                <a:lnTo>
                  <a:pt x="762988" y="310059"/>
                </a:lnTo>
                <a:lnTo>
                  <a:pt x="791176" y="310059"/>
                </a:lnTo>
                <a:lnTo>
                  <a:pt x="660624" y="3"/>
                </a:lnTo>
                <a:lnTo>
                  <a:pt x="688812" y="3"/>
                </a:lnTo>
                <a:lnTo>
                  <a:pt x="831231" y="338247"/>
                </a:lnTo>
                <a:lnTo>
                  <a:pt x="546409" y="338247"/>
                </a:lnTo>
                <a:close/>
                <a:moveTo>
                  <a:pt x="674788" y="167531"/>
                </a:moveTo>
                <a:lnTo>
                  <a:pt x="614721" y="310062"/>
                </a:lnTo>
                <a:lnTo>
                  <a:pt x="734800" y="310062"/>
                </a:lnTo>
                <a:lnTo>
                  <a:pt x="674788" y="167531"/>
                </a:lnTo>
                <a:close/>
                <a:moveTo>
                  <a:pt x="558275" y="310062"/>
                </a:moveTo>
                <a:lnTo>
                  <a:pt x="586535" y="310062"/>
                </a:lnTo>
                <a:lnTo>
                  <a:pt x="660703" y="134072"/>
                </a:lnTo>
                <a:lnTo>
                  <a:pt x="646588" y="100553"/>
                </a:lnTo>
                <a:lnTo>
                  <a:pt x="558275" y="310062"/>
                </a:lnTo>
                <a:close/>
              </a:path>
            </a:pathLst>
          </a:custGeom>
          <a:solidFill>
            <a:schemeClr val="tx1"/>
          </a:solidFill>
          <a:ln w="2892" cap="flat">
            <a:noFill/>
            <a:prstDash val="solid"/>
            <a:miter/>
          </a:ln>
        </p:spPr>
        <p:txBody>
          <a:bodyPr rtlCol="0" anchor="ctr"/>
          <a:lstStyle/>
          <a:p>
            <a:endParaRPr lang="de-DE"/>
          </a:p>
        </p:txBody>
      </p:sp>
      <p:grpSp>
        <p:nvGrpSpPr>
          <p:cNvPr id="58" name="Gruppieren 57"/>
          <p:cNvGrpSpPr/>
          <p:nvPr userDrawn="1"/>
        </p:nvGrpSpPr>
        <p:grpSpPr>
          <a:xfrm>
            <a:off x="-390525" y="160153"/>
            <a:ext cx="333375" cy="136812"/>
            <a:chOff x="-133350" y="2711163"/>
            <a:chExt cx="333375" cy="136812"/>
          </a:xfrm>
        </p:grpSpPr>
        <p:cxnSp>
          <p:nvCxnSpPr>
            <p:cNvPr id="61" name="Gerader Verbinder 60"/>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2" name="Textfeld 61"/>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63" name="Gruppieren 62"/>
          <p:cNvGrpSpPr/>
          <p:nvPr userDrawn="1"/>
        </p:nvGrpSpPr>
        <p:grpSpPr>
          <a:xfrm>
            <a:off x="-390525" y="1131703"/>
            <a:ext cx="333375" cy="136812"/>
            <a:chOff x="-133350" y="2711163"/>
            <a:chExt cx="333375" cy="136812"/>
          </a:xfrm>
        </p:grpSpPr>
        <p:cxnSp>
          <p:nvCxnSpPr>
            <p:cNvPr id="64" name="Gerader Verbinder 63"/>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5" name="Textfeld 64"/>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06,00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66" name="Gruppieren 65"/>
          <p:cNvGrpSpPr/>
          <p:nvPr userDrawn="1"/>
        </p:nvGrpSpPr>
        <p:grpSpPr>
          <a:xfrm>
            <a:off x="-390525" y="1491963"/>
            <a:ext cx="333375" cy="136812"/>
            <a:chOff x="-133350" y="2711163"/>
            <a:chExt cx="333375" cy="136812"/>
          </a:xfrm>
        </p:grpSpPr>
        <p:cxnSp>
          <p:nvCxnSpPr>
            <p:cNvPr id="67" name="Gerader Verbinder 66"/>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8" name="Textfeld 67"/>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05,00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69" name="Gruppieren 68"/>
          <p:cNvGrpSpPr/>
          <p:nvPr userDrawn="1"/>
        </p:nvGrpSpPr>
        <p:grpSpPr>
          <a:xfrm>
            <a:off x="-390525" y="3292188"/>
            <a:ext cx="333375" cy="136812"/>
            <a:chOff x="-133350" y="2711163"/>
            <a:chExt cx="333375" cy="136812"/>
          </a:xfrm>
        </p:grpSpPr>
        <p:cxnSp>
          <p:nvCxnSpPr>
            <p:cNvPr id="70" name="Gerader Verbinder 69"/>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1" name="Textfeld 70"/>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72" name="Gruppieren 71"/>
          <p:cNvGrpSpPr/>
          <p:nvPr userDrawn="1"/>
        </p:nvGrpSpPr>
        <p:grpSpPr>
          <a:xfrm>
            <a:off x="-390525" y="6063963"/>
            <a:ext cx="333375" cy="136812"/>
            <a:chOff x="-133350" y="2711163"/>
            <a:chExt cx="333375" cy="136812"/>
          </a:xfrm>
        </p:grpSpPr>
        <p:cxnSp>
          <p:nvCxnSpPr>
            <p:cNvPr id="73" name="Gerader Verbinder 72"/>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4" name="Textfeld 73"/>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07,70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75" name="Gruppieren 74"/>
          <p:cNvGrpSpPr/>
          <p:nvPr userDrawn="1"/>
        </p:nvGrpSpPr>
        <p:grpSpPr>
          <a:xfrm>
            <a:off x="-390525" y="6495763"/>
            <a:ext cx="333375" cy="136812"/>
            <a:chOff x="-133350" y="2711163"/>
            <a:chExt cx="333375" cy="136812"/>
          </a:xfrm>
        </p:grpSpPr>
        <p:cxnSp>
          <p:nvCxnSpPr>
            <p:cNvPr id="76" name="Gerader Verbinder 75"/>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7" name="Textfeld 76"/>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08,90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78" name="Gruppieren 77"/>
          <p:cNvGrpSpPr/>
          <p:nvPr userDrawn="1"/>
        </p:nvGrpSpPr>
        <p:grpSpPr>
          <a:xfrm rot="16200000">
            <a:off x="281643" y="-299136"/>
            <a:ext cx="333375" cy="136808"/>
            <a:chOff x="-133350" y="2711167"/>
            <a:chExt cx="333375" cy="136808"/>
          </a:xfrm>
        </p:grpSpPr>
        <p:cxnSp>
          <p:nvCxnSpPr>
            <p:cNvPr id="79" name="Gerader Verbinder 78"/>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0" name="Textfeld 79"/>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81" name="Gruppieren 80"/>
          <p:cNvGrpSpPr/>
          <p:nvPr userDrawn="1"/>
        </p:nvGrpSpPr>
        <p:grpSpPr>
          <a:xfrm rot="16200000">
            <a:off x="5752963" y="-299136"/>
            <a:ext cx="333375" cy="136804"/>
            <a:chOff x="-133350" y="2711171"/>
            <a:chExt cx="333375" cy="136804"/>
          </a:xfrm>
        </p:grpSpPr>
        <p:cxnSp>
          <p:nvCxnSpPr>
            <p:cNvPr id="82" name="Gerader Verbinder 81"/>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3" name="Textfeld 82"/>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84" name="Gruppieren 83"/>
          <p:cNvGrpSpPr/>
          <p:nvPr userDrawn="1"/>
        </p:nvGrpSpPr>
        <p:grpSpPr>
          <a:xfrm>
            <a:off x="6203950" y="-397424"/>
            <a:ext cx="124906" cy="333375"/>
            <a:chOff x="6416680" y="-397424"/>
            <a:chExt cx="124906" cy="333375"/>
          </a:xfrm>
        </p:grpSpPr>
        <p:cxnSp>
          <p:nvCxnSpPr>
            <p:cNvPr id="85" name="Gerader Verbinder 84"/>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6" name="Textfeld 85"/>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cxnSp>
        <p:nvCxnSpPr>
          <p:cNvPr id="87" name="Gerader Verbinder 86"/>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88" name="Gruppieren 87"/>
          <p:cNvGrpSpPr/>
          <p:nvPr userDrawn="1"/>
        </p:nvGrpSpPr>
        <p:grpSpPr>
          <a:xfrm rot="16200000">
            <a:off x="11447325" y="-299139"/>
            <a:ext cx="333375" cy="136800"/>
            <a:chOff x="-133350" y="2711175"/>
            <a:chExt cx="333375" cy="136800"/>
          </a:xfrm>
        </p:grpSpPr>
        <p:cxnSp>
          <p:nvCxnSpPr>
            <p:cNvPr id="89" name="Gerader Verbinder 88"/>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90" name="Textfeld 89"/>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91" name="Grafik 3"/>
          <p:cNvGrpSpPr/>
          <p:nvPr userDrawn="1"/>
        </p:nvGrpSpPr>
        <p:grpSpPr>
          <a:xfrm>
            <a:off x="520163" y="293688"/>
            <a:ext cx="2589683" cy="327844"/>
            <a:chOff x="2269806" y="2525076"/>
            <a:chExt cx="7681912" cy="972502"/>
          </a:xfrm>
          <a:solidFill>
            <a:schemeClr val="tx1"/>
          </a:solidFill>
        </p:grpSpPr>
        <p:sp>
          <p:nvSpPr>
            <p:cNvPr id="92" name="Freihandform: Form 91"/>
            <p:cNvSpPr/>
            <p:nvPr/>
          </p:nvSpPr>
          <p:spPr>
            <a:xfrm>
              <a:off x="2269806" y="2545079"/>
              <a:ext cx="232409" cy="369569"/>
            </a:xfrm>
            <a:custGeom>
              <a:avLst/>
              <a:gdLst>
                <a:gd name="connsiteX0" fmla="*/ 232410 w 232409"/>
                <a:gd name="connsiteY0" fmla="*/ 60960 h 369569"/>
                <a:gd name="connsiteX1" fmla="*/ 65723 w 232409"/>
                <a:gd name="connsiteY1" fmla="*/ 60960 h 369569"/>
                <a:gd name="connsiteX2" fmla="*/ 65723 w 232409"/>
                <a:gd name="connsiteY2" fmla="*/ 152400 h 369569"/>
                <a:gd name="connsiteX3" fmla="*/ 189547 w 232409"/>
                <a:gd name="connsiteY3" fmla="*/ 152400 h 369569"/>
                <a:gd name="connsiteX4" fmla="*/ 189547 w 232409"/>
                <a:gd name="connsiteY4" fmla="*/ 212408 h 369569"/>
                <a:gd name="connsiteX5" fmla="*/ 65723 w 232409"/>
                <a:gd name="connsiteY5" fmla="*/ 212408 h 369569"/>
                <a:gd name="connsiteX6" fmla="*/ 65723 w 232409"/>
                <a:gd name="connsiteY6" fmla="*/ 369570 h 369569"/>
                <a:gd name="connsiteX7" fmla="*/ 0 w 232409"/>
                <a:gd name="connsiteY7" fmla="*/ 369570 h 369569"/>
                <a:gd name="connsiteX8" fmla="*/ 0 w 232409"/>
                <a:gd name="connsiteY8" fmla="*/ 0 h 369569"/>
                <a:gd name="connsiteX9" fmla="*/ 231458 w 232409"/>
                <a:gd name="connsiteY9" fmla="*/ 0 h 369569"/>
                <a:gd name="connsiteX10" fmla="*/ 231458 w 232409"/>
                <a:gd name="connsiteY10" fmla="*/ 60960 h 36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2409" h="369569">
                  <a:moveTo>
                    <a:pt x="232410" y="60960"/>
                  </a:moveTo>
                  <a:lnTo>
                    <a:pt x="65723" y="60960"/>
                  </a:lnTo>
                  <a:lnTo>
                    <a:pt x="65723" y="152400"/>
                  </a:lnTo>
                  <a:lnTo>
                    <a:pt x="189547" y="152400"/>
                  </a:lnTo>
                  <a:lnTo>
                    <a:pt x="189547" y="212408"/>
                  </a:lnTo>
                  <a:lnTo>
                    <a:pt x="65723" y="212408"/>
                  </a:lnTo>
                  <a:lnTo>
                    <a:pt x="65723" y="369570"/>
                  </a:lnTo>
                  <a:lnTo>
                    <a:pt x="0" y="369570"/>
                  </a:lnTo>
                  <a:lnTo>
                    <a:pt x="0" y="0"/>
                  </a:lnTo>
                  <a:lnTo>
                    <a:pt x="231458" y="0"/>
                  </a:lnTo>
                  <a:lnTo>
                    <a:pt x="231458" y="60960"/>
                  </a:lnTo>
                  <a:close/>
                </a:path>
              </a:pathLst>
            </a:custGeom>
            <a:grpFill/>
            <a:ln w="9525" cap="flat">
              <a:noFill/>
              <a:prstDash val="solid"/>
              <a:miter/>
            </a:ln>
          </p:spPr>
          <p:txBody>
            <a:bodyPr rtlCol="0" anchor="ctr"/>
            <a:lstStyle/>
            <a:p>
              <a:endParaRPr lang="de-DE"/>
            </a:p>
          </p:txBody>
        </p:sp>
        <p:sp>
          <p:nvSpPr>
            <p:cNvPr id="93" name="Freihandform: Form 92"/>
            <p:cNvSpPr/>
            <p:nvPr/>
          </p:nvSpPr>
          <p:spPr>
            <a:xfrm>
              <a:off x="2538412" y="2641039"/>
              <a:ext cx="160020" cy="272657"/>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2"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7" y="-710"/>
                    <a:pt x="150495" y="1195"/>
                    <a:pt x="160020" y="5005"/>
                  </a:cubicBezTo>
                  <a:close/>
                </a:path>
              </a:pathLst>
            </a:custGeom>
            <a:grpFill/>
            <a:ln w="9525" cap="flat">
              <a:noFill/>
              <a:prstDash val="solid"/>
              <a:miter/>
            </a:ln>
          </p:spPr>
          <p:txBody>
            <a:bodyPr rtlCol="0" anchor="ctr"/>
            <a:lstStyle/>
            <a:p>
              <a:endParaRPr lang="de-DE"/>
            </a:p>
          </p:txBody>
        </p:sp>
        <p:sp>
          <p:nvSpPr>
            <p:cNvPr id="94" name="Freihandform: Form 93"/>
            <p:cNvSpPr/>
            <p:nvPr/>
          </p:nvSpPr>
          <p:spPr>
            <a:xfrm>
              <a:off x="2743199" y="2528887"/>
              <a:ext cx="79057" cy="384810"/>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007"/>
                    <a:pt x="0" y="38100"/>
                  </a:cubicBezTo>
                  <a:cubicBezTo>
                    <a:pt x="0" y="16193"/>
                    <a:pt x="18098" y="0"/>
                    <a:pt x="39052"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95" name="Freihandform: Form 94"/>
            <p:cNvSpPr/>
            <p:nvPr/>
          </p:nvSpPr>
          <p:spPr>
            <a:xfrm>
              <a:off x="2879407" y="2641281"/>
              <a:ext cx="242887" cy="279082"/>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1913 w 242887"/>
                <a:gd name="connsiteY10" fmla="*/ 115253 h 279082"/>
                <a:gd name="connsiteX11" fmla="*/ 182880 w 242887"/>
                <a:gd name="connsiteY11" fmla="*/ 115253 h 279082"/>
                <a:gd name="connsiteX12" fmla="*/ 123825 w 242887"/>
                <a:gd name="connsiteY12" fmla="*/ 50482 h 279082"/>
                <a:gd name="connsiteX13" fmla="*/ 61913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2402" y="279083"/>
                    <a:pt x="132397" y="279083"/>
                  </a:cubicBezTo>
                  <a:close/>
                  <a:moveTo>
                    <a:pt x="61913" y="115253"/>
                  </a:moveTo>
                  <a:lnTo>
                    <a:pt x="182880" y="115253"/>
                  </a:lnTo>
                  <a:cubicBezTo>
                    <a:pt x="180022" y="74295"/>
                    <a:pt x="159067" y="50482"/>
                    <a:pt x="123825" y="50482"/>
                  </a:cubicBezTo>
                  <a:cubicBezTo>
                    <a:pt x="89535" y="50482"/>
                    <a:pt x="67627" y="74295"/>
                    <a:pt x="61913" y="115253"/>
                  </a:cubicBezTo>
                  <a:close/>
                </a:path>
              </a:pathLst>
            </a:custGeom>
            <a:grpFill/>
            <a:ln w="9525" cap="flat">
              <a:noFill/>
              <a:prstDash val="solid"/>
              <a:miter/>
            </a:ln>
          </p:spPr>
          <p:txBody>
            <a:bodyPr rtlCol="0" anchor="ctr"/>
            <a:lstStyle/>
            <a:p>
              <a:endParaRPr lang="de-DE"/>
            </a:p>
          </p:txBody>
        </p:sp>
        <p:sp>
          <p:nvSpPr>
            <p:cNvPr id="96" name="Freihandform: Form 95"/>
            <p:cNvSpPr/>
            <p:nvPr/>
          </p:nvSpPr>
          <p:spPr>
            <a:xfrm>
              <a:off x="3177539" y="2525076"/>
              <a:ext cx="248602" cy="396239"/>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2 w 248602"/>
                <a:gd name="connsiteY5" fmla="*/ 0 h 396239"/>
                <a:gd name="connsiteX6" fmla="*/ 248602 w 248602"/>
                <a:gd name="connsiteY6" fmla="*/ 389573 h 396239"/>
                <a:gd name="connsiteX7" fmla="*/ 187642 w 248602"/>
                <a:gd name="connsiteY7" fmla="*/ 389573 h 396239"/>
                <a:gd name="connsiteX8" fmla="*/ 187642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0960 w 248602"/>
                <a:gd name="connsiteY12" fmla="*/ 255270 h 396239"/>
                <a:gd name="connsiteX13" fmla="*/ 122872 w 248602"/>
                <a:gd name="connsiteY13" fmla="*/ 340995 h 396239"/>
                <a:gd name="connsiteX14" fmla="*/ 186690 w 248602"/>
                <a:gd name="connsiteY14" fmla="*/ 305753 h 396239"/>
                <a:gd name="connsiteX15" fmla="*/ 186690 w 248602"/>
                <a:gd name="connsiteY15" fmla="*/ 207645 h 396239"/>
                <a:gd name="connsiteX16" fmla="*/ 122872 w 248602"/>
                <a:gd name="connsiteY16" fmla="*/ 172402 h 396239"/>
                <a:gd name="connsiteX17" fmla="*/ 60960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2" y="130493"/>
                    <a:pt x="185738" y="152400"/>
                  </a:cubicBezTo>
                  <a:lnTo>
                    <a:pt x="186690" y="152400"/>
                  </a:lnTo>
                  <a:lnTo>
                    <a:pt x="186690" y="15240"/>
                  </a:lnTo>
                  <a:lnTo>
                    <a:pt x="248602" y="0"/>
                  </a:lnTo>
                  <a:lnTo>
                    <a:pt x="248602" y="389573"/>
                  </a:lnTo>
                  <a:lnTo>
                    <a:pt x="187642" y="389573"/>
                  </a:lnTo>
                  <a:lnTo>
                    <a:pt x="187642" y="358140"/>
                  </a:lnTo>
                  <a:lnTo>
                    <a:pt x="186690" y="358140"/>
                  </a:lnTo>
                  <a:cubicBezTo>
                    <a:pt x="167640" y="381953"/>
                    <a:pt x="140017" y="396240"/>
                    <a:pt x="106680" y="396240"/>
                  </a:cubicBezTo>
                  <a:cubicBezTo>
                    <a:pt x="43815" y="395288"/>
                    <a:pt x="0" y="340995"/>
                    <a:pt x="0" y="255270"/>
                  </a:cubicBezTo>
                  <a:close/>
                  <a:moveTo>
                    <a:pt x="60960" y="255270"/>
                  </a:moveTo>
                  <a:cubicBezTo>
                    <a:pt x="60960" y="309563"/>
                    <a:pt x="83820" y="340995"/>
                    <a:pt x="122872" y="340995"/>
                  </a:cubicBezTo>
                  <a:cubicBezTo>
                    <a:pt x="146685" y="340995"/>
                    <a:pt x="166688" y="329565"/>
                    <a:pt x="186690" y="305753"/>
                  </a:cubicBezTo>
                  <a:lnTo>
                    <a:pt x="186690" y="207645"/>
                  </a:lnTo>
                  <a:cubicBezTo>
                    <a:pt x="168592" y="183833"/>
                    <a:pt x="148590" y="172402"/>
                    <a:pt x="122872" y="172402"/>
                  </a:cubicBezTo>
                  <a:cubicBezTo>
                    <a:pt x="82867" y="172402"/>
                    <a:pt x="60960" y="201930"/>
                    <a:pt x="60960" y="255270"/>
                  </a:cubicBezTo>
                  <a:close/>
                </a:path>
              </a:pathLst>
            </a:custGeom>
            <a:grpFill/>
            <a:ln w="9525" cap="flat">
              <a:noFill/>
              <a:prstDash val="solid"/>
              <a:miter/>
            </a:ln>
          </p:spPr>
          <p:txBody>
            <a:bodyPr rtlCol="0" anchor="ctr"/>
            <a:lstStyle/>
            <a:p>
              <a:endParaRPr lang="de-DE"/>
            </a:p>
          </p:txBody>
        </p:sp>
        <p:sp>
          <p:nvSpPr>
            <p:cNvPr id="97" name="Freihandform: Form 96"/>
            <p:cNvSpPr/>
            <p:nvPr/>
          </p:nvSpPr>
          <p:spPr>
            <a:xfrm>
              <a:off x="3509009" y="2641039"/>
              <a:ext cx="160020" cy="272657"/>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grpFill/>
            <a:ln w="9525" cap="flat">
              <a:noFill/>
              <a:prstDash val="solid"/>
              <a:miter/>
            </a:ln>
          </p:spPr>
          <p:txBody>
            <a:bodyPr rtlCol="0" anchor="ctr"/>
            <a:lstStyle/>
            <a:p>
              <a:endParaRPr lang="de-DE"/>
            </a:p>
          </p:txBody>
        </p:sp>
        <p:sp>
          <p:nvSpPr>
            <p:cNvPr id="98" name="Freihandform: Form 97"/>
            <p:cNvSpPr/>
            <p:nvPr/>
          </p:nvSpPr>
          <p:spPr>
            <a:xfrm>
              <a:off x="3712844" y="2528887"/>
              <a:ext cx="79057" cy="384810"/>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1438 w 79057"/>
                <a:gd name="connsiteY5" fmla="*/ 384810 h 384810"/>
                <a:gd name="connsiteX6" fmla="*/ 9525 w 79057"/>
                <a:gd name="connsiteY6" fmla="*/ 384810 h 384810"/>
                <a:gd name="connsiteX7" fmla="*/ 9525 w 79057"/>
                <a:gd name="connsiteY7" fmla="*/ 118110 h 384810"/>
                <a:gd name="connsiteX8" fmla="*/ 71438 w 79057"/>
                <a:gd name="connsiteY8" fmla="*/ 118110 h 384810"/>
                <a:gd name="connsiteX9" fmla="*/ 71438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007"/>
                    <a:pt x="0" y="38100"/>
                  </a:cubicBezTo>
                  <a:cubicBezTo>
                    <a:pt x="0" y="16193"/>
                    <a:pt x="18097" y="0"/>
                    <a:pt x="39052" y="0"/>
                  </a:cubicBezTo>
                  <a:cubicBezTo>
                    <a:pt x="61913" y="0"/>
                    <a:pt x="79058" y="16193"/>
                    <a:pt x="79058" y="38100"/>
                  </a:cubicBezTo>
                  <a:close/>
                  <a:moveTo>
                    <a:pt x="71438" y="384810"/>
                  </a:moveTo>
                  <a:lnTo>
                    <a:pt x="9525" y="384810"/>
                  </a:lnTo>
                  <a:lnTo>
                    <a:pt x="9525" y="118110"/>
                  </a:lnTo>
                  <a:lnTo>
                    <a:pt x="71438" y="118110"/>
                  </a:lnTo>
                  <a:lnTo>
                    <a:pt x="71438" y="384810"/>
                  </a:lnTo>
                  <a:close/>
                </a:path>
              </a:pathLst>
            </a:custGeom>
            <a:grpFill/>
            <a:ln w="9525" cap="flat">
              <a:noFill/>
              <a:prstDash val="solid"/>
              <a:miter/>
            </a:ln>
          </p:spPr>
          <p:txBody>
            <a:bodyPr rtlCol="0" anchor="ctr"/>
            <a:lstStyle/>
            <a:p>
              <a:endParaRPr lang="de-DE"/>
            </a:p>
          </p:txBody>
        </p:sp>
        <p:sp>
          <p:nvSpPr>
            <p:cNvPr id="99" name="Freihandform: Form 98"/>
            <p:cNvSpPr/>
            <p:nvPr/>
          </p:nvSpPr>
          <p:spPr>
            <a:xfrm>
              <a:off x="3850957" y="2640329"/>
              <a:ext cx="224789" cy="280034"/>
            </a:xfrm>
            <a:custGeom>
              <a:avLst/>
              <a:gdLst>
                <a:gd name="connsiteX0" fmla="*/ 222885 w 224789"/>
                <a:gd name="connsiteY0" fmla="*/ 237172 h 280034"/>
                <a:gd name="connsiteX1" fmla="*/ 127635 w 224789"/>
                <a:gd name="connsiteY1" fmla="*/ 280035 h 280034"/>
                <a:gd name="connsiteX2" fmla="*/ 0 w 224789"/>
                <a:gd name="connsiteY2" fmla="*/ 140970 h 280034"/>
                <a:gd name="connsiteX3" fmla="*/ 128588 w 224789"/>
                <a:gd name="connsiteY3" fmla="*/ 0 h 280034"/>
                <a:gd name="connsiteX4" fmla="*/ 224790 w 224789"/>
                <a:gd name="connsiteY4" fmla="*/ 45720 h 280034"/>
                <a:gd name="connsiteX5" fmla="*/ 181927 w 224789"/>
                <a:gd name="connsiteY5" fmla="*/ 86678 h 280034"/>
                <a:gd name="connsiteX6" fmla="*/ 128588 w 224789"/>
                <a:gd name="connsiteY6" fmla="*/ 57150 h 280034"/>
                <a:gd name="connsiteX7" fmla="*/ 62865 w 224789"/>
                <a:gd name="connsiteY7" fmla="*/ 140018 h 280034"/>
                <a:gd name="connsiteX8" fmla="*/ 128588 w 224789"/>
                <a:gd name="connsiteY8" fmla="*/ 222885 h 280034"/>
                <a:gd name="connsiteX9" fmla="*/ 183833 w 224789"/>
                <a:gd name="connsiteY9" fmla="*/ 193358 h 280034"/>
                <a:gd name="connsiteX10" fmla="*/ 222885 w 224789"/>
                <a:gd name="connsiteY10" fmla="*/ 237172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89" h="280034">
                  <a:moveTo>
                    <a:pt x="222885" y="237172"/>
                  </a:moveTo>
                  <a:cubicBezTo>
                    <a:pt x="196215" y="266700"/>
                    <a:pt x="165735" y="280035"/>
                    <a:pt x="127635" y="280035"/>
                  </a:cubicBezTo>
                  <a:cubicBezTo>
                    <a:pt x="51435" y="280035"/>
                    <a:pt x="0" y="224790"/>
                    <a:pt x="0" y="140970"/>
                  </a:cubicBezTo>
                  <a:cubicBezTo>
                    <a:pt x="0" y="57150"/>
                    <a:pt x="51435" y="0"/>
                    <a:pt x="128588" y="0"/>
                  </a:cubicBezTo>
                  <a:cubicBezTo>
                    <a:pt x="168592" y="0"/>
                    <a:pt x="200977" y="15240"/>
                    <a:pt x="224790" y="45720"/>
                  </a:cubicBezTo>
                  <a:lnTo>
                    <a:pt x="181927" y="86678"/>
                  </a:lnTo>
                  <a:cubicBezTo>
                    <a:pt x="166688" y="66675"/>
                    <a:pt x="149542" y="57150"/>
                    <a:pt x="128588" y="57150"/>
                  </a:cubicBezTo>
                  <a:cubicBezTo>
                    <a:pt x="89535" y="57150"/>
                    <a:pt x="62865" y="89535"/>
                    <a:pt x="62865" y="140018"/>
                  </a:cubicBezTo>
                  <a:cubicBezTo>
                    <a:pt x="62865" y="189547"/>
                    <a:pt x="89535" y="222885"/>
                    <a:pt x="128588" y="222885"/>
                  </a:cubicBezTo>
                  <a:cubicBezTo>
                    <a:pt x="149542" y="222885"/>
                    <a:pt x="166688" y="213360"/>
                    <a:pt x="183833" y="193358"/>
                  </a:cubicBezTo>
                  <a:lnTo>
                    <a:pt x="222885" y="237172"/>
                  </a:lnTo>
                  <a:close/>
                </a:path>
              </a:pathLst>
            </a:custGeom>
            <a:grpFill/>
            <a:ln w="9525" cap="flat">
              <a:noFill/>
              <a:prstDash val="solid"/>
              <a:miter/>
            </a:ln>
          </p:spPr>
          <p:txBody>
            <a:bodyPr rtlCol="0" anchor="ctr"/>
            <a:lstStyle/>
            <a:p>
              <a:endParaRPr lang="de-DE"/>
            </a:p>
          </p:txBody>
        </p:sp>
        <p:sp>
          <p:nvSpPr>
            <p:cNvPr id="100" name="Freihandform: Form 99"/>
            <p:cNvSpPr/>
            <p:nvPr/>
          </p:nvSpPr>
          <p:spPr>
            <a:xfrm>
              <a:off x="4129087" y="2525076"/>
              <a:ext cx="229552" cy="389572"/>
            </a:xfrm>
            <a:custGeom>
              <a:avLst/>
              <a:gdLst>
                <a:gd name="connsiteX0" fmla="*/ 229553 w 229552"/>
                <a:gd name="connsiteY0" fmla="*/ 388620 h 389572"/>
                <a:gd name="connsiteX1" fmla="*/ 167640 w 229552"/>
                <a:gd name="connsiteY1" fmla="*/ 388620 h 389572"/>
                <a:gd name="connsiteX2" fmla="*/ 167640 w 229552"/>
                <a:gd name="connsiteY2" fmla="*/ 236220 h 389572"/>
                <a:gd name="connsiteX3" fmla="*/ 118110 w 229552"/>
                <a:gd name="connsiteY3" fmla="*/ 171450 h 389572"/>
                <a:gd name="connsiteX4" fmla="*/ 62865 w 229552"/>
                <a:gd name="connsiteY4" fmla="*/ 236220 h 389572"/>
                <a:gd name="connsiteX5" fmla="*/ 62865 w 229552"/>
                <a:gd name="connsiteY5" fmla="*/ 389573 h 389572"/>
                <a:gd name="connsiteX6" fmla="*/ 0 w 229552"/>
                <a:gd name="connsiteY6" fmla="*/ 389573 h 389572"/>
                <a:gd name="connsiteX7" fmla="*/ 0 w 229552"/>
                <a:gd name="connsiteY7" fmla="*/ 15240 h 389572"/>
                <a:gd name="connsiteX8" fmla="*/ 61913 w 229552"/>
                <a:gd name="connsiteY8" fmla="*/ 0 h 389572"/>
                <a:gd name="connsiteX9" fmla="*/ 61913 w 229552"/>
                <a:gd name="connsiteY9" fmla="*/ 155258 h 389572"/>
                <a:gd name="connsiteX10" fmla="*/ 62865 w 229552"/>
                <a:gd name="connsiteY10" fmla="*/ 155258 h 389572"/>
                <a:gd name="connsiteX11" fmla="*/ 140970 w 229552"/>
                <a:gd name="connsiteY11" fmla="*/ 116205 h 389572"/>
                <a:gd name="connsiteX12" fmla="*/ 228600 w 229552"/>
                <a:gd name="connsiteY12" fmla="*/ 223838 h 389572"/>
                <a:gd name="connsiteX13" fmla="*/ 228600 w 229552"/>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389572">
                  <a:moveTo>
                    <a:pt x="229553" y="388620"/>
                  </a:moveTo>
                  <a:lnTo>
                    <a:pt x="167640" y="388620"/>
                  </a:lnTo>
                  <a:lnTo>
                    <a:pt x="167640" y="236220"/>
                  </a:lnTo>
                  <a:cubicBezTo>
                    <a:pt x="167640" y="197168"/>
                    <a:pt x="155257" y="171450"/>
                    <a:pt x="118110" y="171450"/>
                  </a:cubicBezTo>
                  <a:cubicBezTo>
                    <a:pt x="75247" y="171450"/>
                    <a:pt x="62865" y="205740"/>
                    <a:pt x="62865" y="236220"/>
                  </a:cubicBezTo>
                  <a:lnTo>
                    <a:pt x="62865" y="389573"/>
                  </a:lnTo>
                  <a:lnTo>
                    <a:pt x="0" y="389573"/>
                  </a:lnTo>
                  <a:lnTo>
                    <a:pt x="0" y="15240"/>
                  </a:lnTo>
                  <a:lnTo>
                    <a:pt x="61913" y="0"/>
                  </a:lnTo>
                  <a:lnTo>
                    <a:pt x="61913" y="155258"/>
                  </a:lnTo>
                  <a:lnTo>
                    <a:pt x="62865" y="155258"/>
                  </a:lnTo>
                  <a:cubicBezTo>
                    <a:pt x="78105" y="131445"/>
                    <a:pt x="105728" y="116205"/>
                    <a:pt x="140970" y="116205"/>
                  </a:cubicBezTo>
                  <a:cubicBezTo>
                    <a:pt x="202882" y="116205"/>
                    <a:pt x="228600" y="161925"/>
                    <a:pt x="228600" y="223838"/>
                  </a:cubicBezTo>
                  <a:lnTo>
                    <a:pt x="228600" y="388620"/>
                  </a:lnTo>
                  <a:close/>
                </a:path>
              </a:pathLst>
            </a:custGeom>
            <a:grpFill/>
            <a:ln w="9525" cap="flat">
              <a:noFill/>
              <a:prstDash val="solid"/>
              <a:miter/>
            </a:ln>
          </p:spPr>
          <p:txBody>
            <a:bodyPr rtlCol="0" anchor="ctr"/>
            <a:lstStyle/>
            <a:p>
              <a:endParaRPr lang="de-DE"/>
            </a:p>
          </p:txBody>
        </p:sp>
        <p:sp>
          <p:nvSpPr>
            <p:cNvPr id="101" name="Freihandform: Form 100"/>
            <p:cNvSpPr/>
            <p:nvPr/>
          </p:nvSpPr>
          <p:spPr>
            <a:xfrm>
              <a:off x="4430077" y="2721291"/>
              <a:ext cx="130492" cy="59055"/>
            </a:xfrm>
            <a:custGeom>
              <a:avLst/>
              <a:gdLst>
                <a:gd name="connsiteX0" fmla="*/ 130492 w 130492"/>
                <a:gd name="connsiteY0" fmla="*/ 59055 h 59055"/>
                <a:gd name="connsiteX1" fmla="*/ 0 w 130492"/>
                <a:gd name="connsiteY1" fmla="*/ 59055 h 59055"/>
                <a:gd name="connsiteX2" fmla="*/ 0 w 130492"/>
                <a:gd name="connsiteY2" fmla="*/ 0 h 59055"/>
                <a:gd name="connsiteX3" fmla="*/ 130492 w 130492"/>
                <a:gd name="connsiteY3" fmla="*/ 0 h 59055"/>
                <a:gd name="connsiteX4" fmla="*/ 130492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2" y="59055"/>
                  </a:moveTo>
                  <a:lnTo>
                    <a:pt x="0" y="59055"/>
                  </a:lnTo>
                  <a:lnTo>
                    <a:pt x="0" y="0"/>
                  </a:lnTo>
                  <a:lnTo>
                    <a:pt x="130492" y="0"/>
                  </a:lnTo>
                  <a:lnTo>
                    <a:pt x="130492" y="59055"/>
                  </a:lnTo>
                  <a:close/>
                </a:path>
              </a:pathLst>
            </a:custGeom>
            <a:grpFill/>
            <a:ln w="9525" cap="flat">
              <a:noFill/>
              <a:prstDash val="solid"/>
              <a:miter/>
            </a:ln>
          </p:spPr>
          <p:txBody>
            <a:bodyPr rtlCol="0" anchor="ctr"/>
            <a:lstStyle/>
            <a:p>
              <a:endParaRPr lang="de-DE"/>
            </a:p>
          </p:txBody>
        </p:sp>
        <p:sp>
          <p:nvSpPr>
            <p:cNvPr id="102" name="Freihandform: Form 101"/>
            <p:cNvSpPr/>
            <p:nvPr/>
          </p:nvSpPr>
          <p:spPr>
            <a:xfrm>
              <a:off x="4593906" y="2545079"/>
              <a:ext cx="342900" cy="368617"/>
            </a:xfrm>
            <a:custGeom>
              <a:avLst/>
              <a:gdLst>
                <a:gd name="connsiteX0" fmla="*/ 136208 w 342900"/>
                <a:gd name="connsiteY0" fmla="*/ 0 h 368617"/>
                <a:gd name="connsiteX1" fmla="*/ 205740 w 342900"/>
                <a:gd name="connsiteY1" fmla="*/ 0 h 368617"/>
                <a:gd name="connsiteX2" fmla="*/ 342900 w 342900"/>
                <a:gd name="connsiteY2" fmla="*/ 368618 h 368617"/>
                <a:gd name="connsiteX3" fmla="*/ 271463 w 342900"/>
                <a:gd name="connsiteY3" fmla="*/ 368618 h 368617"/>
                <a:gd name="connsiteX4" fmla="*/ 244793 w 342900"/>
                <a:gd name="connsiteY4" fmla="*/ 290512 h 368617"/>
                <a:gd name="connsiteX5" fmla="*/ 96203 w 342900"/>
                <a:gd name="connsiteY5" fmla="*/ 290512 h 368617"/>
                <a:gd name="connsiteX6" fmla="*/ 69533 w 342900"/>
                <a:gd name="connsiteY6" fmla="*/ 368618 h 368617"/>
                <a:gd name="connsiteX7" fmla="*/ 0 w 342900"/>
                <a:gd name="connsiteY7" fmla="*/ 368618 h 368617"/>
                <a:gd name="connsiteX8" fmla="*/ 136208 w 342900"/>
                <a:gd name="connsiteY8" fmla="*/ 0 h 368617"/>
                <a:gd name="connsiteX9" fmla="*/ 116205 w 342900"/>
                <a:gd name="connsiteY9" fmla="*/ 231458 h 368617"/>
                <a:gd name="connsiteX10" fmla="*/ 223838 w 342900"/>
                <a:gd name="connsiteY10" fmla="*/ 231458 h 368617"/>
                <a:gd name="connsiteX11" fmla="*/ 170498 w 342900"/>
                <a:gd name="connsiteY11" fmla="*/ 75247 h 368617"/>
                <a:gd name="connsiteX12" fmla="*/ 169545 w 342900"/>
                <a:gd name="connsiteY12" fmla="*/ 75247 h 368617"/>
                <a:gd name="connsiteX13" fmla="*/ 116205 w 342900"/>
                <a:gd name="connsiteY13" fmla="*/ 231458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2900" h="368617">
                  <a:moveTo>
                    <a:pt x="136208" y="0"/>
                  </a:moveTo>
                  <a:lnTo>
                    <a:pt x="205740" y="0"/>
                  </a:lnTo>
                  <a:lnTo>
                    <a:pt x="342900" y="368618"/>
                  </a:lnTo>
                  <a:lnTo>
                    <a:pt x="271463" y="368618"/>
                  </a:lnTo>
                  <a:lnTo>
                    <a:pt x="244793" y="290512"/>
                  </a:lnTo>
                  <a:lnTo>
                    <a:pt x="96203" y="290512"/>
                  </a:lnTo>
                  <a:lnTo>
                    <a:pt x="69533" y="368618"/>
                  </a:lnTo>
                  <a:lnTo>
                    <a:pt x="0" y="368618"/>
                  </a:lnTo>
                  <a:lnTo>
                    <a:pt x="136208" y="0"/>
                  </a:lnTo>
                  <a:close/>
                  <a:moveTo>
                    <a:pt x="116205" y="231458"/>
                  </a:moveTo>
                  <a:lnTo>
                    <a:pt x="223838" y="231458"/>
                  </a:lnTo>
                  <a:lnTo>
                    <a:pt x="170498" y="75247"/>
                  </a:lnTo>
                  <a:lnTo>
                    <a:pt x="169545" y="75247"/>
                  </a:lnTo>
                  <a:lnTo>
                    <a:pt x="116205" y="231458"/>
                  </a:lnTo>
                  <a:close/>
                </a:path>
              </a:pathLst>
            </a:custGeom>
            <a:grpFill/>
            <a:ln w="9525" cap="flat">
              <a:noFill/>
              <a:prstDash val="solid"/>
              <a:miter/>
            </a:ln>
          </p:spPr>
          <p:txBody>
            <a:bodyPr rtlCol="0" anchor="ctr"/>
            <a:lstStyle/>
            <a:p>
              <a:endParaRPr lang="de-DE"/>
            </a:p>
          </p:txBody>
        </p:sp>
        <p:sp>
          <p:nvSpPr>
            <p:cNvPr id="103" name="Freihandform: Form 102"/>
            <p:cNvSpPr/>
            <p:nvPr/>
          </p:nvSpPr>
          <p:spPr>
            <a:xfrm>
              <a:off x="4992052" y="2525076"/>
              <a:ext cx="61912" cy="388620"/>
            </a:xfrm>
            <a:custGeom>
              <a:avLst/>
              <a:gdLst>
                <a:gd name="connsiteX0" fmla="*/ 61913 w 61912"/>
                <a:gd name="connsiteY0" fmla="*/ 388620 h 388620"/>
                <a:gd name="connsiteX1" fmla="*/ 0 w 61912"/>
                <a:gd name="connsiteY1" fmla="*/ 388620 h 388620"/>
                <a:gd name="connsiteX2" fmla="*/ 0 w 61912"/>
                <a:gd name="connsiteY2" fmla="*/ 14288 h 388620"/>
                <a:gd name="connsiteX3" fmla="*/ 61913 w 61912"/>
                <a:gd name="connsiteY3" fmla="*/ 0 h 388620"/>
                <a:gd name="connsiteX4" fmla="*/ 61913 w 61912"/>
                <a:gd name="connsiteY4" fmla="*/ 388620 h 388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8620">
                  <a:moveTo>
                    <a:pt x="61913" y="388620"/>
                  </a:moveTo>
                  <a:lnTo>
                    <a:pt x="0" y="388620"/>
                  </a:lnTo>
                  <a:lnTo>
                    <a:pt x="0" y="14288"/>
                  </a:lnTo>
                  <a:lnTo>
                    <a:pt x="61913" y="0"/>
                  </a:lnTo>
                  <a:lnTo>
                    <a:pt x="61913" y="388620"/>
                  </a:lnTo>
                  <a:close/>
                </a:path>
              </a:pathLst>
            </a:custGeom>
            <a:grpFill/>
            <a:ln w="9525" cap="flat">
              <a:noFill/>
              <a:prstDash val="solid"/>
              <a:miter/>
            </a:ln>
          </p:spPr>
          <p:txBody>
            <a:bodyPr rtlCol="0" anchor="ctr"/>
            <a:lstStyle/>
            <a:p>
              <a:endParaRPr lang="de-DE"/>
            </a:p>
          </p:txBody>
        </p:sp>
        <p:sp>
          <p:nvSpPr>
            <p:cNvPr id="104" name="Freihandform: Form 103"/>
            <p:cNvSpPr/>
            <p:nvPr/>
          </p:nvSpPr>
          <p:spPr>
            <a:xfrm>
              <a:off x="5120639" y="2641281"/>
              <a:ext cx="242887" cy="279082"/>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8"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3355" y="279083"/>
                    <a:pt x="132397" y="279083"/>
                  </a:cubicBezTo>
                  <a:close/>
                  <a:moveTo>
                    <a:pt x="62865" y="115253"/>
                  </a:moveTo>
                  <a:lnTo>
                    <a:pt x="183832" y="115253"/>
                  </a:lnTo>
                  <a:cubicBezTo>
                    <a:pt x="180975" y="74295"/>
                    <a:pt x="160020" y="50482"/>
                    <a:pt x="124778" y="50482"/>
                  </a:cubicBezTo>
                  <a:cubicBezTo>
                    <a:pt x="90488" y="50482"/>
                    <a:pt x="68580" y="74295"/>
                    <a:pt x="62865" y="115253"/>
                  </a:cubicBezTo>
                  <a:close/>
                </a:path>
              </a:pathLst>
            </a:custGeom>
            <a:grpFill/>
            <a:ln w="9525" cap="flat">
              <a:noFill/>
              <a:prstDash val="solid"/>
              <a:miter/>
            </a:ln>
          </p:spPr>
          <p:txBody>
            <a:bodyPr rtlCol="0" anchor="ctr"/>
            <a:lstStyle/>
            <a:p>
              <a:endParaRPr lang="de-DE"/>
            </a:p>
          </p:txBody>
        </p:sp>
        <p:sp>
          <p:nvSpPr>
            <p:cNvPr id="105" name="Freihandform: Form 104"/>
            <p:cNvSpPr/>
            <p:nvPr/>
          </p:nvSpPr>
          <p:spPr>
            <a:xfrm>
              <a:off x="5397817" y="2646997"/>
              <a:ext cx="255269" cy="266700"/>
            </a:xfrm>
            <a:custGeom>
              <a:avLst/>
              <a:gdLst>
                <a:gd name="connsiteX0" fmla="*/ 255270 w 255269"/>
                <a:gd name="connsiteY0" fmla="*/ 266700 h 266700"/>
                <a:gd name="connsiteX1" fmla="*/ 183832 w 255269"/>
                <a:gd name="connsiteY1" fmla="*/ 266700 h 266700"/>
                <a:gd name="connsiteX2" fmla="*/ 126682 w 255269"/>
                <a:gd name="connsiteY2" fmla="*/ 174307 h 266700"/>
                <a:gd name="connsiteX3" fmla="*/ 125730 w 255269"/>
                <a:gd name="connsiteY3" fmla="*/ 174307 h 266700"/>
                <a:gd name="connsiteX4" fmla="*/ 70485 w 255269"/>
                <a:gd name="connsiteY4" fmla="*/ 266700 h 266700"/>
                <a:gd name="connsiteX5" fmla="*/ 0 w 255269"/>
                <a:gd name="connsiteY5" fmla="*/ 266700 h 266700"/>
                <a:gd name="connsiteX6" fmla="*/ 91440 w 255269"/>
                <a:gd name="connsiteY6" fmla="*/ 128588 h 266700"/>
                <a:gd name="connsiteX7" fmla="*/ 6667 w 255269"/>
                <a:gd name="connsiteY7" fmla="*/ 0 h 266700"/>
                <a:gd name="connsiteX8" fmla="*/ 77152 w 255269"/>
                <a:gd name="connsiteY8" fmla="*/ 0 h 266700"/>
                <a:gd name="connsiteX9" fmla="*/ 127635 w 255269"/>
                <a:gd name="connsiteY9" fmla="*/ 81915 h 266700"/>
                <a:gd name="connsiteX10" fmla="*/ 128588 w 255269"/>
                <a:gd name="connsiteY10" fmla="*/ 81915 h 266700"/>
                <a:gd name="connsiteX11" fmla="*/ 178117 w 255269"/>
                <a:gd name="connsiteY11" fmla="*/ 0 h 266700"/>
                <a:gd name="connsiteX12" fmla="*/ 247650 w 255269"/>
                <a:gd name="connsiteY12" fmla="*/ 0 h 266700"/>
                <a:gd name="connsiteX13" fmla="*/ 163830 w 255269"/>
                <a:gd name="connsiteY13" fmla="*/ 127635 h 266700"/>
                <a:gd name="connsiteX14" fmla="*/ 255270 w 255269"/>
                <a:gd name="connsiteY14" fmla="*/ 26670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5269" h="266700">
                  <a:moveTo>
                    <a:pt x="255270" y="266700"/>
                  </a:moveTo>
                  <a:lnTo>
                    <a:pt x="183832" y="266700"/>
                  </a:lnTo>
                  <a:lnTo>
                    <a:pt x="126682" y="174307"/>
                  </a:lnTo>
                  <a:lnTo>
                    <a:pt x="125730" y="174307"/>
                  </a:lnTo>
                  <a:lnTo>
                    <a:pt x="70485" y="266700"/>
                  </a:lnTo>
                  <a:lnTo>
                    <a:pt x="0" y="266700"/>
                  </a:lnTo>
                  <a:lnTo>
                    <a:pt x="91440" y="128588"/>
                  </a:lnTo>
                  <a:lnTo>
                    <a:pt x="6667" y="0"/>
                  </a:lnTo>
                  <a:lnTo>
                    <a:pt x="77152" y="0"/>
                  </a:lnTo>
                  <a:lnTo>
                    <a:pt x="127635" y="81915"/>
                  </a:lnTo>
                  <a:lnTo>
                    <a:pt x="128588" y="81915"/>
                  </a:lnTo>
                  <a:lnTo>
                    <a:pt x="178117" y="0"/>
                  </a:lnTo>
                  <a:lnTo>
                    <a:pt x="247650" y="0"/>
                  </a:lnTo>
                  <a:lnTo>
                    <a:pt x="163830" y="127635"/>
                  </a:lnTo>
                  <a:lnTo>
                    <a:pt x="255270" y="266700"/>
                  </a:lnTo>
                  <a:close/>
                </a:path>
              </a:pathLst>
            </a:custGeom>
            <a:grpFill/>
            <a:ln w="9525" cap="flat">
              <a:noFill/>
              <a:prstDash val="solid"/>
              <a:miter/>
            </a:ln>
          </p:spPr>
          <p:txBody>
            <a:bodyPr rtlCol="0" anchor="ctr"/>
            <a:lstStyle/>
            <a:p>
              <a:endParaRPr lang="de-DE"/>
            </a:p>
          </p:txBody>
        </p:sp>
        <p:sp>
          <p:nvSpPr>
            <p:cNvPr id="106" name="Freihandform: Form 105"/>
            <p:cNvSpPr/>
            <p:nvPr/>
          </p:nvSpPr>
          <p:spPr>
            <a:xfrm>
              <a:off x="5686407" y="2641281"/>
              <a:ext cx="225759" cy="279082"/>
            </a:xfrm>
            <a:custGeom>
              <a:avLst/>
              <a:gdLst>
                <a:gd name="connsiteX0" fmla="*/ 114317 w 225759"/>
                <a:gd name="connsiteY0" fmla="*/ 107632 h 279082"/>
                <a:gd name="connsiteX1" fmla="*/ 164799 w 225759"/>
                <a:gd name="connsiteY1" fmla="*/ 113347 h 279082"/>
                <a:gd name="connsiteX2" fmla="*/ 164799 w 225759"/>
                <a:gd name="connsiteY2" fmla="*/ 103822 h 279082"/>
                <a:gd name="connsiteX3" fmla="*/ 105744 w 225759"/>
                <a:gd name="connsiteY3" fmla="*/ 52388 h 279082"/>
                <a:gd name="connsiteX4" fmla="*/ 38117 w 225759"/>
                <a:gd name="connsiteY4" fmla="*/ 67628 h 279082"/>
                <a:gd name="connsiteX5" fmla="*/ 24782 w 225759"/>
                <a:gd name="connsiteY5" fmla="*/ 15240 h 279082"/>
                <a:gd name="connsiteX6" fmla="*/ 112412 w 225759"/>
                <a:gd name="connsiteY6" fmla="*/ 0 h 279082"/>
                <a:gd name="connsiteX7" fmla="*/ 225759 w 225759"/>
                <a:gd name="connsiteY7" fmla="*/ 102870 h 279082"/>
                <a:gd name="connsiteX8" fmla="*/ 225759 w 225759"/>
                <a:gd name="connsiteY8" fmla="*/ 273368 h 279082"/>
                <a:gd name="connsiteX9" fmla="*/ 166704 w 225759"/>
                <a:gd name="connsiteY9" fmla="*/ 273368 h 279082"/>
                <a:gd name="connsiteX10" fmla="*/ 166704 w 225759"/>
                <a:gd name="connsiteY10" fmla="*/ 244793 h 279082"/>
                <a:gd name="connsiteX11" fmla="*/ 165752 w 225759"/>
                <a:gd name="connsiteY11" fmla="*/ 244793 h 279082"/>
                <a:gd name="connsiteX12" fmla="*/ 87647 w 225759"/>
                <a:gd name="connsiteY12" fmla="*/ 279083 h 279082"/>
                <a:gd name="connsiteX13" fmla="*/ 17 w 225759"/>
                <a:gd name="connsiteY13" fmla="*/ 194310 h 279082"/>
                <a:gd name="connsiteX14" fmla="*/ 114317 w 225759"/>
                <a:gd name="connsiteY14" fmla="*/ 107632 h 279082"/>
                <a:gd name="connsiteX15" fmla="*/ 103839 w 225759"/>
                <a:gd name="connsiteY15" fmla="*/ 232410 h 279082"/>
                <a:gd name="connsiteX16" fmla="*/ 164799 w 225759"/>
                <a:gd name="connsiteY16" fmla="*/ 200025 h 279082"/>
                <a:gd name="connsiteX17" fmla="*/ 164799 w 225759"/>
                <a:gd name="connsiteY17" fmla="*/ 154305 h 279082"/>
                <a:gd name="connsiteX18" fmla="*/ 120984 w 225759"/>
                <a:gd name="connsiteY18" fmla="*/ 149543 h 279082"/>
                <a:gd name="connsiteX19" fmla="*/ 59072 w 225759"/>
                <a:gd name="connsiteY19" fmla="*/ 193358 h 279082"/>
                <a:gd name="connsiteX20" fmla="*/ 103839 w 225759"/>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59" h="279082">
                  <a:moveTo>
                    <a:pt x="114317" y="107632"/>
                  </a:moveTo>
                  <a:cubicBezTo>
                    <a:pt x="131462" y="107632"/>
                    <a:pt x="147654" y="108585"/>
                    <a:pt x="164799" y="113347"/>
                  </a:cubicBezTo>
                  <a:lnTo>
                    <a:pt x="164799" y="103822"/>
                  </a:lnTo>
                  <a:cubicBezTo>
                    <a:pt x="164799" y="69532"/>
                    <a:pt x="144797" y="52388"/>
                    <a:pt x="105744" y="52388"/>
                  </a:cubicBezTo>
                  <a:cubicBezTo>
                    <a:pt x="83837" y="52388"/>
                    <a:pt x="60024" y="58103"/>
                    <a:pt x="38117" y="67628"/>
                  </a:cubicBezTo>
                  <a:lnTo>
                    <a:pt x="24782" y="15240"/>
                  </a:lnTo>
                  <a:cubicBezTo>
                    <a:pt x="49547" y="5715"/>
                    <a:pt x="81932" y="0"/>
                    <a:pt x="112412" y="0"/>
                  </a:cubicBezTo>
                  <a:cubicBezTo>
                    <a:pt x="187659" y="0"/>
                    <a:pt x="225759" y="35243"/>
                    <a:pt x="225759" y="102870"/>
                  </a:cubicBezTo>
                  <a:lnTo>
                    <a:pt x="225759" y="273368"/>
                  </a:lnTo>
                  <a:lnTo>
                    <a:pt x="166704" y="273368"/>
                  </a:lnTo>
                  <a:lnTo>
                    <a:pt x="166704" y="244793"/>
                  </a:lnTo>
                  <a:lnTo>
                    <a:pt x="165752" y="244793"/>
                  </a:lnTo>
                  <a:cubicBezTo>
                    <a:pt x="142892" y="268605"/>
                    <a:pt x="119079" y="279083"/>
                    <a:pt x="87647" y="279083"/>
                  </a:cubicBezTo>
                  <a:cubicBezTo>
                    <a:pt x="34307" y="279083"/>
                    <a:pt x="17" y="245745"/>
                    <a:pt x="17" y="194310"/>
                  </a:cubicBezTo>
                  <a:cubicBezTo>
                    <a:pt x="-936" y="138113"/>
                    <a:pt x="39069" y="107632"/>
                    <a:pt x="114317" y="107632"/>
                  </a:cubicBezTo>
                  <a:close/>
                  <a:moveTo>
                    <a:pt x="103839" y="232410"/>
                  </a:moveTo>
                  <a:cubicBezTo>
                    <a:pt x="126699" y="232410"/>
                    <a:pt x="147654" y="220980"/>
                    <a:pt x="164799" y="200025"/>
                  </a:cubicBezTo>
                  <a:lnTo>
                    <a:pt x="164799" y="154305"/>
                  </a:lnTo>
                  <a:cubicBezTo>
                    <a:pt x="150512" y="150495"/>
                    <a:pt x="135272" y="149543"/>
                    <a:pt x="120984" y="149543"/>
                  </a:cubicBezTo>
                  <a:cubicBezTo>
                    <a:pt x="81932" y="149543"/>
                    <a:pt x="59072" y="164783"/>
                    <a:pt x="59072" y="193358"/>
                  </a:cubicBezTo>
                  <a:cubicBezTo>
                    <a:pt x="59072" y="217170"/>
                    <a:pt x="76217" y="232410"/>
                    <a:pt x="103839" y="232410"/>
                  </a:cubicBezTo>
                  <a:close/>
                </a:path>
              </a:pathLst>
            </a:custGeom>
            <a:grpFill/>
            <a:ln w="9525" cap="flat">
              <a:noFill/>
              <a:prstDash val="solid"/>
              <a:miter/>
            </a:ln>
          </p:spPr>
          <p:txBody>
            <a:bodyPr rtlCol="0" anchor="ctr"/>
            <a:lstStyle/>
            <a:p>
              <a:endParaRPr lang="de-DE"/>
            </a:p>
          </p:txBody>
        </p:sp>
        <p:sp>
          <p:nvSpPr>
            <p:cNvPr id="107" name="Freihandform: Form 106"/>
            <p:cNvSpPr/>
            <p:nvPr/>
          </p:nvSpPr>
          <p:spPr>
            <a:xfrm>
              <a:off x="5991224" y="2641281"/>
              <a:ext cx="229552" cy="273367"/>
            </a:xfrm>
            <a:custGeom>
              <a:avLst/>
              <a:gdLst>
                <a:gd name="connsiteX0" fmla="*/ 229553 w 229552"/>
                <a:gd name="connsiteY0" fmla="*/ 272415 h 273367"/>
                <a:gd name="connsiteX1" fmla="*/ 166688 w 229552"/>
                <a:gd name="connsiteY1" fmla="*/ 272415 h 273367"/>
                <a:gd name="connsiteX2" fmla="*/ 166688 w 229552"/>
                <a:gd name="connsiteY2" fmla="*/ 120015 h 273367"/>
                <a:gd name="connsiteX3" fmla="*/ 117157 w 229552"/>
                <a:gd name="connsiteY3" fmla="*/ 55245 h 273367"/>
                <a:gd name="connsiteX4" fmla="*/ 61913 w 229552"/>
                <a:gd name="connsiteY4" fmla="*/ 120015 h 273367"/>
                <a:gd name="connsiteX5" fmla="*/ 61913 w 229552"/>
                <a:gd name="connsiteY5" fmla="*/ 273368 h 273367"/>
                <a:gd name="connsiteX6" fmla="*/ 0 w 229552"/>
                <a:gd name="connsiteY6" fmla="*/ 273368 h 273367"/>
                <a:gd name="connsiteX7" fmla="*/ 0 w 229552"/>
                <a:gd name="connsiteY7" fmla="*/ 6668 h 273367"/>
                <a:gd name="connsiteX8" fmla="*/ 61913 w 229552"/>
                <a:gd name="connsiteY8" fmla="*/ 6668 h 273367"/>
                <a:gd name="connsiteX9" fmla="*/ 61913 w 229552"/>
                <a:gd name="connsiteY9" fmla="*/ 39053 h 273367"/>
                <a:gd name="connsiteX10" fmla="*/ 62865 w 229552"/>
                <a:gd name="connsiteY10" fmla="*/ 39053 h 273367"/>
                <a:gd name="connsiteX11" fmla="*/ 140970 w 229552"/>
                <a:gd name="connsiteY11" fmla="*/ 0 h 273367"/>
                <a:gd name="connsiteX12" fmla="*/ 228600 w 229552"/>
                <a:gd name="connsiteY12" fmla="*/ 107632 h 273367"/>
                <a:gd name="connsiteX13" fmla="*/ 228600 w 229552"/>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273367">
                  <a:moveTo>
                    <a:pt x="229553" y="272415"/>
                  </a:moveTo>
                  <a:lnTo>
                    <a:pt x="166688" y="272415"/>
                  </a:lnTo>
                  <a:lnTo>
                    <a:pt x="166688" y="120015"/>
                  </a:lnTo>
                  <a:cubicBezTo>
                    <a:pt x="166688" y="80963"/>
                    <a:pt x="155257" y="55245"/>
                    <a:pt x="117157"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7" y="15240"/>
                    <a:pt x="106680" y="0"/>
                    <a:pt x="140970" y="0"/>
                  </a:cubicBezTo>
                  <a:cubicBezTo>
                    <a:pt x="201930" y="0"/>
                    <a:pt x="228600" y="44768"/>
                    <a:pt x="228600" y="107632"/>
                  </a:cubicBezTo>
                  <a:lnTo>
                    <a:pt x="228600" y="272415"/>
                  </a:lnTo>
                  <a:close/>
                </a:path>
              </a:pathLst>
            </a:custGeom>
            <a:grpFill/>
            <a:ln w="9525" cap="flat">
              <a:noFill/>
              <a:prstDash val="solid"/>
              <a:miter/>
            </a:ln>
          </p:spPr>
          <p:txBody>
            <a:bodyPr rtlCol="0" anchor="ctr"/>
            <a:lstStyle/>
            <a:p>
              <a:endParaRPr lang="de-DE"/>
            </a:p>
          </p:txBody>
        </p:sp>
        <p:sp>
          <p:nvSpPr>
            <p:cNvPr id="108" name="Freihandform: Form 107"/>
            <p:cNvSpPr/>
            <p:nvPr/>
          </p:nvSpPr>
          <p:spPr>
            <a:xfrm>
              <a:off x="6286499" y="2525076"/>
              <a:ext cx="248602" cy="396239"/>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3 w 248602"/>
                <a:gd name="connsiteY5" fmla="*/ 0 h 396239"/>
                <a:gd name="connsiteX6" fmla="*/ 248603 w 248602"/>
                <a:gd name="connsiteY6" fmla="*/ 389573 h 396239"/>
                <a:gd name="connsiteX7" fmla="*/ 187643 w 248602"/>
                <a:gd name="connsiteY7" fmla="*/ 389573 h 396239"/>
                <a:gd name="connsiteX8" fmla="*/ 187643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1913 w 248602"/>
                <a:gd name="connsiteY12" fmla="*/ 255270 h 396239"/>
                <a:gd name="connsiteX13" fmla="*/ 123825 w 248602"/>
                <a:gd name="connsiteY13" fmla="*/ 340995 h 396239"/>
                <a:gd name="connsiteX14" fmla="*/ 187643 w 248602"/>
                <a:gd name="connsiteY14" fmla="*/ 305753 h 396239"/>
                <a:gd name="connsiteX15" fmla="*/ 187643 w 248602"/>
                <a:gd name="connsiteY15" fmla="*/ 207645 h 396239"/>
                <a:gd name="connsiteX16" fmla="*/ 123825 w 248602"/>
                <a:gd name="connsiteY16" fmla="*/ 172402 h 396239"/>
                <a:gd name="connsiteX17" fmla="*/ 61913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3" y="130493"/>
                    <a:pt x="185738" y="152400"/>
                  </a:cubicBezTo>
                  <a:lnTo>
                    <a:pt x="186690" y="152400"/>
                  </a:lnTo>
                  <a:lnTo>
                    <a:pt x="186690" y="15240"/>
                  </a:lnTo>
                  <a:lnTo>
                    <a:pt x="248603" y="0"/>
                  </a:lnTo>
                  <a:lnTo>
                    <a:pt x="248603" y="389573"/>
                  </a:lnTo>
                  <a:lnTo>
                    <a:pt x="187643" y="389573"/>
                  </a:lnTo>
                  <a:lnTo>
                    <a:pt x="187643" y="358140"/>
                  </a:lnTo>
                  <a:lnTo>
                    <a:pt x="186690" y="358140"/>
                  </a:lnTo>
                  <a:cubicBezTo>
                    <a:pt x="167640" y="381953"/>
                    <a:pt x="140018" y="396240"/>
                    <a:pt x="106680" y="396240"/>
                  </a:cubicBezTo>
                  <a:cubicBezTo>
                    <a:pt x="43815" y="395288"/>
                    <a:pt x="0" y="340995"/>
                    <a:pt x="0" y="255270"/>
                  </a:cubicBezTo>
                  <a:close/>
                  <a:moveTo>
                    <a:pt x="61913" y="255270"/>
                  </a:moveTo>
                  <a:cubicBezTo>
                    <a:pt x="61913" y="309563"/>
                    <a:pt x="84772" y="340995"/>
                    <a:pt x="123825" y="340995"/>
                  </a:cubicBezTo>
                  <a:cubicBezTo>
                    <a:pt x="147638" y="340995"/>
                    <a:pt x="167640" y="329565"/>
                    <a:pt x="187643" y="305753"/>
                  </a:cubicBezTo>
                  <a:lnTo>
                    <a:pt x="187643" y="207645"/>
                  </a:lnTo>
                  <a:cubicBezTo>
                    <a:pt x="169545" y="183833"/>
                    <a:pt x="149543" y="172402"/>
                    <a:pt x="123825" y="172402"/>
                  </a:cubicBezTo>
                  <a:cubicBezTo>
                    <a:pt x="82868" y="172402"/>
                    <a:pt x="61913" y="201930"/>
                    <a:pt x="61913" y="255270"/>
                  </a:cubicBezTo>
                  <a:close/>
                </a:path>
              </a:pathLst>
            </a:custGeom>
            <a:grpFill/>
            <a:ln w="9525" cap="flat">
              <a:noFill/>
              <a:prstDash val="solid"/>
              <a:miter/>
            </a:ln>
          </p:spPr>
          <p:txBody>
            <a:bodyPr rtlCol="0" anchor="ctr"/>
            <a:lstStyle/>
            <a:p>
              <a:endParaRPr lang="de-DE"/>
            </a:p>
          </p:txBody>
        </p:sp>
        <p:sp>
          <p:nvSpPr>
            <p:cNvPr id="109" name="Freihandform: Form 108"/>
            <p:cNvSpPr/>
            <p:nvPr/>
          </p:nvSpPr>
          <p:spPr>
            <a:xfrm>
              <a:off x="6602729" y="2641281"/>
              <a:ext cx="242887" cy="279082"/>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7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3" y="264795"/>
                    <a:pt x="172402" y="279083"/>
                    <a:pt x="132397" y="279083"/>
                  </a:cubicBezTo>
                  <a:close/>
                  <a:moveTo>
                    <a:pt x="62865" y="115253"/>
                  </a:moveTo>
                  <a:lnTo>
                    <a:pt x="183832" y="115253"/>
                  </a:lnTo>
                  <a:cubicBezTo>
                    <a:pt x="180975" y="74295"/>
                    <a:pt x="160020" y="50482"/>
                    <a:pt x="124777" y="50482"/>
                  </a:cubicBezTo>
                  <a:cubicBezTo>
                    <a:pt x="90488" y="50482"/>
                    <a:pt x="67627" y="74295"/>
                    <a:pt x="62865" y="115253"/>
                  </a:cubicBezTo>
                  <a:close/>
                </a:path>
              </a:pathLst>
            </a:custGeom>
            <a:grpFill/>
            <a:ln w="9525" cap="flat">
              <a:noFill/>
              <a:prstDash val="solid"/>
              <a:miter/>
            </a:ln>
          </p:spPr>
          <p:txBody>
            <a:bodyPr rtlCol="0" anchor="ctr"/>
            <a:lstStyle/>
            <a:p>
              <a:endParaRPr lang="de-DE"/>
            </a:p>
          </p:txBody>
        </p:sp>
        <p:sp>
          <p:nvSpPr>
            <p:cNvPr id="110" name="Freihandform: Form 109"/>
            <p:cNvSpPr/>
            <p:nvPr/>
          </p:nvSpPr>
          <p:spPr>
            <a:xfrm>
              <a:off x="6916101" y="2641039"/>
              <a:ext cx="160020" cy="272657"/>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grpFill/>
            <a:ln w="9525" cap="flat">
              <a:noFill/>
              <a:prstDash val="solid"/>
              <a:miter/>
            </a:ln>
          </p:spPr>
          <p:txBody>
            <a:bodyPr rtlCol="0" anchor="ctr"/>
            <a:lstStyle/>
            <a:p>
              <a:endParaRPr lang="de-DE"/>
            </a:p>
          </p:txBody>
        </p:sp>
        <p:sp>
          <p:nvSpPr>
            <p:cNvPr id="111" name="Freihandform: Form 110"/>
            <p:cNvSpPr/>
            <p:nvPr/>
          </p:nvSpPr>
          <p:spPr>
            <a:xfrm>
              <a:off x="7115174" y="2721291"/>
              <a:ext cx="130492" cy="59055"/>
            </a:xfrm>
            <a:custGeom>
              <a:avLst/>
              <a:gdLst>
                <a:gd name="connsiteX0" fmla="*/ 130493 w 130492"/>
                <a:gd name="connsiteY0" fmla="*/ 59055 h 59055"/>
                <a:gd name="connsiteX1" fmla="*/ 0 w 130492"/>
                <a:gd name="connsiteY1" fmla="*/ 59055 h 59055"/>
                <a:gd name="connsiteX2" fmla="*/ 0 w 130492"/>
                <a:gd name="connsiteY2" fmla="*/ 0 h 59055"/>
                <a:gd name="connsiteX3" fmla="*/ 130493 w 130492"/>
                <a:gd name="connsiteY3" fmla="*/ 0 h 59055"/>
                <a:gd name="connsiteX4" fmla="*/ 130493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3" y="59055"/>
                  </a:moveTo>
                  <a:lnTo>
                    <a:pt x="0" y="59055"/>
                  </a:lnTo>
                  <a:lnTo>
                    <a:pt x="0" y="0"/>
                  </a:lnTo>
                  <a:lnTo>
                    <a:pt x="130493" y="0"/>
                  </a:lnTo>
                  <a:lnTo>
                    <a:pt x="130493" y="59055"/>
                  </a:lnTo>
                  <a:close/>
                </a:path>
              </a:pathLst>
            </a:custGeom>
            <a:grpFill/>
            <a:ln w="9525" cap="flat">
              <a:noFill/>
              <a:prstDash val="solid"/>
              <a:miter/>
            </a:ln>
          </p:spPr>
          <p:txBody>
            <a:bodyPr rtlCol="0" anchor="ctr"/>
            <a:lstStyle/>
            <a:p>
              <a:endParaRPr lang="de-DE"/>
            </a:p>
          </p:txBody>
        </p:sp>
        <p:sp>
          <p:nvSpPr>
            <p:cNvPr id="161" name="Freihandform: Form 160"/>
            <p:cNvSpPr/>
            <p:nvPr/>
          </p:nvSpPr>
          <p:spPr>
            <a:xfrm>
              <a:off x="7324724" y="2545079"/>
              <a:ext cx="288607" cy="375284"/>
            </a:xfrm>
            <a:custGeom>
              <a:avLst/>
              <a:gdLst>
                <a:gd name="connsiteX0" fmla="*/ 288607 w 288607"/>
                <a:gd name="connsiteY0" fmla="*/ 222885 h 375284"/>
                <a:gd name="connsiteX1" fmla="*/ 143827 w 288607"/>
                <a:gd name="connsiteY1" fmla="*/ 375285 h 375284"/>
                <a:gd name="connsiteX2" fmla="*/ 0 w 288607"/>
                <a:gd name="connsiteY2" fmla="*/ 222885 h 375284"/>
                <a:gd name="connsiteX3" fmla="*/ 0 w 288607"/>
                <a:gd name="connsiteY3" fmla="*/ 0 h 375284"/>
                <a:gd name="connsiteX4" fmla="*/ 66675 w 288607"/>
                <a:gd name="connsiteY4" fmla="*/ 0 h 375284"/>
                <a:gd name="connsiteX5" fmla="*/ 66675 w 288607"/>
                <a:gd name="connsiteY5" fmla="*/ 219075 h 375284"/>
                <a:gd name="connsiteX6" fmla="*/ 144780 w 288607"/>
                <a:gd name="connsiteY6" fmla="*/ 312420 h 375284"/>
                <a:gd name="connsiteX7" fmla="*/ 220980 w 288607"/>
                <a:gd name="connsiteY7" fmla="*/ 219075 h 375284"/>
                <a:gd name="connsiteX8" fmla="*/ 220980 w 288607"/>
                <a:gd name="connsiteY8" fmla="*/ 0 h 375284"/>
                <a:gd name="connsiteX9" fmla="*/ 287655 w 288607"/>
                <a:gd name="connsiteY9" fmla="*/ 0 h 375284"/>
                <a:gd name="connsiteX10" fmla="*/ 287655 w 288607"/>
                <a:gd name="connsiteY10" fmla="*/ 222885 h 37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8607" h="375284">
                  <a:moveTo>
                    <a:pt x="288607" y="222885"/>
                  </a:moveTo>
                  <a:cubicBezTo>
                    <a:pt x="288607" y="311468"/>
                    <a:pt x="242888" y="375285"/>
                    <a:pt x="143827" y="375285"/>
                  </a:cubicBezTo>
                  <a:cubicBezTo>
                    <a:pt x="45720" y="375285"/>
                    <a:pt x="0" y="312420"/>
                    <a:pt x="0" y="222885"/>
                  </a:cubicBezTo>
                  <a:lnTo>
                    <a:pt x="0" y="0"/>
                  </a:lnTo>
                  <a:lnTo>
                    <a:pt x="66675" y="0"/>
                  </a:lnTo>
                  <a:lnTo>
                    <a:pt x="66675" y="219075"/>
                  </a:lnTo>
                  <a:cubicBezTo>
                    <a:pt x="66675" y="274320"/>
                    <a:pt x="90488" y="312420"/>
                    <a:pt x="144780" y="312420"/>
                  </a:cubicBezTo>
                  <a:cubicBezTo>
                    <a:pt x="199073" y="312420"/>
                    <a:pt x="220980" y="275272"/>
                    <a:pt x="220980" y="219075"/>
                  </a:cubicBezTo>
                  <a:lnTo>
                    <a:pt x="220980" y="0"/>
                  </a:lnTo>
                  <a:lnTo>
                    <a:pt x="287655" y="0"/>
                  </a:lnTo>
                  <a:lnTo>
                    <a:pt x="287655" y="222885"/>
                  </a:lnTo>
                  <a:close/>
                </a:path>
              </a:pathLst>
            </a:custGeom>
            <a:grpFill/>
            <a:ln w="9525" cap="flat">
              <a:noFill/>
              <a:prstDash val="solid"/>
              <a:miter/>
            </a:ln>
          </p:spPr>
          <p:txBody>
            <a:bodyPr rtlCol="0" anchor="ctr"/>
            <a:lstStyle/>
            <a:p>
              <a:endParaRPr lang="de-DE"/>
            </a:p>
          </p:txBody>
        </p:sp>
        <p:sp>
          <p:nvSpPr>
            <p:cNvPr id="162" name="Freihandform: Form 161"/>
            <p:cNvSpPr/>
            <p:nvPr/>
          </p:nvSpPr>
          <p:spPr>
            <a:xfrm>
              <a:off x="7697151" y="2641281"/>
              <a:ext cx="228600" cy="27336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8 h 273367"/>
                <a:gd name="connsiteX6" fmla="*/ 0 w 228600"/>
                <a:gd name="connsiteY6" fmla="*/ 273368 h 273367"/>
                <a:gd name="connsiteX7" fmla="*/ 0 w 228600"/>
                <a:gd name="connsiteY7" fmla="*/ 6668 h 273367"/>
                <a:gd name="connsiteX8" fmla="*/ 61913 w 228600"/>
                <a:gd name="connsiteY8" fmla="*/ 6668 h 273367"/>
                <a:gd name="connsiteX9" fmla="*/ 61913 w 228600"/>
                <a:gd name="connsiteY9" fmla="*/ 39053 h 273367"/>
                <a:gd name="connsiteX10" fmla="*/ 62865 w 228600"/>
                <a:gd name="connsiteY10" fmla="*/ 39053 h 273367"/>
                <a:gd name="connsiteX11" fmla="*/ 140970 w 228600"/>
                <a:gd name="connsiteY11" fmla="*/ 0 h 273367"/>
                <a:gd name="connsiteX12" fmla="*/ 228600 w 228600"/>
                <a:gd name="connsiteY12" fmla="*/ 107632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8" y="15240"/>
                    <a:pt x="106680" y="0"/>
                    <a:pt x="140970" y="0"/>
                  </a:cubicBezTo>
                  <a:cubicBezTo>
                    <a:pt x="201930" y="0"/>
                    <a:pt x="228600" y="44768"/>
                    <a:pt x="228600" y="107632"/>
                  </a:cubicBezTo>
                  <a:lnTo>
                    <a:pt x="228600" y="272415"/>
                  </a:lnTo>
                  <a:close/>
                </a:path>
              </a:pathLst>
            </a:custGeom>
            <a:grpFill/>
            <a:ln w="9525" cap="flat">
              <a:noFill/>
              <a:prstDash val="solid"/>
              <a:miter/>
            </a:ln>
          </p:spPr>
          <p:txBody>
            <a:bodyPr rtlCol="0" anchor="ctr"/>
            <a:lstStyle/>
            <a:p>
              <a:endParaRPr lang="de-DE"/>
            </a:p>
          </p:txBody>
        </p:sp>
        <p:sp>
          <p:nvSpPr>
            <p:cNvPr id="163" name="Freihandform: Form 162"/>
            <p:cNvSpPr/>
            <p:nvPr/>
          </p:nvSpPr>
          <p:spPr>
            <a:xfrm>
              <a:off x="7996237" y="2528887"/>
              <a:ext cx="79057" cy="384810"/>
            </a:xfrm>
            <a:custGeom>
              <a:avLst/>
              <a:gdLst>
                <a:gd name="connsiteX0" fmla="*/ 79057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7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7" y="38100"/>
                  </a:moveTo>
                  <a:cubicBezTo>
                    <a:pt x="79057" y="60007"/>
                    <a:pt x="60960" y="76200"/>
                    <a:pt x="39052" y="76200"/>
                  </a:cubicBezTo>
                  <a:cubicBezTo>
                    <a:pt x="17145" y="76200"/>
                    <a:pt x="0" y="60007"/>
                    <a:pt x="0" y="38100"/>
                  </a:cubicBezTo>
                  <a:cubicBezTo>
                    <a:pt x="0" y="16193"/>
                    <a:pt x="18098" y="0"/>
                    <a:pt x="39052" y="0"/>
                  </a:cubicBezTo>
                  <a:cubicBezTo>
                    <a:pt x="60960" y="0"/>
                    <a:pt x="79057" y="16193"/>
                    <a:pt x="79057" y="38100"/>
                  </a:cubicBezTo>
                  <a:close/>
                  <a:moveTo>
                    <a:pt x="70485" y="384810"/>
                  </a:moveTo>
                  <a:lnTo>
                    <a:pt x="8573" y="384810"/>
                  </a:lnTo>
                  <a:lnTo>
                    <a:pt x="8573"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64" name="Freihandform: Form 163"/>
            <p:cNvSpPr/>
            <p:nvPr/>
          </p:nvSpPr>
          <p:spPr>
            <a:xfrm>
              <a:off x="8119109" y="2647949"/>
              <a:ext cx="259079" cy="266700"/>
            </a:xfrm>
            <a:custGeom>
              <a:avLst/>
              <a:gdLst>
                <a:gd name="connsiteX0" fmla="*/ 259080 w 259079"/>
                <a:gd name="connsiteY0" fmla="*/ 0 h 266700"/>
                <a:gd name="connsiteX1" fmla="*/ 161925 w 259079"/>
                <a:gd name="connsiteY1" fmla="*/ 266700 h 266700"/>
                <a:gd name="connsiteX2" fmla="*/ 97155 w 259079"/>
                <a:gd name="connsiteY2" fmla="*/ 266700 h 266700"/>
                <a:gd name="connsiteX3" fmla="*/ 0 w 259079"/>
                <a:gd name="connsiteY3" fmla="*/ 0 h 266700"/>
                <a:gd name="connsiteX4" fmla="*/ 68580 w 259079"/>
                <a:gd name="connsiteY4" fmla="*/ 0 h 266700"/>
                <a:gd name="connsiteX5" fmla="*/ 129540 w 259079"/>
                <a:gd name="connsiteY5" fmla="*/ 193358 h 266700"/>
                <a:gd name="connsiteX6" fmla="*/ 130492 w 259079"/>
                <a:gd name="connsiteY6" fmla="*/ 193358 h 266700"/>
                <a:gd name="connsiteX7" fmla="*/ 191452 w 259079"/>
                <a:gd name="connsiteY7" fmla="*/ 0 h 266700"/>
                <a:gd name="connsiteX8" fmla="*/ 259080 w 259079"/>
                <a:gd name="connsiteY8"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079" h="266700">
                  <a:moveTo>
                    <a:pt x="259080" y="0"/>
                  </a:moveTo>
                  <a:lnTo>
                    <a:pt x="161925" y="266700"/>
                  </a:lnTo>
                  <a:lnTo>
                    <a:pt x="97155" y="266700"/>
                  </a:lnTo>
                  <a:lnTo>
                    <a:pt x="0" y="0"/>
                  </a:lnTo>
                  <a:lnTo>
                    <a:pt x="68580" y="0"/>
                  </a:lnTo>
                  <a:lnTo>
                    <a:pt x="129540" y="193358"/>
                  </a:lnTo>
                  <a:lnTo>
                    <a:pt x="130492" y="193358"/>
                  </a:lnTo>
                  <a:lnTo>
                    <a:pt x="191452" y="0"/>
                  </a:lnTo>
                  <a:lnTo>
                    <a:pt x="259080" y="0"/>
                  </a:lnTo>
                  <a:close/>
                </a:path>
              </a:pathLst>
            </a:custGeom>
            <a:grpFill/>
            <a:ln w="9525" cap="flat">
              <a:noFill/>
              <a:prstDash val="solid"/>
              <a:miter/>
            </a:ln>
          </p:spPr>
          <p:txBody>
            <a:bodyPr rtlCol="0" anchor="ctr"/>
            <a:lstStyle/>
            <a:p>
              <a:endParaRPr lang="de-DE"/>
            </a:p>
          </p:txBody>
        </p:sp>
        <p:sp>
          <p:nvSpPr>
            <p:cNvPr id="165" name="Freihandform: Form 164"/>
            <p:cNvSpPr/>
            <p:nvPr/>
          </p:nvSpPr>
          <p:spPr>
            <a:xfrm>
              <a:off x="8406764" y="2641281"/>
              <a:ext cx="242887" cy="279082"/>
            </a:xfrm>
            <a:custGeom>
              <a:avLst/>
              <a:gdLst>
                <a:gd name="connsiteX0" fmla="*/ 132398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8 w 242887"/>
                <a:gd name="connsiteY6" fmla="*/ 225743 h 279082"/>
                <a:gd name="connsiteX7" fmla="*/ 198120 w 242887"/>
                <a:gd name="connsiteY7" fmla="*/ 194310 h 279082"/>
                <a:gd name="connsiteX8" fmla="*/ 237173 w 242887"/>
                <a:gd name="connsiteY8" fmla="*/ 235268 h 279082"/>
                <a:gd name="connsiteX9" fmla="*/ 132398 w 242887"/>
                <a:gd name="connsiteY9" fmla="*/ 279083 h 279082"/>
                <a:gd name="connsiteX10" fmla="*/ 62865 w 242887"/>
                <a:gd name="connsiteY10" fmla="*/ 115253 h 279082"/>
                <a:gd name="connsiteX11" fmla="*/ 183833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8" y="0"/>
                  </a:cubicBezTo>
                  <a:cubicBezTo>
                    <a:pt x="196215" y="0"/>
                    <a:pt x="242888" y="53340"/>
                    <a:pt x="242888" y="135255"/>
                  </a:cubicBezTo>
                  <a:cubicBezTo>
                    <a:pt x="242888" y="143828"/>
                    <a:pt x="241935" y="153353"/>
                    <a:pt x="241935" y="160972"/>
                  </a:cubicBezTo>
                  <a:lnTo>
                    <a:pt x="62865" y="160972"/>
                  </a:lnTo>
                  <a:cubicBezTo>
                    <a:pt x="69533" y="201930"/>
                    <a:pt x="94298" y="225743"/>
                    <a:pt x="132398" y="225743"/>
                  </a:cubicBezTo>
                  <a:cubicBezTo>
                    <a:pt x="157163" y="225743"/>
                    <a:pt x="177165" y="216218"/>
                    <a:pt x="198120" y="194310"/>
                  </a:cubicBezTo>
                  <a:lnTo>
                    <a:pt x="237173" y="235268"/>
                  </a:lnTo>
                  <a:cubicBezTo>
                    <a:pt x="206693" y="264795"/>
                    <a:pt x="173355" y="279083"/>
                    <a:pt x="132398" y="279083"/>
                  </a:cubicBezTo>
                  <a:close/>
                  <a:moveTo>
                    <a:pt x="62865" y="115253"/>
                  </a:moveTo>
                  <a:lnTo>
                    <a:pt x="183833" y="115253"/>
                  </a:lnTo>
                  <a:cubicBezTo>
                    <a:pt x="180975" y="74295"/>
                    <a:pt x="160020" y="50482"/>
                    <a:pt x="124778" y="50482"/>
                  </a:cubicBezTo>
                  <a:cubicBezTo>
                    <a:pt x="90488" y="50482"/>
                    <a:pt x="68580" y="74295"/>
                    <a:pt x="62865" y="115253"/>
                  </a:cubicBezTo>
                  <a:close/>
                </a:path>
              </a:pathLst>
            </a:custGeom>
            <a:grpFill/>
            <a:ln w="9525" cap="flat">
              <a:noFill/>
              <a:prstDash val="solid"/>
              <a:miter/>
            </a:ln>
          </p:spPr>
          <p:txBody>
            <a:bodyPr rtlCol="0" anchor="ctr"/>
            <a:lstStyle/>
            <a:p>
              <a:endParaRPr lang="de-DE"/>
            </a:p>
          </p:txBody>
        </p:sp>
        <p:sp>
          <p:nvSpPr>
            <p:cNvPr id="166" name="Freihandform: Form 165"/>
            <p:cNvSpPr/>
            <p:nvPr/>
          </p:nvSpPr>
          <p:spPr>
            <a:xfrm>
              <a:off x="8720137" y="2641039"/>
              <a:ext cx="160019" cy="272657"/>
            </a:xfrm>
            <a:custGeom>
              <a:avLst/>
              <a:gdLst>
                <a:gd name="connsiteX0" fmla="*/ 160020 w 160019"/>
                <a:gd name="connsiteY0" fmla="*/ 5005 h 272657"/>
                <a:gd name="connsiteX1" fmla="*/ 150495 w 160019"/>
                <a:gd name="connsiteY1" fmla="*/ 68823 h 272657"/>
                <a:gd name="connsiteX2" fmla="*/ 116205 w 160019"/>
                <a:gd name="connsiteY2" fmla="*/ 60250 h 272657"/>
                <a:gd name="connsiteX3" fmla="*/ 61913 w 160019"/>
                <a:gd name="connsiteY3" fmla="*/ 135498 h 272657"/>
                <a:gd name="connsiteX4" fmla="*/ 61913 w 160019"/>
                <a:gd name="connsiteY4" fmla="*/ 272658 h 272657"/>
                <a:gd name="connsiteX5" fmla="*/ 0 w 160019"/>
                <a:gd name="connsiteY5" fmla="*/ 272658 h 272657"/>
                <a:gd name="connsiteX6" fmla="*/ 0 w 160019"/>
                <a:gd name="connsiteY6" fmla="*/ 5958 h 272657"/>
                <a:gd name="connsiteX7" fmla="*/ 60960 w 160019"/>
                <a:gd name="connsiteY7" fmla="*/ 5958 h 272657"/>
                <a:gd name="connsiteX8" fmla="*/ 60960 w 160019"/>
                <a:gd name="connsiteY8" fmla="*/ 40248 h 272657"/>
                <a:gd name="connsiteX9" fmla="*/ 61913 w 160019"/>
                <a:gd name="connsiteY9" fmla="*/ 40248 h 272657"/>
                <a:gd name="connsiteX10" fmla="*/ 131445 w 160019"/>
                <a:gd name="connsiteY10" fmla="*/ 243 h 272657"/>
                <a:gd name="connsiteX11" fmla="*/ 160020 w 160019"/>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grpFill/>
            <a:ln w="9525" cap="flat">
              <a:noFill/>
              <a:prstDash val="solid"/>
              <a:miter/>
            </a:ln>
          </p:spPr>
          <p:txBody>
            <a:bodyPr rtlCol="0" anchor="ctr"/>
            <a:lstStyle/>
            <a:p>
              <a:endParaRPr lang="de-DE"/>
            </a:p>
          </p:txBody>
        </p:sp>
        <p:sp>
          <p:nvSpPr>
            <p:cNvPr id="167" name="Freihandform: Form 166"/>
            <p:cNvSpPr/>
            <p:nvPr/>
          </p:nvSpPr>
          <p:spPr>
            <a:xfrm>
              <a:off x="8909684" y="2640329"/>
              <a:ext cx="205739" cy="280034"/>
            </a:xfrm>
            <a:custGeom>
              <a:avLst/>
              <a:gdLst>
                <a:gd name="connsiteX0" fmla="*/ 29527 w 205739"/>
                <a:gd name="connsiteY0" fmla="*/ 198120 h 280034"/>
                <a:gd name="connsiteX1" fmla="*/ 104775 w 205739"/>
                <a:gd name="connsiteY1" fmla="*/ 227647 h 280034"/>
                <a:gd name="connsiteX2" fmla="*/ 143827 w 205739"/>
                <a:gd name="connsiteY2" fmla="*/ 200978 h 280034"/>
                <a:gd name="connsiteX3" fmla="*/ 10477 w 205739"/>
                <a:gd name="connsiteY3" fmla="*/ 82868 h 280034"/>
                <a:gd name="connsiteX4" fmla="*/ 111442 w 205739"/>
                <a:gd name="connsiteY4" fmla="*/ 0 h 280034"/>
                <a:gd name="connsiteX5" fmla="*/ 203835 w 205739"/>
                <a:gd name="connsiteY5" fmla="*/ 27622 h 280034"/>
                <a:gd name="connsiteX6" fmla="*/ 174307 w 205739"/>
                <a:gd name="connsiteY6" fmla="*/ 76200 h 280034"/>
                <a:gd name="connsiteX7" fmla="*/ 110490 w 205739"/>
                <a:gd name="connsiteY7" fmla="*/ 52387 h 280034"/>
                <a:gd name="connsiteX8" fmla="*/ 72390 w 205739"/>
                <a:gd name="connsiteY8" fmla="*/ 77153 h 280034"/>
                <a:gd name="connsiteX9" fmla="*/ 205740 w 205739"/>
                <a:gd name="connsiteY9" fmla="*/ 195262 h 280034"/>
                <a:gd name="connsiteX10" fmla="*/ 102870 w 205739"/>
                <a:gd name="connsiteY10" fmla="*/ 280035 h 280034"/>
                <a:gd name="connsiteX11" fmla="*/ 0 w 205739"/>
                <a:gd name="connsiteY11" fmla="*/ 247650 h 280034"/>
                <a:gd name="connsiteX12" fmla="*/ 29527 w 205739"/>
                <a:gd name="connsiteY12" fmla="*/ 198120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39" h="280034">
                  <a:moveTo>
                    <a:pt x="29527" y="198120"/>
                  </a:moveTo>
                  <a:cubicBezTo>
                    <a:pt x="56197" y="218122"/>
                    <a:pt x="80963" y="227647"/>
                    <a:pt x="104775" y="227647"/>
                  </a:cubicBezTo>
                  <a:cubicBezTo>
                    <a:pt x="127635" y="227647"/>
                    <a:pt x="143827" y="217170"/>
                    <a:pt x="143827" y="200978"/>
                  </a:cubicBezTo>
                  <a:cubicBezTo>
                    <a:pt x="143827" y="155258"/>
                    <a:pt x="10477" y="171450"/>
                    <a:pt x="10477" y="82868"/>
                  </a:cubicBezTo>
                  <a:cubicBezTo>
                    <a:pt x="10477" y="33338"/>
                    <a:pt x="51435" y="0"/>
                    <a:pt x="111442" y="0"/>
                  </a:cubicBezTo>
                  <a:cubicBezTo>
                    <a:pt x="143827" y="0"/>
                    <a:pt x="175260" y="9525"/>
                    <a:pt x="203835" y="27622"/>
                  </a:cubicBezTo>
                  <a:lnTo>
                    <a:pt x="174307" y="76200"/>
                  </a:lnTo>
                  <a:cubicBezTo>
                    <a:pt x="151447" y="60960"/>
                    <a:pt x="130492" y="52387"/>
                    <a:pt x="110490" y="52387"/>
                  </a:cubicBezTo>
                  <a:cubicBezTo>
                    <a:pt x="87630" y="52387"/>
                    <a:pt x="72390" y="61912"/>
                    <a:pt x="72390" y="77153"/>
                  </a:cubicBezTo>
                  <a:cubicBezTo>
                    <a:pt x="72390" y="120968"/>
                    <a:pt x="205740" y="105728"/>
                    <a:pt x="205740" y="195262"/>
                  </a:cubicBezTo>
                  <a:cubicBezTo>
                    <a:pt x="205740" y="245745"/>
                    <a:pt x="164782" y="280035"/>
                    <a:pt x="102870" y="280035"/>
                  </a:cubicBezTo>
                  <a:cubicBezTo>
                    <a:pt x="67627" y="280035"/>
                    <a:pt x="31432" y="268605"/>
                    <a:pt x="0" y="247650"/>
                  </a:cubicBezTo>
                  <a:lnTo>
                    <a:pt x="29527" y="198120"/>
                  </a:lnTo>
                  <a:close/>
                </a:path>
              </a:pathLst>
            </a:custGeom>
            <a:grpFill/>
            <a:ln w="9525" cap="flat">
              <a:noFill/>
              <a:prstDash val="solid"/>
              <a:miter/>
            </a:ln>
          </p:spPr>
          <p:txBody>
            <a:bodyPr rtlCol="0" anchor="ctr"/>
            <a:lstStyle/>
            <a:p>
              <a:endParaRPr lang="de-DE"/>
            </a:p>
          </p:txBody>
        </p:sp>
        <p:sp>
          <p:nvSpPr>
            <p:cNvPr id="168" name="Freihandform: Form 167"/>
            <p:cNvSpPr/>
            <p:nvPr/>
          </p:nvSpPr>
          <p:spPr>
            <a:xfrm>
              <a:off x="9173526" y="2528887"/>
              <a:ext cx="79057" cy="384810"/>
            </a:xfrm>
            <a:custGeom>
              <a:avLst/>
              <a:gdLst>
                <a:gd name="connsiteX0" fmla="*/ 79058 w 79057"/>
                <a:gd name="connsiteY0" fmla="*/ 38100 h 384810"/>
                <a:gd name="connsiteX1" fmla="*/ 39053 w 79057"/>
                <a:gd name="connsiteY1" fmla="*/ 76200 h 384810"/>
                <a:gd name="connsiteX2" fmla="*/ 0 w 79057"/>
                <a:gd name="connsiteY2" fmla="*/ 38100 h 384810"/>
                <a:gd name="connsiteX3" fmla="*/ 39053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3" y="76200"/>
                  </a:cubicBezTo>
                  <a:cubicBezTo>
                    <a:pt x="17145" y="76200"/>
                    <a:pt x="0" y="60007"/>
                    <a:pt x="0" y="38100"/>
                  </a:cubicBezTo>
                  <a:cubicBezTo>
                    <a:pt x="0" y="16193"/>
                    <a:pt x="18098" y="0"/>
                    <a:pt x="39053"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69" name="Freihandform: Form 168"/>
            <p:cNvSpPr/>
            <p:nvPr/>
          </p:nvSpPr>
          <p:spPr>
            <a:xfrm>
              <a:off x="9297351" y="2562224"/>
              <a:ext cx="165735" cy="358139"/>
            </a:xfrm>
            <a:custGeom>
              <a:avLst/>
              <a:gdLst>
                <a:gd name="connsiteX0" fmla="*/ 165735 w 165735"/>
                <a:gd name="connsiteY0" fmla="*/ 295275 h 358139"/>
                <a:gd name="connsiteX1" fmla="*/ 165735 w 165735"/>
                <a:gd name="connsiteY1" fmla="*/ 348615 h 358139"/>
                <a:gd name="connsiteX2" fmla="*/ 113348 w 165735"/>
                <a:gd name="connsiteY2" fmla="*/ 358140 h 358139"/>
                <a:gd name="connsiteX3" fmla="*/ 40958 w 165735"/>
                <a:gd name="connsiteY3" fmla="*/ 282892 h 358139"/>
                <a:gd name="connsiteX4" fmla="*/ 40958 w 165735"/>
                <a:gd name="connsiteY4" fmla="*/ 137160 h 358139"/>
                <a:gd name="connsiteX5" fmla="*/ 0 w 165735"/>
                <a:gd name="connsiteY5" fmla="*/ 137160 h 358139"/>
                <a:gd name="connsiteX6" fmla="*/ 0 w 165735"/>
                <a:gd name="connsiteY6" fmla="*/ 85725 h 358139"/>
                <a:gd name="connsiteX7" fmla="*/ 40005 w 165735"/>
                <a:gd name="connsiteY7" fmla="*/ 85725 h 358139"/>
                <a:gd name="connsiteX8" fmla="*/ 40005 w 165735"/>
                <a:gd name="connsiteY8" fmla="*/ 13335 h 358139"/>
                <a:gd name="connsiteX9" fmla="*/ 101918 w 165735"/>
                <a:gd name="connsiteY9" fmla="*/ 0 h 358139"/>
                <a:gd name="connsiteX10" fmla="*/ 101918 w 165735"/>
                <a:gd name="connsiteY10" fmla="*/ 86677 h 358139"/>
                <a:gd name="connsiteX11" fmla="*/ 165735 w 165735"/>
                <a:gd name="connsiteY11" fmla="*/ 86677 h 358139"/>
                <a:gd name="connsiteX12" fmla="*/ 165735 w 165735"/>
                <a:gd name="connsiteY12" fmla="*/ 138113 h 358139"/>
                <a:gd name="connsiteX13" fmla="*/ 101918 w 165735"/>
                <a:gd name="connsiteY13" fmla="*/ 138113 h 358139"/>
                <a:gd name="connsiteX14" fmla="*/ 101918 w 165735"/>
                <a:gd name="connsiteY14" fmla="*/ 269558 h 358139"/>
                <a:gd name="connsiteX15" fmla="*/ 130493 w 165735"/>
                <a:gd name="connsiteY15" fmla="*/ 304800 h 358139"/>
                <a:gd name="connsiteX16" fmla="*/ 165735 w 165735"/>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5" h="358139">
                  <a:moveTo>
                    <a:pt x="165735" y="295275"/>
                  </a:moveTo>
                  <a:lnTo>
                    <a:pt x="165735" y="348615"/>
                  </a:lnTo>
                  <a:cubicBezTo>
                    <a:pt x="152400" y="355283"/>
                    <a:pt x="131445" y="358140"/>
                    <a:pt x="113348" y="358140"/>
                  </a:cubicBezTo>
                  <a:cubicBezTo>
                    <a:pt x="66675" y="358140"/>
                    <a:pt x="40958" y="332423"/>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3"/>
                    <a:pt x="110490" y="304800"/>
                    <a:pt x="130493" y="304800"/>
                  </a:cubicBezTo>
                  <a:cubicBezTo>
                    <a:pt x="141923" y="303848"/>
                    <a:pt x="155258" y="300038"/>
                    <a:pt x="165735" y="295275"/>
                  </a:cubicBezTo>
                  <a:close/>
                </a:path>
              </a:pathLst>
            </a:custGeom>
            <a:grpFill/>
            <a:ln w="9525" cap="flat">
              <a:noFill/>
              <a:prstDash val="solid"/>
              <a:miter/>
            </a:ln>
          </p:spPr>
          <p:txBody>
            <a:bodyPr rtlCol="0" anchor="ctr"/>
            <a:lstStyle/>
            <a:p>
              <a:endParaRPr lang="de-DE"/>
            </a:p>
          </p:txBody>
        </p:sp>
        <p:sp>
          <p:nvSpPr>
            <p:cNvPr id="170" name="Freihandform: Form 169"/>
            <p:cNvSpPr/>
            <p:nvPr/>
          </p:nvSpPr>
          <p:spPr>
            <a:xfrm>
              <a:off x="9511664" y="2533649"/>
              <a:ext cx="225742" cy="386714"/>
            </a:xfrm>
            <a:custGeom>
              <a:avLst/>
              <a:gdLst>
                <a:gd name="connsiteX0" fmla="*/ 114300 w 225742"/>
                <a:gd name="connsiteY0" fmla="*/ 215265 h 386714"/>
                <a:gd name="connsiteX1" fmla="*/ 164783 w 225742"/>
                <a:gd name="connsiteY1" fmla="*/ 220980 h 386714"/>
                <a:gd name="connsiteX2" fmla="*/ 164783 w 225742"/>
                <a:gd name="connsiteY2" fmla="*/ 211455 h 386714"/>
                <a:gd name="connsiteX3" fmla="*/ 105728 w 225742"/>
                <a:gd name="connsiteY3" fmla="*/ 160020 h 386714"/>
                <a:gd name="connsiteX4" fmla="*/ 38100 w 225742"/>
                <a:gd name="connsiteY4" fmla="*/ 175260 h 386714"/>
                <a:gd name="connsiteX5" fmla="*/ 24765 w 225742"/>
                <a:gd name="connsiteY5" fmla="*/ 122873 h 386714"/>
                <a:gd name="connsiteX6" fmla="*/ 112395 w 225742"/>
                <a:gd name="connsiteY6" fmla="*/ 107632 h 386714"/>
                <a:gd name="connsiteX7" fmla="*/ 225743 w 225742"/>
                <a:gd name="connsiteY7" fmla="*/ 210502 h 386714"/>
                <a:gd name="connsiteX8" fmla="*/ 225743 w 225742"/>
                <a:gd name="connsiteY8" fmla="*/ 381000 h 386714"/>
                <a:gd name="connsiteX9" fmla="*/ 166688 w 225742"/>
                <a:gd name="connsiteY9" fmla="*/ 381000 h 386714"/>
                <a:gd name="connsiteX10" fmla="*/ 166688 w 225742"/>
                <a:gd name="connsiteY10" fmla="*/ 352425 h 386714"/>
                <a:gd name="connsiteX11" fmla="*/ 165735 w 225742"/>
                <a:gd name="connsiteY11" fmla="*/ 352425 h 386714"/>
                <a:gd name="connsiteX12" fmla="*/ 87630 w 225742"/>
                <a:gd name="connsiteY12" fmla="*/ 386715 h 386714"/>
                <a:gd name="connsiteX13" fmla="*/ 0 w 225742"/>
                <a:gd name="connsiteY13" fmla="*/ 301942 h 386714"/>
                <a:gd name="connsiteX14" fmla="*/ 114300 w 225742"/>
                <a:gd name="connsiteY14" fmla="*/ 215265 h 386714"/>
                <a:gd name="connsiteX15" fmla="*/ 63818 w 225742"/>
                <a:gd name="connsiteY15" fmla="*/ 72390 h 386714"/>
                <a:gd name="connsiteX16" fmla="*/ 26670 w 225742"/>
                <a:gd name="connsiteY16" fmla="*/ 36195 h 386714"/>
                <a:gd name="connsiteX17" fmla="*/ 63818 w 225742"/>
                <a:gd name="connsiteY17" fmla="*/ 0 h 386714"/>
                <a:gd name="connsiteX18" fmla="*/ 100965 w 225742"/>
                <a:gd name="connsiteY18" fmla="*/ 36195 h 386714"/>
                <a:gd name="connsiteX19" fmla="*/ 63818 w 225742"/>
                <a:gd name="connsiteY19" fmla="*/ 72390 h 386714"/>
                <a:gd name="connsiteX20" fmla="*/ 103823 w 225742"/>
                <a:gd name="connsiteY20" fmla="*/ 340042 h 386714"/>
                <a:gd name="connsiteX21" fmla="*/ 164783 w 225742"/>
                <a:gd name="connsiteY21" fmla="*/ 307658 h 386714"/>
                <a:gd name="connsiteX22" fmla="*/ 164783 w 225742"/>
                <a:gd name="connsiteY22" fmla="*/ 261938 h 386714"/>
                <a:gd name="connsiteX23" fmla="*/ 120968 w 225742"/>
                <a:gd name="connsiteY23" fmla="*/ 257175 h 386714"/>
                <a:gd name="connsiteX24" fmla="*/ 59055 w 225742"/>
                <a:gd name="connsiteY24" fmla="*/ 300990 h 386714"/>
                <a:gd name="connsiteX25" fmla="*/ 103823 w 225742"/>
                <a:gd name="connsiteY25" fmla="*/ 340042 h 386714"/>
                <a:gd name="connsiteX26" fmla="*/ 172403 w 225742"/>
                <a:gd name="connsiteY26" fmla="*/ 72390 h 386714"/>
                <a:gd name="connsiteX27" fmla="*/ 135255 w 225742"/>
                <a:gd name="connsiteY27" fmla="*/ 36195 h 386714"/>
                <a:gd name="connsiteX28" fmla="*/ 172403 w 225742"/>
                <a:gd name="connsiteY28" fmla="*/ 0 h 386714"/>
                <a:gd name="connsiteX29" fmla="*/ 209550 w 225742"/>
                <a:gd name="connsiteY29" fmla="*/ 36195 h 386714"/>
                <a:gd name="connsiteX30" fmla="*/ 172403 w 225742"/>
                <a:gd name="connsiteY30" fmla="*/ 72390 h 38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4">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5735"/>
                    <a:pt x="38100" y="175260"/>
                  </a:cubicBezTo>
                  <a:lnTo>
                    <a:pt x="24765" y="122873"/>
                  </a:lnTo>
                  <a:cubicBezTo>
                    <a:pt x="49530" y="113348"/>
                    <a:pt x="81915" y="107632"/>
                    <a:pt x="112395" y="107632"/>
                  </a:cubicBezTo>
                  <a:cubicBezTo>
                    <a:pt x="187643" y="107632"/>
                    <a:pt x="225743" y="142875"/>
                    <a:pt x="225743" y="210502"/>
                  </a:cubicBezTo>
                  <a:lnTo>
                    <a:pt x="225743"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8" y="72390"/>
                  </a:moveTo>
                  <a:cubicBezTo>
                    <a:pt x="43815" y="72390"/>
                    <a:pt x="26670" y="55245"/>
                    <a:pt x="26670" y="36195"/>
                  </a:cubicBezTo>
                  <a:cubicBezTo>
                    <a:pt x="26670" y="17145"/>
                    <a:pt x="43815" y="0"/>
                    <a:pt x="63818" y="0"/>
                  </a:cubicBezTo>
                  <a:cubicBezTo>
                    <a:pt x="83820" y="0"/>
                    <a:pt x="100965" y="17145"/>
                    <a:pt x="100965" y="36195"/>
                  </a:cubicBezTo>
                  <a:cubicBezTo>
                    <a:pt x="100965" y="56198"/>
                    <a:pt x="83820" y="72390"/>
                    <a:pt x="63818" y="72390"/>
                  </a:cubicBezTo>
                  <a:close/>
                  <a:moveTo>
                    <a:pt x="103823" y="340042"/>
                  </a:moveTo>
                  <a:cubicBezTo>
                    <a:pt x="126683" y="340042"/>
                    <a:pt x="147638" y="328613"/>
                    <a:pt x="164783" y="307658"/>
                  </a:cubicBezTo>
                  <a:lnTo>
                    <a:pt x="164783" y="261938"/>
                  </a:lnTo>
                  <a:cubicBezTo>
                    <a:pt x="150495" y="258127"/>
                    <a:pt x="135255" y="257175"/>
                    <a:pt x="120968" y="257175"/>
                  </a:cubicBezTo>
                  <a:cubicBezTo>
                    <a:pt x="81915" y="257175"/>
                    <a:pt x="59055" y="272415"/>
                    <a:pt x="59055" y="300990"/>
                  </a:cubicBezTo>
                  <a:cubicBezTo>
                    <a:pt x="59055" y="324803"/>
                    <a:pt x="76200" y="340042"/>
                    <a:pt x="103823"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grpFill/>
            <a:ln w="9525" cap="flat">
              <a:noFill/>
              <a:prstDash val="solid"/>
              <a:miter/>
            </a:ln>
          </p:spPr>
          <p:txBody>
            <a:bodyPr rtlCol="0" anchor="ctr"/>
            <a:lstStyle/>
            <a:p>
              <a:endParaRPr lang="de-DE"/>
            </a:p>
          </p:txBody>
        </p:sp>
        <p:sp>
          <p:nvSpPr>
            <p:cNvPr id="171" name="Freihandform: Form 170"/>
            <p:cNvSpPr/>
            <p:nvPr/>
          </p:nvSpPr>
          <p:spPr>
            <a:xfrm>
              <a:off x="9785984" y="2562224"/>
              <a:ext cx="165734" cy="358139"/>
            </a:xfrm>
            <a:custGeom>
              <a:avLst/>
              <a:gdLst>
                <a:gd name="connsiteX0" fmla="*/ 165735 w 165734"/>
                <a:gd name="connsiteY0" fmla="*/ 295275 h 358139"/>
                <a:gd name="connsiteX1" fmla="*/ 165735 w 165734"/>
                <a:gd name="connsiteY1" fmla="*/ 348615 h 358139"/>
                <a:gd name="connsiteX2" fmla="*/ 113347 w 165734"/>
                <a:gd name="connsiteY2" fmla="*/ 358140 h 358139"/>
                <a:gd name="connsiteX3" fmla="*/ 40957 w 165734"/>
                <a:gd name="connsiteY3" fmla="*/ 282892 h 358139"/>
                <a:gd name="connsiteX4" fmla="*/ 40957 w 165734"/>
                <a:gd name="connsiteY4" fmla="*/ 137160 h 358139"/>
                <a:gd name="connsiteX5" fmla="*/ 0 w 165734"/>
                <a:gd name="connsiteY5" fmla="*/ 137160 h 358139"/>
                <a:gd name="connsiteX6" fmla="*/ 0 w 165734"/>
                <a:gd name="connsiteY6" fmla="*/ 85725 h 358139"/>
                <a:gd name="connsiteX7" fmla="*/ 40005 w 165734"/>
                <a:gd name="connsiteY7" fmla="*/ 85725 h 358139"/>
                <a:gd name="connsiteX8" fmla="*/ 40005 w 165734"/>
                <a:gd name="connsiteY8" fmla="*/ 13335 h 358139"/>
                <a:gd name="connsiteX9" fmla="*/ 101917 w 165734"/>
                <a:gd name="connsiteY9" fmla="*/ 0 h 358139"/>
                <a:gd name="connsiteX10" fmla="*/ 101917 w 165734"/>
                <a:gd name="connsiteY10" fmla="*/ 86677 h 358139"/>
                <a:gd name="connsiteX11" fmla="*/ 165735 w 165734"/>
                <a:gd name="connsiteY11" fmla="*/ 86677 h 358139"/>
                <a:gd name="connsiteX12" fmla="*/ 165735 w 165734"/>
                <a:gd name="connsiteY12" fmla="*/ 138113 h 358139"/>
                <a:gd name="connsiteX13" fmla="*/ 101917 w 165734"/>
                <a:gd name="connsiteY13" fmla="*/ 138113 h 358139"/>
                <a:gd name="connsiteX14" fmla="*/ 101917 w 165734"/>
                <a:gd name="connsiteY14" fmla="*/ 269558 h 358139"/>
                <a:gd name="connsiteX15" fmla="*/ 130492 w 165734"/>
                <a:gd name="connsiteY15" fmla="*/ 304800 h 358139"/>
                <a:gd name="connsiteX16" fmla="*/ 165735 w 165734"/>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39">
                  <a:moveTo>
                    <a:pt x="165735" y="295275"/>
                  </a:moveTo>
                  <a:lnTo>
                    <a:pt x="165735" y="348615"/>
                  </a:lnTo>
                  <a:cubicBezTo>
                    <a:pt x="152400" y="355283"/>
                    <a:pt x="131445" y="358140"/>
                    <a:pt x="113347" y="358140"/>
                  </a:cubicBezTo>
                  <a:cubicBezTo>
                    <a:pt x="66675" y="358140"/>
                    <a:pt x="40957" y="332423"/>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3"/>
                    <a:pt x="110490" y="304800"/>
                    <a:pt x="130492" y="304800"/>
                  </a:cubicBezTo>
                  <a:cubicBezTo>
                    <a:pt x="142875" y="303848"/>
                    <a:pt x="155257" y="300038"/>
                    <a:pt x="165735" y="295275"/>
                  </a:cubicBezTo>
                  <a:close/>
                </a:path>
              </a:pathLst>
            </a:custGeom>
            <a:grpFill/>
            <a:ln w="9525" cap="flat">
              <a:noFill/>
              <a:prstDash val="solid"/>
              <a:miter/>
            </a:ln>
          </p:spPr>
          <p:txBody>
            <a:bodyPr rtlCol="0" anchor="ctr"/>
            <a:lstStyle/>
            <a:p>
              <a:endParaRPr lang="de-DE"/>
            </a:p>
          </p:txBody>
        </p:sp>
        <p:sp>
          <p:nvSpPr>
            <p:cNvPr id="172" name="Freihandform: Form 171"/>
            <p:cNvSpPr/>
            <p:nvPr/>
          </p:nvSpPr>
          <p:spPr>
            <a:xfrm>
              <a:off x="2269806" y="3121341"/>
              <a:ext cx="359092" cy="373379"/>
            </a:xfrm>
            <a:custGeom>
              <a:avLst/>
              <a:gdLst>
                <a:gd name="connsiteX0" fmla="*/ 0 w 359092"/>
                <a:gd name="connsiteY0" fmla="*/ 0 h 373379"/>
                <a:gd name="connsiteX1" fmla="*/ 79057 w 359092"/>
                <a:gd name="connsiteY1" fmla="*/ 0 h 373379"/>
                <a:gd name="connsiteX2" fmla="*/ 180022 w 359092"/>
                <a:gd name="connsiteY2" fmla="*/ 229553 h 373379"/>
                <a:gd name="connsiteX3" fmla="*/ 180975 w 359092"/>
                <a:gd name="connsiteY3" fmla="*/ 229553 h 373379"/>
                <a:gd name="connsiteX4" fmla="*/ 279083 w 359092"/>
                <a:gd name="connsiteY4" fmla="*/ 0 h 373379"/>
                <a:gd name="connsiteX5" fmla="*/ 359093 w 359092"/>
                <a:gd name="connsiteY5" fmla="*/ 0 h 373379"/>
                <a:gd name="connsiteX6" fmla="*/ 359093 w 359092"/>
                <a:gd name="connsiteY6" fmla="*/ 368617 h 373379"/>
                <a:gd name="connsiteX7" fmla="*/ 295275 w 359092"/>
                <a:gd name="connsiteY7" fmla="*/ 368617 h 373379"/>
                <a:gd name="connsiteX8" fmla="*/ 295275 w 359092"/>
                <a:gd name="connsiteY8" fmla="*/ 114300 h 373379"/>
                <a:gd name="connsiteX9" fmla="*/ 294322 w 359092"/>
                <a:gd name="connsiteY9" fmla="*/ 114300 h 373379"/>
                <a:gd name="connsiteX10" fmla="*/ 180975 w 359092"/>
                <a:gd name="connsiteY10" fmla="*/ 373380 h 373379"/>
                <a:gd name="connsiteX11" fmla="*/ 179070 w 359092"/>
                <a:gd name="connsiteY11" fmla="*/ 373380 h 373379"/>
                <a:gd name="connsiteX12" fmla="*/ 64770 w 359092"/>
                <a:gd name="connsiteY12" fmla="*/ 114300 h 373379"/>
                <a:gd name="connsiteX13" fmla="*/ 63818 w 359092"/>
                <a:gd name="connsiteY13" fmla="*/ 114300 h 373379"/>
                <a:gd name="connsiteX14" fmla="*/ 63818 w 359092"/>
                <a:gd name="connsiteY14" fmla="*/ 368617 h 373379"/>
                <a:gd name="connsiteX15" fmla="*/ 953 w 359092"/>
                <a:gd name="connsiteY15" fmla="*/ 368617 h 373379"/>
                <a:gd name="connsiteX16" fmla="*/ 953 w 359092"/>
                <a:gd name="connsiteY16" fmla="*/ 0 h 373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9092" h="373379">
                  <a:moveTo>
                    <a:pt x="0" y="0"/>
                  </a:moveTo>
                  <a:lnTo>
                    <a:pt x="79057" y="0"/>
                  </a:lnTo>
                  <a:lnTo>
                    <a:pt x="180022" y="229553"/>
                  </a:lnTo>
                  <a:lnTo>
                    <a:pt x="180975" y="229553"/>
                  </a:lnTo>
                  <a:lnTo>
                    <a:pt x="279083" y="0"/>
                  </a:lnTo>
                  <a:lnTo>
                    <a:pt x="359093" y="0"/>
                  </a:lnTo>
                  <a:lnTo>
                    <a:pt x="359093" y="368617"/>
                  </a:lnTo>
                  <a:lnTo>
                    <a:pt x="295275" y="368617"/>
                  </a:lnTo>
                  <a:lnTo>
                    <a:pt x="295275" y="114300"/>
                  </a:lnTo>
                  <a:lnTo>
                    <a:pt x="294322" y="114300"/>
                  </a:lnTo>
                  <a:lnTo>
                    <a:pt x="180975" y="373380"/>
                  </a:lnTo>
                  <a:lnTo>
                    <a:pt x="179070" y="373380"/>
                  </a:lnTo>
                  <a:lnTo>
                    <a:pt x="64770" y="114300"/>
                  </a:lnTo>
                  <a:lnTo>
                    <a:pt x="63818" y="114300"/>
                  </a:lnTo>
                  <a:lnTo>
                    <a:pt x="63818" y="368617"/>
                  </a:lnTo>
                  <a:lnTo>
                    <a:pt x="953" y="368617"/>
                  </a:lnTo>
                  <a:lnTo>
                    <a:pt x="953" y="0"/>
                  </a:lnTo>
                  <a:close/>
                </a:path>
              </a:pathLst>
            </a:custGeom>
            <a:grpFill/>
            <a:ln w="9525" cap="flat">
              <a:noFill/>
              <a:prstDash val="solid"/>
              <a:miter/>
            </a:ln>
          </p:spPr>
          <p:txBody>
            <a:bodyPr rtlCol="0" anchor="ctr"/>
            <a:lstStyle/>
            <a:p>
              <a:endParaRPr lang="de-DE"/>
            </a:p>
          </p:txBody>
        </p:sp>
        <p:sp>
          <p:nvSpPr>
            <p:cNvPr id="173" name="Freihandform: Form 172"/>
            <p:cNvSpPr/>
            <p:nvPr/>
          </p:nvSpPr>
          <p:spPr>
            <a:xfrm>
              <a:off x="2702241" y="3217544"/>
              <a:ext cx="242887" cy="279082"/>
            </a:xfrm>
            <a:custGeom>
              <a:avLst/>
              <a:gdLst>
                <a:gd name="connsiteX0" fmla="*/ 132398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8 w 242887"/>
                <a:gd name="connsiteY6" fmla="*/ 225742 h 279082"/>
                <a:gd name="connsiteX7" fmla="*/ 198120 w 242887"/>
                <a:gd name="connsiteY7" fmla="*/ 194310 h 279082"/>
                <a:gd name="connsiteX8" fmla="*/ 237173 w 242887"/>
                <a:gd name="connsiteY8" fmla="*/ 235267 h 279082"/>
                <a:gd name="connsiteX9" fmla="*/ 132398 w 242887"/>
                <a:gd name="connsiteY9" fmla="*/ 279083 h 279082"/>
                <a:gd name="connsiteX10" fmla="*/ 62865 w 242887"/>
                <a:gd name="connsiteY10" fmla="*/ 115252 h 279082"/>
                <a:gd name="connsiteX11" fmla="*/ 183833 w 242887"/>
                <a:gd name="connsiteY11" fmla="*/ 115252 h 279082"/>
                <a:gd name="connsiteX12" fmla="*/ 124778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8" y="0"/>
                  </a:cubicBezTo>
                  <a:cubicBezTo>
                    <a:pt x="196215" y="0"/>
                    <a:pt x="242888" y="53340"/>
                    <a:pt x="242888" y="135255"/>
                  </a:cubicBezTo>
                  <a:cubicBezTo>
                    <a:pt x="242888" y="143827"/>
                    <a:pt x="241935" y="153352"/>
                    <a:pt x="241935" y="160972"/>
                  </a:cubicBezTo>
                  <a:lnTo>
                    <a:pt x="62865" y="160972"/>
                  </a:lnTo>
                  <a:cubicBezTo>
                    <a:pt x="69533" y="201930"/>
                    <a:pt x="94298" y="225742"/>
                    <a:pt x="132398" y="225742"/>
                  </a:cubicBezTo>
                  <a:cubicBezTo>
                    <a:pt x="157163" y="225742"/>
                    <a:pt x="177165" y="216217"/>
                    <a:pt x="198120" y="194310"/>
                  </a:cubicBezTo>
                  <a:lnTo>
                    <a:pt x="237173" y="235267"/>
                  </a:lnTo>
                  <a:cubicBezTo>
                    <a:pt x="206693" y="264795"/>
                    <a:pt x="172403" y="279083"/>
                    <a:pt x="132398" y="279083"/>
                  </a:cubicBezTo>
                  <a:close/>
                  <a:moveTo>
                    <a:pt x="62865" y="115252"/>
                  </a:moveTo>
                  <a:lnTo>
                    <a:pt x="183833" y="115252"/>
                  </a:lnTo>
                  <a:cubicBezTo>
                    <a:pt x="180975" y="74295"/>
                    <a:pt x="160020" y="50482"/>
                    <a:pt x="124778" y="50482"/>
                  </a:cubicBezTo>
                  <a:cubicBezTo>
                    <a:pt x="89535" y="50482"/>
                    <a:pt x="67628" y="74295"/>
                    <a:pt x="62865" y="115252"/>
                  </a:cubicBezTo>
                  <a:close/>
                </a:path>
              </a:pathLst>
            </a:custGeom>
            <a:grpFill/>
            <a:ln w="9525" cap="flat">
              <a:noFill/>
              <a:prstDash val="solid"/>
              <a:miter/>
            </a:ln>
          </p:spPr>
          <p:txBody>
            <a:bodyPr rtlCol="0" anchor="ctr"/>
            <a:lstStyle/>
            <a:p>
              <a:endParaRPr lang="de-DE"/>
            </a:p>
          </p:txBody>
        </p:sp>
        <p:sp>
          <p:nvSpPr>
            <p:cNvPr id="174" name="Freihandform: Form 173"/>
            <p:cNvSpPr/>
            <p:nvPr/>
          </p:nvSpPr>
          <p:spPr>
            <a:xfrm>
              <a:off x="3000374" y="3101339"/>
              <a:ext cx="248602" cy="396239"/>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3 w 248602"/>
                <a:gd name="connsiteY5" fmla="*/ 0 h 396239"/>
                <a:gd name="connsiteX6" fmla="*/ 248603 w 248602"/>
                <a:gd name="connsiteY6" fmla="*/ 389573 h 396239"/>
                <a:gd name="connsiteX7" fmla="*/ 187642 w 248602"/>
                <a:gd name="connsiteY7" fmla="*/ 389573 h 396239"/>
                <a:gd name="connsiteX8" fmla="*/ 187642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1913 w 248602"/>
                <a:gd name="connsiteY12" fmla="*/ 255270 h 396239"/>
                <a:gd name="connsiteX13" fmla="*/ 123825 w 248602"/>
                <a:gd name="connsiteY13" fmla="*/ 340995 h 396239"/>
                <a:gd name="connsiteX14" fmla="*/ 187642 w 248602"/>
                <a:gd name="connsiteY14" fmla="*/ 305753 h 396239"/>
                <a:gd name="connsiteX15" fmla="*/ 187642 w 248602"/>
                <a:gd name="connsiteY15" fmla="*/ 208598 h 396239"/>
                <a:gd name="connsiteX16" fmla="*/ 123825 w 248602"/>
                <a:gd name="connsiteY16" fmla="*/ 173355 h 396239"/>
                <a:gd name="connsiteX17" fmla="*/ 61913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2" y="130493"/>
                    <a:pt x="185738" y="152400"/>
                  </a:cubicBezTo>
                  <a:lnTo>
                    <a:pt x="186690" y="152400"/>
                  </a:lnTo>
                  <a:lnTo>
                    <a:pt x="186690" y="15240"/>
                  </a:lnTo>
                  <a:lnTo>
                    <a:pt x="248603" y="0"/>
                  </a:lnTo>
                  <a:lnTo>
                    <a:pt x="248603" y="389573"/>
                  </a:lnTo>
                  <a:lnTo>
                    <a:pt x="187642" y="389573"/>
                  </a:lnTo>
                  <a:lnTo>
                    <a:pt x="187642" y="358140"/>
                  </a:lnTo>
                  <a:lnTo>
                    <a:pt x="186690" y="358140"/>
                  </a:lnTo>
                  <a:cubicBezTo>
                    <a:pt x="167640" y="381953"/>
                    <a:pt x="140017" y="396240"/>
                    <a:pt x="106680" y="396240"/>
                  </a:cubicBezTo>
                  <a:cubicBezTo>
                    <a:pt x="43815" y="395288"/>
                    <a:pt x="0" y="340995"/>
                    <a:pt x="0" y="255270"/>
                  </a:cubicBezTo>
                  <a:close/>
                  <a:moveTo>
                    <a:pt x="61913" y="255270"/>
                  </a:moveTo>
                  <a:cubicBezTo>
                    <a:pt x="61913" y="309563"/>
                    <a:pt x="84772" y="340995"/>
                    <a:pt x="123825" y="340995"/>
                  </a:cubicBezTo>
                  <a:cubicBezTo>
                    <a:pt x="147638" y="340995"/>
                    <a:pt x="167640" y="329565"/>
                    <a:pt x="187642" y="305753"/>
                  </a:cubicBezTo>
                  <a:lnTo>
                    <a:pt x="187642" y="208598"/>
                  </a:lnTo>
                  <a:cubicBezTo>
                    <a:pt x="169545" y="184785"/>
                    <a:pt x="149542" y="173355"/>
                    <a:pt x="123825" y="173355"/>
                  </a:cubicBezTo>
                  <a:cubicBezTo>
                    <a:pt x="82867" y="172402"/>
                    <a:pt x="61913" y="201930"/>
                    <a:pt x="61913" y="255270"/>
                  </a:cubicBezTo>
                  <a:close/>
                </a:path>
              </a:pathLst>
            </a:custGeom>
            <a:grpFill/>
            <a:ln w="9525" cap="flat">
              <a:noFill/>
              <a:prstDash val="solid"/>
              <a:miter/>
            </a:ln>
          </p:spPr>
          <p:txBody>
            <a:bodyPr rtlCol="0" anchor="ctr"/>
            <a:lstStyle/>
            <a:p>
              <a:endParaRPr lang="de-DE"/>
            </a:p>
          </p:txBody>
        </p:sp>
        <p:sp>
          <p:nvSpPr>
            <p:cNvPr id="175" name="Freihandform: Form 174"/>
            <p:cNvSpPr/>
            <p:nvPr/>
          </p:nvSpPr>
          <p:spPr>
            <a:xfrm>
              <a:off x="3323271" y="3105149"/>
              <a:ext cx="79057" cy="384809"/>
            </a:xfrm>
            <a:custGeom>
              <a:avLst/>
              <a:gdLst>
                <a:gd name="connsiteX0" fmla="*/ 79058 w 79057"/>
                <a:gd name="connsiteY0" fmla="*/ 38100 h 384809"/>
                <a:gd name="connsiteX1" fmla="*/ 39053 w 79057"/>
                <a:gd name="connsiteY1" fmla="*/ 76200 h 384809"/>
                <a:gd name="connsiteX2" fmla="*/ 0 w 79057"/>
                <a:gd name="connsiteY2" fmla="*/ 38100 h 384809"/>
                <a:gd name="connsiteX3" fmla="*/ 39053 w 79057"/>
                <a:gd name="connsiteY3" fmla="*/ 0 h 384809"/>
                <a:gd name="connsiteX4" fmla="*/ 79058 w 79057"/>
                <a:gd name="connsiteY4" fmla="*/ 38100 h 384809"/>
                <a:gd name="connsiteX5" fmla="*/ 70485 w 79057"/>
                <a:gd name="connsiteY5" fmla="*/ 384810 h 384809"/>
                <a:gd name="connsiteX6" fmla="*/ 8573 w 79057"/>
                <a:gd name="connsiteY6" fmla="*/ 384810 h 384809"/>
                <a:gd name="connsiteX7" fmla="*/ 8573 w 79057"/>
                <a:gd name="connsiteY7" fmla="*/ 118110 h 384809"/>
                <a:gd name="connsiteX8" fmla="*/ 70485 w 79057"/>
                <a:gd name="connsiteY8" fmla="*/ 118110 h 384809"/>
                <a:gd name="connsiteX9" fmla="*/ 70485 w 79057"/>
                <a:gd name="connsiteY9" fmla="*/ 384810 h 38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09">
                  <a:moveTo>
                    <a:pt x="79058" y="38100"/>
                  </a:moveTo>
                  <a:cubicBezTo>
                    <a:pt x="79058" y="60008"/>
                    <a:pt x="60960" y="76200"/>
                    <a:pt x="39053" y="76200"/>
                  </a:cubicBezTo>
                  <a:cubicBezTo>
                    <a:pt x="17145" y="76200"/>
                    <a:pt x="0" y="60008"/>
                    <a:pt x="0" y="38100"/>
                  </a:cubicBezTo>
                  <a:cubicBezTo>
                    <a:pt x="0" y="16192"/>
                    <a:pt x="18098" y="0"/>
                    <a:pt x="39053" y="0"/>
                  </a:cubicBezTo>
                  <a:cubicBezTo>
                    <a:pt x="60960" y="0"/>
                    <a:pt x="79058" y="16192"/>
                    <a:pt x="79058" y="38100"/>
                  </a:cubicBezTo>
                  <a:close/>
                  <a:moveTo>
                    <a:pt x="70485" y="384810"/>
                  </a:moveTo>
                  <a:lnTo>
                    <a:pt x="8573" y="384810"/>
                  </a:lnTo>
                  <a:lnTo>
                    <a:pt x="8573"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76" name="Freihandform: Form 175"/>
            <p:cNvSpPr/>
            <p:nvPr/>
          </p:nvSpPr>
          <p:spPr>
            <a:xfrm>
              <a:off x="3455669" y="3224212"/>
              <a:ext cx="211454" cy="265747"/>
            </a:xfrm>
            <a:custGeom>
              <a:avLst/>
              <a:gdLst>
                <a:gd name="connsiteX0" fmla="*/ 210502 w 211454"/>
                <a:gd name="connsiteY0" fmla="*/ 265747 h 265747"/>
                <a:gd name="connsiteX1" fmla="*/ 0 w 211454"/>
                <a:gd name="connsiteY1" fmla="*/ 265747 h 265747"/>
                <a:gd name="connsiteX2" fmla="*/ 0 w 211454"/>
                <a:gd name="connsiteY2" fmla="*/ 212408 h 265747"/>
                <a:gd name="connsiteX3" fmla="*/ 133350 w 211454"/>
                <a:gd name="connsiteY3" fmla="*/ 52388 h 265747"/>
                <a:gd name="connsiteX4" fmla="*/ 8572 w 211454"/>
                <a:gd name="connsiteY4" fmla="*/ 52388 h 265747"/>
                <a:gd name="connsiteX5" fmla="*/ 8572 w 211454"/>
                <a:gd name="connsiteY5" fmla="*/ 0 h 265747"/>
                <a:gd name="connsiteX6" fmla="*/ 209550 w 211454"/>
                <a:gd name="connsiteY6" fmla="*/ 0 h 265747"/>
                <a:gd name="connsiteX7" fmla="*/ 209550 w 211454"/>
                <a:gd name="connsiteY7" fmla="*/ 53340 h 265747"/>
                <a:gd name="connsiteX8" fmla="*/ 76200 w 211454"/>
                <a:gd name="connsiteY8" fmla="*/ 213360 h 265747"/>
                <a:gd name="connsiteX9" fmla="*/ 211455 w 211454"/>
                <a:gd name="connsiteY9" fmla="*/ 213360 h 265747"/>
                <a:gd name="connsiteX10" fmla="*/ 211455 w 211454"/>
                <a:gd name="connsiteY10" fmla="*/ 265747 h 26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1454" h="265747">
                  <a:moveTo>
                    <a:pt x="210502" y="265747"/>
                  </a:moveTo>
                  <a:lnTo>
                    <a:pt x="0" y="265747"/>
                  </a:lnTo>
                  <a:lnTo>
                    <a:pt x="0" y="212408"/>
                  </a:lnTo>
                  <a:lnTo>
                    <a:pt x="133350" y="52388"/>
                  </a:lnTo>
                  <a:lnTo>
                    <a:pt x="8572" y="52388"/>
                  </a:lnTo>
                  <a:lnTo>
                    <a:pt x="8572" y="0"/>
                  </a:lnTo>
                  <a:lnTo>
                    <a:pt x="209550" y="0"/>
                  </a:lnTo>
                  <a:lnTo>
                    <a:pt x="209550" y="53340"/>
                  </a:lnTo>
                  <a:lnTo>
                    <a:pt x="76200" y="213360"/>
                  </a:lnTo>
                  <a:lnTo>
                    <a:pt x="211455" y="213360"/>
                  </a:lnTo>
                  <a:lnTo>
                    <a:pt x="211455" y="265747"/>
                  </a:lnTo>
                  <a:close/>
                </a:path>
              </a:pathLst>
            </a:custGeom>
            <a:grpFill/>
            <a:ln w="9525" cap="flat">
              <a:noFill/>
              <a:prstDash val="solid"/>
              <a:miter/>
            </a:ln>
          </p:spPr>
          <p:txBody>
            <a:bodyPr rtlCol="0" anchor="ctr"/>
            <a:lstStyle/>
            <a:p>
              <a:endParaRPr lang="de-DE"/>
            </a:p>
          </p:txBody>
        </p:sp>
        <p:sp>
          <p:nvSpPr>
            <p:cNvPr id="177" name="Freihandform: Form 176"/>
            <p:cNvSpPr/>
            <p:nvPr/>
          </p:nvSpPr>
          <p:spPr>
            <a:xfrm>
              <a:off x="3722369" y="3105149"/>
              <a:ext cx="79057" cy="384809"/>
            </a:xfrm>
            <a:custGeom>
              <a:avLst/>
              <a:gdLst>
                <a:gd name="connsiteX0" fmla="*/ 79058 w 79057"/>
                <a:gd name="connsiteY0" fmla="*/ 38100 h 384809"/>
                <a:gd name="connsiteX1" fmla="*/ 39052 w 79057"/>
                <a:gd name="connsiteY1" fmla="*/ 76200 h 384809"/>
                <a:gd name="connsiteX2" fmla="*/ 0 w 79057"/>
                <a:gd name="connsiteY2" fmla="*/ 38100 h 384809"/>
                <a:gd name="connsiteX3" fmla="*/ 39052 w 79057"/>
                <a:gd name="connsiteY3" fmla="*/ 0 h 384809"/>
                <a:gd name="connsiteX4" fmla="*/ 79058 w 79057"/>
                <a:gd name="connsiteY4" fmla="*/ 38100 h 384809"/>
                <a:gd name="connsiteX5" fmla="*/ 70485 w 79057"/>
                <a:gd name="connsiteY5" fmla="*/ 384810 h 384809"/>
                <a:gd name="connsiteX6" fmla="*/ 8572 w 79057"/>
                <a:gd name="connsiteY6" fmla="*/ 384810 h 384809"/>
                <a:gd name="connsiteX7" fmla="*/ 8572 w 79057"/>
                <a:gd name="connsiteY7" fmla="*/ 118110 h 384809"/>
                <a:gd name="connsiteX8" fmla="*/ 70485 w 79057"/>
                <a:gd name="connsiteY8" fmla="*/ 118110 h 384809"/>
                <a:gd name="connsiteX9" fmla="*/ 70485 w 79057"/>
                <a:gd name="connsiteY9" fmla="*/ 384810 h 38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09">
                  <a:moveTo>
                    <a:pt x="79058" y="38100"/>
                  </a:moveTo>
                  <a:cubicBezTo>
                    <a:pt x="79058" y="60008"/>
                    <a:pt x="60960" y="76200"/>
                    <a:pt x="39052" y="76200"/>
                  </a:cubicBezTo>
                  <a:cubicBezTo>
                    <a:pt x="17145" y="76200"/>
                    <a:pt x="0" y="60008"/>
                    <a:pt x="0" y="38100"/>
                  </a:cubicBezTo>
                  <a:cubicBezTo>
                    <a:pt x="0" y="16192"/>
                    <a:pt x="18097" y="0"/>
                    <a:pt x="39052" y="0"/>
                  </a:cubicBezTo>
                  <a:cubicBezTo>
                    <a:pt x="60960" y="0"/>
                    <a:pt x="79058" y="16192"/>
                    <a:pt x="79058" y="38100"/>
                  </a:cubicBezTo>
                  <a:close/>
                  <a:moveTo>
                    <a:pt x="70485" y="384810"/>
                  </a:moveTo>
                  <a:lnTo>
                    <a:pt x="8572" y="384810"/>
                  </a:lnTo>
                  <a:lnTo>
                    <a:pt x="8572"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78" name="Freihandform: Form 177"/>
            <p:cNvSpPr/>
            <p:nvPr/>
          </p:nvSpPr>
          <p:spPr>
            <a:xfrm>
              <a:off x="3875721" y="3217544"/>
              <a:ext cx="228600" cy="27336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7 h 273367"/>
                <a:gd name="connsiteX6" fmla="*/ 0 w 228600"/>
                <a:gd name="connsiteY6" fmla="*/ 273367 h 273367"/>
                <a:gd name="connsiteX7" fmla="*/ 0 w 228600"/>
                <a:gd name="connsiteY7" fmla="*/ 6667 h 273367"/>
                <a:gd name="connsiteX8" fmla="*/ 61913 w 228600"/>
                <a:gd name="connsiteY8" fmla="*/ 6667 h 273367"/>
                <a:gd name="connsiteX9" fmla="*/ 61913 w 228600"/>
                <a:gd name="connsiteY9" fmla="*/ 39052 h 273367"/>
                <a:gd name="connsiteX10" fmla="*/ 62865 w 228600"/>
                <a:gd name="connsiteY10" fmla="*/ 39052 h 273367"/>
                <a:gd name="connsiteX11" fmla="*/ 140970 w 228600"/>
                <a:gd name="connsiteY11" fmla="*/ 0 h 273367"/>
                <a:gd name="connsiteX12" fmla="*/ 228600 w 228600"/>
                <a:gd name="connsiteY12" fmla="*/ 107633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7"/>
                  </a:lnTo>
                  <a:lnTo>
                    <a:pt x="0" y="273367"/>
                  </a:lnTo>
                  <a:lnTo>
                    <a:pt x="0" y="6667"/>
                  </a:lnTo>
                  <a:lnTo>
                    <a:pt x="61913" y="6667"/>
                  </a:lnTo>
                  <a:lnTo>
                    <a:pt x="61913" y="39052"/>
                  </a:lnTo>
                  <a:lnTo>
                    <a:pt x="62865" y="39052"/>
                  </a:lnTo>
                  <a:cubicBezTo>
                    <a:pt x="78105" y="15240"/>
                    <a:pt x="106680" y="0"/>
                    <a:pt x="140970" y="0"/>
                  </a:cubicBezTo>
                  <a:cubicBezTo>
                    <a:pt x="201930" y="0"/>
                    <a:pt x="228600" y="44767"/>
                    <a:pt x="228600" y="107633"/>
                  </a:cubicBezTo>
                  <a:lnTo>
                    <a:pt x="228600" y="272415"/>
                  </a:lnTo>
                  <a:close/>
                </a:path>
              </a:pathLst>
            </a:custGeom>
            <a:grpFill/>
            <a:ln w="9525" cap="flat">
              <a:noFill/>
              <a:prstDash val="solid"/>
              <a:miter/>
            </a:ln>
          </p:spPr>
          <p:txBody>
            <a:bodyPr rtlCol="0" anchor="ctr"/>
            <a:lstStyle/>
            <a:p>
              <a:endParaRPr lang="de-DE"/>
            </a:p>
          </p:txBody>
        </p:sp>
        <p:sp>
          <p:nvSpPr>
            <p:cNvPr id="179" name="Freihandform: Form 178"/>
            <p:cNvSpPr/>
            <p:nvPr/>
          </p:nvSpPr>
          <p:spPr>
            <a:xfrm>
              <a:off x="4173854" y="3105149"/>
              <a:ext cx="79057" cy="384809"/>
            </a:xfrm>
            <a:custGeom>
              <a:avLst/>
              <a:gdLst>
                <a:gd name="connsiteX0" fmla="*/ 79058 w 79057"/>
                <a:gd name="connsiteY0" fmla="*/ 38100 h 384809"/>
                <a:gd name="connsiteX1" fmla="*/ 39053 w 79057"/>
                <a:gd name="connsiteY1" fmla="*/ 76200 h 384809"/>
                <a:gd name="connsiteX2" fmla="*/ 0 w 79057"/>
                <a:gd name="connsiteY2" fmla="*/ 38100 h 384809"/>
                <a:gd name="connsiteX3" fmla="*/ 39053 w 79057"/>
                <a:gd name="connsiteY3" fmla="*/ 0 h 384809"/>
                <a:gd name="connsiteX4" fmla="*/ 79058 w 79057"/>
                <a:gd name="connsiteY4" fmla="*/ 38100 h 384809"/>
                <a:gd name="connsiteX5" fmla="*/ 71438 w 79057"/>
                <a:gd name="connsiteY5" fmla="*/ 384810 h 384809"/>
                <a:gd name="connsiteX6" fmla="*/ 9525 w 79057"/>
                <a:gd name="connsiteY6" fmla="*/ 384810 h 384809"/>
                <a:gd name="connsiteX7" fmla="*/ 9525 w 79057"/>
                <a:gd name="connsiteY7" fmla="*/ 118110 h 384809"/>
                <a:gd name="connsiteX8" fmla="*/ 71438 w 79057"/>
                <a:gd name="connsiteY8" fmla="*/ 118110 h 384809"/>
                <a:gd name="connsiteX9" fmla="*/ 71438 w 79057"/>
                <a:gd name="connsiteY9" fmla="*/ 384810 h 38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09">
                  <a:moveTo>
                    <a:pt x="79058" y="38100"/>
                  </a:moveTo>
                  <a:cubicBezTo>
                    <a:pt x="79058" y="60008"/>
                    <a:pt x="60960" y="76200"/>
                    <a:pt x="39053" y="76200"/>
                  </a:cubicBezTo>
                  <a:cubicBezTo>
                    <a:pt x="17145" y="76200"/>
                    <a:pt x="0" y="60008"/>
                    <a:pt x="0" y="38100"/>
                  </a:cubicBezTo>
                  <a:cubicBezTo>
                    <a:pt x="0" y="16192"/>
                    <a:pt x="18098" y="0"/>
                    <a:pt x="39053" y="0"/>
                  </a:cubicBezTo>
                  <a:cubicBezTo>
                    <a:pt x="61913" y="0"/>
                    <a:pt x="79058" y="16192"/>
                    <a:pt x="79058" y="38100"/>
                  </a:cubicBezTo>
                  <a:close/>
                  <a:moveTo>
                    <a:pt x="71438" y="384810"/>
                  </a:moveTo>
                  <a:lnTo>
                    <a:pt x="9525" y="384810"/>
                  </a:lnTo>
                  <a:lnTo>
                    <a:pt x="9525" y="118110"/>
                  </a:lnTo>
                  <a:lnTo>
                    <a:pt x="71438" y="118110"/>
                  </a:lnTo>
                  <a:lnTo>
                    <a:pt x="71438" y="384810"/>
                  </a:lnTo>
                  <a:close/>
                </a:path>
              </a:pathLst>
            </a:custGeom>
            <a:grpFill/>
            <a:ln w="9525" cap="flat">
              <a:noFill/>
              <a:prstDash val="solid"/>
              <a:miter/>
            </a:ln>
          </p:spPr>
          <p:txBody>
            <a:bodyPr rtlCol="0" anchor="ctr"/>
            <a:lstStyle/>
            <a:p>
              <a:endParaRPr lang="de-DE"/>
            </a:p>
          </p:txBody>
        </p:sp>
        <p:sp>
          <p:nvSpPr>
            <p:cNvPr id="180" name="Freihandform: Form 179"/>
            <p:cNvSpPr/>
            <p:nvPr/>
          </p:nvSpPr>
          <p:spPr>
            <a:xfrm>
              <a:off x="4302442" y="3216591"/>
              <a:ext cx="205739" cy="280035"/>
            </a:xfrm>
            <a:custGeom>
              <a:avLst/>
              <a:gdLst>
                <a:gd name="connsiteX0" fmla="*/ 29527 w 205739"/>
                <a:gd name="connsiteY0" fmla="*/ 198120 h 280035"/>
                <a:gd name="connsiteX1" fmla="*/ 104775 w 205739"/>
                <a:gd name="connsiteY1" fmla="*/ 227648 h 280035"/>
                <a:gd name="connsiteX2" fmla="*/ 143827 w 205739"/>
                <a:gd name="connsiteY2" fmla="*/ 200978 h 280035"/>
                <a:gd name="connsiteX3" fmla="*/ 10477 w 205739"/>
                <a:gd name="connsiteY3" fmla="*/ 82868 h 280035"/>
                <a:gd name="connsiteX4" fmla="*/ 111442 w 205739"/>
                <a:gd name="connsiteY4" fmla="*/ 0 h 280035"/>
                <a:gd name="connsiteX5" fmla="*/ 203835 w 205739"/>
                <a:gd name="connsiteY5" fmla="*/ 27623 h 280035"/>
                <a:gd name="connsiteX6" fmla="*/ 174307 w 205739"/>
                <a:gd name="connsiteY6" fmla="*/ 76200 h 280035"/>
                <a:gd name="connsiteX7" fmla="*/ 110490 w 205739"/>
                <a:gd name="connsiteY7" fmla="*/ 52388 h 280035"/>
                <a:gd name="connsiteX8" fmla="*/ 72390 w 205739"/>
                <a:gd name="connsiteY8" fmla="*/ 77153 h 280035"/>
                <a:gd name="connsiteX9" fmla="*/ 205740 w 205739"/>
                <a:gd name="connsiteY9" fmla="*/ 195263 h 280035"/>
                <a:gd name="connsiteX10" fmla="*/ 102870 w 205739"/>
                <a:gd name="connsiteY10" fmla="*/ 280035 h 280035"/>
                <a:gd name="connsiteX11" fmla="*/ 0 w 205739"/>
                <a:gd name="connsiteY11" fmla="*/ 247650 h 280035"/>
                <a:gd name="connsiteX12" fmla="*/ 29527 w 205739"/>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39" h="280035">
                  <a:moveTo>
                    <a:pt x="29527" y="198120"/>
                  </a:moveTo>
                  <a:cubicBezTo>
                    <a:pt x="56197" y="218123"/>
                    <a:pt x="80963" y="227648"/>
                    <a:pt x="104775" y="227648"/>
                  </a:cubicBezTo>
                  <a:cubicBezTo>
                    <a:pt x="127635" y="227648"/>
                    <a:pt x="143827" y="217170"/>
                    <a:pt x="143827" y="200978"/>
                  </a:cubicBezTo>
                  <a:cubicBezTo>
                    <a:pt x="143827" y="155258"/>
                    <a:pt x="10477" y="171450"/>
                    <a:pt x="10477" y="82868"/>
                  </a:cubicBezTo>
                  <a:cubicBezTo>
                    <a:pt x="10477" y="33338"/>
                    <a:pt x="51435" y="0"/>
                    <a:pt x="111442" y="0"/>
                  </a:cubicBezTo>
                  <a:cubicBezTo>
                    <a:pt x="143827" y="0"/>
                    <a:pt x="175260" y="9525"/>
                    <a:pt x="203835" y="27623"/>
                  </a:cubicBezTo>
                  <a:lnTo>
                    <a:pt x="174307" y="76200"/>
                  </a:lnTo>
                  <a:cubicBezTo>
                    <a:pt x="151447" y="60960"/>
                    <a:pt x="130492" y="52388"/>
                    <a:pt x="110490" y="52388"/>
                  </a:cubicBezTo>
                  <a:cubicBezTo>
                    <a:pt x="87630" y="52388"/>
                    <a:pt x="72390" y="61913"/>
                    <a:pt x="72390" y="77153"/>
                  </a:cubicBezTo>
                  <a:cubicBezTo>
                    <a:pt x="72390" y="120967"/>
                    <a:pt x="205740" y="105728"/>
                    <a:pt x="205740" y="195263"/>
                  </a:cubicBezTo>
                  <a:cubicBezTo>
                    <a:pt x="205740" y="245745"/>
                    <a:pt x="164782" y="280035"/>
                    <a:pt x="102870" y="280035"/>
                  </a:cubicBezTo>
                  <a:cubicBezTo>
                    <a:pt x="67627" y="280035"/>
                    <a:pt x="31432" y="268605"/>
                    <a:pt x="0" y="247650"/>
                  </a:cubicBezTo>
                  <a:lnTo>
                    <a:pt x="29527" y="198120"/>
                  </a:lnTo>
                  <a:close/>
                </a:path>
              </a:pathLst>
            </a:custGeom>
            <a:grpFill/>
            <a:ln w="9525" cap="flat">
              <a:noFill/>
              <a:prstDash val="solid"/>
              <a:miter/>
            </a:ln>
          </p:spPr>
          <p:txBody>
            <a:bodyPr rtlCol="0" anchor="ctr"/>
            <a:lstStyle/>
            <a:p>
              <a:endParaRPr lang="de-DE"/>
            </a:p>
          </p:txBody>
        </p:sp>
        <p:sp>
          <p:nvSpPr>
            <p:cNvPr id="181" name="Freihandform: Form 180"/>
            <p:cNvSpPr/>
            <p:nvPr/>
          </p:nvSpPr>
          <p:spPr>
            <a:xfrm>
              <a:off x="4558664" y="3216591"/>
              <a:ext cx="224790" cy="280035"/>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2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2" y="0"/>
                    <a:pt x="200978" y="15240"/>
                    <a:pt x="224790" y="45720"/>
                  </a:cubicBezTo>
                  <a:lnTo>
                    <a:pt x="181928" y="86678"/>
                  </a:lnTo>
                  <a:cubicBezTo>
                    <a:pt x="166688" y="66675"/>
                    <a:pt x="149542" y="57150"/>
                    <a:pt x="128588" y="57150"/>
                  </a:cubicBezTo>
                  <a:cubicBezTo>
                    <a:pt x="89535" y="57150"/>
                    <a:pt x="62865" y="89535"/>
                    <a:pt x="62865" y="140017"/>
                  </a:cubicBezTo>
                  <a:cubicBezTo>
                    <a:pt x="62865" y="189548"/>
                    <a:pt x="89535" y="222885"/>
                    <a:pt x="128588" y="222885"/>
                  </a:cubicBezTo>
                  <a:cubicBezTo>
                    <a:pt x="149542" y="222885"/>
                    <a:pt x="166688" y="213360"/>
                    <a:pt x="183832" y="193358"/>
                  </a:cubicBezTo>
                  <a:lnTo>
                    <a:pt x="222885" y="237173"/>
                  </a:lnTo>
                  <a:close/>
                </a:path>
              </a:pathLst>
            </a:custGeom>
            <a:grpFill/>
            <a:ln w="9525" cap="flat">
              <a:noFill/>
              <a:prstDash val="solid"/>
              <a:miter/>
            </a:ln>
          </p:spPr>
          <p:txBody>
            <a:bodyPr rtlCol="0" anchor="ctr"/>
            <a:lstStyle/>
            <a:p>
              <a:endParaRPr lang="de-DE"/>
            </a:p>
          </p:txBody>
        </p:sp>
        <p:sp>
          <p:nvSpPr>
            <p:cNvPr id="182" name="Freihandform: Form 181"/>
            <p:cNvSpPr/>
            <p:nvPr/>
          </p:nvSpPr>
          <p:spPr>
            <a:xfrm>
              <a:off x="4837746" y="3101339"/>
              <a:ext cx="228600" cy="389572"/>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grpFill/>
            <a:ln w="9525" cap="flat">
              <a:noFill/>
              <a:prstDash val="solid"/>
              <a:miter/>
            </a:ln>
          </p:spPr>
          <p:txBody>
            <a:bodyPr rtlCol="0" anchor="ctr"/>
            <a:lstStyle/>
            <a:p>
              <a:endParaRPr lang="de-DE"/>
            </a:p>
          </p:txBody>
        </p:sp>
        <p:sp>
          <p:nvSpPr>
            <p:cNvPr id="183" name="Freihandform: Form 182"/>
            <p:cNvSpPr/>
            <p:nvPr/>
          </p:nvSpPr>
          <p:spPr>
            <a:xfrm>
              <a:off x="5131117" y="3217544"/>
              <a:ext cx="242887" cy="279082"/>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2 w 242887"/>
                <a:gd name="connsiteY8" fmla="*/ 235267 h 279082"/>
                <a:gd name="connsiteX9" fmla="*/ 132397 w 242887"/>
                <a:gd name="connsiteY9" fmla="*/ 279083 h 279082"/>
                <a:gd name="connsiteX10" fmla="*/ 62865 w 242887"/>
                <a:gd name="connsiteY10" fmla="*/ 115252 h 279082"/>
                <a:gd name="connsiteX11" fmla="*/ 183832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7"/>
                    <a:pt x="241935" y="153352"/>
                    <a:pt x="241935" y="160972"/>
                  </a:cubicBezTo>
                  <a:lnTo>
                    <a:pt x="62865" y="160972"/>
                  </a:lnTo>
                  <a:cubicBezTo>
                    <a:pt x="69532" y="201930"/>
                    <a:pt x="94297" y="225742"/>
                    <a:pt x="132397" y="225742"/>
                  </a:cubicBezTo>
                  <a:cubicBezTo>
                    <a:pt x="157163" y="225742"/>
                    <a:pt x="177165" y="216217"/>
                    <a:pt x="198120" y="194310"/>
                  </a:cubicBezTo>
                  <a:lnTo>
                    <a:pt x="237172" y="235267"/>
                  </a:lnTo>
                  <a:cubicBezTo>
                    <a:pt x="206692" y="264795"/>
                    <a:pt x="172402" y="279083"/>
                    <a:pt x="132397" y="279083"/>
                  </a:cubicBezTo>
                  <a:close/>
                  <a:moveTo>
                    <a:pt x="62865" y="115252"/>
                  </a:moveTo>
                  <a:lnTo>
                    <a:pt x="183832" y="115252"/>
                  </a:lnTo>
                  <a:cubicBezTo>
                    <a:pt x="180975" y="74295"/>
                    <a:pt x="160020" y="50482"/>
                    <a:pt x="124777" y="50482"/>
                  </a:cubicBezTo>
                  <a:cubicBezTo>
                    <a:pt x="89535" y="50482"/>
                    <a:pt x="67627" y="74295"/>
                    <a:pt x="62865" y="115252"/>
                  </a:cubicBezTo>
                  <a:close/>
                </a:path>
              </a:pathLst>
            </a:custGeom>
            <a:grpFill/>
            <a:ln w="9525" cap="flat">
              <a:noFill/>
              <a:prstDash val="solid"/>
              <a:miter/>
            </a:ln>
          </p:spPr>
          <p:txBody>
            <a:bodyPr rtlCol="0" anchor="ctr"/>
            <a:lstStyle/>
            <a:p>
              <a:endParaRPr lang="de-DE"/>
            </a:p>
          </p:txBody>
        </p:sp>
        <p:sp>
          <p:nvSpPr>
            <p:cNvPr id="184" name="Freihandform: Form 183"/>
            <p:cNvSpPr/>
            <p:nvPr/>
          </p:nvSpPr>
          <p:spPr>
            <a:xfrm>
              <a:off x="5601652" y="3122294"/>
              <a:ext cx="231457" cy="368617"/>
            </a:xfrm>
            <a:custGeom>
              <a:avLst/>
              <a:gdLst>
                <a:gd name="connsiteX0" fmla="*/ 231457 w 231457"/>
                <a:gd name="connsiteY0" fmla="*/ 60007 h 368617"/>
                <a:gd name="connsiteX1" fmla="*/ 65722 w 231457"/>
                <a:gd name="connsiteY1" fmla="*/ 60007 h 368617"/>
                <a:gd name="connsiteX2" fmla="*/ 65722 w 231457"/>
                <a:gd name="connsiteY2" fmla="*/ 151447 h 368617"/>
                <a:gd name="connsiteX3" fmla="*/ 189547 w 231457"/>
                <a:gd name="connsiteY3" fmla="*/ 151447 h 368617"/>
                <a:gd name="connsiteX4" fmla="*/ 189547 w 231457"/>
                <a:gd name="connsiteY4" fmla="*/ 211455 h 368617"/>
                <a:gd name="connsiteX5" fmla="*/ 65722 w 231457"/>
                <a:gd name="connsiteY5" fmla="*/ 211455 h 368617"/>
                <a:gd name="connsiteX6" fmla="*/ 65722 w 231457"/>
                <a:gd name="connsiteY6" fmla="*/ 368617 h 368617"/>
                <a:gd name="connsiteX7" fmla="*/ 0 w 231457"/>
                <a:gd name="connsiteY7" fmla="*/ 368617 h 368617"/>
                <a:gd name="connsiteX8" fmla="*/ 0 w 231457"/>
                <a:gd name="connsiteY8" fmla="*/ 0 h 368617"/>
                <a:gd name="connsiteX9" fmla="*/ 231457 w 231457"/>
                <a:gd name="connsiteY9" fmla="*/ 0 h 368617"/>
                <a:gd name="connsiteX10" fmla="*/ 231457 w 231457"/>
                <a:gd name="connsiteY10" fmla="*/ 60007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1457" h="368617">
                  <a:moveTo>
                    <a:pt x="231457" y="60007"/>
                  </a:moveTo>
                  <a:lnTo>
                    <a:pt x="65722" y="60007"/>
                  </a:lnTo>
                  <a:lnTo>
                    <a:pt x="65722" y="151447"/>
                  </a:lnTo>
                  <a:lnTo>
                    <a:pt x="189547" y="151447"/>
                  </a:lnTo>
                  <a:lnTo>
                    <a:pt x="189547" y="211455"/>
                  </a:lnTo>
                  <a:lnTo>
                    <a:pt x="65722" y="211455"/>
                  </a:lnTo>
                  <a:lnTo>
                    <a:pt x="65722" y="368617"/>
                  </a:lnTo>
                  <a:lnTo>
                    <a:pt x="0" y="368617"/>
                  </a:lnTo>
                  <a:lnTo>
                    <a:pt x="0" y="0"/>
                  </a:lnTo>
                  <a:lnTo>
                    <a:pt x="231457" y="0"/>
                  </a:lnTo>
                  <a:lnTo>
                    <a:pt x="231457" y="60007"/>
                  </a:lnTo>
                  <a:close/>
                </a:path>
              </a:pathLst>
            </a:custGeom>
            <a:grpFill/>
            <a:ln w="9525" cap="flat">
              <a:noFill/>
              <a:prstDash val="solid"/>
              <a:miter/>
            </a:ln>
          </p:spPr>
          <p:txBody>
            <a:bodyPr rtlCol="0" anchor="ctr"/>
            <a:lstStyle/>
            <a:p>
              <a:endParaRPr lang="de-DE"/>
            </a:p>
          </p:txBody>
        </p:sp>
        <p:sp>
          <p:nvSpPr>
            <p:cNvPr id="185" name="Freihandform: Form 184"/>
            <p:cNvSpPr/>
            <p:nvPr/>
          </p:nvSpPr>
          <p:spPr>
            <a:xfrm>
              <a:off x="5844539" y="3217544"/>
              <a:ext cx="225742" cy="279082"/>
            </a:xfrm>
            <a:custGeom>
              <a:avLst/>
              <a:gdLst>
                <a:gd name="connsiteX0" fmla="*/ 114300 w 225742"/>
                <a:gd name="connsiteY0" fmla="*/ 107633 h 279082"/>
                <a:gd name="connsiteX1" fmla="*/ 164782 w 225742"/>
                <a:gd name="connsiteY1" fmla="*/ 113347 h 279082"/>
                <a:gd name="connsiteX2" fmla="*/ 164782 w 225742"/>
                <a:gd name="connsiteY2" fmla="*/ 103822 h 279082"/>
                <a:gd name="connsiteX3" fmla="*/ 105728 w 225742"/>
                <a:gd name="connsiteY3" fmla="*/ 52388 h 279082"/>
                <a:gd name="connsiteX4" fmla="*/ 38100 w 225742"/>
                <a:gd name="connsiteY4" fmla="*/ 67627 h 279082"/>
                <a:gd name="connsiteX5" fmla="*/ 24765 w 225742"/>
                <a:gd name="connsiteY5" fmla="*/ 15240 h 279082"/>
                <a:gd name="connsiteX6" fmla="*/ 112395 w 225742"/>
                <a:gd name="connsiteY6" fmla="*/ 0 h 279082"/>
                <a:gd name="connsiteX7" fmla="*/ 225742 w 225742"/>
                <a:gd name="connsiteY7" fmla="*/ 102870 h 279082"/>
                <a:gd name="connsiteX8" fmla="*/ 225742 w 225742"/>
                <a:gd name="connsiteY8" fmla="*/ 273367 h 279082"/>
                <a:gd name="connsiteX9" fmla="*/ 166688 w 225742"/>
                <a:gd name="connsiteY9" fmla="*/ 273367 h 279082"/>
                <a:gd name="connsiteX10" fmla="*/ 166688 w 225742"/>
                <a:gd name="connsiteY10" fmla="*/ 244792 h 279082"/>
                <a:gd name="connsiteX11" fmla="*/ 165735 w 225742"/>
                <a:gd name="connsiteY11" fmla="*/ 244792 h 279082"/>
                <a:gd name="connsiteX12" fmla="*/ 87630 w 225742"/>
                <a:gd name="connsiteY12" fmla="*/ 279083 h 279082"/>
                <a:gd name="connsiteX13" fmla="*/ 0 w 225742"/>
                <a:gd name="connsiteY13" fmla="*/ 194310 h 279082"/>
                <a:gd name="connsiteX14" fmla="*/ 114300 w 225742"/>
                <a:gd name="connsiteY14" fmla="*/ 107633 h 279082"/>
                <a:gd name="connsiteX15" fmla="*/ 103822 w 225742"/>
                <a:gd name="connsiteY15" fmla="*/ 232410 h 279082"/>
                <a:gd name="connsiteX16" fmla="*/ 164782 w 225742"/>
                <a:gd name="connsiteY16" fmla="*/ 200025 h 279082"/>
                <a:gd name="connsiteX17" fmla="*/ 164782 w 225742"/>
                <a:gd name="connsiteY17" fmla="*/ 153352 h 279082"/>
                <a:gd name="connsiteX18" fmla="*/ 120967 w 225742"/>
                <a:gd name="connsiteY18" fmla="*/ 148590 h 279082"/>
                <a:gd name="connsiteX19" fmla="*/ 59055 w 225742"/>
                <a:gd name="connsiteY19" fmla="*/ 192405 h 279082"/>
                <a:gd name="connsiteX20" fmla="*/ 103822 w 225742"/>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42" h="279082">
                  <a:moveTo>
                    <a:pt x="114300" y="107633"/>
                  </a:moveTo>
                  <a:cubicBezTo>
                    <a:pt x="131445" y="107633"/>
                    <a:pt x="147638" y="108585"/>
                    <a:pt x="164782" y="113347"/>
                  </a:cubicBezTo>
                  <a:lnTo>
                    <a:pt x="164782" y="103822"/>
                  </a:lnTo>
                  <a:cubicBezTo>
                    <a:pt x="164782" y="69532"/>
                    <a:pt x="144780" y="52388"/>
                    <a:pt x="105728" y="52388"/>
                  </a:cubicBezTo>
                  <a:cubicBezTo>
                    <a:pt x="83820" y="52388"/>
                    <a:pt x="60007" y="58102"/>
                    <a:pt x="38100" y="67627"/>
                  </a:cubicBezTo>
                  <a:lnTo>
                    <a:pt x="24765" y="15240"/>
                  </a:lnTo>
                  <a:cubicBezTo>
                    <a:pt x="49530" y="5715"/>
                    <a:pt x="81915" y="0"/>
                    <a:pt x="112395" y="0"/>
                  </a:cubicBezTo>
                  <a:cubicBezTo>
                    <a:pt x="187642" y="0"/>
                    <a:pt x="225742" y="35242"/>
                    <a:pt x="225742" y="102870"/>
                  </a:cubicBezTo>
                  <a:lnTo>
                    <a:pt x="225742" y="273367"/>
                  </a:lnTo>
                  <a:lnTo>
                    <a:pt x="166688" y="273367"/>
                  </a:lnTo>
                  <a:lnTo>
                    <a:pt x="166688" y="244792"/>
                  </a:lnTo>
                  <a:lnTo>
                    <a:pt x="165735" y="244792"/>
                  </a:lnTo>
                  <a:cubicBezTo>
                    <a:pt x="142875" y="268605"/>
                    <a:pt x="119063" y="279083"/>
                    <a:pt x="87630" y="279083"/>
                  </a:cubicBezTo>
                  <a:cubicBezTo>
                    <a:pt x="34290" y="279083"/>
                    <a:pt x="0" y="245745"/>
                    <a:pt x="0" y="194310"/>
                  </a:cubicBezTo>
                  <a:cubicBezTo>
                    <a:pt x="0" y="138113"/>
                    <a:pt x="40005" y="107633"/>
                    <a:pt x="114300" y="107633"/>
                  </a:cubicBezTo>
                  <a:close/>
                  <a:moveTo>
                    <a:pt x="103822" y="232410"/>
                  </a:moveTo>
                  <a:cubicBezTo>
                    <a:pt x="126682" y="232410"/>
                    <a:pt x="147638" y="220980"/>
                    <a:pt x="164782" y="200025"/>
                  </a:cubicBezTo>
                  <a:lnTo>
                    <a:pt x="164782" y="153352"/>
                  </a:lnTo>
                  <a:cubicBezTo>
                    <a:pt x="150495" y="149542"/>
                    <a:pt x="135255" y="148590"/>
                    <a:pt x="120967" y="148590"/>
                  </a:cubicBezTo>
                  <a:cubicBezTo>
                    <a:pt x="81915" y="148590"/>
                    <a:pt x="59055" y="163830"/>
                    <a:pt x="59055" y="192405"/>
                  </a:cubicBezTo>
                  <a:cubicBezTo>
                    <a:pt x="60007" y="217170"/>
                    <a:pt x="77153" y="232410"/>
                    <a:pt x="103822" y="232410"/>
                  </a:cubicBezTo>
                  <a:close/>
                </a:path>
              </a:pathLst>
            </a:custGeom>
            <a:grpFill/>
            <a:ln w="9525" cap="flat">
              <a:noFill/>
              <a:prstDash val="solid"/>
              <a:miter/>
            </a:ln>
          </p:spPr>
          <p:txBody>
            <a:bodyPr rtlCol="0" anchor="ctr"/>
            <a:lstStyle/>
            <a:p>
              <a:endParaRPr lang="de-DE"/>
            </a:p>
          </p:txBody>
        </p:sp>
        <p:sp>
          <p:nvSpPr>
            <p:cNvPr id="186" name="Freihandform: Form 185"/>
            <p:cNvSpPr/>
            <p:nvPr/>
          </p:nvSpPr>
          <p:spPr>
            <a:xfrm>
              <a:off x="6150292" y="3101339"/>
              <a:ext cx="234314" cy="389572"/>
            </a:xfrm>
            <a:custGeom>
              <a:avLst/>
              <a:gdLst>
                <a:gd name="connsiteX0" fmla="*/ 0 w 234314"/>
                <a:gd name="connsiteY0" fmla="*/ 15240 h 389572"/>
                <a:gd name="connsiteX1" fmla="*/ 61913 w 234314"/>
                <a:gd name="connsiteY1" fmla="*/ 0 h 389572"/>
                <a:gd name="connsiteX2" fmla="*/ 61913 w 234314"/>
                <a:gd name="connsiteY2" fmla="*/ 234315 h 389572"/>
                <a:gd name="connsiteX3" fmla="*/ 62865 w 234314"/>
                <a:gd name="connsiteY3" fmla="*/ 234315 h 389572"/>
                <a:gd name="connsiteX4" fmla="*/ 150495 w 234314"/>
                <a:gd name="connsiteY4" fmla="*/ 122873 h 389572"/>
                <a:gd name="connsiteX5" fmla="*/ 224790 w 234314"/>
                <a:gd name="connsiteY5" fmla="*/ 122873 h 389572"/>
                <a:gd name="connsiteX6" fmla="*/ 137160 w 234314"/>
                <a:gd name="connsiteY6" fmla="*/ 227648 h 389572"/>
                <a:gd name="connsiteX7" fmla="*/ 234315 w 234314"/>
                <a:gd name="connsiteY7" fmla="*/ 389573 h 389572"/>
                <a:gd name="connsiteX8" fmla="*/ 160020 w 234314"/>
                <a:gd name="connsiteY8" fmla="*/ 389573 h 389572"/>
                <a:gd name="connsiteX9" fmla="*/ 93345 w 234314"/>
                <a:gd name="connsiteY9" fmla="*/ 274320 h 389572"/>
                <a:gd name="connsiteX10" fmla="*/ 62865 w 234314"/>
                <a:gd name="connsiteY10" fmla="*/ 308610 h 389572"/>
                <a:gd name="connsiteX11" fmla="*/ 62865 w 234314"/>
                <a:gd name="connsiteY11" fmla="*/ 389573 h 389572"/>
                <a:gd name="connsiteX12" fmla="*/ 952 w 234314"/>
                <a:gd name="connsiteY12" fmla="*/ 389573 h 389572"/>
                <a:gd name="connsiteX13" fmla="*/ 952 w 234314"/>
                <a:gd name="connsiteY13" fmla="*/ 1524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4314" h="389572">
                  <a:moveTo>
                    <a:pt x="0" y="15240"/>
                  </a:moveTo>
                  <a:lnTo>
                    <a:pt x="61913" y="0"/>
                  </a:lnTo>
                  <a:lnTo>
                    <a:pt x="61913" y="234315"/>
                  </a:lnTo>
                  <a:lnTo>
                    <a:pt x="62865" y="234315"/>
                  </a:lnTo>
                  <a:lnTo>
                    <a:pt x="150495" y="122873"/>
                  </a:lnTo>
                  <a:lnTo>
                    <a:pt x="224790" y="122873"/>
                  </a:lnTo>
                  <a:lnTo>
                    <a:pt x="137160" y="227648"/>
                  </a:lnTo>
                  <a:lnTo>
                    <a:pt x="234315" y="389573"/>
                  </a:lnTo>
                  <a:lnTo>
                    <a:pt x="160020" y="389573"/>
                  </a:lnTo>
                  <a:lnTo>
                    <a:pt x="93345" y="274320"/>
                  </a:lnTo>
                  <a:lnTo>
                    <a:pt x="62865" y="308610"/>
                  </a:lnTo>
                  <a:lnTo>
                    <a:pt x="62865" y="389573"/>
                  </a:lnTo>
                  <a:lnTo>
                    <a:pt x="952" y="389573"/>
                  </a:lnTo>
                  <a:lnTo>
                    <a:pt x="952" y="15240"/>
                  </a:lnTo>
                  <a:close/>
                </a:path>
              </a:pathLst>
            </a:custGeom>
            <a:grpFill/>
            <a:ln w="9525" cap="flat">
              <a:noFill/>
              <a:prstDash val="solid"/>
              <a:miter/>
            </a:ln>
          </p:spPr>
          <p:txBody>
            <a:bodyPr rtlCol="0" anchor="ctr"/>
            <a:lstStyle/>
            <a:p>
              <a:endParaRPr lang="de-DE"/>
            </a:p>
          </p:txBody>
        </p:sp>
        <p:sp>
          <p:nvSpPr>
            <p:cNvPr id="187" name="Freihandform: Form 186"/>
            <p:cNvSpPr/>
            <p:nvPr/>
          </p:nvSpPr>
          <p:spPr>
            <a:xfrm>
              <a:off x="6430327" y="3224212"/>
              <a:ext cx="229552" cy="273367"/>
            </a:xfrm>
            <a:custGeom>
              <a:avLst/>
              <a:gdLst>
                <a:gd name="connsiteX0" fmla="*/ 62865 w 229552"/>
                <a:gd name="connsiteY0" fmla="*/ 160020 h 273367"/>
                <a:gd name="connsiteX1" fmla="*/ 116205 w 229552"/>
                <a:gd name="connsiteY1" fmla="*/ 216217 h 273367"/>
                <a:gd name="connsiteX2" fmla="*/ 167640 w 229552"/>
                <a:gd name="connsiteY2" fmla="*/ 160020 h 273367"/>
                <a:gd name="connsiteX3" fmla="*/ 167640 w 229552"/>
                <a:gd name="connsiteY3" fmla="*/ 0 h 273367"/>
                <a:gd name="connsiteX4" fmla="*/ 229553 w 229552"/>
                <a:gd name="connsiteY4" fmla="*/ 0 h 273367"/>
                <a:gd name="connsiteX5" fmla="*/ 229553 w 229552"/>
                <a:gd name="connsiteY5" fmla="*/ 161925 h 273367"/>
                <a:gd name="connsiteX6" fmla="*/ 117157 w 229552"/>
                <a:gd name="connsiteY6" fmla="*/ 273367 h 273367"/>
                <a:gd name="connsiteX7" fmla="*/ 0 w 229552"/>
                <a:gd name="connsiteY7" fmla="*/ 162878 h 273367"/>
                <a:gd name="connsiteX8" fmla="*/ 0 w 229552"/>
                <a:gd name="connsiteY8" fmla="*/ 952 h 273367"/>
                <a:gd name="connsiteX9" fmla="*/ 61913 w 229552"/>
                <a:gd name="connsiteY9" fmla="*/ 952 h 273367"/>
                <a:gd name="connsiteX10" fmla="*/ 61913 w 229552"/>
                <a:gd name="connsiteY10" fmla="*/ 160020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552" h="273367">
                  <a:moveTo>
                    <a:pt x="62865" y="160020"/>
                  </a:moveTo>
                  <a:cubicBezTo>
                    <a:pt x="62865" y="196215"/>
                    <a:pt x="80963" y="216217"/>
                    <a:pt x="116205" y="216217"/>
                  </a:cubicBezTo>
                  <a:cubicBezTo>
                    <a:pt x="150495" y="216217"/>
                    <a:pt x="167640" y="197167"/>
                    <a:pt x="167640" y="160020"/>
                  </a:cubicBezTo>
                  <a:lnTo>
                    <a:pt x="167640" y="0"/>
                  </a:lnTo>
                  <a:lnTo>
                    <a:pt x="229553" y="0"/>
                  </a:lnTo>
                  <a:lnTo>
                    <a:pt x="229553" y="161925"/>
                  </a:lnTo>
                  <a:cubicBezTo>
                    <a:pt x="229553" y="232410"/>
                    <a:pt x="190500" y="273367"/>
                    <a:pt x="117157" y="273367"/>
                  </a:cubicBezTo>
                  <a:cubicBezTo>
                    <a:pt x="44767" y="273367"/>
                    <a:pt x="0" y="232410"/>
                    <a:pt x="0" y="162878"/>
                  </a:cubicBezTo>
                  <a:lnTo>
                    <a:pt x="0" y="952"/>
                  </a:lnTo>
                  <a:lnTo>
                    <a:pt x="61913" y="952"/>
                  </a:lnTo>
                  <a:lnTo>
                    <a:pt x="61913" y="160020"/>
                  </a:lnTo>
                  <a:close/>
                </a:path>
              </a:pathLst>
            </a:custGeom>
            <a:grpFill/>
            <a:ln w="9525" cap="flat">
              <a:noFill/>
              <a:prstDash val="solid"/>
              <a:miter/>
            </a:ln>
          </p:spPr>
          <p:txBody>
            <a:bodyPr rtlCol="0" anchor="ctr"/>
            <a:lstStyle/>
            <a:p>
              <a:endParaRPr lang="de-DE"/>
            </a:p>
          </p:txBody>
        </p:sp>
        <p:sp>
          <p:nvSpPr>
            <p:cNvPr id="188" name="Freihandform: Form 187"/>
            <p:cNvSpPr/>
            <p:nvPr/>
          </p:nvSpPr>
          <p:spPr>
            <a:xfrm>
              <a:off x="6739889" y="3100387"/>
              <a:ext cx="61912" cy="389572"/>
            </a:xfrm>
            <a:custGeom>
              <a:avLst/>
              <a:gdLst>
                <a:gd name="connsiteX0" fmla="*/ 61913 w 61912"/>
                <a:gd name="connsiteY0" fmla="*/ 389572 h 389572"/>
                <a:gd name="connsiteX1" fmla="*/ 0 w 61912"/>
                <a:gd name="connsiteY1" fmla="*/ 389572 h 389572"/>
                <a:gd name="connsiteX2" fmla="*/ 0 w 61912"/>
                <a:gd name="connsiteY2" fmla="*/ 14288 h 389572"/>
                <a:gd name="connsiteX3" fmla="*/ 61913 w 61912"/>
                <a:gd name="connsiteY3" fmla="*/ 0 h 389572"/>
                <a:gd name="connsiteX4" fmla="*/ 61913 w 61912"/>
                <a:gd name="connsiteY4" fmla="*/ 389572 h 38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9572">
                  <a:moveTo>
                    <a:pt x="61913" y="389572"/>
                  </a:moveTo>
                  <a:lnTo>
                    <a:pt x="0" y="389572"/>
                  </a:lnTo>
                  <a:lnTo>
                    <a:pt x="0" y="14288"/>
                  </a:lnTo>
                  <a:lnTo>
                    <a:pt x="61913" y="0"/>
                  </a:lnTo>
                  <a:lnTo>
                    <a:pt x="61913" y="389572"/>
                  </a:lnTo>
                  <a:close/>
                </a:path>
              </a:pathLst>
            </a:custGeom>
            <a:grpFill/>
            <a:ln w="9525" cap="flat">
              <a:noFill/>
              <a:prstDash val="solid"/>
              <a:miter/>
            </a:ln>
          </p:spPr>
          <p:txBody>
            <a:bodyPr rtlCol="0" anchor="ctr"/>
            <a:lstStyle/>
            <a:p>
              <a:endParaRPr lang="de-DE"/>
            </a:p>
          </p:txBody>
        </p:sp>
        <p:sp>
          <p:nvSpPr>
            <p:cNvPr id="189" name="Freihandform: Form 188"/>
            <p:cNvSpPr/>
            <p:nvPr/>
          </p:nvSpPr>
          <p:spPr>
            <a:xfrm>
              <a:off x="6856094" y="3138487"/>
              <a:ext cx="165735" cy="358140"/>
            </a:xfrm>
            <a:custGeom>
              <a:avLst/>
              <a:gdLst>
                <a:gd name="connsiteX0" fmla="*/ 165735 w 165735"/>
                <a:gd name="connsiteY0" fmla="*/ 295275 h 358140"/>
                <a:gd name="connsiteX1" fmla="*/ 165735 w 165735"/>
                <a:gd name="connsiteY1" fmla="*/ 348615 h 358140"/>
                <a:gd name="connsiteX2" fmla="*/ 113348 w 165735"/>
                <a:gd name="connsiteY2" fmla="*/ 358140 h 358140"/>
                <a:gd name="connsiteX3" fmla="*/ 40957 w 165735"/>
                <a:gd name="connsiteY3" fmla="*/ 282892 h 358140"/>
                <a:gd name="connsiteX4" fmla="*/ 40957 w 165735"/>
                <a:gd name="connsiteY4" fmla="*/ 137160 h 358140"/>
                <a:gd name="connsiteX5" fmla="*/ 0 w 165735"/>
                <a:gd name="connsiteY5" fmla="*/ 137160 h 358140"/>
                <a:gd name="connsiteX6" fmla="*/ 0 w 165735"/>
                <a:gd name="connsiteY6" fmla="*/ 85725 h 358140"/>
                <a:gd name="connsiteX7" fmla="*/ 40005 w 165735"/>
                <a:gd name="connsiteY7" fmla="*/ 85725 h 358140"/>
                <a:gd name="connsiteX8" fmla="*/ 40005 w 165735"/>
                <a:gd name="connsiteY8" fmla="*/ 13335 h 358140"/>
                <a:gd name="connsiteX9" fmla="*/ 101918 w 165735"/>
                <a:gd name="connsiteY9" fmla="*/ 0 h 358140"/>
                <a:gd name="connsiteX10" fmla="*/ 101918 w 165735"/>
                <a:gd name="connsiteY10" fmla="*/ 86677 h 358140"/>
                <a:gd name="connsiteX11" fmla="*/ 165735 w 165735"/>
                <a:gd name="connsiteY11" fmla="*/ 86677 h 358140"/>
                <a:gd name="connsiteX12" fmla="*/ 165735 w 165735"/>
                <a:gd name="connsiteY12" fmla="*/ 138113 h 358140"/>
                <a:gd name="connsiteX13" fmla="*/ 101918 w 165735"/>
                <a:gd name="connsiteY13" fmla="*/ 138113 h 358140"/>
                <a:gd name="connsiteX14" fmla="*/ 101918 w 165735"/>
                <a:gd name="connsiteY14" fmla="*/ 269558 h 358140"/>
                <a:gd name="connsiteX15" fmla="*/ 130493 w 165735"/>
                <a:gd name="connsiteY15" fmla="*/ 304800 h 358140"/>
                <a:gd name="connsiteX16" fmla="*/ 165735 w 165735"/>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5" h="358140">
                  <a:moveTo>
                    <a:pt x="165735" y="295275"/>
                  </a:moveTo>
                  <a:lnTo>
                    <a:pt x="165735" y="348615"/>
                  </a:lnTo>
                  <a:cubicBezTo>
                    <a:pt x="152400" y="355283"/>
                    <a:pt x="131445" y="358140"/>
                    <a:pt x="113348" y="358140"/>
                  </a:cubicBezTo>
                  <a:cubicBezTo>
                    <a:pt x="66675" y="358140"/>
                    <a:pt x="40957" y="332422"/>
                    <a:pt x="40957" y="282892"/>
                  </a:cubicBezTo>
                  <a:lnTo>
                    <a:pt x="40957"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2"/>
                    <a:pt x="110490" y="304800"/>
                    <a:pt x="130493" y="304800"/>
                  </a:cubicBezTo>
                  <a:cubicBezTo>
                    <a:pt x="142875" y="303847"/>
                    <a:pt x="155257" y="300038"/>
                    <a:pt x="165735" y="295275"/>
                  </a:cubicBezTo>
                  <a:close/>
                </a:path>
              </a:pathLst>
            </a:custGeom>
            <a:grpFill/>
            <a:ln w="9525" cap="flat">
              <a:noFill/>
              <a:prstDash val="solid"/>
              <a:miter/>
            </a:ln>
          </p:spPr>
          <p:txBody>
            <a:bodyPr rtlCol="0" anchor="ctr"/>
            <a:lstStyle/>
            <a:p>
              <a:endParaRPr lang="de-DE"/>
            </a:p>
          </p:txBody>
        </p:sp>
        <p:sp>
          <p:nvSpPr>
            <p:cNvPr id="190" name="Freihandform: Form 189"/>
            <p:cNvSpPr/>
            <p:nvPr/>
          </p:nvSpPr>
          <p:spPr>
            <a:xfrm>
              <a:off x="7071359" y="3109912"/>
              <a:ext cx="225742" cy="386715"/>
            </a:xfrm>
            <a:custGeom>
              <a:avLst/>
              <a:gdLst>
                <a:gd name="connsiteX0" fmla="*/ 114300 w 225742"/>
                <a:gd name="connsiteY0" fmla="*/ 215265 h 386715"/>
                <a:gd name="connsiteX1" fmla="*/ 164782 w 225742"/>
                <a:gd name="connsiteY1" fmla="*/ 220980 h 386715"/>
                <a:gd name="connsiteX2" fmla="*/ 164782 w 225742"/>
                <a:gd name="connsiteY2" fmla="*/ 211455 h 386715"/>
                <a:gd name="connsiteX3" fmla="*/ 105727 w 225742"/>
                <a:gd name="connsiteY3" fmla="*/ 160020 h 386715"/>
                <a:gd name="connsiteX4" fmla="*/ 38100 w 225742"/>
                <a:gd name="connsiteY4" fmla="*/ 175260 h 386715"/>
                <a:gd name="connsiteX5" fmla="*/ 24765 w 225742"/>
                <a:gd name="connsiteY5" fmla="*/ 122873 h 386715"/>
                <a:gd name="connsiteX6" fmla="*/ 112395 w 225742"/>
                <a:gd name="connsiteY6" fmla="*/ 107633 h 386715"/>
                <a:gd name="connsiteX7" fmla="*/ 225742 w 225742"/>
                <a:gd name="connsiteY7" fmla="*/ 210503 h 386715"/>
                <a:gd name="connsiteX8" fmla="*/ 225742 w 225742"/>
                <a:gd name="connsiteY8" fmla="*/ 381000 h 386715"/>
                <a:gd name="connsiteX9" fmla="*/ 166688 w 225742"/>
                <a:gd name="connsiteY9" fmla="*/ 381000 h 386715"/>
                <a:gd name="connsiteX10" fmla="*/ 166688 w 225742"/>
                <a:gd name="connsiteY10" fmla="*/ 352425 h 386715"/>
                <a:gd name="connsiteX11" fmla="*/ 165735 w 225742"/>
                <a:gd name="connsiteY11" fmla="*/ 352425 h 386715"/>
                <a:gd name="connsiteX12" fmla="*/ 87630 w 225742"/>
                <a:gd name="connsiteY12" fmla="*/ 386715 h 386715"/>
                <a:gd name="connsiteX13" fmla="*/ 0 w 225742"/>
                <a:gd name="connsiteY13" fmla="*/ 301942 h 386715"/>
                <a:gd name="connsiteX14" fmla="*/ 114300 w 225742"/>
                <a:gd name="connsiteY14" fmla="*/ 215265 h 386715"/>
                <a:gd name="connsiteX15" fmla="*/ 63817 w 225742"/>
                <a:gd name="connsiteY15" fmla="*/ 72390 h 386715"/>
                <a:gd name="connsiteX16" fmla="*/ 26670 w 225742"/>
                <a:gd name="connsiteY16" fmla="*/ 36195 h 386715"/>
                <a:gd name="connsiteX17" fmla="*/ 63817 w 225742"/>
                <a:gd name="connsiteY17" fmla="*/ 0 h 386715"/>
                <a:gd name="connsiteX18" fmla="*/ 100965 w 225742"/>
                <a:gd name="connsiteY18" fmla="*/ 36195 h 386715"/>
                <a:gd name="connsiteX19" fmla="*/ 63817 w 225742"/>
                <a:gd name="connsiteY19" fmla="*/ 72390 h 386715"/>
                <a:gd name="connsiteX20" fmla="*/ 103822 w 225742"/>
                <a:gd name="connsiteY20" fmla="*/ 340042 h 386715"/>
                <a:gd name="connsiteX21" fmla="*/ 164782 w 225742"/>
                <a:gd name="connsiteY21" fmla="*/ 307658 h 386715"/>
                <a:gd name="connsiteX22" fmla="*/ 164782 w 225742"/>
                <a:gd name="connsiteY22" fmla="*/ 260985 h 386715"/>
                <a:gd name="connsiteX23" fmla="*/ 120967 w 225742"/>
                <a:gd name="connsiteY23" fmla="*/ 256222 h 386715"/>
                <a:gd name="connsiteX24" fmla="*/ 59055 w 225742"/>
                <a:gd name="connsiteY24" fmla="*/ 300038 h 386715"/>
                <a:gd name="connsiteX25" fmla="*/ 103822 w 225742"/>
                <a:gd name="connsiteY25" fmla="*/ 340042 h 386715"/>
                <a:gd name="connsiteX26" fmla="*/ 172402 w 225742"/>
                <a:gd name="connsiteY26" fmla="*/ 72390 h 386715"/>
                <a:gd name="connsiteX27" fmla="*/ 135255 w 225742"/>
                <a:gd name="connsiteY27" fmla="*/ 36195 h 386715"/>
                <a:gd name="connsiteX28" fmla="*/ 172402 w 225742"/>
                <a:gd name="connsiteY28" fmla="*/ 0 h 386715"/>
                <a:gd name="connsiteX29" fmla="*/ 209550 w 225742"/>
                <a:gd name="connsiteY29" fmla="*/ 36195 h 386715"/>
                <a:gd name="connsiteX30" fmla="*/ 172402 w 225742"/>
                <a:gd name="connsiteY30" fmla="*/ 72390 h 386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5">
                  <a:moveTo>
                    <a:pt x="114300" y="215265"/>
                  </a:moveTo>
                  <a:cubicBezTo>
                    <a:pt x="131445" y="215265"/>
                    <a:pt x="147638" y="216217"/>
                    <a:pt x="164782" y="220980"/>
                  </a:cubicBezTo>
                  <a:lnTo>
                    <a:pt x="164782" y="211455"/>
                  </a:lnTo>
                  <a:cubicBezTo>
                    <a:pt x="164782" y="177165"/>
                    <a:pt x="144780" y="160020"/>
                    <a:pt x="105727" y="160020"/>
                  </a:cubicBezTo>
                  <a:cubicBezTo>
                    <a:pt x="83820" y="160020"/>
                    <a:pt x="60007" y="165735"/>
                    <a:pt x="38100" y="175260"/>
                  </a:cubicBezTo>
                  <a:lnTo>
                    <a:pt x="24765" y="122873"/>
                  </a:lnTo>
                  <a:cubicBezTo>
                    <a:pt x="49530" y="113348"/>
                    <a:pt x="81915" y="107633"/>
                    <a:pt x="112395" y="107633"/>
                  </a:cubicBezTo>
                  <a:cubicBezTo>
                    <a:pt x="187642" y="107633"/>
                    <a:pt x="225742" y="142875"/>
                    <a:pt x="225742" y="210503"/>
                  </a:cubicBezTo>
                  <a:lnTo>
                    <a:pt x="225742"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7" y="72390"/>
                  </a:moveTo>
                  <a:cubicBezTo>
                    <a:pt x="43815" y="72390"/>
                    <a:pt x="26670" y="55245"/>
                    <a:pt x="26670" y="36195"/>
                  </a:cubicBezTo>
                  <a:cubicBezTo>
                    <a:pt x="26670" y="17145"/>
                    <a:pt x="43815" y="0"/>
                    <a:pt x="63817" y="0"/>
                  </a:cubicBezTo>
                  <a:cubicBezTo>
                    <a:pt x="83820" y="0"/>
                    <a:pt x="100965" y="17145"/>
                    <a:pt x="100965" y="36195"/>
                  </a:cubicBezTo>
                  <a:cubicBezTo>
                    <a:pt x="100965" y="56198"/>
                    <a:pt x="83820" y="72390"/>
                    <a:pt x="63817" y="72390"/>
                  </a:cubicBezTo>
                  <a:close/>
                  <a:moveTo>
                    <a:pt x="103822" y="340042"/>
                  </a:moveTo>
                  <a:cubicBezTo>
                    <a:pt x="126682" y="340042"/>
                    <a:pt x="147638" y="328613"/>
                    <a:pt x="164782" y="307658"/>
                  </a:cubicBezTo>
                  <a:lnTo>
                    <a:pt x="164782" y="260985"/>
                  </a:lnTo>
                  <a:cubicBezTo>
                    <a:pt x="150495" y="257175"/>
                    <a:pt x="135255" y="256222"/>
                    <a:pt x="120967" y="256222"/>
                  </a:cubicBezTo>
                  <a:cubicBezTo>
                    <a:pt x="81915" y="256222"/>
                    <a:pt x="59055" y="271463"/>
                    <a:pt x="59055" y="300038"/>
                  </a:cubicBezTo>
                  <a:cubicBezTo>
                    <a:pt x="59055" y="324803"/>
                    <a:pt x="76200" y="340042"/>
                    <a:pt x="103822" y="340042"/>
                  </a:cubicBezTo>
                  <a:close/>
                  <a:moveTo>
                    <a:pt x="172402" y="72390"/>
                  </a:moveTo>
                  <a:cubicBezTo>
                    <a:pt x="152400" y="72390"/>
                    <a:pt x="135255" y="55245"/>
                    <a:pt x="135255" y="36195"/>
                  </a:cubicBezTo>
                  <a:cubicBezTo>
                    <a:pt x="135255" y="17145"/>
                    <a:pt x="152400" y="0"/>
                    <a:pt x="172402" y="0"/>
                  </a:cubicBezTo>
                  <a:cubicBezTo>
                    <a:pt x="192405" y="0"/>
                    <a:pt x="209550" y="17145"/>
                    <a:pt x="209550" y="36195"/>
                  </a:cubicBezTo>
                  <a:cubicBezTo>
                    <a:pt x="209550" y="56198"/>
                    <a:pt x="192405" y="72390"/>
                    <a:pt x="172402" y="72390"/>
                  </a:cubicBezTo>
                  <a:close/>
                </a:path>
              </a:pathLst>
            </a:custGeom>
            <a:grpFill/>
            <a:ln w="9525" cap="flat">
              <a:noFill/>
              <a:prstDash val="solid"/>
              <a:miter/>
            </a:ln>
          </p:spPr>
          <p:txBody>
            <a:bodyPr rtlCol="0" anchor="ctr"/>
            <a:lstStyle/>
            <a:p>
              <a:endParaRPr lang="de-DE"/>
            </a:p>
          </p:txBody>
        </p:sp>
        <p:sp>
          <p:nvSpPr>
            <p:cNvPr id="191" name="Freihandform: Form 190"/>
            <p:cNvSpPr/>
            <p:nvPr/>
          </p:nvSpPr>
          <p:spPr>
            <a:xfrm>
              <a:off x="7345679" y="3138487"/>
              <a:ext cx="165734" cy="358140"/>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1918 w 165734"/>
                <a:gd name="connsiteY13" fmla="*/ 138113 h 358140"/>
                <a:gd name="connsiteX14" fmla="*/ 101918 w 165734"/>
                <a:gd name="connsiteY14" fmla="*/ 269558 h 358140"/>
                <a:gd name="connsiteX15" fmla="*/ 130493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2422"/>
                    <a:pt x="40957" y="282892"/>
                  </a:cubicBezTo>
                  <a:lnTo>
                    <a:pt x="40957"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2"/>
                    <a:pt x="110490" y="304800"/>
                    <a:pt x="130493" y="304800"/>
                  </a:cubicBezTo>
                  <a:cubicBezTo>
                    <a:pt x="142875" y="303847"/>
                    <a:pt x="155257" y="300038"/>
                    <a:pt x="165735" y="295275"/>
                  </a:cubicBezTo>
                  <a:close/>
                </a:path>
              </a:pathLst>
            </a:custGeom>
            <a:grpFill/>
            <a:ln w="9525" cap="flat">
              <a:noFill/>
              <a:prstDash val="solid"/>
              <a:miter/>
            </a:ln>
          </p:spPr>
          <p:txBody>
            <a:bodyPr rtlCol="0" anchor="ctr"/>
            <a:lstStyle/>
            <a:p>
              <a:endParaRPr lang="de-DE"/>
            </a:p>
          </p:txBody>
        </p:sp>
      </p:grpSp>
    </p:spTree>
  </p:cSld>
  <p:clrMapOvr>
    <a:overrideClrMapping bg1="dk1" tx1="lt1" bg2="dk2" tx2="lt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folie">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7A5B74D8-ED0B-47FC-9F39-79826A5D10E8}"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7" name="Textplatzhalter 6"/>
          <p:cNvSpPr>
            <a:spLocks noGrp="1"/>
          </p:cNvSpPr>
          <p:nvPr>
            <p:ph type="body" sz="quarter" idx="13" hasCustomPrompt="1"/>
          </p:nvPr>
        </p:nvSpPr>
        <p:spPr>
          <a:xfrm>
            <a:off x="518317" y="1631156"/>
            <a:ext cx="11157745" cy="4569619"/>
          </a:xfrm>
        </p:spPr>
        <p:txBody>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p:txBody>
      </p:sp>
      <p:sp>
        <p:nvSpPr>
          <p:cNvPr id="6" name="Titel 5"/>
          <p:cNvSpPr>
            <a:spLocks noGrp="1"/>
          </p:cNvSpPr>
          <p:nvPr>
            <p:ph type="title" hasCustomPrompt="1"/>
          </p:nvPr>
        </p:nvSpPr>
        <p:spPr/>
        <p:txBody>
          <a:bodyPr/>
          <a:lstStyle/>
          <a:p>
            <a:r>
              <a:rPr lang="de-DE"/>
              <a:t>Mastertitelformat bearbeiten</a:t>
            </a:r>
            <a:endParaRPr lang="de-DE"/>
          </a:p>
        </p:txBody>
      </p:sp>
      <p:sp>
        <p:nvSpPr>
          <p:cNvPr id="9"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1"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folie | zweispaltig">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0FE1B2F4-147E-4D35-8794-7972F48DA58D}"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7" name="Textplatzhalter 6"/>
          <p:cNvSpPr>
            <a:spLocks noGrp="1"/>
          </p:cNvSpPr>
          <p:nvPr>
            <p:ph type="body" sz="quarter" idx="13" hasCustomPrompt="1"/>
          </p:nvPr>
        </p:nvSpPr>
        <p:spPr>
          <a:xfrm>
            <a:off x="518318" y="1631156"/>
            <a:ext cx="5469732" cy="4569619"/>
          </a:xfrm>
        </p:spPr>
        <p:txBody>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p:txBody>
      </p:sp>
      <p:sp>
        <p:nvSpPr>
          <p:cNvPr id="8" name="Textplatzhalter 6"/>
          <p:cNvSpPr>
            <a:spLocks noGrp="1"/>
          </p:cNvSpPr>
          <p:nvPr>
            <p:ph type="body" sz="quarter" idx="14" hasCustomPrompt="1"/>
          </p:nvPr>
        </p:nvSpPr>
        <p:spPr>
          <a:xfrm>
            <a:off x="6206329" y="1631156"/>
            <a:ext cx="5469732" cy="4569619"/>
          </a:xfrm>
        </p:spPr>
        <p:txBody>
          <a:bodyPr/>
          <a:lstStyle/>
          <a:p>
            <a:pPr lvl="0"/>
            <a:r>
              <a:rPr lang="de-DE"/>
              <a:t>Mastertextformat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
        <p:nvSpPr>
          <p:cNvPr id="6" name="Titel 5"/>
          <p:cNvSpPr>
            <a:spLocks noGrp="1"/>
          </p:cNvSpPr>
          <p:nvPr>
            <p:ph type="title" hasCustomPrompt="1"/>
          </p:nvPr>
        </p:nvSpPr>
        <p:spPr/>
        <p:txBody>
          <a:bodyPr/>
          <a:lstStyle/>
          <a:p>
            <a:r>
              <a:rPr lang="de-DE"/>
              <a:t>Mastertitelformat bearbeiten</a:t>
            </a:r>
            <a:endParaRPr lang="de-DE"/>
          </a:p>
        </p:txBody>
      </p:sp>
      <p:sp>
        <p:nvSpPr>
          <p:cNvPr id="10"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1"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folie | dreispaltig">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4D429B07-C0DB-473E-9161-DAD832B501A4}"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a:xfrm>
            <a:off x="11482099" y="6634666"/>
            <a:ext cx="193964" cy="123111"/>
          </a:xfrm>
        </p:spPr>
        <p:txBody>
          <a:bodyPr/>
          <a:lstStyle/>
          <a:p>
            <a:fld id="{D949F9DF-37BD-4CD6-BF49-65BA579E1D7A}" type="slidenum">
              <a:rPr lang="de-DE" smtClean="0"/>
            </a:fld>
            <a:endParaRPr lang="de-DE"/>
          </a:p>
        </p:txBody>
      </p:sp>
      <p:sp>
        <p:nvSpPr>
          <p:cNvPr id="6" name="Titel 5"/>
          <p:cNvSpPr>
            <a:spLocks noGrp="1"/>
          </p:cNvSpPr>
          <p:nvPr>
            <p:ph type="title" hasCustomPrompt="1"/>
          </p:nvPr>
        </p:nvSpPr>
        <p:spPr/>
        <p:txBody>
          <a:bodyPr/>
          <a:lstStyle/>
          <a:p>
            <a:r>
              <a:rPr lang="de-DE"/>
              <a:t>Mastertitelformat bearbeiten</a:t>
            </a:r>
            <a:endParaRPr lang="de-DE"/>
          </a:p>
        </p:txBody>
      </p:sp>
      <p:sp>
        <p:nvSpPr>
          <p:cNvPr id="11" name="Textplatzhalter 6"/>
          <p:cNvSpPr>
            <a:spLocks noGrp="1"/>
          </p:cNvSpPr>
          <p:nvPr>
            <p:ph type="body" sz="quarter" idx="16" hasCustomPrompt="1"/>
          </p:nvPr>
        </p:nvSpPr>
        <p:spPr>
          <a:xfrm>
            <a:off x="518318" y="1631157"/>
            <a:ext cx="3568821" cy="4569618"/>
          </a:xfrm>
        </p:spPr>
        <p:txBody>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p:txBody>
      </p:sp>
      <p:sp>
        <p:nvSpPr>
          <p:cNvPr id="12" name="Textplatzhalter 6"/>
          <p:cNvSpPr>
            <a:spLocks noGrp="1"/>
          </p:cNvSpPr>
          <p:nvPr>
            <p:ph type="body" sz="quarter" idx="17" hasCustomPrompt="1"/>
          </p:nvPr>
        </p:nvSpPr>
        <p:spPr>
          <a:xfrm>
            <a:off x="8107242" y="1631157"/>
            <a:ext cx="3568821" cy="4569618"/>
          </a:xfrm>
        </p:spPr>
        <p:txBody>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p:txBody>
      </p:sp>
      <p:sp>
        <p:nvSpPr>
          <p:cNvPr id="13" name="Textplatzhalter 6"/>
          <p:cNvSpPr>
            <a:spLocks noGrp="1"/>
          </p:cNvSpPr>
          <p:nvPr>
            <p:ph type="body" sz="quarter" idx="18" hasCustomPrompt="1"/>
          </p:nvPr>
        </p:nvSpPr>
        <p:spPr>
          <a:xfrm>
            <a:off x="4312780" y="1631157"/>
            <a:ext cx="3568821" cy="4569618"/>
          </a:xfrm>
        </p:spPr>
        <p:txBody>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p:txBody>
      </p:sp>
      <p:sp>
        <p:nvSpPr>
          <p:cNvPr id="10"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4"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Bildfolie">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2DE2103E-E7A2-4B80-84FB-4178D32A3A02}"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7" name="Textplatzhalter 6"/>
          <p:cNvSpPr>
            <a:spLocks noGrp="1"/>
          </p:cNvSpPr>
          <p:nvPr>
            <p:ph type="body" sz="quarter" idx="13" hasCustomPrompt="1"/>
          </p:nvPr>
        </p:nvSpPr>
        <p:spPr>
          <a:xfrm>
            <a:off x="518318" y="1631156"/>
            <a:ext cx="5469732" cy="4569619"/>
          </a:xfrm>
        </p:spPr>
        <p:txBody>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p:txBody>
      </p:sp>
      <p:sp>
        <p:nvSpPr>
          <p:cNvPr id="6" name="Titel 5"/>
          <p:cNvSpPr>
            <a:spLocks noGrp="1"/>
          </p:cNvSpPr>
          <p:nvPr>
            <p:ph type="title" hasCustomPrompt="1"/>
          </p:nvPr>
        </p:nvSpPr>
        <p:spPr/>
        <p:txBody>
          <a:bodyPr/>
          <a:lstStyle/>
          <a:p>
            <a:r>
              <a:rPr lang="de-DE"/>
              <a:t>Mastertitelformat bearbeiten</a:t>
            </a:r>
            <a:endParaRPr lang="de-DE"/>
          </a:p>
        </p:txBody>
      </p:sp>
      <p:sp>
        <p:nvSpPr>
          <p:cNvPr id="10" name="Bildplatzhalter 8"/>
          <p:cNvSpPr>
            <a:spLocks noGrp="1"/>
          </p:cNvSpPr>
          <p:nvPr>
            <p:ph type="pic" sz="quarter" idx="25" hasCustomPrompt="1"/>
          </p:nvPr>
        </p:nvSpPr>
        <p:spPr>
          <a:xfrm>
            <a:off x="6206329" y="1631155"/>
            <a:ext cx="5469732" cy="4569619"/>
          </a:xfrm>
          <a:solidFill>
            <a:schemeClr val="bg1">
              <a:lumMod val="95000"/>
            </a:schemeClr>
          </a:solidFill>
        </p:spPr>
        <p:txBody>
          <a:bodyPr/>
          <a:lstStyle/>
          <a:p>
            <a:r>
              <a:rPr lang="de-DE"/>
              <a:t> </a:t>
            </a:r>
            <a:endParaRPr lang="de-DE"/>
          </a:p>
        </p:txBody>
      </p:sp>
      <p:sp>
        <p:nvSpPr>
          <p:cNvPr id="11"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2"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ild- Textfolie">
    <p:spTree>
      <p:nvGrpSpPr>
        <p:cNvPr id="1" name=""/>
        <p:cNvGrpSpPr/>
        <p:nvPr/>
      </p:nvGrpSpPr>
      <p:grpSpPr>
        <a:xfrm>
          <a:off x="0" y="0"/>
          <a:ext cx="0" cy="0"/>
          <a:chOff x="0" y="0"/>
          <a:chExt cx="0" cy="0"/>
        </a:xfrm>
      </p:grpSpPr>
      <p:sp>
        <p:nvSpPr>
          <p:cNvPr id="10" name="Bildplatzhalter 8"/>
          <p:cNvSpPr>
            <a:spLocks noGrp="1"/>
          </p:cNvSpPr>
          <p:nvPr>
            <p:ph type="pic" sz="quarter" idx="25" hasCustomPrompt="1"/>
          </p:nvPr>
        </p:nvSpPr>
        <p:spPr>
          <a:xfrm>
            <a:off x="518318" y="1631155"/>
            <a:ext cx="5469732" cy="4569619"/>
          </a:xfrm>
          <a:solidFill>
            <a:schemeClr val="bg1">
              <a:lumMod val="95000"/>
            </a:schemeClr>
          </a:solidFill>
        </p:spPr>
        <p:txBody>
          <a:bodyPr/>
          <a:lstStyle/>
          <a:p>
            <a:r>
              <a:rPr lang="de-DE"/>
              <a:t> </a:t>
            </a:r>
            <a:endParaRPr lang="de-DE"/>
          </a:p>
        </p:txBody>
      </p:sp>
      <p:sp>
        <p:nvSpPr>
          <p:cNvPr id="3" name="Datumsplatzhalter 2"/>
          <p:cNvSpPr>
            <a:spLocks noGrp="1"/>
          </p:cNvSpPr>
          <p:nvPr>
            <p:ph type="dt" sz="half" idx="10"/>
          </p:nvPr>
        </p:nvSpPr>
        <p:spPr/>
        <p:txBody>
          <a:bodyPr/>
          <a:lstStyle/>
          <a:p>
            <a:fld id="{2F586D67-3845-4940-8D7B-E378DF85EBFD}"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a:xfrm>
            <a:off x="11482099" y="6634666"/>
            <a:ext cx="193964" cy="123111"/>
          </a:xfrm>
        </p:spPr>
        <p:txBody>
          <a:bodyPr/>
          <a:lstStyle/>
          <a:p>
            <a:fld id="{D949F9DF-37BD-4CD6-BF49-65BA579E1D7A}" type="slidenum">
              <a:rPr lang="de-DE" smtClean="0"/>
            </a:fld>
            <a:endParaRPr lang="de-DE"/>
          </a:p>
        </p:txBody>
      </p:sp>
      <p:sp>
        <p:nvSpPr>
          <p:cNvPr id="7" name="Textplatzhalter 6"/>
          <p:cNvSpPr>
            <a:spLocks noGrp="1"/>
          </p:cNvSpPr>
          <p:nvPr>
            <p:ph type="body" sz="quarter" idx="13" hasCustomPrompt="1"/>
          </p:nvPr>
        </p:nvSpPr>
        <p:spPr>
          <a:xfrm>
            <a:off x="6206331" y="1631156"/>
            <a:ext cx="5469732" cy="4569619"/>
          </a:xfrm>
        </p:spPr>
        <p:txBody>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p:txBody>
      </p:sp>
      <p:sp>
        <p:nvSpPr>
          <p:cNvPr id="6" name="Titel 5"/>
          <p:cNvSpPr>
            <a:spLocks noGrp="1"/>
          </p:cNvSpPr>
          <p:nvPr>
            <p:ph type="title" hasCustomPrompt="1"/>
          </p:nvPr>
        </p:nvSpPr>
        <p:spPr/>
        <p:txBody>
          <a:bodyPr/>
          <a:lstStyle/>
          <a:p>
            <a:r>
              <a:rPr lang="de-DE"/>
              <a:t>Mastertitelformat bearbeiten</a:t>
            </a:r>
            <a:endParaRPr lang="de-DE"/>
          </a:p>
        </p:txBody>
      </p:sp>
      <p:sp>
        <p:nvSpPr>
          <p:cNvPr id="11"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2"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folie">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17AD721F-92E7-4B94-A74E-3F1574460750}"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7" name="Textplatzhalter 6"/>
          <p:cNvSpPr>
            <a:spLocks noGrp="1"/>
          </p:cNvSpPr>
          <p:nvPr>
            <p:ph type="body" sz="quarter" idx="13" hasCustomPrompt="1"/>
          </p:nvPr>
        </p:nvSpPr>
        <p:spPr>
          <a:xfrm>
            <a:off x="518317" y="1631156"/>
            <a:ext cx="11157745" cy="4569619"/>
          </a:xfrm>
        </p:spPr>
        <p:txBody>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p:txBody>
      </p:sp>
      <p:sp>
        <p:nvSpPr>
          <p:cNvPr id="10" name="Textplatzhalter 9"/>
          <p:cNvSpPr>
            <a:spLocks noGrp="1"/>
          </p:cNvSpPr>
          <p:nvPr>
            <p:ph type="body" sz="quarter" idx="14" hasCustomPrompt="1"/>
          </p:nvPr>
        </p:nvSpPr>
        <p:spPr>
          <a:xfrm>
            <a:off x="518318" y="687598"/>
            <a:ext cx="6844386"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
        <p:nvSpPr>
          <p:cNvPr id="6" name="Titel 5"/>
          <p:cNvSpPr>
            <a:spLocks noGrp="1"/>
          </p:cNvSpPr>
          <p:nvPr>
            <p:ph type="title" hasCustomPrompt="1"/>
          </p:nvPr>
        </p:nvSpPr>
        <p:spPr/>
        <p:txBody>
          <a:bodyPr/>
          <a:lstStyle/>
          <a:p>
            <a:r>
              <a:rPr lang="de-DE"/>
              <a:t>Mastertitelformat bearbeiten</a:t>
            </a:r>
            <a:endParaRPr lang="de-DE"/>
          </a:p>
        </p:txBody>
      </p:sp>
      <p:sp>
        <p:nvSpPr>
          <p:cNvPr id="9"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showMasterSp="0" userDrawn="1">
  <p:cSld name="Bildfolie | mit Störer">
    <p:spTree>
      <p:nvGrpSpPr>
        <p:cNvPr id="1" name=""/>
        <p:cNvGrpSpPr/>
        <p:nvPr/>
      </p:nvGrpSpPr>
      <p:grpSpPr>
        <a:xfrm>
          <a:off x="0" y="0"/>
          <a:ext cx="0" cy="0"/>
          <a:chOff x="0" y="0"/>
          <a:chExt cx="0" cy="0"/>
        </a:xfrm>
      </p:grpSpPr>
      <p:sp>
        <p:nvSpPr>
          <p:cNvPr id="9" name="Bildplatzhalter 8"/>
          <p:cNvSpPr>
            <a:spLocks noGrp="1"/>
          </p:cNvSpPr>
          <p:nvPr>
            <p:ph type="pic" sz="quarter" idx="13" hasCustomPrompt="1"/>
          </p:nvPr>
        </p:nvSpPr>
        <p:spPr>
          <a:xfrm>
            <a:off x="0" y="0"/>
            <a:ext cx="12192000" cy="6858000"/>
          </a:xfrm>
          <a:solidFill>
            <a:schemeClr val="bg1">
              <a:lumMod val="95000"/>
            </a:schemeClr>
          </a:solidFill>
        </p:spPr>
        <p:txBody>
          <a:bodyPr/>
          <a:lstStyle/>
          <a:p>
            <a:r>
              <a:rPr lang="de-DE"/>
              <a:t> </a:t>
            </a:r>
            <a:endParaRPr lang="de-DE"/>
          </a:p>
        </p:txBody>
      </p:sp>
      <p:sp>
        <p:nvSpPr>
          <p:cNvPr id="7" name="Textplatzhalter 6"/>
          <p:cNvSpPr>
            <a:spLocks noGrp="1"/>
          </p:cNvSpPr>
          <p:nvPr>
            <p:ph type="body" sz="quarter" idx="14" hasCustomPrompt="1"/>
          </p:nvPr>
        </p:nvSpPr>
        <p:spPr>
          <a:xfrm>
            <a:off x="518319" y="3431381"/>
            <a:ext cx="3571200" cy="2769394"/>
          </a:xfrm>
          <a:solidFill>
            <a:schemeClr val="bg1"/>
          </a:solidFill>
        </p:spPr>
        <p:txBody>
          <a:bodyPr wrap="square" lIns="180000" tIns="180000" rIns="360000" bIns="180000">
            <a:noAutofit/>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p:txBody>
      </p:sp>
      <p:grpSp>
        <p:nvGrpSpPr>
          <p:cNvPr id="4" name="Gruppieren 3"/>
          <p:cNvGrpSpPr/>
          <p:nvPr userDrawn="1"/>
        </p:nvGrpSpPr>
        <p:grpSpPr>
          <a:xfrm>
            <a:off x="-390525" y="160153"/>
            <a:ext cx="333375" cy="136812"/>
            <a:chOff x="-133350" y="2711163"/>
            <a:chExt cx="333375" cy="136812"/>
          </a:xfrm>
        </p:grpSpPr>
        <p:cxnSp>
          <p:nvCxnSpPr>
            <p:cNvPr id="5" name="Gerader Verbinder 4"/>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 name="Textfeld 5"/>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8" name="Gruppieren 7"/>
          <p:cNvGrpSpPr/>
          <p:nvPr userDrawn="1"/>
        </p:nvGrpSpPr>
        <p:grpSpPr>
          <a:xfrm>
            <a:off x="-390525" y="1131703"/>
            <a:ext cx="333375" cy="136812"/>
            <a:chOff x="-133350" y="2711163"/>
            <a:chExt cx="333375" cy="136812"/>
          </a:xfrm>
        </p:grpSpPr>
        <p:cxnSp>
          <p:nvCxnSpPr>
            <p:cNvPr id="10" name="Gerader Verbinder 9"/>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Textfeld 10"/>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06,00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12" name="Gruppieren 11"/>
          <p:cNvGrpSpPr/>
          <p:nvPr userDrawn="1"/>
        </p:nvGrpSpPr>
        <p:grpSpPr>
          <a:xfrm>
            <a:off x="-390525" y="1491963"/>
            <a:ext cx="333375" cy="136812"/>
            <a:chOff x="-133350" y="2711163"/>
            <a:chExt cx="333375" cy="136812"/>
          </a:xfrm>
        </p:grpSpPr>
        <p:cxnSp>
          <p:nvCxnSpPr>
            <p:cNvPr id="13" name="Gerader Verbinder 12"/>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4" name="Textfeld 13"/>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05,00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15" name="Gruppieren 14"/>
          <p:cNvGrpSpPr/>
          <p:nvPr userDrawn="1"/>
        </p:nvGrpSpPr>
        <p:grpSpPr>
          <a:xfrm>
            <a:off x="-390525" y="3292188"/>
            <a:ext cx="333375" cy="136812"/>
            <a:chOff x="-133350" y="2711163"/>
            <a:chExt cx="333375" cy="136812"/>
          </a:xfrm>
        </p:grpSpPr>
        <p:cxnSp>
          <p:nvCxnSpPr>
            <p:cNvPr id="16" name="Gerader Verbinder 15"/>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Textfeld 16"/>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18" name="Gruppieren 17"/>
          <p:cNvGrpSpPr/>
          <p:nvPr userDrawn="1"/>
        </p:nvGrpSpPr>
        <p:grpSpPr>
          <a:xfrm>
            <a:off x="-390525" y="6063963"/>
            <a:ext cx="333375" cy="136812"/>
            <a:chOff x="-133350" y="2711163"/>
            <a:chExt cx="333375" cy="136812"/>
          </a:xfrm>
        </p:grpSpPr>
        <p:cxnSp>
          <p:nvCxnSpPr>
            <p:cNvPr id="19" name="Gerader Verbinder 18"/>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0" name="Textfeld 19"/>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07,70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1" name="Gruppieren 20"/>
          <p:cNvGrpSpPr/>
          <p:nvPr userDrawn="1"/>
        </p:nvGrpSpPr>
        <p:grpSpPr>
          <a:xfrm>
            <a:off x="-390525" y="6495763"/>
            <a:ext cx="333375" cy="136812"/>
            <a:chOff x="-133350" y="2711163"/>
            <a:chExt cx="333375" cy="136812"/>
          </a:xfrm>
        </p:grpSpPr>
        <p:cxnSp>
          <p:nvCxnSpPr>
            <p:cNvPr id="22" name="Gerader Verbinder 21"/>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Textfeld 22"/>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08,90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4" name="Gruppieren 23"/>
          <p:cNvGrpSpPr/>
          <p:nvPr userDrawn="1"/>
        </p:nvGrpSpPr>
        <p:grpSpPr>
          <a:xfrm rot="16200000">
            <a:off x="281643" y="-299136"/>
            <a:ext cx="333375" cy="136808"/>
            <a:chOff x="-133350" y="2711167"/>
            <a:chExt cx="333375" cy="136808"/>
          </a:xfrm>
        </p:grpSpPr>
        <p:cxnSp>
          <p:nvCxnSpPr>
            <p:cNvPr id="25" name="Gerader Verbinder 24"/>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6" name="Textfeld 25"/>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7" name="Gruppieren 26"/>
          <p:cNvGrpSpPr/>
          <p:nvPr userDrawn="1"/>
        </p:nvGrpSpPr>
        <p:grpSpPr>
          <a:xfrm rot="16200000">
            <a:off x="5752963" y="-299136"/>
            <a:ext cx="333375" cy="136804"/>
            <a:chOff x="-133350" y="2711171"/>
            <a:chExt cx="333375" cy="136804"/>
          </a:xfrm>
        </p:grpSpPr>
        <p:cxnSp>
          <p:nvCxnSpPr>
            <p:cNvPr id="28" name="Gerader Verbinder 27"/>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9" name="Textfeld 28"/>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30" name="Gruppieren 29"/>
          <p:cNvGrpSpPr/>
          <p:nvPr userDrawn="1"/>
        </p:nvGrpSpPr>
        <p:grpSpPr>
          <a:xfrm>
            <a:off x="6203950" y="-397424"/>
            <a:ext cx="124906" cy="333375"/>
            <a:chOff x="6416680" y="-397424"/>
            <a:chExt cx="124906" cy="333375"/>
          </a:xfrm>
        </p:grpSpPr>
        <p:cxnSp>
          <p:nvCxnSpPr>
            <p:cNvPr id="31" name="Gerader Verbinder 30"/>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2" name="Textfeld 31"/>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cxnSp>
        <p:nvCxnSpPr>
          <p:cNvPr id="33" name="Gerader Verbinder 32"/>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34" name="Gruppieren 33"/>
          <p:cNvGrpSpPr/>
          <p:nvPr userDrawn="1"/>
        </p:nvGrpSpPr>
        <p:grpSpPr>
          <a:xfrm rot="16200000">
            <a:off x="11447325" y="-299139"/>
            <a:ext cx="333375" cy="136800"/>
            <a:chOff x="-133350" y="2711175"/>
            <a:chExt cx="333375" cy="136800"/>
          </a:xfrm>
        </p:grpSpPr>
        <p:cxnSp>
          <p:nvCxnSpPr>
            <p:cNvPr id="35" name="Gerader Verbinder 34"/>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6" name="Textfeld 35"/>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ildfolie | 1x">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2C405888-8926-4ABE-B6D9-649E57C3F713}"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13" name="Titel 12"/>
          <p:cNvSpPr>
            <a:spLocks noGrp="1"/>
          </p:cNvSpPr>
          <p:nvPr>
            <p:ph type="title" hasCustomPrompt="1"/>
          </p:nvPr>
        </p:nvSpPr>
        <p:spPr/>
        <p:txBody>
          <a:bodyPr/>
          <a:lstStyle/>
          <a:p>
            <a:r>
              <a:rPr lang="de-DE"/>
              <a:t>Mastertitelformat bearbeiten</a:t>
            </a:r>
            <a:endParaRPr lang="de-DE"/>
          </a:p>
        </p:txBody>
      </p:sp>
      <p:sp>
        <p:nvSpPr>
          <p:cNvPr id="10" name="Bildplatzhalter 8"/>
          <p:cNvSpPr>
            <a:spLocks noGrp="1"/>
          </p:cNvSpPr>
          <p:nvPr>
            <p:ph type="pic" sz="quarter" idx="25" hasCustomPrompt="1"/>
          </p:nvPr>
        </p:nvSpPr>
        <p:spPr>
          <a:xfrm>
            <a:off x="518317" y="1631156"/>
            <a:ext cx="11157746" cy="3951164"/>
          </a:xfrm>
          <a:solidFill>
            <a:schemeClr val="bg1">
              <a:lumMod val="95000"/>
            </a:schemeClr>
          </a:solidFill>
        </p:spPr>
        <p:txBody>
          <a:bodyPr/>
          <a:lstStyle/>
          <a:p>
            <a:r>
              <a:rPr lang="de-DE"/>
              <a:t> </a:t>
            </a:r>
            <a:endParaRPr lang="de-DE"/>
          </a:p>
        </p:txBody>
      </p:sp>
      <p:sp>
        <p:nvSpPr>
          <p:cNvPr id="12" name="Textplatzhalter 10"/>
          <p:cNvSpPr>
            <a:spLocks noGrp="1"/>
          </p:cNvSpPr>
          <p:nvPr>
            <p:ph type="body" sz="quarter" idx="26" hasCustomPrompt="1"/>
          </p:nvPr>
        </p:nvSpPr>
        <p:spPr>
          <a:xfrm>
            <a:off x="518317" y="5690271"/>
            <a:ext cx="11157746" cy="511084"/>
          </a:xfrm>
        </p:spPr>
        <p:txBody>
          <a:bodyPr wrap="square">
            <a:noAutofit/>
          </a:bodyPr>
          <a:lstStyle>
            <a:lvl1pPr>
              <a:lnSpc>
                <a:spcPct val="110000"/>
              </a:lnSpc>
              <a:spcAft>
                <a:spcPts val="0"/>
              </a:spcAft>
              <a:defRPr sz="1400"/>
            </a:lvl1pPr>
          </a:lstStyle>
          <a:p>
            <a:pPr lvl="0"/>
            <a:r>
              <a:rPr lang="de-DE" dirty="0"/>
              <a:t>Mastertextformat bearbeiten</a:t>
            </a:r>
            <a:endParaRPr lang="de-DE" dirty="0"/>
          </a:p>
        </p:txBody>
      </p:sp>
      <p:sp>
        <p:nvSpPr>
          <p:cNvPr id="9"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1"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ildfolie | 2x">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41B43B95-8F2E-4147-AA8F-641137E626C1}"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a:xfrm>
            <a:off x="11482099" y="6634666"/>
            <a:ext cx="193964" cy="123111"/>
          </a:xfrm>
        </p:spPr>
        <p:txBody>
          <a:bodyPr/>
          <a:lstStyle/>
          <a:p>
            <a:fld id="{D949F9DF-37BD-4CD6-BF49-65BA579E1D7A}" type="slidenum">
              <a:rPr lang="de-DE" smtClean="0"/>
            </a:fld>
            <a:endParaRPr lang="de-DE"/>
          </a:p>
        </p:txBody>
      </p:sp>
      <p:sp>
        <p:nvSpPr>
          <p:cNvPr id="6" name="Titel 5"/>
          <p:cNvSpPr>
            <a:spLocks noGrp="1"/>
          </p:cNvSpPr>
          <p:nvPr>
            <p:ph type="title" hasCustomPrompt="1"/>
          </p:nvPr>
        </p:nvSpPr>
        <p:spPr/>
        <p:txBody>
          <a:bodyPr/>
          <a:lstStyle/>
          <a:p>
            <a:r>
              <a:rPr lang="de-DE"/>
              <a:t>Mastertitelformat bearbeiten</a:t>
            </a:r>
            <a:endParaRPr lang="de-DE"/>
          </a:p>
        </p:txBody>
      </p:sp>
      <p:sp>
        <p:nvSpPr>
          <p:cNvPr id="14" name="Bildplatzhalter 8"/>
          <p:cNvSpPr>
            <a:spLocks noGrp="1"/>
          </p:cNvSpPr>
          <p:nvPr>
            <p:ph type="pic" sz="quarter" idx="25" hasCustomPrompt="1"/>
          </p:nvPr>
        </p:nvSpPr>
        <p:spPr>
          <a:xfrm>
            <a:off x="518317" y="1631156"/>
            <a:ext cx="5469732" cy="3951164"/>
          </a:xfrm>
          <a:solidFill>
            <a:schemeClr val="bg1">
              <a:lumMod val="95000"/>
            </a:schemeClr>
          </a:solidFill>
        </p:spPr>
        <p:txBody>
          <a:bodyPr/>
          <a:lstStyle/>
          <a:p>
            <a:r>
              <a:rPr lang="de-DE"/>
              <a:t> </a:t>
            </a:r>
            <a:endParaRPr lang="de-DE"/>
          </a:p>
        </p:txBody>
      </p:sp>
      <p:sp>
        <p:nvSpPr>
          <p:cNvPr id="15" name="Textplatzhalter 10"/>
          <p:cNvSpPr>
            <a:spLocks noGrp="1"/>
          </p:cNvSpPr>
          <p:nvPr>
            <p:ph type="body" sz="quarter" idx="26" hasCustomPrompt="1"/>
          </p:nvPr>
        </p:nvSpPr>
        <p:spPr>
          <a:xfrm>
            <a:off x="518317" y="5690271"/>
            <a:ext cx="5469732" cy="511084"/>
          </a:xfrm>
        </p:spPr>
        <p:txBody>
          <a:bodyPr wrap="square">
            <a:noAutofit/>
          </a:bodyPr>
          <a:lstStyle>
            <a:lvl1pPr>
              <a:lnSpc>
                <a:spcPct val="110000"/>
              </a:lnSpc>
              <a:spcAft>
                <a:spcPts val="0"/>
              </a:spcAft>
              <a:defRPr sz="1400"/>
            </a:lvl1pPr>
          </a:lstStyle>
          <a:p>
            <a:pPr lvl="0"/>
            <a:r>
              <a:rPr lang="de-DE" dirty="0"/>
              <a:t>Mastertextformat bearbeiten</a:t>
            </a:r>
            <a:endParaRPr lang="de-DE" dirty="0"/>
          </a:p>
        </p:txBody>
      </p:sp>
      <p:sp>
        <p:nvSpPr>
          <p:cNvPr id="16" name="Bildplatzhalter 8"/>
          <p:cNvSpPr>
            <a:spLocks noGrp="1"/>
          </p:cNvSpPr>
          <p:nvPr>
            <p:ph type="pic" sz="quarter" idx="27" hasCustomPrompt="1"/>
          </p:nvPr>
        </p:nvSpPr>
        <p:spPr>
          <a:xfrm>
            <a:off x="6206331" y="1631156"/>
            <a:ext cx="5469732" cy="3951164"/>
          </a:xfrm>
          <a:solidFill>
            <a:schemeClr val="bg1">
              <a:lumMod val="95000"/>
            </a:schemeClr>
          </a:solidFill>
        </p:spPr>
        <p:txBody>
          <a:bodyPr/>
          <a:lstStyle/>
          <a:p>
            <a:r>
              <a:rPr lang="de-DE"/>
              <a:t> </a:t>
            </a:r>
            <a:endParaRPr lang="de-DE"/>
          </a:p>
        </p:txBody>
      </p:sp>
      <p:sp>
        <p:nvSpPr>
          <p:cNvPr id="17" name="Textplatzhalter 10"/>
          <p:cNvSpPr>
            <a:spLocks noGrp="1"/>
          </p:cNvSpPr>
          <p:nvPr>
            <p:ph type="body" sz="quarter" idx="28" hasCustomPrompt="1"/>
          </p:nvPr>
        </p:nvSpPr>
        <p:spPr>
          <a:xfrm>
            <a:off x="6206331" y="5690271"/>
            <a:ext cx="5469732" cy="511084"/>
          </a:xfrm>
        </p:spPr>
        <p:txBody>
          <a:bodyPr wrap="square">
            <a:noAutofit/>
          </a:bodyPr>
          <a:lstStyle>
            <a:lvl1pPr>
              <a:lnSpc>
                <a:spcPct val="110000"/>
              </a:lnSpc>
              <a:spcAft>
                <a:spcPts val="0"/>
              </a:spcAft>
              <a:defRPr sz="1400"/>
            </a:lvl1pPr>
          </a:lstStyle>
          <a:p>
            <a:pPr lvl="0"/>
            <a:r>
              <a:rPr lang="de-DE" dirty="0"/>
              <a:t>Mastertextformat bearbeiten</a:t>
            </a:r>
            <a:endParaRPr lang="de-DE" dirty="0"/>
          </a:p>
        </p:txBody>
      </p:sp>
      <p:sp>
        <p:nvSpPr>
          <p:cNvPr id="11"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2"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ildfolie | 3x">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94AE8283-6444-49CD-9CA3-5DCF925E9ABA}"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a:xfrm>
            <a:off x="11482099" y="6634666"/>
            <a:ext cx="193964" cy="123111"/>
          </a:xfrm>
        </p:spPr>
        <p:txBody>
          <a:bodyPr/>
          <a:lstStyle/>
          <a:p>
            <a:fld id="{D949F9DF-37BD-4CD6-BF49-65BA579E1D7A}" type="slidenum">
              <a:rPr lang="de-DE" smtClean="0"/>
            </a:fld>
            <a:endParaRPr lang="de-DE"/>
          </a:p>
        </p:txBody>
      </p:sp>
      <p:sp>
        <p:nvSpPr>
          <p:cNvPr id="18" name="Titel 17"/>
          <p:cNvSpPr>
            <a:spLocks noGrp="1"/>
          </p:cNvSpPr>
          <p:nvPr>
            <p:ph type="title" hasCustomPrompt="1"/>
          </p:nvPr>
        </p:nvSpPr>
        <p:spPr/>
        <p:txBody>
          <a:bodyPr/>
          <a:lstStyle/>
          <a:p>
            <a:r>
              <a:rPr lang="de-DE"/>
              <a:t>Mastertitelformat bearbeiten</a:t>
            </a:r>
            <a:endParaRPr lang="de-DE"/>
          </a:p>
        </p:txBody>
      </p:sp>
      <p:sp>
        <p:nvSpPr>
          <p:cNvPr id="21" name="Bildplatzhalter 8"/>
          <p:cNvSpPr>
            <a:spLocks noGrp="1"/>
          </p:cNvSpPr>
          <p:nvPr>
            <p:ph type="pic" sz="quarter" idx="25" hasCustomPrompt="1"/>
          </p:nvPr>
        </p:nvSpPr>
        <p:spPr>
          <a:xfrm>
            <a:off x="518317" y="1631156"/>
            <a:ext cx="3569758" cy="3951164"/>
          </a:xfrm>
          <a:solidFill>
            <a:schemeClr val="bg1">
              <a:lumMod val="95000"/>
            </a:schemeClr>
          </a:solidFill>
        </p:spPr>
        <p:txBody>
          <a:bodyPr/>
          <a:lstStyle/>
          <a:p>
            <a:r>
              <a:rPr lang="de-DE"/>
              <a:t> </a:t>
            </a:r>
            <a:endParaRPr lang="de-DE"/>
          </a:p>
        </p:txBody>
      </p:sp>
      <p:sp>
        <p:nvSpPr>
          <p:cNvPr id="22" name="Textplatzhalter 10"/>
          <p:cNvSpPr>
            <a:spLocks noGrp="1"/>
          </p:cNvSpPr>
          <p:nvPr>
            <p:ph type="body" sz="quarter" idx="26" hasCustomPrompt="1"/>
          </p:nvPr>
        </p:nvSpPr>
        <p:spPr>
          <a:xfrm>
            <a:off x="518317" y="5690271"/>
            <a:ext cx="3569758" cy="511084"/>
          </a:xfrm>
        </p:spPr>
        <p:txBody>
          <a:bodyPr wrap="square">
            <a:noAutofit/>
          </a:bodyPr>
          <a:lstStyle>
            <a:lvl1pPr>
              <a:lnSpc>
                <a:spcPct val="110000"/>
              </a:lnSpc>
              <a:spcAft>
                <a:spcPts val="0"/>
              </a:spcAft>
              <a:defRPr sz="1400"/>
            </a:lvl1pPr>
          </a:lstStyle>
          <a:p>
            <a:pPr lvl="0"/>
            <a:r>
              <a:rPr lang="de-DE" dirty="0"/>
              <a:t>Mastertextformat bearbeiten</a:t>
            </a:r>
            <a:endParaRPr lang="de-DE" dirty="0"/>
          </a:p>
        </p:txBody>
      </p:sp>
      <p:sp>
        <p:nvSpPr>
          <p:cNvPr id="23" name="Bildplatzhalter 8"/>
          <p:cNvSpPr>
            <a:spLocks noGrp="1"/>
          </p:cNvSpPr>
          <p:nvPr>
            <p:ph type="pic" sz="quarter" idx="27" hasCustomPrompt="1"/>
          </p:nvPr>
        </p:nvSpPr>
        <p:spPr>
          <a:xfrm>
            <a:off x="8106305" y="1631156"/>
            <a:ext cx="3569758" cy="3951164"/>
          </a:xfrm>
          <a:solidFill>
            <a:schemeClr val="bg1">
              <a:lumMod val="95000"/>
            </a:schemeClr>
          </a:solidFill>
        </p:spPr>
        <p:txBody>
          <a:bodyPr/>
          <a:lstStyle/>
          <a:p>
            <a:r>
              <a:rPr lang="de-DE"/>
              <a:t> </a:t>
            </a:r>
            <a:endParaRPr lang="de-DE"/>
          </a:p>
        </p:txBody>
      </p:sp>
      <p:sp>
        <p:nvSpPr>
          <p:cNvPr id="24" name="Textplatzhalter 10"/>
          <p:cNvSpPr>
            <a:spLocks noGrp="1"/>
          </p:cNvSpPr>
          <p:nvPr>
            <p:ph type="body" sz="quarter" idx="28" hasCustomPrompt="1"/>
          </p:nvPr>
        </p:nvSpPr>
        <p:spPr>
          <a:xfrm>
            <a:off x="8106305" y="5690271"/>
            <a:ext cx="3569758" cy="511084"/>
          </a:xfrm>
        </p:spPr>
        <p:txBody>
          <a:bodyPr wrap="square">
            <a:noAutofit/>
          </a:bodyPr>
          <a:lstStyle>
            <a:lvl1pPr>
              <a:lnSpc>
                <a:spcPct val="110000"/>
              </a:lnSpc>
              <a:spcAft>
                <a:spcPts val="0"/>
              </a:spcAft>
              <a:defRPr sz="1400"/>
            </a:lvl1pPr>
          </a:lstStyle>
          <a:p>
            <a:pPr lvl="0"/>
            <a:r>
              <a:rPr lang="de-DE" dirty="0"/>
              <a:t>Mastertextformat bearbeiten</a:t>
            </a:r>
            <a:endParaRPr lang="de-DE" dirty="0"/>
          </a:p>
        </p:txBody>
      </p:sp>
      <p:sp>
        <p:nvSpPr>
          <p:cNvPr id="25" name="Bildplatzhalter 8"/>
          <p:cNvSpPr>
            <a:spLocks noGrp="1"/>
          </p:cNvSpPr>
          <p:nvPr>
            <p:ph type="pic" sz="quarter" idx="29" hasCustomPrompt="1"/>
          </p:nvPr>
        </p:nvSpPr>
        <p:spPr>
          <a:xfrm>
            <a:off x="4312311" y="1631156"/>
            <a:ext cx="3569758" cy="3951164"/>
          </a:xfrm>
          <a:solidFill>
            <a:schemeClr val="bg1">
              <a:lumMod val="95000"/>
            </a:schemeClr>
          </a:solidFill>
        </p:spPr>
        <p:txBody>
          <a:bodyPr/>
          <a:lstStyle/>
          <a:p>
            <a:r>
              <a:rPr lang="de-DE"/>
              <a:t> </a:t>
            </a:r>
            <a:endParaRPr lang="de-DE"/>
          </a:p>
        </p:txBody>
      </p:sp>
      <p:sp>
        <p:nvSpPr>
          <p:cNvPr id="26" name="Textplatzhalter 10"/>
          <p:cNvSpPr>
            <a:spLocks noGrp="1"/>
          </p:cNvSpPr>
          <p:nvPr>
            <p:ph type="body" sz="quarter" idx="30" hasCustomPrompt="1"/>
          </p:nvPr>
        </p:nvSpPr>
        <p:spPr>
          <a:xfrm>
            <a:off x="4312311" y="5690271"/>
            <a:ext cx="3569758" cy="511084"/>
          </a:xfrm>
        </p:spPr>
        <p:txBody>
          <a:bodyPr wrap="square">
            <a:noAutofit/>
          </a:bodyPr>
          <a:lstStyle>
            <a:lvl1pPr>
              <a:lnSpc>
                <a:spcPct val="110000"/>
              </a:lnSpc>
              <a:spcAft>
                <a:spcPts val="0"/>
              </a:spcAft>
              <a:defRPr sz="1400"/>
            </a:lvl1pPr>
          </a:lstStyle>
          <a:p>
            <a:pPr lvl="0"/>
            <a:r>
              <a:rPr lang="de-DE" dirty="0"/>
              <a:t>Mastertextformat bearbeiten</a:t>
            </a:r>
            <a:endParaRPr lang="de-DE" dirty="0"/>
          </a:p>
        </p:txBody>
      </p:sp>
      <p:sp>
        <p:nvSpPr>
          <p:cNvPr id="13"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4"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Inhaltsfolie">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F50A7B10-2FDC-4CFE-8373-9C9C59306FCA}"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8" name="Inhaltsplatzhalter 7"/>
          <p:cNvSpPr>
            <a:spLocks noGrp="1"/>
          </p:cNvSpPr>
          <p:nvPr>
            <p:ph sz="quarter" idx="14" hasCustomPrompt="1"/>
          </p:nvPr>
        </p:nvSpPr>
        <p:spPr>
          <a:xfrm>
            <a:off x="518317" y="1631156"/>
            <a:ext cx="11155366" cy="4569619"/>
          </a:xfrm>
        </p:spPr>
        <p:txBody>
          <a:bodyPr/>
          <a:lstStyle/>
          <a:p>
            <a:pPr lvl="0"/>
            <a:r>
              <a:rPr lang="de-DE" dirty="0"/>
              <a:t> </a:t>
            </a:r>
            <a:endParaRPr lang="de-DE" dirty="0"/>
          </a:p>
        </p:txBody>
      </p:sp>
      <p:sp>
        <p:nvSpPr>
          <p:cNvPr id="9" name="Titel 8"/>
          <p:cNvSpPr>
            <a:spLocks noGrp="1"/>
          </p:cNvSpPr>
          <p:nvPr>
            <p:ph type="title" hasCustomPrompt="1"/>
          </p:nvPr>
        </p:nvSpPr>
        <p:spPr/>
        <p:txBody>
          <a:bodyPr/>
          <a:lstStyle/>
          <a:p>
            <a:r>
              <a:rPr lang="de-DE"/>
              <a:t>Mastertitelformat bearbeiten</a:t>
            </a:r>
            <a:endParaRPr lang="de-DE"/>
          </a:p>
        </p:txBody>
      </p:sp>
      <p:sp>
        <p:nvSpPr>
          <p:cNvPr id="10"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1"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Inhaltsfolie | zweispaltig">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0FF1A7F5-681D-4EEC-82DB-FFBB8EB1519E}"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a:xfrm>
            <a:off x="11482099" y="6634666"/>
            <a:ext cx="193964" cy="123111"/>
          </a:xfrm>
        </p:spPr>
        <p:txBody>
          <a:bodyPr/>
          <a:lstStyle/>
          <a:p>
            <a:fld id="{D949F9DF-37BD-4CD6-BF49-65BA579E1D7A}" type="slidenum">
              <a:rPr lang="de-DE" smtClean="0"/>
            </a:fld>
            <a:endParaRPr lang="de-DE"/>
          </a:p>
        </p:txBody>
      </p:sp>
      <p:sp>
        <p:nvSpPr>
          <p:cNvPr id="8" name="Inhaltsplatzhalter 7"/>
          <p:cNvSpPr>
            <a:spLocks noGrp="1"/>
          </p:cNvSpPr>
          <p:nvPr>
            <p:ph sz="quarter" idx="14" hasCustomPrompt="1"/>
          </p:nvPr>
        </p:nvSpPr>
        <p:spPr>
          <a:xfrm>
            <a:off x="518317" y="1631156"/>
            <a:ext cx="5469733" cy="4569619"/>
          </a:xfrm>
        </p:spPr>
        <p:txBody>
          <a:bodyPr/>
          <a:lstStyle/>
          <a:p>
            <a:pPr lvl="0"/>
            <a:r>
              <a:rPr lang="de-DE" dirty="0"/>
              <a:t> </a:t>
            </a:r>
            <a:endParaRPr lang="de-DE" dirty="0"/>
          </a:p>
        </p:txBody>
      </p:sp>
      <p:sp>
        <p:nvSpPr>
          <p:cNvPr id="9" name="Titel 8"/>
          <p:cNvSpPr>
            <a:spLocks noGrp="1"/>
          </p:cNvSpPr>
          <p:nvPr>
            <p:ph type="title" hasCustomPrompt="1"/>
          </p:nvPr>
        </p:nvSpPr>
        <p:spPr/>
        <p:txBody>
          <a:bodyPr/>
          <a:lstStyle/>
          <a:p>
            <a:r>
              <a:rPr lang="de-DE"/>
              <a:t>Mastertitelformat bearbeiten</a:t>
            </a:r>
            <a:endParaRPr lang="de-DE"/>
          </a:p>
        </p:txBody>
      </p:sp>
      <p:sp>
        <p:nvSpPr>
          <p:cNvPr id="10"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1" name="Inhaltsplatzhalter 7"/>
          <p:cNvSpPr>
            <a:spLocks noGrp="1"/>
          </p:cNvSpPr>
          <p:nvPr>
            <p:ph sz="quarter" idx="39" hasCustomPrompt="1"/>
          </p:nvPr>
        </p:nvSpPr>
        <p:spPr>
          <a:xfrm>
            <a:off x="6206330" y="1631156"/>
            <a:ext cx="5469733" cy="4569619"/>
          </a:xfrm>
        </p:spPr>
        <p:txBody>
          <a:bodyPr/>
          <a:lstStyle/>
          <a:p>
            <a:pPr lvl="0"/>
            <a:r>
              <a:rPr lang="de-DE" dirty="0"/>
              <a:t> </a:t>
            </a:r>
            <a:endParaRPr lang="de-DE" dirty="0"/>
          </a:p>
        </p:txBody>
      </p:sp>
      <p:sp>
        <p:nvSpPr>
          <p:cNvPr id="12"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Inhaltsfolie | mit Text">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94DEF567-456B-47C0-882E-0CDCBE255FDB}"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7" name="Textplatzhalter 6"/>
          <p:cNvSpPr>
            <a:spLocks noGrp="1"/>
          </p:cNvSpPr>
          <p:nvPr>
            <p:ph type="body" sz="quarter" idx="15" hasCustomPrompt="1"/>
          </p:nvPr>
        </p:nvSpPr>
        <p:spPr>
          <a:xfrm>
            <a:off x="8104861" y="1631156"/>
            <a:ext cx="3571200" cy="4569620"/>
          </a:xfrm>
        </p:spPr>
        <p:txBody>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p:txBody>
      </p:sp>
      <p:sp>
        <p:nvSpPr>
          <p:cNvPr id="6" name="Titel 5"/>
          <p:cNvSpPr>
            <a:spLocks noGrp="1"/>
          </p:cNvSpPr>
          <p:nvPr>
            <p:ph type="title" hasCustomPrompt="1"/>
          </p:nvPr>
        </p:nvSpPr>
        <p:spPr/>
        <p:txBody>
          <a:bodyPr/>
          <a:lstStyle/>
          <a:p>
            <a:r>
              <a:rPr lang="de-DE"/>
              <a:t>Mastertitelformat bearbeiten</a:t>
            </a:r>
            <a:endParaRPr lang="de-DE"/>
          </a:p>
        </p:txBody>
      </p:sp>
      <p:sp>
        <p:nvSpPr>
          <p:cNvPr id="9" name="Inhaltsplatzhalter 7"/>
          <p:cNvSpPr>
            <a:spLocks noGrp="1"/>
          </p:cNvSpPr>
          <p:nvPr>
            <p:ph sz="quarter" idx="16" hasCustomPrompt="1"/>
          </p:nvPr>
        </p:nvSpPr>
        <p:spPr>
          <a:xfrm>
            <a:off x="518317" y="1631157"/>
            <a:ext cx="7363752" cy="4569620"/>
          </a:xfrm>
        </p:spPr>
        <p:txBody>
          <a:bodyPr/>
          <a:lstStyle/>
          <a:p>
            <a:pPr lvl="0"/>
            <a:r>
              <a:rPr lang="de-DE" dirty="0"/>
              <a:t> </a:t>
            </a:r>
            <a:endParaRPr lang="de-DE" dirty="0"/>
          </a:p>
        </p:txBody>
      </p:sp>
      <p:sp>
        <p:nvSpPr>
          <p:cNvPr id="11"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2"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showMasterSp="0" userDrawn="1">
  <p:cSld name="Nur Titel | Hellblau">
    <p:bg>
      <p:bgRef idx="1001">
        <a:schemeClr val="bg2"/>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solidFill>
                  <a:schemeClr val="tx1"/>
                </a:solidFill>
              </a:defRPr>
            </a:lvl1pPr>
          </a:lstStyle>
          <a:p>
            <a:r>
              <a:rPr lang="de-DE"/>
              <a:t>Mastertitelformat bearbeiten</a:t>
            </a:r>
            <a:endParaRPr lang="de-DE"/>
          </a:p>
        </p:txBody>
      </p:sp>
      <p:sp>
        <p:nvSpPr>
          <p:cNvPr id="3" name="Datumsplatzhalter 2"/>
          <p:cNvSpPr>
            <a:spLocks noGrp="1"/>
          </p:cNvSpPr>
          <p:nvPr>
            <p:ph type="dt" sz="half" idx="10"/>
          </p:nvPr>
        </p:nvSpPr>
        <p:spPr/>
        <p:txBody>
          <a:bodyPr/>
          <a:lstStyle>
            <a:lvl1pPr>
              <a:defRPr>
                <a:solidFill>
                  <a:schemeClr val="tx1"/>
                </a:solidFill>
              </a:defRPr>
            </a:lvl1pPr>
          </a:lstStyle>
          <a:p>
            <a:fld id="{54970D68-A485-49B0-9A3C-1FD13097F5B2}" type="datetime3">
              <a:rPr lang="en-US" smtClean="0"/>
            </a:fld>
            <a:endParaRPr lang="de-DE" dirty="0"/>
          </a:p>
        </p:txBody>
      </p:sp>
      <p:sp>
        <p:nvSpPr>
          <p:cNvPr id="4" name="Fußzeilenplatzhalter 3"/>
          <p:cNvSpPr>
            <a:spLocks noGrp="1"/>
          </p:cNvSpPr>
          <p:nvPr>
            <p:ph type="ftr" sz="quarter" idx="11"/>
          </p:nvPr>
        </p:nvSpPr>
        <p:spPr/>
        <p:txBody>
          <a:bodyPr/>
          <a:lstStyle>
            <a:lvl1pPr>
              <a:defRPr>
                <a:solidFill>
                  <a:schemeClr val="tx1"/>
                </a:solidFill>
              </a:defRPr>
            </a:lvl1pPr>
          </a:lstStyle>
          <a:p>
            <a:r>
              <a:rPr lang="de-DE"/>
              <a:t>Technische Fakultät</a:t>
            </a:r>
            <a:endParaRPr lang="de-DE" dirty="0"/>
          </a:p>
        </p:txBody>
      </p:sp>
      <p:sp>
        <p:nvSpPr>
          <p:cNvPr id="5" name="Foliennummernplatzhalter 4"/>
          <p:cNvSpPr>
            <a:spLocks noGrp="1"/>
          </p:cNvSpPr>
          <p:nvPr>
            <p:ph type="sldNum" sz="quarter" idx="12"/>
          </p:nvPr>
        </p:nvSpPr>
        <p:spPr/>
        <p:txBody>
          <a:bodyPr/>
          <a:lstStyle>
            <a:lvl1pPr>
              <a:defRPr>
                <a:solidFill>
                  <a:schemeClr val="tx1"/>
                </a:solidFill>
              </a:defRPr>
            </a:lvl1pPr>
          </a:lstStyle>
          <a:p>
            <a:fld id="{D949F9DF-37BD-4CD6-BF49-65BA579E1D7A}" type="slidenum">
              <a:rPr lang="de-DE" smtClean="0"/>
            </a:fld>
            <a:endParaRPr lang="de-DE"/>
          </a:p>
        </p:txBody>
      </p:sp>
      <p:sp>
        <p:nvSpPr>
          <p:cNvPr id="57" name="Rechteck 56"/>
          <p:cNvSpPr/>
          <p:nvPr userDrawn="1"/>
        </p:nvSpPr>
        <p:spPr>
          <a:xfrm>
            <a:off x="517200" y="6538526"/>
            <a:ext cx="11674800" cy="10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Rechteck 58"/>
          <p:cNvSpPr/>
          <p:nvPr userDrawn="1"/>
        </p:nvSpPr>
        <p:spPr>
          <a:xfrm>
            <a:off x="518400" y="1196733"/>
            <a:ext cx="11676062" cy="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Textplatzhalter 9"/>
          <p:cNvSpPr>
            <a:spLocks noGrp="1"/>
          </p:cNvSpPr>
          <p:nvPr>
            <p:ph type="body" sz="quarter" idx="23" hasCustomPrompt="1"/>
          </p:nvPr>
        </p:nvSpPr>
        <p:spPr>
          <a:xfrm>
            <a:off x="518317" y="687598"/>
            <a:ext cx="6844385" cy="249812"/>
          </a:xfrm>
        </p:spPr>
        <p:txBody>
          <a:bodyPr wrap="square">
            <a:spAutoFit/>
          </a:bodyPr>
          <a:lstStyle>
            <a:lvl1pPr>
              <a:defRPr sz="1600">
                <a:solidFill>
                  <a:schemeClr val="tx2"/>
                </a:solidFill>
              </a:defRPr>
            </a:lvl1pPr>
          </a:lstStyle>
          <a:p>
            <a:pPr lvl="0"/>
            <a:r>
              <a:rPr lang="de-DE" dirty="0"/>
              <a:t>Mastertextformat bearbeiten</a:t>
            </a:r>
            <a:endParaRPr lang="de-DE" dirty="0"/>
          </a:p>
        </p:txBody>
      </p:sp>
      <p:sp>
        <p:nvSpPr>
          <p:cNvPr id="61" name="Freihandform: Form 60"/>
          <p:cNvSpPr>
            <a:spLocks noChangeAspect="1"/>
          </p:cNvSpPr>
          <p:nvPr userDrawn="1"/>
        </p:nvSpPr>
        <p:spPr>
          <a:xfrm>
            <a:off x="10596063" y="299346"/>
            <a:ext cx="1080000" cy="412328"/>
          </a:xfrm>
          <a:custGeom>
            <a:avLst/>
            <a:gdLst>
              <a:gd name="connsiteX0" fmla="*/ 0 w 4797018"/>
              <a:gd name="connsiteY0" fmla="*/ 170736 h 1831428"/>
              <a:gd name="connsiteX1" fmla="*/ 92812 w 4797018"/>
              <a:gd name="connsiteY1" fmla="*/ 77924 h 1831428"/>
              <a:gd name="connsiteX2" fmla="*/ 92812 w 4797018"/>
              <a:gd name="connsiteY2" fmla="*/ 1763373 h 1831428"/>
              <a:gd name="connsiteX3" fmla="*/ 0 w 4797018"/>
              <a:gd name="connsiteY3" fmla="*/ 1763373 h 1831428"/>
              <a:gd name="connsiteX4" fmla="*/ 0 w 4797018"/>
              <a:gd name="connsiteY4" fmla="*/ 170736 h 1831428"/>
              <a:gd name="connsiteX5" fmla="*/ 278425 w 4797018"/>
              <a:gd name="connsiteY5" fmla="*/ 92812 h 1831428"/>
              <a:gd name="connsiteX6" fmla="*/ 1392136 w 4797018"/>
              <a:gd name="connsiteY6" fmla="*/ 92812 h 1831428"/>
              <a:gd name="connsiteX7" fmla="*/ 1392136 w 4797018"/>
              <a:gd name="connsiteY7" fmla="*/ 0 h 1831428"/>
              <a:gd name="connsiteX8" fmla="*/ 185614 w 4797018"/>
              <a:gd name="connsiteY8" fmla="*/ 0 h 1831428"/>
              <a:gd name="connsiteX9" fmla="*/ 185614 w 4797018"/>
              <a:gd name="connsiteY9" fmla="*/ 1113701 h 1831428"/>
              <a:gd name="connsiteX10" fmla="*/ 1210723 w 4797018"/>
              <a:gd name="connsiteY10" fmla="*/ 1113701 h 1831428"/>
              <a:gd name="connsiteX11" fmla="*/ 1210723 w 4797018"/>
              <a:gd name="connsiteY11" fmla="*/ 1020899 h 1831428"/>
              <a:gd name="connsiteX12" fmla="*/ 278425 w 4797018"/>
              <a:gd name="connsiteY12" fmla="*/ 1020899 h 1831428"/>
              <a:gd name="connsiteX13" fmla="*/ 278425 w 4797018"/>
              <a:gd name="connsiteY13" fmla="*/ 92812 h 1831428"/>
              <a:gd name="connsiteX14" fmla="*/ 1350464 w 4797018"/>
              <a:gd name="connsiteY14" fmla="*/ 835285 h 1831428"/>
              <a:gd name="connsiteX15" fmla="*/ 464048 w 4797018"/>
              <a:gd name="connsiteY15" fmla="*/ 835285 h 1831428"/>
              <a:gd name="connsiteX16" fmla="*/ 464048 w 4797018"/>
              <a:gd name="connsiteY16" fmla="*/ 464048 h 1831428"/>
              <a:gd name="connsiteX17" fmla="*/ 1222124 w 4797018"/>
              <a:gd name="connsiteY17" fmla="*/ 464048 h 1831428"/>
              <a:gd name="connsiteX18" fmla="*/ 1314926 w 4797018"/>
              <a:gd name="connsiteY18" fmla="*/ 371237 h 1831428"/>
              <a:gd name="connsiteX19" fmla="*/ 464048 w 4797018"/>
              <a:gd name="connsiteY19" fmla="*/ 371237 h 1831428"/>
              <a:gd name="connsiteX20" fmla="*/ 464048 w 4797018"/>
              <a:gd name="connsiteY20" fmla="*/ 278425 h 1831428"/>
              <a:gd name="connsiteX21" fmla="*/ 1392146 w 4797018"/>
              <a:gd name="connsiteY21" fmla="*/ 278425 h 1831428"/>
              <a:gd name="connsiteX22" fmla="*/ 1392146 w 4797018"/>
              <a:gd name="connsiteY22" fmla="*/ 185614 h 1831428"/>
              <a:gd name="connsiteX23" fmla="*/ 371237 w 4797018"/>
              <a:gd name="connsiteY23" fmla="*/ 185614 h 1831428"/>
              <a:gd name="connsiteX24" fmla="*/ 371237 w 4797018"/>
              <a:gd name="connsiteY24" fmla="*/ 928087 h 1831428"/>
              <a:gd name="connsiteX25" fmla="*/ 1258872 w 4797018"/>
              <a:gd name="connsiteY25" fmla="*/ 928087 h 1831428"/>
              <a:gd name="connsiteX26" fmla="*/ 1350464 w 4797018"/>
              <a:gd name="connsiteY26" fmla="*/ 835285 h 1831428"/>
              <a:gd name="connsiteX27" fmla="*/ 185614 w 4797018"/>
              <a:gd name="connsiteY27" fmla="*/ 1763373 h 1831428"/>
              <a:gd name="connsiteX28" fmla="*/ 278425 w 4797018"/>
              <a:gd name="connsiteY28" fmla="*/ 1763373 h 1831428"/>
              <a:gd name="connsiteX29" fmla="*/ 278425 w 4797018"/>
              <a:gd name="connsiteY29" fmla="*/ 1299324 h 1831428"/>
              <a:gd name="connsiteX30" fmla="*/ 371237 w 4797018"/>
              <a:gd name="connsiteY30" fmla="*/ 1299324 h 1831428"/>
              <a:gd name="connsiteX31" fmla="*/ 371237 w 4797018"/>
              <a:gd name="connsiteY31" fmla="*/ 1685449 h 1831428"/>
              <a:gd name="connsiteX32" fmla="*/ 464039 w 4797018"/>
              <a:gd name="connsiteY32" fmla="*/ 1592647 h 1831428"/>
              <a:gd name="connsiteX33" fmla="*/ 464039 w 4797018"/>
              <a:gd name="connsiteY33" fmla="*/ 1299324 h 1831428"/>
              <a:gd name="connsiteX34" fmla="*/ 1210723 w 4797018"/>
              <a:gd name="connsiteY34" fmla="*/ 1299324 h 1831428"/>
              <a:gd name="connsiteX35" fmla="*/ 1210723 w 4797018"/>
              <a:gd name="connsiteY35" fmla="*/ 1206522 h 1831428"/>
              <a:gd name="connsiteX36" fmla="*/ 185614 w 4797018"/>
              <a:gd name="connsiteY36" fmla="*/ 1206522 h 1831428"/>
              <a:gd name="connsiteX37" fmla="*/ 185614 w 4797018"/>
              <a:gd name="connsiteY37" fmla="*/ 1763373 h 1831428"/>
              <a:gd name="connsiteX38" fmla="*/ 4704207 w 4797018"/>
              <a:gd name="connsiteY38" fmla="*/ 0 h 1831428"/>
              <a:gd name="connsiteX39" fmla="*/ 4704207 w 4797018"/>
              <a:gd name="connsiteY39" fmla="*/ 1067314 h 1831428"/>
              <a:gd name="connsiteX40" fmla="*/ 4334837 w 4797018"/>
              <a:gd name="connsiteY40" fmla="*/ 1692688 h 1831428"/>
              <a:gd name="connsiteX41" fmla="*/ 4332742 w 4797018"/>
              <a:gd name="connsiteY41" fmla="*/ 1689954 h 1831428"/>
              <a:gd name="connsiteX42" fmla="*/ 4611405 w 4797018"/>
              <a:gd name="connsiteY42" fmla="*/ 1158564 h 1831428"/>
              <a:gd name="connsiteX43" fmla="*/ 4611405 w 4797018"/>
              <a:gd name="connsiteY43" fmla="*/ 0 h 1831428"/>
              <a:gd name="connsiteX44" fmla="*/ 4518594 w 4797018"/>
              <a:gd name="connsiteY44" fmla="*/ 0 h 1831428"/>
              <a:gd name="connsiteX45" fmla="*/ 4518594 w 4797018"/>
              <a:gd name="connsiteY45" fmla="*/ 1157021 h 1831428"/>
              <a:gd name="connsiteX46" fmla="*/ 3915337 w 4797018"/>
              <a:gd name="connsiteY46" fmla="*/ 1740170 h 1831428"/>
              <a:gd name="connsiteX47" fmla="*/ 3312081 w 4797018"/>
              <a:gd name="connsiteY47" fmla="*/ 1157021 h 1831428"/>
              <a:gd name="connsiteX48" fmla="*/ 3312081 w 4797018"/>
              <a:gd name="connsiteY48" fmla="*/ 77924 h 1831428"/>
              <a:gd name="connsiteX49" fmla="*/ 3219269 w 4797018"/>
              <a:gd name="connsiteY49" fmla="*/ 170736 h 1831428"/>
              <a:gd name="connsiteX50" fmla="*/ 3219269 w 4797018"/>
              <a:gd name="connsiteY50" fmla="*/ 1158564 h 1831428"/>
              <a:gd name="connsiteX51" fmla="*/ 3915337 w 4797018"/>
              <a:gd name="connsiteY51" fmla="*/ 1831429 h 1831428"/>
              <a:gd name="connsiteX52" fmla="*/ 4008139 w 4797018"/>
              <a:gd name="connsiteY52" fmla="*/ 1831429 h 1831428"/>
              <a:gd name="connsiteX53" fmla="*/ 4797019 w 4797018"/>
              <a:gd name="connsiteY53" fmla="*/ 1068667 h 1831428"/>
              <a:gd name="connsiteX54" fmla="*/ 4797019 w 4797018"/>
              <a:gd name="connsiteY54" fmla="*/ 0 h 1831428"/>
              <a:gd name="connsiteX55" fmla="*/ 4704207 w 4797018"/>
              <a:gd name="connsiteY55" fmla="*/ 0 h 1831428"/>
              <a:gd name="connsiteX56" fmla="*/ 3915328 w 4797018"/>
              <a:gd name="connsiteY56" fmla="*/ 1647358 h 1831428"/>
              <a:gd name="connsiteX57" fmla="*/ 4425773 w 4797018"/>
              <a:gd name="connsiteY57" fmla="*/ 1157021 h 1831428"/>
              <a:gd name="connsiteX58" fmla="*/ 4425782 w 4797018"/>
              <a:gd name="connsiteY58" fmla="*/ 1157021 h 1831428"/>
              <a:gd name="connsiteX59" fmla="*/ 4425782 w 4797018"/>
              <a:gd name="connsiteY59" fmla="*/ 77924 h 1831428"/>
              <a:gd name="connsiteX60" fmla="*/ 4332970 w 4797018"/>
              <a:gd name="connsiteY60" fmla="*/ 170736 h 1831428"/>
              <a:gd name="connsiteX61" fmla="*/ 4332970 w 4797018"/>
              <a:gd name="connsiteY61" fmla="*/ 1067305 h 1831428"/>
              <a:gd name="connsiteX62" fmla="*/ 4008130 w 4797018"/>
              <a:gd name="connsiteY62" fmla="*/ 1368933 h 1831428"/>
              <a:gd name="connsiteX63" fmla="*/ 3683298 w 4797018"/>
              <a:gd name="connsiteY63" fmla="*/ 1067305 h 1831428"/>
              <a:gd name="connsiteX64" fmla="*/ 3683289 w 4797018"/>
              <a:gd name="connsiteY64" fmla="*/ 0 h 1831428"/>
              <a:gd name="connsiteX65" fmla="*/ 3590487 w 4797018"/>
              <a:gd name="connsiteY65" fmla="*/ 0 h 1831428"/>
              <a:gd name="connsiteX66" fmla="*/ 3590487 w 4797018"/>
              <a:gd name="connsiteY66" fmla="*/ 1067305 h 1831428"/>
              <a:gd name="connsiteX67" fmla="*/ 4008130 w 4797018"/>
              <a:gd name="connsiteY67" fmla="*/ 1461745 h 1831428"/>
              <a:gd name="connsiteX68" fmla="*/ 4294699 w 4797018"/>
              <a:gd name="connsiteY68" fmla="*/ 1333129 h 1831428"/>
              <a:gd name="connsiteX69" fmla="*/ 4296785 w 4797018"/>
              <a:gd name="connsiteY69" fmla="*/ 1335862 h 1831428"/>
              <a:gd name="connsiteX70" fmla="*/ 3915328 w 4797018"/>
              <a:gd name="connsiteY70" fmla="*/ 1554556 h 1831428"/>
              <a:gd name="connsiteX71" fmla="*/ 3497742 w 4797018"/>
              <a:gd name="connsiteY71" fmla="*/ 1160116 h 1831428"/>
              <a:gd name="connsiteX72" fmla="*/ 3497685 w 4797018"/>
              <a:gd name="connsiteY72" fmla="*/ 1160116 h 1831428"/>
              <a:gd name="connsiteX73" fmla="*/ 3497685 w 4797018"/>
              <a:gd name="connsiteY73" fmla="*/ 0 h 1831428"/>
              <a:gd name="connsiteX74" fmla="*/ 3404873 w 4797018"/>
              <a:gd name="connsiteY74" fmla="*/ 0 h 1831428"/>
              <a:gd name="connsiteX75" fmla="*/ 3404873 w 4797018"/>
              <a:gd name="connsiteY75" fmla="*/ 1160107 h 1831428"/>
              <a:gd name="connsiteX76" fmla="*/ 3404921 w 4797018"/>
              <a:gd name="connsiteY76" fmla="*/ 1160107 h 1831428"/>
              <a:gd name="connsiteX77" fmla="*/ 3915328 w 4797018"/>
              <a:gd name="connsiteY77" fmla="*/ 1647358 h 1831428"/>
              <a:gd name="connsiteX78" fmla="*/ 1852984 w 4797018"/>
              <a:gd name="connsiteY78" fmla="*/ 1206522 h 1831428"/>
              <a:gd name="connsiteX79" fmla="*/ 1618288 w 4797018"/>
              <a:gd name="connsiteY79" fmla="*/ 1763373 h 1831428"/>
              <a:gd name="connsiteX80" fmla="*/ 1711119 w 4797018"/>
              <a:gd name="connsiteY80" fmla="*/ 1763363 h 1831428"/>
              <a:gd name="connsiteX81" fmla="*/ 1711100 w 4797018"/>
              <a:gd name="connsiteY81" fmla="*/ 1763373 h 1831428"/>
              <a:gd name="connsiteX82" fmla="*/ 1711119 w 4797018"/>
              <a:gd name="connsiteY82" fmla="*/ 1763373 h 1831428"/>
              <a:gd name="connsiteX83" fmla="*/ 1828448 w 4797018"/>
              <a:gd name="connsiteY83" fmla="*/ 1484948 h 1831428"/>
              <a:gd name="connsiteX84" fmla="*/ 2614774 w 4797018"/>
              <a:gd name="connsiteY84" fmla="*/ 1484948 h 1831428"/>
              <a:gd name="connsiteX85" fmla="*/ 2732018 w 4797018"/>
              <a:gd name="connsiteY85" fmla="*/ 1763373 h 1831428"/>
              <a:gd name="connsiteX86" fmla="*/ 2824820 w 4797018"/>
              <a:gd name="connsiteY86" fmla="*/ 1763373 h 1831428"/>
              <a:gd name="connsiteX87" fmla="*/ 2668515 w 4797018"/>
              <a:gd name="connsiteY87" fmla="*/ 1392136 h 1831428"/>
              <a:gd name="connsiteX88" fmla="*/ 1867567 w 4797018"/>
              <a:gd name="connsiteY88" fmla="*/ 1392136 h 1831428"/>
              <a:gd name="connsiteX89" fmla="*/ 1906676 w 4797018"/>
              <a:gd name="connsiteY89" fmla="*/ 1299324 h 1831428"/>
              <a:gd name="connsiteX90" fmla="*/ 2722236 w 4797018"/>
              <a:gd name="connsiteY90" fmla="*/ 1299324 h 1831428"/>
              <a:gd name="connsiteX91" fmla="*/ 2917632 w 4797018"/>
              <a:gd name="connsiteY91" fmla="*/ 1763373 h 1831428"/>
              <a:gd name="connsiteX92" fmla="*/ 3010443 w 4797018"/>
              <a:gd name="connsiteY92" fmla="*/ 1763373 h 1831428"/>
              <a:gd name="connsiteX93" fmla="*/ 2775976 w 4797018"/>
              <a:gd name="connsiteY93" fmla="*/ 1206522 h 1831428"/>
              <a:gd name="connsiteX94" fmla="*/ 1852984 w 4797018"/>
              <a:gd name="connsiteY94" fmla="*/ 1206522 h 1831428"/>
              <a:gd name="connsiteX95" fmla="*/ 1989544 w 4797018"/>
              <a:gd name="connsiteY95" fmla="*/ 0 h 1831428"/>
              <a:gd name="connsiteX96" fmla="*/ 1307459 w 4797018"/>
              <a:gd name="connsiteY96" fmla="*/ 1617898 h 1831428"/>
              <a:gd name="connsiteX97" fmla="*/ 1366533 w 4797018"/>
              <a:gd name="connsiteY97" fmla="*/ 1698098 h 1831428"/>
              <a:gd name="connsiteX98" fmla="*/ 2082356 w 4797018"/>
              <a:gd name="connsiteY98" fmla="*/ 0 h 1831428"/>
              <a:gd name="connsiteX99" fmla="*/ 1989544 w 4797018"/>
              <a:gd name="connsiteY99" fmla="*/ 0 h 1831428"/>
              <a:gd name="connsiteX100" fmla="*/ 2360771 w 4797018"/>
              <a:gd name="connsiteY100" fmla="*/ 0 h 1831428"/>
              <a:gd name="connsiteX101" fmla="*/ 3075708 w 4797018"/>
              <a:gd name="connsiteY101" fmla="*/ 1698098 h 1831428"/>
              <a:gd name="connsiteX102" fmla="*/ 3134639 w 4797018"/>
              <a:gd name="connsiteY102" fmla="*/ 1617898 h 1831428"/>
              <a:gd name="connsiteX103" fmla="*/ 2453592 w 4797018"/>
              <a:gd name="connsiteY103" fmla="*/ 0 h 1831428"/>
              <a:gd name="connsiteX104" fmla="*/ 2360771 w 4797018"/>
              <a:gd name="connsiteY104" fmla="*/ 0 h 1831428"/>
              <a:gd name="connsiteX105" fmla="*/ 1799101 w 4797018"/>
              <a:gd name="connsiteY105" fmla="*/ 1113711 h 1831428"/>
              <a:gd name="connsiteX106" fmla="*/ 1524610 w 4797018"/>
              <a:gd name="connsiteY106" fmla="*/ 1763373 h 1831428"/>
              <a:gd name="connsiteX107" fmla="*/ 1431798 w 4797018"/>
              <a:gd name="connsiteY107" fmla="*/ 1763373 h 1831428"/>
              <a:gd name="connsiteX108" fmla="*/ 2128761 w 4797018"/>
              <a:gd name="connsiteY108" fmla="*/ 110195 h 1831428"/>
              <a:gd name="connsiteX109" fmla="*/ 2512219 w 4797018"/>
              <a:gd name="connsiteY109" fmla="*/ 1020899 h 1831428"/>
              <a:gd name="connsiteX110" fmla="*/ 2605021 w 4797018"/>
              <a:gd name="connsiteY110" fmla="*/ 1020899 h 1831428"/>
              <a:gd name="connsiteX111" fmla="*/ 2175158 w 4797018"/>
              <a:gd name="connsiteY111" fmla="*/ 0 h 1831428"/>
              <a:gd name="connsiteX112" fmla="*/ 2267969 w 4797018"/>
              <a:gd name="connsiteY112" fmla="*/ 0 h 1831428"/>
              <a:gd name="connsiteX113" fmla="*/ 2736895 w 4797018"/>
              <a:gd name="connsiteY113" fmla="*/ 1113701 h 1831428"/>
              <a:gd name="connsiteX114" fmla="*/ 1799101 w 4797018"/>
              <a:gd name="connsiteY114" fmla="*/ 1113701 h 1831428"/>
              <a:gd name="connsiteX115" fmla="*/ 2221802 w 4797018"/>
              <a:gd name="connsiteY115" fmla="*/ 551602 h 1831428"/>
              <a:gd name="connsiteX116" fmla="*/ 2024015 w 4797018"/>
              <a:gd name="connsiteY116" fmla="*/ 1020899 h 1831428"/>
              <a:gd name="connsiteX117" fmla="*/ 2419398 w 4797018"/>
              <a:gd name="connsiteY117" fmla="*/ 1020899 h 1831428"/>
              <a:gd name="connsiteX118" fmla="*/ 2221802 w 4797018"/>
              <a:gd name="connsiteY118" fmla="*/ 551602 h 1831428"/>
              <a:gd name="connsiteX119" fmla="*/ 1838163 w 4797018"/>
              <a:gd name="connsiteY119" fmla="*/ 1020899 h 1831428"/>
              <a:gd name="connsiteX120" fmla="*/ 1931213 w 4797018"/>
              <a:gd name="connsiteY120" fmla="*/ 1020899 h 1831428"/>
              <a:gd name="connsiteX121" fmla="*/ 2175415 w 4797018"/>
              <a:gd name="connsiteY121" fmla="*/ 441436 h 1831428"/>
              <a:gd name="connsiteX122" fmla="*/ 2128942 w 4797018"/>
              <a:gd name="connsiteY122" fmla="*/ 331070 h 1831428"/>
              <a:gd name="connsiteX123" fmla="*/ 1838163 w 4797018"/>
              <a:gd name="connsiteY123" fmla="*/ 1020899 h 183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797018" h="1831428">
                <a:moveTo>
                  <a:pt x="0" y="170736"/>
                </a:moveTo>
                <a:lnTo>
                  <a:pt x="92812" y="77924"/>
                </a:lnTo>
                <a:lnTo>
                  <a:pt x="92812" y="1763373"/>
                </a:lnTo>
                <a:lnTo>
                  <a:pt x="0" y="1763373"/>
                </a:lnTo>
                <a:lnTo>
                  <a:pt x="0" y="170736"/>
                </a:lnTo>
                <a:close/>
                <a:moveTo>
                  <a:pt x="278425" y="92812"/>
                </a:moveTo>
                <a:lnTo>
                  <a:pt x="1392136" y="92812"/>
                </a:lnTo>
                <a:lnTo>
                  <a:pt x="1392136" y="0"/>
                </a:lnTo>
                <a:lnTo>
                  <a:pt x="185614" y="0"/>
                </a:lnTo>
                <a:lnTo>
                  <a:pt x="185614" y="1113701"/>
                </a:lnTo>
                <a:lnTo>
                  <a:pt x="1210723" y="1113701"/>
                </a:lnTo>
                <a:lnTo>
                  <a:pt x="1210723" y="1020899"/>
                </a:lnTo>
                <a:lnTo>
                  <a:pt x="278425" y="1020899"/>
                </a:lnTo>
                <a:lnTo>
                  <a:pt x="278425" y="92812"/>
                </a:lnTo>
                <a:close/>
                <a:moveTo>
                  <a:pt x="1350464" y="835285"/>
                </a:moveTo>
                <a:lnTo>
                  <a:pt x="464048" y="835285"/>
                </a:lnTo>
                <a:lnTo>
                  <a:pt x="464048" y="464048"/>
                </a:lnTo>
                <a:lnTo>
                  <a:pt x="1222124" y="464048"/>
                </a:lnTo>
                <a:lnTo>
                  <a:pt x="1314926" y="371237"/>
                </a:lnTo>
                <a:lnTo>
                  <a:pt x="464048" y="371237"/>
                </a:lnTo>
                <a:lnTo>
                  <a:pt x="464048" y="278425"/>
                </a:lnTo>
                <a:lnTo>
                  <a:pt x="1392146" y="278425"/>
                </a:lnTo>
                <a:lnTo>
                  <a:pt x="1392146" y="185614"/>
                </a:lnTo>
                <a:lnTo>
                  <a:pt x="371237" y="185614"/>
                </a:lnTo>
                <a:lnTo>
                  <a:pt x="371237" y="928087"/>
                </a:lnTo>
                <a:lnTo>
                  <a:pt x="1258872" y="928087"/>
                </a:lnTo>
                <a:lnTo>
                  <a:pt x="1350464" y="835285"/>
                </a:lnTo>
                <a:close/>
                <a:moveTo>
                  <a:pt x="185614" y="1763373"/>
                </a:moveTo>
                <a:lnTo>
                  <a:pt x="278425" y="1763373"/>
                </a:lnTo>
                <a:lnTo>
                  <a:pt x="278425" y="1299324"/>
                </a:lnTo>
                <a:lnTo>
                  <a:pt x="371237" y="1299324"/>
                </a:lnTo>
                <a:lnTo>
                  <a:pt x="371237" y="1685449"/>
                </a:lnTo>
                <a:lnTo>
                  <a:pt x="464039" y="1592647"/>
                </a:lnTo>
                <a:lnTo>
                  <a:pt x="464039" y="1299324"/>
                </a:lnTo>
                <a:lnTo>
                  <a:pt x="1210723" y="1299324"/>
                </a:lnTo>
                <a:lnTo>
                  <a:pt x="1210723" y="1206522"/>
                </a:lnTo>
                <a:lnTo>
                  <a:pt x="185614" y="1206522"/>
                </a:lnTo>
                <a:lnTo>
                  <a:pt x="185614" y="1763373"/>
                </a:lnTo>
                <a:close/>
                <a:moveTo>
                  <a:pt x="4704207" y="0"/>
                </a:moveTo>
                <a:lnTo>
                  <a:pt x="4704207" y="1067314"/>
                </a:lnTo>
                <a:cubicBezTo>
                  <a:pt x="4704207" y="1315669"/>
                  <a:pt x="4593393" y="1529039"/>
                  <a:pt x="4334837" y="1692688"/>
                </a:cubicBezTo>
                <a:lnTo>
                  <a:pt x="4332742" y="1689954"/>
                </a:lnTo>
                <a:cubicBezTo>
                  <a:pt x="4502639" y="1555213"/>
                  <a:pt x="4611405" y="1382144"/>
                  <a:pt x="4611405" y="1158564"/>
                </a:cubicBezTo>
                <a:lnTo>
                  <a:pt x="4611405" y="0"/>
                </a:lnTo>
                <a:lnTo>
                  <a:pt x="4518594" y="0"/>
                </a:lnTo>
                <a:lnTo>
                  <a:pt x="4518594" y="1157021"/>
                </a:lnTo>
                <a:cubicBezTo>
                  <a:pt x="4518594" y="1490196"/>
                  <a:pt x="4248512" y="1740170"/>
                  <a:pt x="3915337" y="1740170"/>
                </a:cubicBezTo>
                <a:cubicBezTo>
                  <a:pt x="3582162" y="1740170"/>
                  <a:pt x="3312081" y="1490186"/>
                  <a:pt x="3312081" y="1157021"/>
                </a:cubicBezTo>
                <a:lnTo>
                  <a:pt x="3312081" y="77924"/>
                </a:lnTo>
                <a:lnTo>
                  <a:pt x="3219269" y="170736"/>
                </a:lnTo>
                <a:lnTo>
                  <a:pt x="3219269" y="1158564"/>
                </a:lnTo>
                <a:cubicBezTo>
                  <a:pt x="3219269" y="1542993"/>
                  <a:pt x="3530908" y="1831429"/>
                  <a:pt x="3915337" y="1831429"/>
                </a:cubicBezTo>
                <a:cubicBezTo>
                  <a:pt x="3924233" y="1831429"/>
                  <a:pt x="4008139" y="1831429"/>
                  <a:pt x="4008139" y="1831429"/>
                </a:cubicBezTo>
                <a:cubicBezTo>
                  <a:pt x="4386691" y="1831429"/>
                  <a:pt x="4797019" y="1551870"/>
                  <a:pt x="4797019" y="1068667"/>
                </a:cubicBezTo>
                <a:cubicBezTo>
                  <a:pt x="4797019" y="1068210"/>
                  <a:pt x="4797019" y="0"/>
                  <a:pt x="4797019" y="0"/>
                </a:cubicBezTo>
                <a:lnTo>
                  <a:pt x="4704207" y="0"/>
                </a:lnTo>
                <a:close/>
                <a:moveTo>
                  <a:pt x="3915328" y="1647358"/>
                </a:moveTo>
                <a:cubicBezTo>
                  <a:pt x="4197077" y="1647358"/>
                  <a:pt x="4425515" y="1438694"/>
                  <a:pt x="4425773" y="1157021"/>
                </a:cubicBezTo>
                <a:lnTo>
                  <a:pt x="4425782" y="1157021"/>
                </a:lnTo>
                <a:lnTo>
                  <a:pt x="4425782" y="77924"/>
                </a:lnTo>
                <a:lnTo>
                  <a:pt x="4332970" y="170736"/>
                </a:lnTo>
                <a:lnTo>
                  <a:pt x="4332970" y="1067305"/>
                </a:lnTo>
                <a:cubicBezTo>
                  <a:pt x="4332970" y="1246699"/>
                  <a:pt x="4187533" y="1368933"/>
                  <a:pt x="4008130" y="1368933"/>
                </a:cubicBezTo>
                <a:cubicBezTo>
                  <a:pt x="3828736" y="1368933"/>
                  <a:pt x="3683298" y="1246699"/>
                  <a:pt x="3683298" y="1067305"/>
                </a:cubicBezTo>
                <a:lnTo>
                  <a:pt x="3683289" y="0"/>
                </a:lnTo>
                <a:lnTo>
                  <a:pt x="3590487" y="0"/>
                </a:lnTo>
                <a:lnTo>
                  <a:pt x="3590487" y="1067305"/>
                </a:lnTo>
                <a:cubicBezTo>
                  <a:pt x="3590487" y="1297962"/>
                  <a:pt x="3777472" y="1461745"/>
                  <a:pt x="4008130" y="1461745"/>
                </a:cubicBezTo>
                <a:cubicBezTo>
                  <a:pt x="4102446" y="1461745"/>
                  <a:pt x="4216937" y="1415148"/>
                  <a:pt x="4294699" y="1333129"/>
                </a:cubicBezTo>
                <a:lnTo>
                  <a:pt x="4296785" y="1335862"/>
                </a:lnTo>
                <a:cubicBezTo>
                  <a:pt x="4223881" y="1471070"/>
                  <a:pt x="4089102" y="1554556"/>
                  <a:pt x="3915328" y="1554556"/>
                </a:cubicBezTo>
                <a:cubicBezTo>
                  <a:pt x="3686090" y="1554556"/>
                  <a:pt x="3500009" y="1388593"/>
                  <a:pt x="3497742" y="1160116"/>
                </a:cubicBezTo>
                <a:lnTo>
                  <a:pt x="3497685" y="1160116"/>
                </a:lnTo>
                <a:lnTo>
                  <a:pt x="3497685" y="0"/>
                </a:lnTo>
                <a:lnTo>
                  <a:pt x="3404873" y="0"/>
                </a:lnTo>
                <a:lnTo>
                  <a:pt x="3404873" y="1160107"/>
                </a:lnTo>
                <a:lnTo>
                  <a:pt x="3404921" y="1160107"/>
                </a:lnTo>
                <a:cubicBezTo>
                  <a:pt x="3406855" y="1440218"/>
                  <a:pt x="3634616" y="1647358"/>
                  <a:pt x="3915328" y="1647358"/>
                </a:cubicBezTo>
                <a:close/>
                <a:moveTo>
                  <a:pt x="1852984" y="1206522"/>
                </a:moveTo>
                <a:lnTo>
                  <a:pt x="1618288" y="1763373"/>
                </a:lnTo>
                <a:lnTo>
                  <a:pt x="1711119" y="1763363"/>
                </a:lnTo>
                <a:lnTo>
                  <a:pt x="1711100" y="1763373"/>
                </a:lnTo>
                <a:lnTo>
                  <a:pt x="1711119" y="1763373"/>
                </a:lnTo>
                <a:lnTo>
                  <a:pt x="1828448" y="1484948"/>
                </a:lnTo>
                <a:lnTo>
                  <a:pt x="2614774" y="1484948"/>
                </a:lnTo>
                <a:lnTo>
                  <a:pt x="2732018" y="1763373"/>
                </a:lnTo>
                <a:lnTo>
                  <a:pt x="2824820" y="1763373"/>
                </a:lnTo>
                <a:lnTo>
                  <a:pt x="2668515" y="1392136"/>
                </a:lnTo>
                <a:lnTo>
                  <a:pt x="1867567" y="1392136"/>
                </a:lnTo>
                <a:lnTo>
                  <a:pt x="1906676" y="1299324"/>
                </a:lnTo>
                <a:lnTo>
                  <a:pt x="2722236" y="1299324"/>
                </a:lnTo>
                <a:lnTo>
                  <a:pt x="2917632" y="1763373"/>
                </a:lnTo>
                <a:lnTo>
                  <a:pt x="3010443" y="1763373"/>
                </a:lnTo>
                <a:lnTo>
                  <a:pt x="2775976" y="1206522"/>
                </a:lnTo>
                <a:lnTo>
                  <a:pt x="1852984" y="1206522"/>
                </a:lnTo>
                <a:close/>
                <a:moveTo>
                  <a:pt x="1989544" y="0"/>
                </a:moveTo>
                <a:lnTo>
                  <a:pt x="1307459" y="1617898"/>
                </a:lnTo>
                <a:lnTo>
                  <a:pt x="1366533" y="1698098"/>
                </a:lnTo>
                <a:lnTo>
                  <a:pt x="2082356" y="0"/>
                </a:lnTo>
                <a:lnTo>
                  <a:pt x="1989544" y="0"/>
                </a:lnTo>
                <a:close/>
                <a:moveTo>
                  <a:pt x="2360771" y="0"/>
                </a:moveTo>
                <a:lnTo>
                  <a:pt x="3075708" y="1698098"/>
                </a:lnTo>
                <a:lnTo>
                  <a:pt x="3134639" y="1617898"/>
                </a:lnTo>
                <a:lnTo>
                  <a:pt x="2453592" y="0"/>
                </a:lnTo>
                <a:lnTo>
                  <a:pt x="2360771" y="0"/>
                </a:lnTo>
                <a:close/>
                <a:moveTo>
                  <a:pt x="1799101" y="1113711"/>
                </a:moveTo>
                <a:lnTo>
                  <a:pt x="1524610" y="1763373"/>
                </a:lnTo>
                <a:lnTo>
                  <a:pt x="1431798" y="1763373"/>
                </a:lnTo>
                <a:lnTo>
                  <a:pt x="2128761" y="110195"/>
                </a:lnTo>
                <a:lnTo>
                  <a:pt x="2512219" y="1020899"/>
                </a:lnTo>
                <a:lnTo>
                  <a:pt x="2605021" y="1020899"/>
                </a:lnTo>
                <a:lnTo>
                  <a:pt x="2175158" y="0"/>
                </a:lnTo>
                <a:lnTo>
                  <a:pt x="2267969" y="0"/>
                </a:lnTo>
                <a:lnTo>
                  <a:pt x="2736895" y="1113701"/>
                </a:lnTo>
                <a:lnTo>
                  <a:pt x="1799101" y="1113701"/>
                </a:lnTo>
                <a:close/>
                <a:moveTo>
                  <a:pt x="2221802" y="551602"/>
                </a:moveTo>
                <a:lnTo>
                  <a:pt x="2024015" y="1020899"/>
                </a:lnTo>
                <a:lnTo>
                  <a:pt x="2419398" y="1020899"/>
                </a:lnTo>
                <a:lnTo>
                  <a:pt x="2221802" y="551602"/>
                </a:lnTo>
                <a:close/>
                <a:moveTo>
                  <a:pt x="1838163" y="1020899"/>
                </a:moveTo>
                <a:lnTo>
                  <a:pt x="1931213" y="1020899"/>
                </a:lnTo>
                <a:lnTo>
                  <a:pt x="2175415" y="441436"/>
                </a:lnTo>
                <a:lnTo>
                  <a:pt x="2128942" y="331070"/>
                </a:lnTo>
                <a:lnTo>
                  <a:pt x="1838163" y="1020899"/>
                </a:lnTo>
                <a:close/>
              </a:path>
            </a:pathLst>
          </a:custGeom>
          <a:solidFill>
            <a:schemeClr val="tx1"/>
          </a:solidFill>
          <a:ln w="9525" cap="flat">
            <a:noFill/>
            <a:prstDash val="solid"/>
            <a:miter/>
          </a:ln>
        </p:spPr>
        <p:txBody>
          <a:bodyPr rtlCol="0" anchor="ctr"/>
          <a:lstStyle/>
          <a:p>
            <a:endParaRPr lang="de-DE"/>
          </a:p>
        </p:txBody>
      </p:sp>
      <p:sp>
        <p:nvSpPr>
          <p:cNvPr id="10"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grpSp>
        <p:nvGrpSpPr>
          <p:cNvPr id="11" name="Gruppieren 10"/>
          <p:cNvGrpSpPr/>
          <p:nvPr userDrawn="1"/>
        </p:nvGrpSpPr>
        <p:grpSpPr>
          <a:xfrm>
            <a:off x="-390525" y="160153"/>
            <a:ext cx="333375" cy="136812"/>
            <a:chOff x="-133350" y="2711163"/>
            <a:chExt cx="333375" cy="136812"/>
          </a:xfrm>
        </p:grpSpPr>
        <p:cxnSp>
          <p:nvCxnSpPr>
            <p:cNvPr id="12" name="Gerader Verbinder 11"/>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3" name="Textfeld 12"/>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14" name="Gruppieren 13"/>
          <p:cNvGrpSpPr/>
          <p:nvPr userDrawn="1"/>
        </p:nvGrpSpPr>
        <p:grpSpPr>
          <a:xfrm>
            <a:off x="-390525" y="1131703"/>
            <a:ext cx="333375" cy="136812"/>
            <a:chOff x="-133350" y="2711163"/>
            <a:chExt cx="333375" cy="136812"/>
          </a:xfrm>
        </p:grpSpPr>
        <p:cxnSp>
          <p:nvCxnSpPr>
            <p:cNvPr id="15" name="Gerader Verbinder 14"/>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6" name="Textfeld 15"/>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06,00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17" name="Gruppieren 16"/>
          <p:cNvGrpSpPr/>
          <p:nvPr userDrawn="1"/>
        </p:nvGrpSpPr>
        <p:grpSpPr>
          <a:xfrm>
            <a:off x="-390525" y="1491963"/>
            <a:ext cx="333375" cy="136812"/>
            <a:chOff x="-133350" y="2711163"/>
            <a:chExt cx="333375" cy="136812"/>
          </a:xfrm>
        </p:grpSpPr>
        <p:cxnSp>
          <p:nvCxnSpPr>
            <p:cNvPr id="18" name="Gerader Verbinder 17"/>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9" name="Textfeld 18"/>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05,00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0" name="Gruppieren 19"/>
          <p:cNvGrpSpPr/>
          <p:nvPr userDrawn="1"/>
        </p:nvGrpSpPr>
        <p:grpSpPr>
          <a:xfrm>
            <a:off x="-390525" y="3292188"/>
            <a:ext cx="333375" cy="136812"/>
            <a:chOff x="-133350" y="2711163"/>
            <a:chExt cx="333375" cy="136812"/>
          </a:xfrm>
        </p:grpSpPr>
        <p:cxnSp>
          <p:nvCxnSpPr>
            <p:cNvPr id="21" name="Gerader Verbinder 20"/>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2" name="Textfeld 21"/>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3" name="Gruppieren 22"/>
          <p:cNvGrpSpPr/>
          <p:nvPr userDrawn="1"/>
        </p:nvGrpSpPr>
        <p:grpSpPr>
          <a:xfrm>
            <a:off x="-390525" y="6063963"/>
            <a:ext cx="333375" cy="136812"/>
            <a:chOff x="-133350" y="2711163"/>
            <a:chExt cx="333375" cy="136812"/>
          </a:xfrm>
        </p:grpSpPr>
        <p:cxnSp>
          <p:nvCxnSpPr>
            <p:cNvPr id="24" name="Gerader Verbinder 23"/>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Textfeld 24"/>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07,70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6" name="Gruppieren 25"/>
          <p:cNvGrpSpPr/>
          <p:nvPr userDrawn="1"/>
        </p:nvGrpSpPr>
        <p:grpSpPr>
          <a:xfrm>
            <a:off x="-390525" y="6495763"/>
            <a:ext cx="333375" cy="136812"/>
            <a:chOff x="-133350" y="2711163"/>
            <a:chExt cx="333375" cy="136812"/>
          </a:xfrm>
        </p:grpSpPr>
        <p:cxnSp>
          <p:nvCxnSpPr>
            <p:cNvPr id="27" name="Gerader Verbinder 26"/>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8" name="Textfeld 27"/>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08,90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9" name="Gruppieren 28"/>
          <p:cNvGrpSpPr/>
          <p:nvPr userDrawn="1"/>
        </p:nvGrpSpPr>
        <p:grpSpPr>
          <a:xfrm rot="16200000">
            <a:off x="281643" y="-299136"/>
            <a:ext cx="333375" cy="136808"/>
            <a:chOff x="-133350" y="2711167"/>
            <a:chExt cx="333375" cy="136808"/>
          </a:xfrm>
        </p:grpSpPr>
        <p:cxnSp>
          <p:nvCxnSpPr>
            <p:cNvPr id="30" name="Gerader Verbinder 29"/>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1" name="Textfeld 30"/>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32" name="Gruppieren 31"/>
          <p:cNvGrpSpPr/>
          <p:nvPr userDrawn="1"/>
        </p:nvGrpSpPr>
        <p:grpSpPr>
          <a:xfrm rot="16200000">
            <a:off x="5752963" y="-299136"/>
            <a:ext cx="333375" cy="136804"/>
            <a:chOff x="-133350" y="2711171"/>
            <a:chExt cx="333375" cy="136804"/>
          </a:xfrm>
        </p:grpSpPr>
        <p:cxnSp>
          <p:nvCxnSpPr>
            <p:cNvPr id="33" name="Gerader Verbinder 32"/>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4" name="Textfeld 33"/>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35" name="Gruppieren 34"/>
          <p:cNvGrpSpPr/>
          <p:nvPr userDrawn="1"/>
        </p:nvGrpSpPr>
        <p:grpSpPr>
          <a:xfrm>
            <a:off x="6203950" y="-397424"/>
            <a:ext cx="124906" cy="333375"/>
            <a:chOff x="6416680" y="-397424"/>
            <a:chExt cx="124906" cy="333375"/>
          </a:xfrm>
        </p:grpSpPr>
        <p:cxnSp>
          <p:nvCxnSpPr>
            <p:cNvPr id="36" name="Gerader Verbinder 35"/>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7" name="Textfeld 36"/>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cxnSp>
        <p:nvCxnSpPr>
          <p:cNvPr id="38" name="Gerader Verbinder 37"/>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39" name="Gruppieren 38"/>
          <p:cNvGrpSpPr/>
          <p:nvPr userDrawn="1"/>
        </p:nvGrpSpPr>
        <p:grpSpPr>
          <a:xfrm rot="16200000">
            <a:off x="11447325" y="-299139"/>
            <a:ext cx="333375" cy="136800"/>
            <a:chOff x="-133350" y="2711175"/>
            <a:chExt cx="333375" cy="136800"/>
          </a:xfrm>
        </p:grpSpPr>
        <p:cxnSp>
          <p:nvCxnSpPr>
            <p:cNvPr id="40" name="Gerader Verbinder 39"/>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1" name="Textfeld 40"/>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spTree>
  </p:cSld>
  <p:clrMapOvr>
    <a:overrideClrMapping bg1="dk1" tx1="lt1" bg2="dk2" tx2="lt2" accent1="accent1" accent2="accent2" accent3="accent3" accent4="accent4" accent5="accent5" accent6="accent6" hlink="hlink" folHlink="folHlink"/>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Nur Titel | weiß">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a:t>Mastertitelformat bearbeiten</a:t>
            </a:r>
            <a:endParaRPr lang="de-DE"/>
          </a:p>
        </p:txBody>
      </p:sp>
      <p:sp>
        <p:nvSpPr>
          <p:cNvPr id="3" name="Datumsplatzhalter 2"/>
          <p:cNvSpPr>
            <a:spLocks noGrp="1"/>
          </p:cNvSpPr>
          <p:nvPr>
            <p:ph type="dt" sz="half" idx="10"/>
          </p:nvPr>
        </p:nvSpPr>
        <p:spPr/>
        <p:txBody>
          <a:bodyPr/>
          <a:lstStyle/>
          <a:p>
            <a:fld id="{C0A6A598-D044-4801-B23A-12AD2AFA1045}"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7"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8"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Zitatfoli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a:t>Mastertitelformat bearbeiten</a:t>
            </a:r>
            <a:endParaRPr lang="de-DE" dirty="0"/>
          </a:p>
        </p:txBody>
      </p:sp>
      <p:sp>
        <p:nvSpPr>
          <p:cNvPr id="3" name="Datumsplatzhalter 2"/>
          <p:cNvSpPr>
            <a:spLocks noGrp="1"/>
          </p:cNvSpPr>
          <p:nvPr>
            <p:ph type="dt" sz="half" idx="10"/>
          </p:nvPr>
        </p:nvSpPr>
        <p:spPr/>
        <p:txBody>
          <a:bodyPr/>
          <a:lstStyle/>
          <a:p>
            <a:fld id="{6BB945B8-5192-43F5-8630-42FAD2B50E35}"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7" name="Rechteck 6"/>
          <p:cNvSpPr/>
          <p:nvPr userDrawn="1"/>
        </p:nvSpPr>
        <p:spPr>
          <a:xfrm>
            <a:off x="518317" y="1631155"/>
            <a:ext cx="11157746" cy="45696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pPr>
            <a:endParaRPr kumimoji="0" lang="de-DE" sz="1600" b="0"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9" name="Textplatzhalter 8"/>
          <p:cNvSpPr>
            <a:spLocks noGrp="1"/>
          </p:cNvSpPr>
          <p:nvPr>
            <p:ph type="body" sz="quarter" idx="24" hasCustomPrompt="1"/>
          </p:nvPr>
        </p:nvSpPr>
        <p:spPr>
          <a:xfrm>
            <a:off x="2497190" y="2835964"/>
            <a:ext cx="7200000" cy="2160000"/>
          </a:xfrm>
        </p:spPr>
        <p:txBody>
          <a:bodyPr rIns="0" anchor="ctr" anchorCtr="0">
            <a:normAutofit/>
          </a:bodyPr>
          <a:lstStyle>
            <a:lvl1pPr algn="ctr">
              <a:defRPr sz="2000" i="1"/>
            </a:lvl1pPr>
            <a:lvl2pPr marL="0" indent="0">
              <a:buNone/>
              <a:defRPr/>
            </a:lvl2pPr>
          </a:lstStyle>
          <a:p>
            <a:pPr lvl="0"/>
            <a:r>
              <a:rPr lang="de-DE" dirty="0"/>
              <a:t>„Mastertextformat bearbeiten“</a:t>
            </a:r>
            <a:endParaRPr lang="de-DE" dirty="0"/>
          </a:p>
        </p:txBody>
      </p:sp>
      <p:sp>
        <p:nvSpPr>
          <p:cNvPr id="10"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1"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folie | zweispaltig">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97906C81-02B5-4E21-926C-898E5C3AB70F}"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7" name="Textplatzhalter 6"/>
          <p:cNvSpPr>
            <a:spLocks noGrp="1"/>
          </p:cNvSpPr>
          <p:nvPr>
            <p:ph type="body" sz="quarter" idx="13" hasCustomPrompt="1"/>
          </p:nvPr>
        </p:nvSpPr>
        <p:spPr>
          <a:xfrm>
            <a:off x="518318" y="1631156"/>
            <a:ext cx="5469732" cy="4569619"/>
          </a:xfrm>
        </p:spPr>
        <p:txBody>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p:txBody>
      </p:sp>
      <p:sp>
        <p:nvSpPr>
          <p:cNvPr id="8" name="Textplatzhalter 6"/>
          <p:cNvSpPr>
            <a:spLocks noGrp="1"/>
          </p:cNvSpPr>
          <p:nvPr>
            <p:ph type="body" sz="quarter" idx="14" hasCustomPrompt="1"/>
          </p:nvPr>
        </p:nvSpPr>
        <p:spPr>
          <a:xfrm>
            <a:off x="6206329" y="1631156"/>
            <a:ext cx="5469732" cy="4569619"/>
          </a:xfrm>
        </p:spPr>
        <p:txBody>
          <a:bodyPr/>
          <a:lstStyle/>
          <a:p>
            <a:pPr lvl="0"/>
            <a:r>
              <a:rPr lang="de-DE"/>
              <a:t>Mastertextformat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
        <p:nvSpPr>
          <p:cNvPr id="6" name="Titel 5"/>
          <p:cNvSpPr>
            <a:spLocks noGrp="1"/>
          </p:cNvSpPr>
          <p:nvPr>
            <p:ph type="title" hasCustomPrompt="1"/>
          </p:nvPr>
        </p:nvSpPr>
        <p:spPr/>
        <p:txBody>
          <a:bodyPr/>
          <a:lstStyle/>
          <a:p>
            <a:r>
              <a:rPr lang="de-DE"/>
              <a:t>Mastertitelformat bearbeiten</a:t>
            </a:r>
            <a:endParaRPr lang="de-DE"/>
          </a:p>
        </p:txBody>
      </p:sp>
      <p:sp>
        <p:nvSpPr>
          <p:cNvPr id="9" name="Textplatzhalter 9"/>
          <p:cNvSpPr>
            <a:spLocks noGrp="1"/>
          </p:cNvSpPr>
          <p:nvPr>
            <p:ph type="body" sz="quarter" idx="15" hasCustomPrompt="1"/>
          </p:nvPr>
        </p:nvSpPr>
        <p:spPr>
          <a:xfrm>
            <a:off x="518318" y="687598"/>
            <a:ext cx="6844386"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
        <p:nvSpPr>
          <p:cNvPr id="10"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showMasterSp="0" userDrawn="1">
  <p:cSld name="Schlussfolie">
    <p:bg>
      <p:bgRef idx="1001">
        <a:schemeClr val="bg2"/>
      </p:bgRef>
    </p:bg>
    <p:spTree>
      <p:nvGrpSpPr>
        <p:cNvPr id="1" name=""/>
        <p:cNvGrpSpPr/>
        <p:nvPr/>
      </p:nvGrpSpPr>
      <p:grpSpPr>
        <a:xfrm>
          <a:off x="0" y="0"/>
          <a:ext cx="0" cy="0"/>
          <a:chOff x="0" y="0"/>
          <a:chExt cx="0" cy="0"/>
        </a:xfrm>
      </p:grpSpPr>
      <p:sp>
        <p:nvSpPr>
          <p:cNvPr id="57" name="Textplatzhalter 167"/>
          <p:cNvSpPr>
            <a:spLocks noGrp="1"/>
          </p:cNvSpPr>
          <p:nvPr>
            <p:ph type="body" sz="quarter" idx="12" hasCustomPrompt="1"/>
          </p:nvPr>
        </p:nvSpPr>
        <p:spPr>
          <a:xfrm>
            <a:off x="0" y="1628775"/>
            <a:ext cx="12192000" cy="5229225"/>
          </a:xfrm>
          <a:gradFill>
            <a:gsLst>
              <a:gs pos="50000">
                <a:schemeClr val="accent4">
                  <a:alpha val="50000"/>
                </a:schemeClr>
              </a:gs>
              <a:gs pos="5000">
                <a:schemeClr val="accent4"/>
              </a:gs>
              <a:gs pos="100000">
                <a:schemeClr val="accent4">
                  <a:alpha val="20000"/>
                </a:schemeClr>
              </a:gs>
            </a:gsLst>
            <a:lin ang="5400000" scaled="1"/>
          </a:gradFill>
        </p:spPr>
        <p:txBody>
          <a:bodyPr vert="horz" wrap="square" lIns="540000" tIns="1188000" rIns="0" bIns="0" rtlCol="0" anchor="t" anchorCtr="0">
            <a:noAutofit/>
          </a:bodyPr>
          <a:lstStyle>
            <a:lvl1pPr>
              <a:defRPr lang="de-DE" sz="4000" b="1" dirty="0">
                <a:latin typeface="+mj-lt"/>
                <a:ea typeface="+mj-ea"/>
                <a:cs typeface="+mj-cs"/>
              </a:defRPr>
            </a:lvl1pPr>
          </a:lstStyle>
          <a:p>
            <a:pPr lvl="0">
              <a:spcBef>
                <a:spcPct val="0"/>
              </a:spcBef>
            </a:pPr>
            <a:r>
              <a:rPr lang="de-DE" dirty="0"/>
              <a:t> </a:t>
            </a:r>
            <a:endParaRPr lang="de-DE" dirty="0"/>
          </a:p>
        </p:txBody>
      </p:sp>
      <p:sp>
        <p:nvSpPr>
          <p:cNvPr id="59" name="Bildplatzhalter 60"/>
          <p:cNvSpPr>
            <a:spLocks noGrp="1"/>
          </p:cNvSpPr>
          <p:nvPr>
            <p:ph type="pic" sz="quarter" idx="10" hasCustomPrompt="1"/>
          </p:nvPr>
        </p:nvSpPr>
        <p:spPr>
          <a:xfrm>
            <a:off x="0" y="1628775"/>
            <a:ext cx="12192000" cy="5229226"/>
          </a:xfrm>
          <a:solidFill>
            <a:schemeClr val="tx1">
              <a:lumMod val="95000"/>
            </a:schemeClr>
          </a:solidFill>
        </p:spPr>
        <p:txBody>
          <a:bodyPr/>
          <a:lstStyle/>
          <a:p>
            <a:r>
              <a:rPr lang="de-DE" dirty="0"/>
              <a:t> </a:t>
            </a:r>
            <a:endParaRPr lang="de-DE" dirty="0"/>
          </a:p>
        </p:txBody>
      </p:sp>
      <p:sp>
        <p:nvSpPr>
          <p:cNvPr id="60" name="Rechteck 59"/>
          <p:cNvSpPr/>
          <p:nvPr userDrawn="1"/>
        </p:nvSpPr>
        <p:spPr>
          <a:xfrm>
            <a:off x="518400" y="1196733"/>
            <a:ext cx="11676062" cy="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4" name="Textplatzhalter 64"/>
          <p:cNvSpPr>
            <a:spLocks noGrp="1"/>
          </p:cNvSpPr>
          <p:nvPr>
            <p:ph type="body" sz="quarter" idx="13" hasCustomPrompt="1"/>
          </p:nvPr>
        </p:nvSpPr>
        <p:spPr>
          <a:xfrm>
            <a:off x="518317" y="2647985"/>
            <a:ext cx="11157745" cy="1562031"/>
          </a:xfrm>
        </p:spPr>
        <p:txBody>
          <a:bodyPr vert="horz" wrap="square" lIns="0" tIns="0" rIns="360000" bIns="0" rtlCol="0" anchor="ctr" anchorCtr="0">
            <a:spAutoFit/>
          </a:bodyPr>
          <a:lstStyle>
            <a:lvl1pPr>
              <a:spcAft>
                <a:spcPts val="0"/>
              </a:spcAft>
              <a:defRPr lang="de-DE" sz="4800" b="1" dirty="0" smtClean="0">
                <a:latin typeface="+mj-lt"/>
                <a:ea typeface="+mj-ea"/>
                <a:cs typeface="+mj-cs"/>
              </a:defRPr>
            </a:lvl1pPr>
          </a:lstStyle>
          <a:p>
            <a:pPr lvl="0">
              <a:spcBef>
                <a:spcPct val="0"/>
              </a:spcBef>
            </a:pPr>
            <a:r>
              <a:rPr lang="de-DE" dirty="0"/>
              <a:t>Vielen Dank</a:t>
            </a:r>
            <a:br>
              <a:rPr lang="de-DE" dirty="0"/>
            </a:br>
            <a:r>
              <a:rPr lang="de-DE" dirty="0"/>
              <a:t>für Ihre Aufmerksamkeit!</a:t>
            </a:r>
            <a:endParaRPr lang="de-DE" dirty="0"/>
          </a:p>
        </p:txBody>
      </p:sp>
      <p:sp>
        <p:nvSpPr>
          <p:cNvPr id="58" name="Freihandform: Form 57"/>
          <p:cNvSpPr/>
          <p:nvPr userDrawn="1"/>
        </p:nvSpPr>
        <p:spPr>
          <a:xfrm>
            <a:off x="10056938" y="300703"/>
            <a:ext cx="1619125" cy="618155"/>
          </a:xfrm>
          <a:custGeom>
            <a:avLst/>
            <a:gdLst>
              <a:gd name="connsiteX0" fmla="*/ 0 w 1456912"/>
              <a:gd name="connsiteY0" fmla="*/ 51854 h 556225"/>
              <a:gd name="connsiteX1" fmla="*/ 28188 w 1456912"/>
              <a:gd name="connsiteY1" fmla="*/ 23666 h 556225"/>
              <a:gd name="connsiteX2" fmla="*/ 28188 w 1456912"/>
              <a:gd name="connsiteY2" fmla="*/ 535557 h 556225"/>
              <a:gd name="connsiteX3" fmla="*/ 0 w 1456912"/>
              <a:gd name="connsiteY3" fmla="*/ 535557 h 556225"/>
              <a:gd name="connsiteX4" fmla="*/ 0 w 1456912"/>
              <a:gd name="connsiteY4" fmla="*/ 51854 h 556225"/>
              <a:gd name="connsiteX5" fmla="*/ 84564 w 1456912"/>
              <a:gd name="connsiteY5" fmla="*/ 28188 h 556225"/>
              <a:gd name="connsiteX6" fmla="*/ 422811 w 1456912"/>
              <a:gd name="connsiteY6" fmla="*/ 28188 h 556225"/>
              <a:gd name="connsiteX7" fmla="*/ 422811 w 1456912"/>
              <a:gd name="connsiteY7" fmla="*/ 0 h 556225"/>
              <a:gd name="connsiteX8" fmla="*/ 56376 w 1456912"/>
              <a:gd name="connsiteY8" fmla="*/ 0 h 556225"/>
              <a:gd name="connsiteX9" fmla="*/ 56376 w 1456912"/>
              <a:gd name="connsiteY9" fmla="*/ 338244 h 556225"/>
              <a:gd name="connsiteX10" fmla="*/ 367711 w 1456912"/>
              <a:gd name="connsiteY10" fmla="*/ 338244 h 556225"/>
              <a:gd name="connsiteX11" fmla="*/ 367711 w 1456912"/>
              <a:gd name="connsiteY11" fmla="*/ 310062 h 556225"/>
              <a:gd name="connsiteX12" fmla="*/ 84564 w 1456912"/>
              <a:gd name="connsiteY12" fmla="*/ 310062 h 556225"/>
              <a:gd name="connsiteX13" fmla="*/ 84564 w 1456912"/>
              <a:gd name="connsiteY13" fmla="*/ 28188 h 556225"/>
              <a:gd name="connsiteX14" fmla="*/ 410152 w 1456912"/>
              <a:gd name="connsiteY14" fmla="*/ 253686 h 556225"/>
              <a:gd name="connsiteX15" fmla="*/ 140937 w 1456912"/>
              <a:gd name="connsiteY15" fmla="*/ 253686 h 556225"/>
              <a:gd name="connsiteX16" fmla="*/ 140937 w 1456912"/>
              <a:gd name="connsiteY16" fmla="*/ 140940 h 556225"/>
              <a:gd name="connsiteX17" fmla="*/ 371171 w 1456912"/>
              <a:gd name="connsiteY17" fmla="*/ 140940 h 556225"/>
              <a:gd name="connsiteX18" fmla="*/ 399359 w 1456912"/>
              <a:gd name="connsiteY18" fmla="*/ 112752 h 556225"/>
              <a:gd name="connsiteX19" fmla="*/ 140937 w 1456912"/>
              <a:gd name="connsiteY19" fmla="*/ 112752 h 556225"/>
              <a:gd name="connsiteX20" fmla="*/ 140937 w 1456912"/>
              <a:gd name="connsiteY20" fmla="*/ 84564 h 556225"/>
              <a:gd name="connsiteX21" fmla="*/ 422811 w 1456912"/>
              <a:gd name="connsiteY21" fmla="*/ 84564 h 556225"/>
              <a:gd name="connsiteX22" fmla="*/ 422811 w 1456912"/>
              <a:gd name="connsiteY22" fmla="*/ 56376 h 556225"/>
              <a:gd name="connsiteX23" fmla="*/ 112749 w 1456912"/>
              <a:gd name="connsiteY23" fmla="*/ 56376 h 556225"/>
              <a:gd name="connsiteX24" fmla="*/ 112749 w 1456912"/>
              <a:gd name="connsiteY24" fmla="*/ 281874 h 556225"/>
              <a:gd name="connsiteX25" fmla="*/ 382334 w 1456912"/>
              <a:gd name="connsiteY25" fmla="*/ 281874 h 556225"/>
              <a:gd name="connsiteX26" fmla="*/ 410152 w 1456912"/>
              <a:gd name="connsiteY26" fmla="*/ 253686 h 556225"/>
              <a:gd name="connsiteX27" fmla="*/ 56376 w 1456912"/>
              <a:gd name="connsiteY27" fmla="*/ 535557 h 556225"/>
              <a:gd name="connsiteX28" fmla="*/ 84564 w 1456912"/>
              <a:gd name="connsiteY28" fmla="*/ 535557 h 556225"/>
              <a:gd name="connsiteX29" fmla="*/ 84564 w 1456912"/>
              <a:gd name="connsiteY29" fmla="*/ 394620 h 556225"/>
              <a:gd name="connsiteX30" fmla="*/ 112752 w 1456912"/>
              <a:gd name="connsiteY30" fmla="*/ 394620 h 556225"/>
              <a:gd name="connsiteX31" fmla="*/ 112752 w 1456912"/>
              <a:gd name="connsiteY31" fmla="*/ 511890 h 556225"/>
              <a:gd name="connsiteX32" fmla="*/ 140940 w 1456912"/>
              <a:gd name="connsiteY32" fmla="*/ 483705 h 556225"/>
              <a:gd name="connsiteX33" fmla="*/ 140940 w 1456912"/>
              <a:gd name="connsiteY33" fmla="*/ 394620 h 556225"/>
              <a:gd name="connsiteX34" fmla="*/ 367714 w 1456912"/>
              <a:gd name="connsiteY34" fmla="*/ 394620 h 556225"/>
              <a:gd name="connsiteX35" fmla="*/ 367714 w 1456912"/>
              <a:gd name="connsiteY35" fmla="*/ 366435 h 556225"/>
              <a:gd name="connsiteX36" fmla="*/ 56376 w 1456912"/>
              <a:gd name="connsiteY36" fmla="*/ 366435 h 556225"/>
              <a:gd name="connsiteX37" fmla="*/ 56376 w 1456912"/>
              <a:gd name="connsiteY37" fmla="*/ 535557 h 556225"/>
              <a:gd name="connsiteX38" fmla="*/ 1428724 w 1456912"/>
              <a:gd name="connsiteY38" fmla="*/ 0 h 556225"/>
              <a:gd name="connsiteX39" fmla="*/ 1428724 w 1456912"/>
              <a:gd name="connsiteY39" fmla="*/ 324156 h 556225"/>
              <a:gd name="connsiteX40" fmla="*/ 1316539 w 1456912"/>
              <a:gd name="connsiteY40" fmla="*/ 514089 h 556225"/>
              <a:gd name="connsiteX41" fmla="*/ 1315903 w 1456912"/>
              <a:gd name="connsiteY41" fmla="*/ 513258 h 556225"/>
              <a:gd name="connsiteX42" fmla="*/ 1400536 w 1456912"/>
              <a:gd name="connsiteY42" fmla="*/ 351869 h 556225"/>
              <a:gd name="connsiteX43" fmla="*/ 1400536 w 1456912"/>
              <a:gd name="connsiteY43" fmla="*/ 3 h 556225"/>
              <a:gd name="connsiteX44" fmla="*/ 1372348 w 1456912"/>
              <a:gd name="connsiteY44" fmla="*/ 3 h 556225"/>
              <a:gd name="connsiteX45" fmla="*/ 1372348 w 1456912"/>
              <a:gd name="connsiteY45" fmla="*/ 351400 h 556225"/>
              <a:gd name="connsiteX46" fmla="*/ 1189132 w 1456912"/>
              <a:gd name="connsiteY46" fmla="*/ 528510 h 556225"/>
              <a:gd name="connsiteX47" fmla="*/ 1005916 w 1456912"/>
              <a:gd name="connsiteY47" fmla="*/ 351400 h 556225"/>
              <a:gd name="connsiteX48" fmla="*/ 1005916 w 1456912"/>
              <a:gd name="connsiteY48" fmla="*/ 23666 h 556225"/>
              <a:gd name="connsiteX49" fmla="*/ 977728 w 1456912"/>
              <a:gd name="connsiteY49" fmla="*/ 51854 h 556225"/>
              <a:gd name="connsiteX50" fmla="*/ 977728 w 1456912"/>
              <a:gd name="connsiteY50" fmla="*/ 351869 h 556225"/>
              <a:gd name="connsiteX51" fmla="*/ 1189132 w 1456912"/>
              <a:gd name="connsiteY51" fmla="*/ 556226 h 556225"/>
              <a:gd name="connsiteX52" fmla="*/ 1217320 w 1456912"/>
              <a:gd name="connsiteY52" fmla="*/ 556226 h 556225"/>
              <a:gd name="connsiteX53" fmla="*/ 1456912 w 1456912"/>
              <a:gd name="connsiteY53" fmla="*/ 324566 h 556225"/>
              <a:gd name="connsiteX54" fmla="*/ 1456912 w 1456912"/>
              <a:gd name="connsiteY54" fmla="*/ 0 h 556225"/>
              <a:gd name="connsiteX55" fmla="*/ 1428724 w 1456912"/>
              <a:gd name="connsiteY55" fmla="*/ 0 h 556225"/>
              <a:gd name="connsiteX56" fmla="*/ 1189132 w 1456912"/>
              <a:gd name="connsiteY56" fmla="*/ 500322 h 556225"/>
              <a:gd name="connsiteX57" fmla="*/ 1344160 w 1456912"/>
              <a:gd name="connsiteY57" fmla="*/ 351400 h 556225"/>
              <a:gd name="connsiteX58" fmla="*/ 1344160 w 1456912"/>
              <a:gd name="connsiteY58" fmla="*/ 351400 h 556225"/>
              <a:gd name="connsiteX59" fmla="*/ 1344160 w 1456912"/>
              <a:gd name="connsiteY59" fmla="*/ 23666 h 556225"/>
              <a:gd name="connsiteX60" fmla="*/ 1315972 w 1456912"/>
              <a:gd name="connsiteY60" fmla="*/ 51854 h 556225"/>
              <a:gd name="connsiteX61" fmla="*/ 1315972 w 1456912"/>
              <a:gd name="connsiteY61" fmla="*/ 324153 h 556225"/>
              <a:gd name="connsiteX62" fmla="*/ 1217317 w 1456912"/>
              <a:gd name="connsiteY62" fmla="*/ 415761 h 556225"/>
              <a:gd name="connsiteX63" fmla="*/ 1118662 w 1456912"/>
              <a:gd name="connsiteY63" fmla="*/ 324153 h 556225"/>
              <a:gd name="connsiteX64" fmla="*/ 1118662 w 1456912"/>
              <a:gd name="connsiteY64" fmla="*/ 3 h 556225"/>
              <a:gd name="connsiteX65" fmla="*/ 1090474 w 1456912"/>
              <a:gd name="connsiteY65" fmla="*/ 3 h 556225"/>
              <a:gd name="connsiteX66" fmla="*/ 1090474 w 1456912"/>
              <a:gd name="connsiteY66" fmla="*/ 324156 h 556225"/>
              <a:gd name="connsiteX67" fmla="*/ 1217317 w 1456912"/>
              <a:gd name="connsiteY67" fmla="*/ 443951 h 556225"/>
              <a:gd name="connsiteX68" fmla="*/ 1304349 w 1456912"/>
              <a:gd name="connsiteY68" fmla="*/ 404889 h 556225"/>
              <a:gd name="connsiteX69" fmla="*/ 1304982 w 1456912"/>
              <a:gd name="connsiteY69" fmla="*/ 405720 h 556225"/>
              <a:gd name="connsiteX70" fmla="*/ 1189129 w 1456912"/>
              <a:gd name="connsiteY70" fmla="*/ 472139 h 556225"/>
              <a:gd name="connsiteX71" fmla="*/ 1062303 w 1456912"/>
              <a:gd name="connsiteY71" fmla="*/ 352344 h 556225"/>
              <a:gd name="connsiteX72" fmla="*/ 1062286 w 1456912"/>
              <a:gd name="connsiteY72" fmla="*/ 352344 h 556225"/>
              <a:gd name="connsiteX73" fmla="*/ 1062286 w 1456912"/>
              <a:gd name="connsiteY73" fmla="*/ 3 h 556225"/>
              <a:gd name="connsiteX74" fmla="*/ 1034098 w 1456912"/>
              <a:gd name="connsiteY74" fmla="*/ 3 h 556225"/>
              <a:gd name="connsiteX75" fmla="*/ 1034098 w 1456912"/>
              <a:gd name="connsiteY75" fmla="*/ 352341 h 556225"/>
              <a:gd name="connsiteX76" fmla="*/ 1034113 w 1456912"/>
              <a:gd name="connsiteY76" fmla="*/ 352341 h 556225"/>
              <a:gd name="connsiteX77" fmla="*/ 1189132 w 1456912"/>
              <a:gd name="connsiteY77" fmla="*/ 500322 h 556225"/>
              <a:gd name="connsiteX78" fmla="*/ 562774 w 1456912"/>
              <a:gd name="connsiteY78" fmla="*/ 366435 h 556225"/>
              <a:gd name="connsiteX79" fmla="*/ 491494 w 1456912"/>
              <a:gd name="connsiteY79" fmla="*/ 535557 h 556225"/>
              <a:gd name="connsiteX80" fmla="*/ 519684 w 1456912"/>
              <a:gd name="connsiteY80" fmla="*/ 535554 h 556225"/>
              <a:gd name="connsiteX81" fmla="*/ 519682 w 1456912"/>
              <a:gd name="connsiteY81" fmla="*/ 535557 h 556225"/>
              <a:gd name="connsiteX82" fmla="*/ 519684 w 1456912"/>
              <a:gd name="connsiteY82" fmla="*/ 535557 h 556225"/>
              <a:gd name="connsiteX83" fmla="*/ 555322 w 1456912"/>
              <a:gd name="connsiteY83" fmla="*/ 450996 h 556225"/>
              <a:gd name="connsiteX84" fmla="*/ 794138 w 1456912"/>
              <a:gd name="connsiteY84" fmla="*/ 450996 h 556225"/>
              <a:gd name="connsiteX85" fmla="*/ 829744 w 1456912"/>
              <a:gd name="connsiteY85" fmla="*/ 535557 h 556225"/>
              <a:gd name="connsiteX86" fmla="*/ 857932 w 1456912"/>
              <a:gd name="connsiteY86" fmla="*/ 535557 h 556225"/>
              <a:gd name="connsiteX87" fmla="*/ 810457 w 1456912"/>
              <a:gd name="connsiteY87" fmla="*/ 422808 h 556225"/>
              <a:gd name="connsiteX88" fmla="*/ 567200 w 1456912"/>
              <a:gd name="connsiteY88" fmla="*/ 422808 h 556225"/>
              <a:gd name="connsiteX89" fmla="*/ 579078 w 1456912"/>
              <a:gd name="connsiteY89" fmla="*/ 394620 h 556225"/>
              <a:gd name="connsiteX90" fmla="*/ 826776 w 1456912"/>
              <a:gd name="connsiteY90" fmla="*/ 394620 h 556225"/>
              <a:gd name="connsiteX91" fmla="*/ 886120 w 1456912"/>
              <a:gd name="connsiteY91" fmla="*/ 535557 h 556225"/>
              <a:gd name="connsiteX92" fmla="*/ 914308 w 1456912"/>
              <a:gd name="connsiteY92" fmla="*/ 535557 h 556225"/>
              <a:gd name="connsiteX93" fmla="*/ 843097 w 1456912"/>
              <a:gd name="connsiteY93" fmla="*/ 366435 h 556225"/>
              <a:gd name="connsiteX94" fmla="*/ 562774 w 1456912"/>
              <a:gd name="connsiteY94" fmla="*/ 366435 h 556225"/>
              <a:gd name="connsiteX95" fmla="*/ 604248 w 1456912"/>
              <a:gd name="connsiteY95" fmla="*/ 0 h 556225"/>
              <a:gd name="connsiteX96" fmla="*/ 397091 w 1456912"/>
              <a:gd name="connsiteY96" fmla="*/ 491374 h 556225"/>
              <a:gd name="connsiteX97" fmla="*/ 415032 w 1456912"/>
              <a:gd name="connsiteY97" fmla="*/ 515732 h 556225"/>
              <a:gd name="connsiteX98" fmla="*/ 632437 w 1456912"/>
              <a:gd name="connsiteY98" fmla="*/ 0 h 556225"/>
              <a:gd name="connsiteX99" fmla="*/ 604248 w 1456912"/>
              <a:gd name="connsiteY99" fmla="*/ 0 h 556225"/>
              <a:gd name="connsiteX100" fmla="*/ 716998 w 1456912"/>
              <a:gd name="connsiteY100" fmla="*/ 3 h 556225"/>
              <a:gd name="connsiteX101" fmla="*/ 934130 w 1456912"/>
              <a:gd name="connsiteY101" fmla="*/ 515735 h 556225"/>
              <a:gd name="connsiteX102" fmla="*/ 952028 w 1456912"/>
              <a:gd name="connsiteY102" fmla="*/ 491377 h 556225"/>
              <a:gd name="connsiteX103" fmla="*/ 745186 w 1456912"/>
              <a:gd name="connsiteY103" fmla="*/ 3 h 556225"/>
              <a:gd name="connsiteX104" fmla="*/ 716998 w 1456912"/>
              <a:gd name="connsiteY104" fmla="*/ 3 h 556225"/>
              <a:gd name="connsiteX105" fmla="*/ 546409 w 1456912"/>
              <a:gd name="connsiteY105" fmla="*/ 338247 h 556225"/>
              <a:gd name="connsiteX106" fmla="*/ 463042 w 1456912"/>
              <a:gd name="connsiteY106" fmla="*/ 535557 h 556225"/>
              <a:gd name="connsiteX107" fmla="*/ 434854 w 1456912"/>
              <a:gd name="connsiteY107" fmla="*/ 535557 h 556225"/>
              <a:gd name="connsiteX108" fmla="*/ 646528 w 1456912"/>
              <a:gd name="connsiteY108" fmla="*/ 33467 h 556225"/>
              <a:gd name="connsiteX109" fmla="*/ 762988 w 1456912"/>
              <a:gd name="connsiteY109" fmla="*/ 310059 h 556225"/>
              <a:gd name="connsiteX110" fmla="*/ 791176 w 1456912"/>
              <a:gd name="connsiteY110" fmla="*/ 310059 h 556225"/>
              <a:gd name="connsiteX111" fmla="*/ 660624 w 1456912"/>
              <a:gd name="connsiteY111" fmla="*/ 3 h 556225"/>
              <a:gd name="connsiteX112" fmla="*/ 688812 w 1456912"/>
              <a:gd name="connsiteY112" fmla="*/ 3 h 556225"/>
              <a:gd name="connsiteX113" fmla="*/ 831231 w 1456912"/>
              <a:gd name="connsiteY113" fmla="*/ 338247 h 556225"/>
              <a:gd name="connsiteX114" fmla="*/ 546409 w 1456912"/>
              <a:gd name="connsiteY114" fmla="*/ 338247 h 556225"/>
              <a:gd name="connsiteX115" fmla="*/ 674788 w 1456912"/>
              <a:gd name="connsiteY115" fmla="*/ 167531 h 556225"/>
              <a:gd name="connsiteX116" fmla="*/ 614721 w 1456912"/>
              <a:gd name="connsiteY116" fmla="*/ 310062 h 556225"/>
              <a:gd name="connsiteX117" fmla="*/ 734800 w 1456912"/>
              <a:gd name="connsiteY117" fmla="*/ 310062 h 556225"/>
              <a:gd name="connsiteX118" fmla="*/ 674788 w 1456912"/>
              <a:gd name="connsiteY118" fmla="*/ 167531 h 556225"/>
              <a:gd name="connsiteX119" fmla="*/ 558275 w 1456912"/>
              <a:gd name="connsiteY119" fmla="*/ 310062 h 556225"/>
              <a:gd name="connsiteX120" fmla="*/ 586535 w 1456912"/>
              <a:gd name="connsiteY120" fmla="*/ 310062 h 556225"/>
              <a:gd name="connsiteX121" fmla="*/ 660703 w 1456912"/>
              <a:gd name="connsiteY121" fmla="*/ 134072 h 556225"/>
              <a:gd name="connsiteX122" fmla="*/ 646588 w 1456912"/>
              <a:gd name="connsiteY122" fmla="*/ 100553 h 556225"/>
              <a:gd name="connsiteX123" fmla="*/ 558275 w 1456912"/>
              <a:gd name="connsiteY123" fmla="*/ 310062 h 55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1456912" h="556225">
                <a:moveTo>
                  <a:pt x="0" y="51854"/>
                </a:moveTo>
                <a:lnTo>
                  <a:pt x="28188" y="23666"/>
                </a:lnTo>
                <a:lnTo>
                  <a:pt x="28188" y="535557"/>
                </a:lnTo>
                <a:lnTo>
                  <a:pt x="0" y="535557"/>
                </a:lnTo>
                <a:lnTo>
                  <a:pt x="0" y="51854"/>
                </a:lnTo>
                <a:close/>
                <a:moveTo>
                  <a:pt x="84564" y="28188"/>
                </a:moveTo>
                <a:lnTo>
                  <a:pt x="422811" y="28188"/>
                </a:lnTo>
                <a:lnTo>
                  <a:pt x="422811" y="0"/>
                </a:lnTo>
                <a:lnTo>
                  <a:pt x="56376" y="0"/>
                </a:lnTo>
                <a:lnTo>
                  <a:pt x="56376" y="338244"/>
                </a:lnTo>
                <a:lnTo>
                  <a:pt x="367711" y="338244"/>
                </a:lnTo>
                <a:lnTo>
                  <a:pt x="367711" y="310062"/>
                </a:lnTo>
                <a:lnTo>
                  <a:pt x="84564" y="310062"/>
                </a:lnTo>
                <a:lnTo>
                  <a:pt x="84564" y="28188"/>
                </a:lnTo>
                <a:close/>
                <a:moveTo>
                  <a:pt x="410152" y="253686"/>
                </a:moveTo>
                <a:lnTo>
                  <a:pt x="140937" y="253686"/>
                </a:lnTo>
                <a:lnTo>
                  <a:pt x="140937" y="140940"/>
                </a:lnTo>
                <a:lnTo>
                  <a:pt x="371171" y="140940"/>
                </a:lnTo>
                <a:lnTo>
                  <a:pt x="399359" y="112752"/>
                </a:lnTo>
                <a:lnTo>
                  <a:pt x="140937" y="112752"/>
                </a:lnTo>
                <a:lnTo>
                  <a:pt x="140937" y="84564"/>
                </a:lnTo>
                <a:lnTo>
                  <a:pt x="422811" y="84564"/>
                </a:lnTo>
                <a:lnTo>
                  <a:pt x="422811" y="56376"/>
                </a:lnTo>
                <a:lnTo>
                  <a:pt x="112749" y="56376"/>
                </a:lnTo>
                <a:lnTo>
                  <a:pt x="112749" y="281874"/>
                </a:lnTo>
                <a:lnTo>
                  <a:pt x="382334" y="281874"/>
                </a:lnTo>
                <a:lnTo>
                  <a:pt x="410152" y="253686"/>
                </a:lnTo>
                <a:close/>
                <a:moveTo>
                  <a:pt x="56376" y="535557"/>
                </a:moveTo>
                <a:lnTo>
                  <a:pt x="84564" y="535557"/>
                </a:lnTo>
                <a:lnTo>
                  <a:pt x="84564" y="394620"/>
                </a:lnTo>
                <a:lnTo>
                  <a:pt x="112752" y="394620"/>
                </a:lnTo>
                <a:lnTo>
                  <a:pt x="112752" y="511890"/>
                </a:lnTo>
                <a:lnTo>
                  <a:pt x="140940" y="483705"/>
                </a:lnTo>
                <a:lnTo>
                  <a:pt x="140940" y="394620"/>
                </a:lnTo>
                <a:lnTo>
                  <a:pt x="367714" y="394620"/>
                </a:lnTo>
                <a:lnTo>
                  <a:pt x="367714" y="366435"/>
                </a:lnTo>
                <a:lnTo>
                  <a:pt x="56376" y="366435"/>
                </a:lnTo>
                <a:lnTo>
                  <a:pt x="56376" y="535557"/>
                </a:lnTo>
                <a:close/>
                <a:moveTo>
                  <a:pt x="1428724" y="0"/>
                </a:moveTo>
                <a:lnTo>
                  <a:pt x="1428724" y="324156"/>
                </a:lnTo>
                <a:cubicBezTo>
                  <a:pt x="1428724" y="399584"/>
                  <a:pt x="1395069" y="464387"/>
                  <a:pt x="1316539" y="514089"/>
                </a:cubicBezTo>
                <a:lnTo>
                  <a:pt x="1315903" y="513258"/>
                </a:lnTo>
                <a:cubicBezTo>
                  <a:pt x="1367503" y="472336"/>
                  <a:pt x="1400536" y="419773"/>
                  <a:pt x="1400536" y="351869"/>
                </a:cubicBezTo>
                <a:lnTo>
                  <a:pt x="1400536" y="3"/>
                </a:lnTo>
                <a:lnTo>
                  <a:pt x="1372348" y="3"/>
                </a:lnTo>
                <a:lnTo>
                  <a:pt x="1372348" y="351400"/>
                </a:lnTo>
                <a:cubicBezTo>
                  <a:pt x="1372348" y="452590"/>
                  <a:pt x="1290318" y="528510"/>
                  <a:pt x="1189132" y="528510"/>
                </a:cubicBezTo>
                <a:cubicBezTo>
                  <a:pt x="1087946" y="528510"/>
                  <a:pt x="1005916" y="452587"/>
                  <a:pt x="1005916" y="351400"/>
                </a:cubicBezTo>
                <a:lnTo>
                  <a:pt x="1005916" y="23666"/>
                </a:lnTo>
                <a:lnTo>
                  <a:pt x="977728" y="51854"/>
                </a:lnTo>
                <a:lnTo>
                  <a:pt x="977728" y="351869"/>
                </a:lnTo>
                <a:cubicBezTo>
                  <a:pt x="977728" y="468625"/>
                  <a:pt x="1072376" y="556226"/>
                  <a:pt x="1189132" y="556226"/>
                </a:cubicBezTo>
                <a:cubicBezTo>
                  <a:pt x="1191834" y="556226"/>
                  <a:pt x="1217320" y="556226"/>
                  <a:pt x="1217320" y="556226"/>
                </a:cubicBezTo>
                <a:cubicBezTo>
                  <a:pt x="1332291" y="556226"/>
                  <a:pt x="1456912" y="471321"/>
                  <a:pt x="1456912" y="324566"/>
                </a:cubicBezTo>
                <a:cubicBezTo>
                  <a:pt x="1456912" y="324428"/>
                  <a:pt x="1456912" y="0"/>
                  <a:pt x="1456912" y="0"/>
                </a:cubicBezTo>
                <a:lnTo>
                  <a:pt x="1428724" y="0"/>
                </a:lnTo>
                <a:close/>
                <a:moveTo>
                  <a:pt x="1189132" y="500322"/>
                </a:moveTo>
                <a:cubicBezTo>
                  <a:pt x="1274706" y="500322"/>
                  <a:pt x="1344082" y="436948"/>
                  <a:pt x="1344160" y="351400"/>
                </a:cubicBezTo>
                <a:lnTo>
                  <a:pt x="1344160" y="351400"/>
                </a:lnTo>
                <a:lnTo>
                  <a:pt x="1344160" y="23666"/>
                </a:lnTo>
                <a:lnTo>
                  <a:pt x="1315972" y="51854"/>
                </a:lnTo>
                <a:lnTo>
                  <a:pt x="1315972" y="324153"/>
                </a:lnTo>
                <a:cubicBezTo>
                  <a:pt x="1315972" y="378637"/>
                  <a:pt x="1271801" y="415761"/>
                  <a:pt x="1217317" y="415761"/>
                </a:cubicBezTo>
                <a:cubicBezTo>
                  <a:pt x="1162833" y="415761"/>
                  <a:pt x="1118662" y="378637"/>
                  <a:pt x="1118662" y="324153"/>
                </a:cubicBezTo>
                <a:lnTo>
                  <a:pt x="1118662" y="3"/>
                </a:lnTo>
                <a:lnTo>
                  <a:pt x="1090474" y="3"/>
                </a:lnTo>
                <a:lnTo>
                  <a:pt x="1090474" y="324156"/>
                </a:lnTo>
                <a:cubicBezTo>
                  <a:pt x="1090474" y="394209"/>
                  <a:pt x="1147264" y="443951"/>
                  <a:pt x="1217317" y="443951"/>
                </a:cubicBezTo>
                <a:cubicBezTo>
                  <a:pt x="1245962" y="443951"/>
                  <a:pt x="1280732" y="429800"/>
                  <a:pt x="1304349" y="404889"/>
                </a:cubicBezTo>
                <a:lnTo>
                  <a:pt x="1304982" y="405720"/>
                </a:lnTo>
                <a:cubicBezTo>
                  <a:pt x="1282838" y="446784"/>
                  <a:pt x="1241907" y="472139"/>
                  <a:pt x="1189129" y="472139"/>
                </a:cubicBezTo>
                <a:cubicBezTo>
                  <a:pt x="1119507" y="472139"/>
                  <a:pt x="1062992" y="421734"/>
                  <a:pt x="1062303" y="352344"/>
                </a:cubicBezTo>
                <a:lnTo>
                  <a:pt x="1062286" y="352344"/>
                </a:lnTo>
                <a:lnTo>
                  <a:pt x="1062286" y="3"/>
                </a:lnTo>
                <a:lnTo>
                  <a:pt x="1034098" y="3"/>
                </a:lnTo>
                <a:lnTo>
                  <a:pt x="1034098" y="352341"/>
                </a:lnTo>
                <a:lnTo>
                  <a:pt x="1034113" y="352341"/>
                </a:lnTo>
                <a:cubicBezTo>
                  <a:pt x="1034703" y="437411"/>
                  <a:pt x="1103877" y="500322"/>
                  <a:pt x="1189132" y="500322"/>
                </a:cubicBezTo>
                <a:close/>
                <a:moveTo>
                  <a:pt x="562774" y="366435"/>
                </a:moveTo>
                <a:lnTo>
                  <a:pt x="491494" y="535557"/>
                </a:lnTo>
                <a:lnTo>
                  <a:pt x="519684" y="535554"/>
                </a:lnTo>
                <a:lnTo>
                  <a:pt x="519682" y="535557"/>
                </a:lnTo>
                <a:lnTo>
                  <a:pt x="519684" y="535557"/>
                </a:lnTo>
                <a:lnTo>
                  <a:pt x="555322" y="450996"/>
                </a:lnTo>
                <a:lnTo>
                  <a:pt x="794138" y="450996"/>
                </a:lnTo>
                <a:lnTo>
                  <a:pt x="829744" y="535557"/>
                </a:lnTo>
                <a:lnTo>
                  <a:pt x="857932" y="535557"/>
                </a:lnTo>
                <a:lnTo>
                  <a:pt x="810457" y="422808"/>
                </a:lnTo>
                <a:lnTo>
                  <a:pt x="567200" y="422808"/>
                </a:lnTo>
                <a:lnTo>
                  <a:pt x="579078" y="394620"/>
                </a:lnTo>
                <a:lnTo>
                  <a:pt x="826776" y="394620"/>
                </a:lnTo>
                <a:lnTo>
                  <a:pt x="886120" y="535557"/>
                </a:lnTo>
                <a:lnTo>
                  <a:pt x="914308" y="535557"/>
                </a:lnTo>
                <a:lnTo>
                  <a:pt x="843097" y="366435"/>
                </a:lnTo>
                <a:lnTo>
                  <a:pt x="562774" y="366435"/>
                </a:lnTo>
                <a:close/>
                <a:moveTo>
                  <a:pt x="604248" y="0"/>
                </a:moveTo>
                <a:lnTo>
                  <a:pt x="397091" y="491374"/>
                </a:lnTo>
                <a:lnTo>
                  <a:pt x="415032" y="515732"/>
                </a:lnTo>
                <a:lnTo>
                  <a:pt x="632437" y="0"/>
                </a:lnTo>
                <a:lnTo>
                  <a:pt x="604248" y="0"/>
                </a:lnTo>
                <a:close/>
                <a:moveTo>
                  <a:pt x="716998" y="3"/>
                </a:moveTo>
                <a:lnTo>
                  <a:pt x="934130" y="515735"/>
                </a:lnTo>
                <a:lnTo>
                  <a:pt x="952028" y="491377"/>
                </a:lnTo>
                <a:lnTo>
                  <a:pt x="745186" y="3"/>
                </a:lnTo>
                <a:lnTo>
                  <a:pt x="716998" y="3"/>
                </a:lnTo>
                <a:close/>
                <a:moveTo>
                  <a:pt x="546409" y="338247"/>
                </a:moveTo>
                <a:lnTo>
                  <a:pt x="463042" y="535557"/>
                </a:lnTo>
                <a:lnTo>
                  <a:pt x="434854" y="535557"/>
                </a:lnTo>
                <a:lnTo>
                  <a:pt x="646528" y="33467"/>
                </a:lnTo>
                <a:lnTo>
                  <a:pt x="762988" y="310059"/>
                </a:lnTo>
                <a:lnTo>
                  <a:pt x="791176" y="310059"/>
                </a:lnTo>
                <a:lnTo>
                  <a:pt x="660624" y="3"/>
                </a:lnTo>
                <a:lnTo>
                  <a:pt x="688812" y="3"/>
                </a:lnTo>
                <a:lnTo>
                  <a:pt x="831231" y="338247"/>
                </a:lnTo>
                <a:lnTo>
                  <a:pt x="546409" y="338247"/>
                </a:lnTo>
                <a:close/>
                <a:moveTo>
                  <a:pt x="674788" y="167531"/>
                </a:moveTo>
                <a:lnTo>
                  <a:pt x="614721" y="310062"/>
                </a:lnTo>
                <a:lnTo>
                  <a:pt x="734800" y="310062"/>
                </a:lnTo>
                <a:lnTo>
                  <a:pt x="674788" y="167531"/>
                </a:lnTo>
                <a:close/>
                <a:moveTo>
                  <a:pt x="558275" y="310062"/>
                </a:moveTo>
                <a:lnTo>
                  <a:pt x="586535" y="310062"/>
                </a:lnTo>
                <a:lnTo>
                  <a:pt x="660703" y="134072"/>
                </a:lnTo>
                <a:lnTo>
                  <a:pt x="646588" y="100553"/>
                </a:lnTo>
                <a:lnTo>
                  <a:pt x="558275" y="310062"/>
                </a:lnTo>
                <a:close/>
              </a:path>
            </a:pathLst>
          </a:custGeom>
          <a:solidFill>
            <a:schemeClr val="tx1"/>
          </a:solidFill>
          <a:ln w="2892" cap="flat">
            <a:noFill/>
            <a:prstDash val="solid"/>
            <a:miter/>
          </a:ln>
        </p:spPr>
        <p:txBody>
          <a:bodyPr rtlCol="0" anchor="ctr"/>
          <a:lstStyle/>
          <a:p>
            <a:endParaRPr lang="de-DE"/>
          </a:p>
        </p:txBody>
      </p:sp>
      <p:grpSp>
        <p:nvGrpSpPr>
          <p:cNvPr id="56" name="Gruppieren 55"/>
          <p:cNvGrpSpPr/>
          <p:nvPr userDrawn="1"/>
        </p:nvGrpSpPr>
        <p:grpSpPr>
          <a:xfrm>
            <a:off x="-390525" y="160153"/>
            <a:ext cx="333375" cy="136812"/>
            <a:chOff x="-133350" y="2711163"/>
            <a:chExt cx="333375" cy="136812"/>
          </a:xfrm>
        </p:grpSpPr>
        <p:cxnSp>
          <p:nvCxnSpPr>
            <p:cNvPr id="62" name="Gerader Verbinder 61"/>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3" name="Textfeld 62"/>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64" name="Gruppieren 63"/>
          <p:cNvGrpSpPr/>
          <p:nvPr userDrawn="1"/>
        </p:nvGrpSpPr>
        <p:grpSpPr>
          <a:xfrm>
            <a:off x="-390525" y="1131703"/>
            <a:ext cx="333375" cy="136812"/>
            <a:chOff x="-133350" y="2711163"/>
            <a:chExt cx="333375" cy="136812"/>
          </a:xfrm>
        </p:grpSpPr>
        <p:cxnSp>
          <p:nvCxnSpPr>
            <p:cNvPr id="66" name="Gerader Verbinder 65"/>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7" name="Textfeld 66"/>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06,00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68" name="Gruppieren 67"/>
          <p:cNvGrpSpPr/>
          <p:nvPr userDrawn="1"/>
        </p:nvGrpSpPr>
        <p:grpSpPr>
          <a:xfrm>
            <a:off x="-390525" y="1491963"/>
            <a:ext cx="333375" cy="136812"/>
            <a:chOff x="-133350" y="2711163"/>
            <a:chExt cx="333375" cy="136812"/>
          </a:xfrm>
        </p:grpSpPr>
        <p:cxnSp>
          <p:nvCxnSpPr>
            <p:cNvPr id="69" name="Gerader Verbinder 68"/>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0" name="Textfeld 69"/>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05,00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71" name="Gruppieren 70"/>
          <p:cNvGrpSpPr/>
          <p:nvPr userDrawn="1"/>
        </p:nvGrpSpPr>
        <p:grpSpPr>
          <a:xfrm>
            <a:off x="-390525" y="3292188"/>
            <a:ext cx="333375" cy="136812"/>
            <a:chOff x="-133350" y="2711163"/>
            <a:chExt cx="333375" cy="136812"/>
          </a:xfrm>
        </p:grpSpPr>
        <p:cxnSp>
          <p:nvCxnSpPr>
            <p:cNvPr id="72" name="Gerader Verbinder 71"/>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3" name="Textfeld 72"/>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74" name="Gruppieren 73"/>
          <p:cNvGrpSpPr/>
          <p:nvPr userDrawn="1"/>
        </p:nvGrpSpPr>
        <p:grpSpPr>
          <a:xfrm>
            <a:off x="-390525" y="6063963"/>
            <a:ext cx="333375" cy="136812"/>
            <a:chOff x="-133350" y="2711163"/>
            <a:chExt cx="333375" cy="136812"/>
          </a:xfrm>
        </p:grpSpPr>
        <p:cxnSp>
          <p:nvCxnSpPr>
            <p:cNvPr id="75" name="Gerader Verbinder 74"/>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6" name="Textfeld 75"/>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07,70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77" name="Gruppieren 76"/>
          <p:cNvGrpSpPr/>
          <p:nvPr userDrawn="1"/>
        </p:nvGrpSpPr>
        <p:grpSpPr>
          <a:xfrm>
            <a:off x="-390525" y="6495763"/>
            <a:ext cx="333375" cy="136812"/>
            <a:chOff x="-133350" y="2711163"/>
            <a:chExt cx="333375" cy="136812"/>
          </a:xfrm>
        </p:grpSpPr>
        <p:cxnSp>
          <p:nvCxnSpPr>
            <p:cNvPr id="78" name="Gerader Verbinder 77"/>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9" name="Textfeld 78"/>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08,90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80" name="Gruppieren 79"/>
          <p:cNvGrpSpPr/>
          <p:nvPr userDrawn="1"/>
        </p:nvGrpSpPr>
        <p:grpSpPr>
          <a:xfrm rot="16200000">
            <a:off x="281643" y="-299136"/>
            <a:ext cx="333375" cy="136808"/>
            <a:chOff x="-133350" y="2711167"/>
            <a:chExt cx="333375" cy="136808"/>
          </a:xfrm>
        </p:grpSpPr>
        <p:cxnSp>
          <p:nvCxnSpPr>
            <p:cNvPr id="81" name="Gerader Verbinder 80"/>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2" name="Textfeld 81"/>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83" name="Gruppieren 82"/>
          <p:cNvGrpSpPr/>
          <p:nvPr userDrawn="1"/>
        </p:nvGrpSpPr>
        <p:grpSpPr>
          <a:xfrm rot="16200000">
            <a:off x="5752963" y="-299136"/>
            <a:ext cx="333375" cy="136804"/>
            <a:chOff x="-133350" y="2711171"/>
            <a:chExt cx="333375" cy="136804"/>
          </a:xfrm>
        </p:grpSpPr>
        <p:cxnSp>
          <p:nvCxnSpPr>
            <p:cNvPr id="84" name="Gerader Verbinder 83"/>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5" name="Textfeld 84"/>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86" name="Gruppieren 85"/>
          <p:cNvGrpSpPr/>
          <p:nvPr userDrawn="1"/>
        </p:nvGrpSpPr>
        <p:grpSpPr>
          <a:xfrm>
            <a:off x="6203950" y="-397424"/>
            <a:ext cx="124906" cy="333375"/>
            <a:chOff x="6416680" y="-397424"/>
            <a:chExt cx="124906" cy="333375"/>
          </a:xfrm>
        </p:grpSpPr>
        <p:cxnSp>
          <p:nvCxnSpPr>
            <p:cNvPr id="87" name="Gerader Verbinder 86"/>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8" name="Textfeld 87"/>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cxnSp>
        <p:nvCxnSpPr>
          <p:cNvPr id="89" name="Gerader Verbinder 88"/>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90" name="Gruppieren 89"/>
          <p:cNvGrpSpPr/>
          <p:nvPr userDrawn="1"/>
        </p:nvGrpSpPr>
        <p:grpSpPr>
          <a:xfrm rot="16200000">
            <a:off x="11447325" y="-299139"/>
            <a:ext cx="333375" cy="136800"/>
            <a:chOff x="-133350" y="2711175"/>
            <a:chExt cx="333375" cy="136800"/>
          </a:xfrm>
        </p:grpSpPr>
        <p:cxnSp>
          <p:nvCxnSpPr>
            <p:cNvPr id="91" name="Gerader Verbinder 90"/>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92" name="Textfeld 91"/>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93" name="Grafik 3"/>
          <p:cNvGrpSpPr/>
          <p:nvPr userDrawn="1"/>
        </p:nvGrpSpPr>
        <p:grpSpPr>
          <a:xfrm>
            <a:off x="520163" y="293688"/>
            <a:ext cx="2589683" cy="327844"/>
            <a:chOff x="2269806" y="2525076"/>
            <a:chExt cx="7681912" cy="972502"/>
          </a:xfrm>
          <a:solidFill>
            <a:schemeClr val="tx1"/>
          </a:solidFill>
        </p:grpSpPr>
        <p:sp>
          <p:nvSpPr>
            <p:cNvPr id="94" name="Freihandform: Form 93"/>
            <p:cNvSpPr/>
            <p:nvPr/>
          </p:nvSpPr>
          <p:spPr>
            <a:xfrm>
              <a:off x="2269806" y="2545079"/>
              <a:ext cx="232409" cy="369569"/>
            </a:xfrm>
            <a:custGeom>
              <a:avLst/>
              <a:gdLst>
                <a:gd name="connsiteX0" fmla="*/ 232410 w 232409"/>
                <a:gd name="connsiteY0" fmla="*/ 60960 h 369569"/>
                <a:gd name="connsiteX1" fmla="*/ 65723 w 232409"/>
                <a:gd name="connsiteY1" fmla="*/ 60960 h 369569"/>
                <a:gd name="connsiteX2" fmla="*/ 65723 w 232409"/>
                <a:gd name="connsiteY2" fmla="*/ 152400 h 369569"/>
                <a:gd name="connsiteX3" fmla="*/ 189547 w 232409"/>
                <a:gd name="connsiteY3" fmla="*/ 152400 h 369569"/>
                <a:gd name="connsiteX4" fmla="*/ 189547 w 232409"/>
                <a:gd name="connsiteY4" fmla="*/ 212408 h 369569"/>
                <a:gd name="connsiteX5" fmla="*/ 65723 w 232409"/>
                <a:gd name="connsiteY5" fmla="*/ 212408 h 369569"/>
                <a:gd name="connsiteX6" fmla="*/ 65723 w 232409"/>
                <a:gd name="connsiteY6" fmla="*/ 369570 h 369569"/>
                <a:gd name="connsiteX7" fmla="*/ 0 w 232409"/>
                <a:gd name="connsiteY7" fmla="*/ 369570 h 369569"/>
                <a:gd name="connsiteX8" fmla="*/ 0 w 232409"/>
                <a:gd name="connsiteY8" fmla="*/ 0 h 369569"/>
                <a:gd name="connsiteX9" fmla="*/ 231458 w 232409"/>
                <a:gd name="connsiteY9" fmla="*/ 0 h 369569"/>
                <a:gd name="connsiteX10" fmla="*/ 231458 w 232409"/>
                <a:gd name="connsiteY10" fmla="*/ 60960 h 36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2409" h="369569">
                  <a:moveTo>
                    <a:pt x="232410" y="60960"/>
                  </a:moveTo>
                  <a:lnTo>
                    <a:pt x="65723" y="60960"/>
                  </a:lnTo>
                  <a:lnTo>
                    <a:pt x="65723" y="152400"/>
                  </a:lnTo>
                  <a:lnTo>
                    <a:pt x="189547" y="152400"/>
                  </a:lnTo>
                  <a:lnTo>
                    <a:pt x="189547" y="212408"/>
                  </a:lnTo>
                  <a:lnTo>
                    <a:pt x="65723" y="212408"/>
                  </a:lnTo>
                  <a:lnTo>
                    <a:pt x="65723" y="369570"/>
                  </a:lnTo>
                  <a:lnTo>
                    <a:pt x="0" y="369570"/>
                  </a:lnTo>
                  <a:lnTo>
                    <a:pt x="0" y="0"/>
                  </a:lnTo>
                  <a:lnTo>
                    <a:pt x="231458" y="0"/>
                  </a:lnTo>
                  <a:lnTo>
                    <a:pt x="231458" y="60960"/>
                  </a:lnTo>
                  <a:close/>
                </a:path>
              </a:pathLst>
            </a:custGeom>
            <a:grpFill/>
            <a:ln w="9525" cap="flat">
              <a:noFill/>
              <a:prstDash val="solid"/>
              <a:miter/>
            </a:ln>
          </p:spPr>
          <p:txBody>
            <a:bodyPr rtlCol="0" anchor="ctr"/>
            <a:lstStyle/>
            <a:p>
              <a:endParaRPr lang="de-DE"/>
            </a:p>
          </p:txBody>
        </p:sp>
        <p:sp>
          <p:nvSpPr>
            <p:cNvPr id="95" name="Freihandform: Form 94"/>
            <p:cNvSpPr/>
            <p:nvPr/>
          </p:nvSpPr>
          <p:spPr>
            <a:xfrm>
              <a:off x="2538412" y="2641039"/>
              <a:ext cx="160020" cy="272657"/>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2"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7" y="-710"/>
                    <a:pt x="150495" y="1195"/>
                    <a:pt x="160020" y="5005"/>
                  </a:cubicBezTo>
                  <a:close/>
                </a:path>
              </a:pathLst>
            </a:custGeom>
            <a:grpFill/>
            <a:ln w="9525" cap="flat">
              <a:noFill/>
              <a:prstDash val="solid"/>
              <a:miter/>
            </a:ln>
          </p:spPr>
          <p:txBody>
            <a:bodyPr rtlCol="0" anchor="ctr"/>
            <a:lstStyle/>
            <a:p>
              <a:endParaRPr lang="de-DE"/>
            </a:p>
          </p:txBody>
        </p:sp>
        <p:sp>
          <p:nvSpPr>
            <p:cNvPr id="96" name="Freihandform: Form 95"/>
            <p:cNvSpPr/>
            <p:nvPr/>
          </p:nvSpPr>
          <p:spPr>
            <a:xfrm>
              <a:off x="2743199" y="2528887"/>
              <a:ext cx="79057" cy="384810"/>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007"/>
                    <a:pt x="0" y="38100"/>
                  </a:cubicBezTo>
                  <a:cubicBezTo>
                    <a:pt x="0" y="16193"/>
                    <a:pt x="18098" y="0"/>
                    <a:pt x="39052"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97" name="Freihandform: Form 96"/>
            <p:cNvSpPr/>
            <p:nvPr/>
          </p:nvSpPr>
          <p:spPr>
            <a:xfrm>
              <a:off x="2879407" y="2641281"/>
              <a:ext cx="242887" cy="279082"/>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1913 w 242887"/>
                <a:gd name="connsiteY10" fmla="*/ 115253 h 279082"/>
                <a:gd name="connsiteX11" fmla="*/ 182880 w 242887"/>
                <a:gd name="connsiteY11" fmla="*/ 115253 h 279082"/>
                <a:gd name="connsiteX12" fmla="*/ 123825 w 242887"/>
                <a:gd name="connsiteY12" fmla="*/ 50482 h 279082"/>
                <a:gd name="connsiteX13" fmla="*/ 61913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2402" y="279083"/>
                    <a:pt x="132397" y="279083"/>
                  </a:cubicBezTo>
                  <a:close/>
                  <a:moveTo>
                    <a:pt x="61913" y="115253"/>
                  </a:moveTo>
                  <a:lnTo>
                    <a:pt x="182880" y="115253"/>
                  </a:lnTo>
                  <a:cubicBezTo>
                    <a:pt x="180022" y="74295"/>
                    <a:pt x="159067" y="50482"/>
                    <a:pt x="123825" y="50482"/>
                  </a:cubicBezTo>
                  <a:cubicBezTo>
                    <a:pt x="89535" y="50482"/>
                    <a:pt x="67627" y="74295"/>
                    <a:pt x="61913" y="115253"/>
                  </a:cubicBezTo>
                  <a:close/>
                </a:path>
              </a:pathLst>
            </a:custGeom>
            <a:grpFill/>
            <a:ln w="9525" cap="flat">
              <a:noFill/>
              <a:prstDash val="solid"/>
              <a:miter/>
            </a:ln>
          </p:spPr>
          <p:txBody>
            <a:bodyPr rtlCol="0" anchor="ctr"/>
            <a:lstStyle/>
            <a:p>
              <a:endParaRPr lang="de-DE"/>
            </a:p>
          </p:txBody>
        </p:sp>
        <p:sp>
          <p:nvSpPr>
            <p:cNvPr id="98" name="Freihandform: Form 97"/>
            <p:cNvSpPr/>
            <p:nvPr/>
          </p:nvSpPr>
          <p:spPr>
            <a:xfrm>
              <a:off x="3177539" y="2525076"/>
              <a:ext cx="248602" cy="396239"/>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2 w 248602"/>
                <a:gd name="connsiteY5" fmla="*/ 0 h 396239"/>
                <a:gd name="connsiteX6" fmla="*/ 248602 w 248602"/>
                <a:gd name="connsiteY6" fmla="*/ 389573 h 396239"/>
                <a:gd name="connsiteX7" fmla="*/ 187642 w 248602"/>
                <a:gd name="connsiteY7" fmla="*/ 389573 h 396239"/>
                <a:gd name="connsiteX8" fmla="*/ 187642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0960 w 248602"/>
                <a:gd name="connsiteY12" fmla="*/ 255270 h 396239"/>
                <a:gd name="connsiteX13" fmla="*/ 122872 w 248602"/>
                <a:gd name="connsiteY13" fmla="*/ 340995 h 396239"/>
                <a:gd name="connsiteX14" fmla="*/ 186690 w 248602"/>
                <a:gd name="connsiteY14" fmla="*/ 305753 h 396239"/>
                <a:gd name="connsiteX15" fmla="*/ 186690 w 248602"/>
                <a:gd name="connsiteY15" fmla="*/ 207645 h 396239"/>
                <a:gd name="connsiteX16" fmla="*/ 122872 w 248602"/>
                <a:gd name="connsiteY16" fmla="*/ 172402 h 396239"/>
                <a:gd name="connsiteX17" fmla="*/ 60960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2" y="130493"/>
                    <a:pt x="185738" y="152400"/>
                  </a:cubicBezTo>
                  <a:lnTo>
                    <a:pt x="186690" y="152400"/>
                  </a:lnTo>
                  <a:lnTo>
                    <a:pt x="186690" y="15240"/>
                  </a:lnTo>
                  <a:lnTo>
                    <a:pt x="248602" y="0"/>
                  </a:lnTo>
                  <a:lnTo>
                    <a:pt x="248602" y="389573"/>
                  </a:lnTo>
                  <a:lnTo>
                    <a:pt x="187642" y="389573"/>
                  </a:lnTo>
                  <a:lnTo>
                    <a:pt x="187642" y="358140"/>
                  </a:lnTo>
                  <a:lnTo>
                    <a:pt x="186690" y="358140"/>
                  </a:lnTo>
                  <a:cubicBezTo>
                    <a:pt x="167640" y="381953"/>
                    <a:pt x="140017" y="396240"/>
                    <a:pt x="106680" y="396240"/>
                  </a:cubicBezTo>
                  <a:cubicBezTo>
                    <a:pt x="43815" y="395288"/>
                    <a:pt x="0" y="340995"/>
                    <a:pt x="0" y="255270"/>
                  </a:cubicBezTo>
                  <a:close/>
                  <a:moveTo>
                    <a:pt x="60960" y="255270"/>
                  </a:moveTo>
                  <a:cubicBezTo>
                    <a:pt x="60960" y="309563"/>
                    <a:pt x="83820" y="340995"/>
                    <a:pt x="122872" y="340995"/>
                  </a:cubicBezTo>
                  <a:cubicBezTo>
                    <a:pt x="146685" y="340995"/>
                    <a:pt x="166688" y="329565"/>
                    <a:pt x="186690" y="305753"/>
                  </a:cubicBezTo>
                  <a:lnTo>
                    <a:pt x="186690" y="207645"/>
                  </a:lnTo>
                  <a:cubicBezTo>
                    <a:pt x="168592" y="183833"/>
                    <a:pt x="148590" y="172402"/>
                    <a:pt x="122872" y="172402"/>
                  </a:cubicBezTo>
                  <a:cubicBezTo>
                    <a:pt x="82867" y="172402"/>
                    <a:pt x="60960" y="201930"/>
                    <a:pt x="60960" y="255270"/>
                  </a:cubicBezTo>
                  <a:close/>
                </a:path>
              </a:pathLst>
            </a:custGeom>
            <a:grpFill/>
            <a:ln w="9525" cap="flat">
              <a:noFill/>
              <a:prstDash val="solid"/>
              <a:miter/>
            </a:ln>
          </p:spPr>
          <p:txBody>
            <a:bodyPr rtlCol="0" anchor="ctr"/>
            <a:lstStyle/>
            <a:p>
              <a:endParaRPr lang="de-DE"/>
            </a:p>
          </p:txBody>
        </p:sp>
        <p:sp>
          <p:nvSpPr>
            <p:cNvPr id="99" name="Freihandform: Form 98"/>
            <p:cNvSpPr/>
            <p:nvPr/>
          </p:nvSpPr>
          <p:spPr>
            <a:xfrm>
              <a:off x="3509009" y="2641039"/>
              <a:ext cx="160020" cy="272657"/>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grpFill/>
            <a:ln w="9525" cap="flat">
              <a:noFill/>
              <a:prstDash val="solid"/>
              <a:miter/>
            </a:ln>
          </p:spPr>
          <p:txBody>
            <a:bodyPr rtlCol="0" anchor="ctr"/>
            <a:lstStyle/>
            <a:p>
              <a:endParaRPr lang="de-DE"/>
            </a:p>
          </p:txBody>
        </p:sp>
        <p:sp>
          <p:nvSpPr>
            <p:cNvPr id="100" name="Freihandform: Form 99"/>
            <p:cNvSpPr/>
            <p:nvPr/>
          </p:nvSpPr>
          <p:spPr>
            <a:xfrm>
              <a:off x="3712844" y="2528887"/>
              <a:ext cx="79057" cy="384810"/>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1438 w 79057"/>
                <a:gd name="connsiteY5" fmla="*/ 384810 h 384810"/>
                <a:gd name="connsiteX6" fmla="*/ 9525 w 79057"/>
                <a:gd name="connsiteY6" fmla="*/ 384810 h 384810"/>
                <a:gd name="connsiteX7" fmla="*/ 9525 w 79057"/>
                <a:gd name="connsiteY7" fmla="*/ 118110 h 384810"/>
                <a:gd name="connsiteX8" fmla="*/ 71438 w 79057"/>
                <a:gd name="connsiteY8" fmla="*/ 118110 h 384810"/>
                <a:gd name="connsiteX9" fmla="*/ 71438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007"/>
                    <a:pt x="0" y="38100"/>
                  </a:cubicBezTo>
                  <a:cubicBezTo>
                    <a:pt x="0" y="16193"/>
                    <a:pt x="18097" y="0"/>
                    <a:pt x="39052" y="0"/>
                  </a:cubicBezTo>
                  <a:cubicBezTo>
                    <a:pt x="61913" y="0"/>
                    <a:pt x="79058" y="16193"/>
                    <a:pt x="79058" y="38100"/>
                  </a:cubicBezTo>
                  <a:close/>
                  <a:moveTo>
                    <a:pt x="71438" y="384810"/>
                  </a:moveTo>
                  <a:lnTo>
                    <a:pt x="9525" y="384810"/>
                  </a:lnTo>
                  <a:lnTo>
                    <a:pt x="9525" y="118110"/>
                  </a:lnTo>
                  <a:lnTo>
                    <a:pt x="71438" y="118110"/>
                  </a:lnTo>
                  <a:lnTo>
                    <a:pt x="71438" y="384810"/>
                  </a:lnTo>
                  <a:close/>
                </a:path>
              </a:pathLst>
            </a:custGeom>
            <a:grpFill/>
            <a:ln w="9525" cap="flat">
              <a:noFill/>
              <a:prstDash val="solid"/>
              <a:miter/>
            </a:ln>
          </p:spPr>
          <p:txBody>
            <a:bodyPr rtlCol="0" anchor="ctr"/>
            <a:lstStyle/>
            <a:p>
              <a:endParaRPr lang="de-DE"/>
            </a:p>
          </p:txBody>
        </p:sp>
        <p:sp>
          <p:nvSpPr>
            <p:cNvPr id="101" name="Freihandform: Form 100"/>
            <p:cNvSpPr/>
            <p:nvPr/>
          </p:nvSpPr>
          <p:spPr>
            <a:xfrm>
              <a:off x="3850957" y="2640329"/>
              <a:ext cx="224789" cy="280034"/>
            </a:xfrm>
            <a:custGeom>
              <a:avLst/>
              <a:gdLst>
                <a:gd name="connsiteX0" fmla="*/ 222885 w 224789"/>
                <a:gd name="connsiteY0" fmla="*/ 237172 h 280034"/>
                <a:gd name="connsiteX1" fmla="*/ 127635 w 224789"/>
                <a:gd name="connsiteY1" fmla="*/ 280035 h 280034"/>
                <a:gd name="connsiteX2" fmla="*/ 0 w 224789"/>
                <a:gd name="connsiteY2" fmla="*/ 140970 h 280034"/>
                <a:gd name="connsiteX3" fmla="*/ 128588 w 224789"/>
                <a:gd name="connsiteY3" fmla="*/ 0 h 280034"/>
                <a:gd name="connsiteX4" fmla="*/ 224790 w 224789"/>
                <a:gd name="connsiteY4" fmla="*/ 45720 h 280034"/>
                <a:gd name="connsiteX5" fmla="*/ 181927 w 224789"/>
                <a:gd name="connsiteY5" fmla="*/ 86678 h 280034"/>
                <a:gd name="connsiteX6" fmla="*/ 128588 w 224789"/>
                <a:gd name="connsiteY6" fmla="*/ 57150 h 280034"/>
                <a:gd name="connsiteX7" fmla="*/ 62865 w 224789"/>
                <a:gd name="connsiteY7" fmla="*/ 140018 h 280034"/>
                <a:gd name="connsiteX8" fmla="*/ 128588 w 224789"/>
                <a:gd name="connsiteY8" fmla="*/ 222885 h 280034"/>
                <a:gd name="connsiteX9" fmla="*/ 183833 w 224789"/>
                <a:gd name="connsiteY9" fmla="*/ 193358 h 280034"/>
                <a:gd name="connsiteX10" fmla="*/ 222885 w 224789"/>
                <a:gd name="connsiteY10" fmla="*/ 237172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89" h="280034">
                  <a:moveTo>
                    <a:pt x="222885" y="237172"/>
                  </a:moveTo>
                  <a:cubicBezTo>
                    <a:pt x="196215" y="266700"/>
                    <a:pt x="165735" y="280035"/>
                    <a:pt x="127635" y="280035"/>
                  </a:cubicBezTo>
                  <a:cubicBezTo>
                    <a:pt x="51435" y="280035"/>
                    <a:pt x="0" y="224790"/>
                    <a:pt x="0" y="140970"/>
                  </a:cubicBezTo>
                  <a:cubicBezTo>
                    <a:pt x="0" y="57150"/>
                    <a:pt x="51435" y="0"/>
                    <a:pt x="128588" y="0"/>
                  </a:cubicBezTo>
                  <a:cubicBezTo>
                    <a:pt x="168592" y="0"/>
                    <a:pt x="200977" y="15240"/>
                    <a:pt x="224790" y="45720"/>
                  </a:cubicBezTo>
                  <a:lnTo>
                    <a:pt x="181927" y="86678"/>
                  </a:lnTo>
                  <a:cubicBezTo>
                    <a:pt x="166688" y="66675"/>
                    <a:pt x="149542" y="57150"/>
                    <a:pt x="128588" y="57150"/>
                  </a:cubicBezTo>
                  <a:cubicBezTo>
                    <a:pt x="89535" y="57150"/>
                    <a:pt x="62865" y="89535"/>
                    <a:pt x="62865" y="140018"/>
                  </a:cubicBezTo>
                  <a:cubicBezTo>
                    <a:pt x="62865" y="189547"/>
                    <a:pt x="89535" y="222885"/>
                    <a:pt x="128588" y="222885"/>
                  </a:cubicBezTo>
                  <a:cubicBezTo>
                    <a:pt x="149542" y="222885"/>
                    <a:pt x="166688" y="213360"/>
                    <a:pt x="183833" y="193358"/>
                  </a:cubicBezTo>
                  <a:lnTo>
                    <a:pt x="222885" y="237172"/>
                  </a:lnTo>
                  <a:close/>
                </a:path>
              </a:pathLst>
            </a:custGeom>
            <a:grpFill/>
            <a:ln w="9525" cap="flat">
              <a:noFill/>
              <a:prstDash val="solid"/>
              <a:miter/>
            </a:ln>
          </p:spPr>
          <p:txBody>
            <a:bodyPr rtlCol="0" anchor="ctr"/>
            <a:lstStyle/>
            <a:p>
              <a:endParaRPr lang="de-DE"/>
            </a:p>
          </p:txBody>
        </p:sp>
        <p:sp>
          <p:nvSpPr>
            <p:cNvPr id="102" name="Freihandform: Form 101"/>
            <p:cNvSpPr/>
            <p:nvPr/>
          </p:nvSpPr>
          <p:spPr>
            <a:xfrm>
              <a:off x="4129087" y="2525076"/>
              <a:ext cx="229552" cy="389572"/>
            </a:xfrm>
            <a:custGeom>
              <a:avLst/>
              <a:gdLst>
                <a:gd name="connsiteX0" fmla="*/ 229553 w 229552"/>
                <a:gd name="connsiteY0" fmla="*/ 388620 h 389572"/>
                <a:gd name="connsiteX1" fmla="*/ 167640 w 229552"/>
                <a:gd name="connsiteY1" fmla="*/ 388620 h 389572"/>
                <a:gd name="connsiteX2" fmla="*/ 167640 w 229552"/>
                <a:gd name="connsiteY2" fmla="*/ 236220 h 389572"/>
                <a:gd name="connsiteX3" fmla="*/ 118110 w 229552"/>
                <a:gd name="connsiteY3" fmla="*/ 171450 h 389572"/>
                <a:gd name="connsiteX4" fmla="*/ 62865 w 229552"/>
                <a:gd name="connsiteY4" fmla="*/ 236220 h 389572"/>
                <a:gd name="connsiteX5" fmla="*/ 62865 w 229552"/>
                <a:gd name="connsiteY5" fmla="*/ 389573 h 389572"/>
                <a:gd name="connsiteX6" fmla="*/ 0 w 229552"/>
                <a:gd name="connsiteY6" fmla="*/ 389573 h 389572"/>
                <a:gd name="connsiteX7" fmla="*/ 0 w 229552"/>
                <a:gd name="connsiteY7" fmla="*/ 15240 h 389572"/>
                <a:gd name="connsiteX8" fmla="*/ 61913 w 229552"/>
                <a:gd name="connsiteY8" fmla="*/ 0 h 389572"/>
                <a:gd name="connsiteX9" fmla="*/ 61913 w 229552"/>
                <a:gd name="connsiteY9" fmla="*/ 155258 h 389572"/>
                <a:gd name="connsiteX10" fmla="*/ 62865 w 229552"/>
                <a:gd name="connsiteY10" fmla="*/ 155258 h 389572"/>
                <a:gd name="connsiteX11" fmla="*/ 140970 w 229552"/>
                <a:gd name="connsiteY11" fmla="*/ 116205 h 389572"/>
                <a:gd name="connsiteX12" fmla="*/ 228600 w 229552"/>
                <a:gd name="connsiteY12" fmla="*/ 223838 h 389572"/>
                <a:gd name="connsiteX13" fmla="*/ 228600 w 229552"/>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389572">
                  <a:moveTo>
                    <a:pt x="229553" y="388620"/>
                  </a:moveTo>
                  <a:lnTo>
                    <a:pt x="167640" y="388620"/>
                  </a:lnTo>
                  <a:lnTo>
                    <a:pt x="167640" y="236220"/>
                  </a:lnTo>
                  <a:cubicBezTo>
                    <a:pt x="167640" y="197168"/>
                    <a:pt x="155257" y="171450"/>
                    <a:pt x="118110" y="171450"/>
                  </a:cubicBezTo>
                  <a:cubicBezTo>
                    <a:pt x="75247" y="171450"/>
                    <a:pt x="62865" y="205740"/>
                    <a:pt x="62865" y="236220"/>
                  </a:cubicBezTo>
                  <a:lnTo>
                    <a:pt x="62865" y="389573"/>
                  </a:lnTo>
                  <a:lnTo>
                    <a:pt x="0" y="389573"/>
                  </a:lnTo>
                  <a:lnTo>
                    <a:pt x="0" y="15240"/>
                  </a:lnTo>
                  <a:lnTo>
                    <a:pt x="61913" y="0"/>
                  </a:lnTo>
                  <a:lnTo>
                    <a:pt x="61913" y="155258"/>
                  </a:lnTo>
                  <a:lnTo>
                    <a:pt x="62865" y="155258"/>
                  </a:lnTo>
                  <a:cubicBezTo>
                    <a:pt x="78105" y="131445"/>
                    <a:pt x="105728" y="116205"/>
                    <a:pt x="140970" y="116205"/>
                  </a:cubicBezTo>
                  <a:cubicBezTo>
                    <a:pt x="202882" y="116205"/>
                    <a:pt x="228600" y="161925"/>
                    <a:pt x="228600" y="223838"/>
                  </a:cubicBezTo>
                  <a:lnTo>
                    <a:pt x="228600" y="388620"/>
                  </a:lnTo>
                  <a:close/>
                </a:path>
              </a:pathLst>
            </a:custGeom>
            <a:grpFill/>
            <a:ln w="9525" cap="flat">
              <a:noFill/>
              <a:prstDash val="solid"/>
              <a:miter/>
            </a:ln>
          </p:spPr>
          <p:txBody>
            <a:bodyPr rtlCol="0" anchor="ctr"/>
            <a:lstStyle/>
            <a:p>
              <a:endParaRPr lang="de-DE"/>
            </a:p>
          </p:txBody>
        </p:sp>
        <p:sp>
          <p:nvSpPr>
            <p:cNvPr id="103" name="Freihandform: Form 102"/>
            <p:cNvSpPr/>
            <p:nvPr/>
          </p:nvSpPr>
          <p:spPr>
            <a:xfrm>
              <a:off x="4430077" y="2721291"/>
              <a:ext cx="130492" cy="59055"/>
            </a:xfrm>
            <a:custGeom>
              <a:avLst/>
              <a:gdLst>
                <a:gd name="connsiteX0" fmla="*/ 130492 w 130492"/>
                <a:gd name="connsiteY0" fmla="*/ 59055 h 59055"/>
                <a:gd name="connsiteX1" fmla="*/ 0 w 130492"/>
                <a:gd name="connsiteY1" fmla="*/ 59055 h 59055"/>
                <a:gd name="connsiteX2" fmla="*/ 0 w 130492"/>
                <a:gd name="connsiteY2" fmla="*/ 0 h 59055"/>
                <a:gd name="connsiteX3" fmla="*/ 130492 w 130492"/>
                <a:gd name="connsiteY3" fmla="*/ 0 h 59055"/>
                <a:gd name="connsiteX4" fmla="*/ 130492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2" y="59055"/>
                  </a:moveTo>
                  <a:lnTo>
                    <a:pt x="0" y="59055"/>
                  </a:lnTo>
                  <a:lnTo>
                    <a:pt x="0" y="0"/>
                  </a:lnTo>
                  <a:lnTo>
                    <a:pt x="130492" y="0"/>
                  </a:lnTo>
                  <a:lnTo>
                    <a:pt x="130492" y="59055"/>
                  </a:lnTo>
                  <a:close/>
                </a:path>
              </a:pathLst>
            </a:custGeom>
            <a:grpFill/>
            <a:ln w="9525" cap="flat">
              <a:noFill/>
              <a:prstDash val="solid"/>
              <a:miter/>
            </a:ln>
          </p:spPr>
          <p:txBody>
            <a:bodyPr rtlCol="0" anchor="ctr"/>
            <a:lstStyle/>
            <a:p>
              <a:endParaRPr lang="de-DE"/>
            </a:p>
          </p:txBody>
        </p:sp>
        <p:sp>
          <p:nvSpPr>
            <p:cNvPr id="104" name="Freihandform: Form 103"/>
            <p:cNvSpPr/>
            <p:nvPr/>
          </p:nvSpPr>
          <p:spPr>
            <a:xfrm>
              <a:off x="4593906" y="2545079"/>
              <a:ext cx="342900" cy="368617"/>
            </a:xfrm>
            <a:custGeom>
              <a:avLst/>
              <a:gdLst>
                <a:gd name="connsiteX0" fmla="*/ 136208 w 342900"/>
                <a:gd name="connsiteY0" fmla="*/ 0 h 368617"/>
                <a:gd name="connsiteX1" fmla="*/ 205740 w 342900"/>
                <a:gd name="connsiteY1" fmla="*/ 0 h 368617"/>
                <a:gd name="connsiteX2" fmla="*/ 342900 w 342900"/>
                <a:gd name="connsiteY2" fmla="*/ 368618 h 368617"/>
                <a:gd name="connsiteX3" fmla="*/ 271463 w 342900"/>
                <a:gd name="connsiteY3" fmla="*/ 368618 h 368617"/>
                <a:gd name="connsiteX4" fmla="*/ 244793 w 342900"/>
                <a:gd name="connsiteY4" fmla="*/ 290512 h 368617"/>
                <a:gd name="connsiteX5" fmla="*/ 96203 w 342900"/>
                <a:gd name="connsiteY5" fmla="*/ 290512 h 368617"/>
                <a:gd name="connsiteX6" fmla="*/ 69533 w 342900"/>
                <a:gd name="connsiteY6" fmla="*/ 368618 h 368617"/>
                <a:gd name="connsiteX7" fmla="*/ 0 w 342900"/>
                <a:gd name="connsiteY7" fmla="*/ 368618 h 368617"/>
                <a:gd name="connsiteX8" fmla="*/ 136208 w 342900"/>
                <a:gd name="connsiteY8" fmla="*/ 0 h 368617"/>
                <a:gd name="connsiteX9" fmla="*/ 116205 w 342900"/>
                <a:gd name="connsiteY9" fmla="*/ 231458 h 368617"/>
                <a:gd name="connsiteX10" fmla="*/ 223838 w 342900"/>
                <a:gd name="connsiteY10" fmla="*/ 231458 h 368617"/>
                <a:gd name="connsiteX11" fmla="*/ 170498 w 342900"/>
                <a:gd name="connsiteY11" fmla="*/ 75247 h 368617"/>
                <a:gd name="connsiteX12" fmla="*/ 169545 w 342900"/>
                <a:gd name="connsiteY12" fmla="*/ 75247 h 368617"/>
                <a:gd name="connsiteX13" fmla="*/ 116205 w 342900"/>
                <a:gd name="connsiteY13" fmla="*/ 231458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2900" h="368617">
                  <a:moveTo>
                    <a:pt x="136208" y="0"/>
                  </a:moveTo>
                  <a:lnTo>
                    <a:pt x="205740" y="0"/>
                  </a:lnTo>
                  <a:lnTo>
                    <a:pt x="342900" y="368618"/>
                  </a:lnTo>
                  <a:lnTo>
                    <a:pt x="271463" y="368618"/>
                  </a:lnTo>
                  <a:lnTo>
                    <a:pt x="244793" y="290512"/>
                  </a:lnTo>
                  <a:lnTo>
                    <a:pt x="96203" y="290512"/>
                  </a:lnTo>
                  <a:lnTo>
                    <a:pt x="69533" y="368618"/>
                  </a:lnTo>
                  <a:lnTo>
                    <a:pt x="0" y="368618"/>
                  </a:lnTo>
                  <a:lnTo>
                    <a:pt x="136208" y="0"/>
                  </a:lnTo>
                  <a:close/>
                  <a:moveTo>
                    <a:pt x="116205" y="231458"/>
                  </a:moveTo>
                  <a:lnTo>
                    <a:pt x="223838" y="231458"/>
                  </a:lnTo>
                  <a:lnTo>
                    <a:pt x="170498" y="75247"/>
                  </a:lnTo>
                  <a:lnTo>
                    <a:pt x="169545" y="75247"/>
                  </a:lnTo>
                  <a:lnTo>
                    <a:pt x="116205" y="231458"/>
                  </a:lnTo>
                  <a:close/>
                </a:path>
              </a:pathLst>
            </a:custGeom>
            <a:grpFill/>
            <a:ln w="9525" cap="flat">
              <a:noFill/>
              <a:prstDash val="solid"/>
              <a:miter/>
            </a:ln>
          </p:spPr>
          <p:txBody>
            <a:bodyPr rtlCol="0" anchor="ctr"/>
            <a:lstStyle/>
            <a:p>
              <a:endParaRPr lang="de-DE"/>
            </a:p>
          </p:txBody>
        </p:sp>
        <p:sp>
          <p:nvSpPr>
            <p:cNvPr id="105" name="Freihandform: Form 104"/>
            <p:cNvSpPr/>
            <p:nvPr/>
          </p:nvSpPr>
          <p:spPr>
            <a:xfrm>
              <a:off x="4992052" y="2525076"/>
              <a:ext cx="61912" cy="388620"/>
            </a:xfrm>
            <a:custGeom>
              <a:avLst/>
              <a:gdLst>
                <a:gd name="connsiteX0" fmla="*/ 61913 w 61912"/>
                <a:gd name="connsiteY0" fmla="*/ 388620 h 388620"/>
                <a:gd name="connsiteX1" fmla="*/ 0 w 61912"/>
                <a:gd name="connsiteY1" fmla="*/ 388620 h 388620"/>
                <a:gd name="connsiteX2" fmla="*/ 0 w 61912"/>
                <a:gd name="connsiteY2" fmla="*/ 14288 h 388620"/>
                <a:gd name="connsiteX3" fmla="*/ 61913 w 61912"/>
                <a:gd name="connsiteY3" fmla="*/ 0 h 388620"/>
                <a:gd name="connsiteX4" fmla="*/ 61913 w 61912"/>
                <a:gd name="connsiteY4" fmla="*/ 388620 h 388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8620">
                  <a:moveTo>
                    <a:pt x="61913" y="388620"/>
                  </a:moveTo>
                  <a:lnTo>
                    <a:pt x="0" y="388620"/>
                  </a:lnTo>
                  <a:lnTo>
                    <a:pt x="0" y="14288"/>
                  </a:lnTo>
                  <a:lnTo>
                    <a:pt x="61913" y="0"/>
                  </a:lnTo>
                  <a:lnTo>
                    <a:pt x="61913" y="388620"/>
                  </a:lnTo>
                  <a:close/>
                </a:path>
              </a:pathLst>
            </a:custGeom>
            <a:grpFill/>
            <a:ln w="9525" cap="flat">
              <a:noFill/>
              <a:prstDash val="solid"/>
              <a:miter/>
            </a:ln>
          </p:spPr>
          <p:txBody>
            <a:bodyPr rtlCol="0" anchor="ctr"/>
            <a:lstStyle/>
            <a:p>
              <a:endParaRPr lang="de-DE"/>
            </a:p>
          </p:txBody>
        </p:sp>
        <p:sp>
          <p:nvSpPr>
            <p:cNvPr id="106" name="Freihandform: Form 105"/>
            <p:cNvSpPr/>
            <p:nvPr/>
          </p:nvSpPr>
          <p:spPr>
            <a:xfrm>
              <a:off x="5120639" y="2641281"/>
              <a:ext cx="242887" cy="279082"/>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8"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3355" y="279083"/>
                    <a:pt x="132397" y="279083"/>
                  </a:cubicBezTo>
                  <a:close/>
                  <a:moveTo>
                    <a:pt x="62865" y="115253"/>
                  </a:moveTo>
                  <a:lnTo>
                    <a:pt x="183832" y="115253"/>
                  </a:lnTo>
                  <a:cubicBezTo>
                    <a:pt x="180975" y="74295"/>
                    <a:pt x="160020" y="50482"/>
                    <a:pt x="124778" y="50482"/>
                  </a:cubicBezTo>
                  <a:cubicBezTo>
                    <a:pt x="90488" y="50482"/>
                    <a:pt x="68580" y="74295"/>
                    <a:pt x="62865" y="115253"/>
                  </a:cubicBezTo>
                  <a:close/>
                </a:path>
              </a:pathLst>
            </a:custGeom>
            <a:grpFill/>
            <a:ln w="9525" cap="flat">
              <a:noFill/>
              <a:prstDash val="solid"/>
              <a:miter/>
            </a:ln>
          </p:spPr>
          <p:txBody>
            <a:bodyPr rtlCol="0" anchor="ctr"/>
            <a:lstStyle/>
            <a:p>
              <a:endParaRPr lang="de-DE"/>
            </a:p>
          </p:txBody>
        </p:sp>
        <p:sp>
          <p:nvSpPr>
            <p:cNvPr id="107" name="Freihandform: Form 106"/>
            <p:cNvSpPr/>
            <p:nvPr/>
          </p:nvSpPr>
          <p:spPr>
            <a:xfrm>
              <a:off x="5397817" y="2646997"/>
              <a:ext cx="255269" cy="266700"/>
            </a:xfrm>
            <a:custGeom>
              <a:avLst/>
              <a:gdLst>
                <a:gd name="connsiteX0" fmla="*/ 255270 w 255269"/>
                <a:gd name="connsiteY0" fmla="*/ 266700 h 266700"/>
                <a:gd name="connsiteX1" fmla="*/ 183832 w 255269"/>
                <a:gd name="connsiteY1" fmla="*/ 266700 h 266700"/>
                <a:gd name="connsiteX2" fmla="*/ 126682 w 255269"/>
                <a:gd name="connsiteY2" fmla="*/ 174307 h 266700"/>
                <a:gd name="connsiteX3" fmla="*/ 125730 w 255269"/>
                <a:gd name="connsiteY3" fmla="*/ 174307 h 266700"/>
                <a:gd name="connsiteX4" fmla="*/ 70485 w 255269"/>
                <a:gd name="connsiteY4" fmla="*/ 266700 h 266700"/>
                <a:gd name="connsiteX5" fmla="*/ 0 w 255269"/>
                <a:gd name="connsiteY5" fmla="*/ 266700 h 266700"/>
                <a:gd name="connsiteX6" fmla="*/ 91440 w 255269"/>
                <a:gd name="connsiteY6" fmla="*/ 128588 h 266700"/>
                <a:gd name="connsiteX7" fmla="*/ 6667 w 255269"/>
                <a:gd name="connsiteY7" fmla="*/ 0 h 266700"/>
                <a:gd name="connsiteX8" fmla="*/ 77152 w 255269"/>
                <a:gd name="connsiteY8" fmla="*/ 0 h 266700"/>
                <a:gd name="connsiteX9" fmla="*/ 127635 w 255269"/>
                <a:gd name="connsiteY9" fmla="*/ 81915 h 266700"/>
                <a:gd name="connsiteX10" fmla="*/ 128588 w 255269"/>
                <a:gd name="connsiteY10" fmla="*/ 81915 h 266700"/>
                <a:gd name="connsiteX11" fmla="*/ 178117 w 255269"/>
                <a:gd name="connsiteY11" fmla="*/ 0 h 266700"/>
                <a:gd name="connsiteX12" fmla="*/ 247650 w 255269"/>
                <a:gd name="connsiteY12" fmla="*/ 0 h 266700"/>
                <a:gd name="connsiteX13" fmla="*/ 163830 w 255269"/>
                <a:gd name="connsiteY13" fmla="*/ 127635 h 266700"/>
                <a:gd name="connsiteX14" fmla="*/ 255270 w 255269"/>
                <a:gd name="connsiteY14" fmla="*/ 26670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5269" h="266700">
                  <a:moveTo>
                    <a:pt x="255270" y="266700"/>
                  </a:moveTo>
                  <a:lnTo>
                    <a:pt x="183832" y="266700"/>
                  </a:lnTo>
                  <a:lnTo>
                    <a:pt x="126682" y="174307"/>
                  </a:lnTo>
                  <a:lnTo>
                    <a:pt x="125730" y="174307"/>
                  </a:lnTo>
                  <a:lnTo>
                    <a:pt x="70485" y="266700"/>
                  </a:lnTo>
                  <a:lnTo>
                    <a:pt x="0" y="266700"/>
                  </a:lnTo>
                  <a:lnTo>
                    <a:pt x="91440" y="128588"/>
                  </a:lnTo>
                  <a:lnTo>
                    <a:pt x="6667" y="0"/>
                  </a:lnTo>
                  <a:lnTo>
                    <a:pt x="77152" y="0"/>
                  </a:lnTo>
                  <a:lnTo>
                    <a:pt x="127635" y="81915"/>
                  </a:lnTo>
                  <a:lnTo>
                    <a:pt x="128588" y="81915"/>
                  </a:lnTo>
                  <a:lnTo>
                    <a:pt x="178117" y="0"/>
                  </a:lnTo>
                  <a:lnTo>
                    <a:pt x="247650" y="0"/>
                  </a:lnTo>
                  <a:lnTo>
                    <a:pt x="163830" y="127635"/>
                  </a:lnTo>
                  <a:lnTo>
                    <a:pt x="255270" y="266700"/>
                  </a:lnTo>
                  <a:close/>
                </a:path>
              </a:pathLst>
            </a:custGeom>
            <a:grpFill/>
            <a:ln w="9525" cap="flat">
              <a:noFill/>
              <a:prstDash val="solid"/>
              <a:miter/>
            </a:ln>
          </p:spPr>
          <p:txBody>
            <a:bodyPr rtlCol="0" anchor="ctr"/>
            <a:lstStyle/>
            <a:p>
              <a:endParaRPr lang="de-DE"/>
            </a:p>
          </p:txBody>
        </p:sp>
        <p:sp>
          <p:nvSpPr>
            <p:cNvPr id="108" name="Freihandform: Form 107"/>
            <p:cNvSpPr/>
            <p:nvPr/>
          </p:nvSpPr>
          <p:spPr>
            <a:xfrm>
              <a:off x="5686407" y="2641281"/>
              <a:ext cx="225759" cy="279082"/>
            </a:xfrm>
            <a:custGeom>
              <a:avLst/>
              <a:gdLst>
                <a:gd name="connsiteX0" fmla="*/ 114317 w 225759"/>
                <a:gd name="connsiteY0" fmla="*/ 107632 h 279082"/>
                <a:gd name="connsiteX1" fmla="*/ 164799 w 225759"/>
                <a:gd name="connsiteY1" fmla="*/ 113347 h 279082"/>
                <a:gd name="connsiteX2" fmla="*/ 164799 w 225759"/>
                <a:gd name="connsiteY2" fmla="*/ 103822 h 279082"/>
                <a:gd name="connsiteX3" fmla="*/ 105744 w 225759"/>
                <a:gd name="connsiteY3" fmla="*/ 52388 h 279082"/>
                <a:gd name="connsiteX4" fmla="*/ 38117 w 225759"/>
                <a:gd name="connsiteY4" fmla="*/ 67628 h 279082"/>
                <a:gd name="connsiteX5" fmla="*/ 24782 w 225759"/>
                <a:gd name="connsiteY5" fmla="*/ 15240 h 279082"/>
                <a:gd name="connsiteX6" fmla="*/ 112412 w 225759"/>
                <a:gd name="connsiteY6" fmla="*/ 0 h 279082"/>
                <a:gd name="connsiteX7" fmla="*/ 225759 w 225759"/>
                <a:gd name="connsiteY7" fmla="*/ 102870 h 279082"/>
                <a:gd name="connsiteX8" fmla="*/ 225759 w 225759"/>
                <a:gd name="connsiteY8" fmla="*/ 273368 h 279082"/>
                <a:gd name="connsiteX9" fmla="*/ 166704 w 225759"/>
                <a:gd name="connsiteY9" fmla="*/ 273368 h 279082"/>
                <a:gd name="connsiteX10" fmla="*/ 166704 w 225759"/>
                <a:gd name="connsiteY10" fmla="*/ 244793 h 279082"/>
                <a:gd name="connsiteX11" fmla="*/ 165752 w 225759"/>
                <a:gd name="connsiteY11" fmla="*/ 244793 h 279082"/>
                <a:gd name="connsiteX12" fmla="*/ 87647 w 225759"/>
                <a:gd name="connsiteY12" fmla="*/ 279083 h 279082"/>
                <a:gd name="connsiteX13" fmla="*/ 17 w 225759"/>
                <a:gd name="connsiteY13" fmla="*/ 194310 h 279082"/>
                <a:gd name="connsiteX14" fmla="*/ 114317 w 225759"/>
                <a:gd name="connsiteY14" fmla="*/ 107632 h 279082"/>
                <a:gd name="connsiteX15" fmla="*/ 103839 w 225759"/>
                <a:gd name="connsiteY15" fmla="*/ 232410 h 279082"/>
                <a:gd name="connsiteX16" fmla="*/ 164799 w 225759"/>
                <a:gd name="connsiteY16" fmla="*/ 200025 h 279082"/>
                <a:gd name="connsiteX17" fmla="*/ 164799 w 225759"/>
                <a:gd name="connsiteY17" fmla="*/ 154305 h 279082"/>
                <a:gd name="connsiteX18" fmla="*/ 120984 w 225759"/>
                <a:gd name="connsiteY18" fmla="*/ 149543 h 279082"/>
                <a:gd name="connsiteX19" fmla="*/ 59072 w 225759"/>
                <a:gd name="connsiteY19" fmla="*/ 193358 h 279082"/>
                <a:gd name="connsiteX20" fmla="*/ 103839 w 225759"/>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59" h="279082">
                  <a:moveTo>
                    <a:pt x="114317" y="107632"/>
                  </a:moveTo>
                  <a:cubicBezTo>
                    <a:pt x="131462" y="107632"/>
                    <a:pt x="147654" y="108585"/>
                    <a:pt x="164799" y="113347"/>
                  </a:cubicBezTo>
                  <a:lnTo>
                    <a:pt x="164799" y="103822"/>
                  </a:lnTo>
                  <a:cubicBezTo>
                    <a:pt x="164799" y="69532"/>
                    <a:pt x="144797" y="52388"/>
                    <a:pt x="105744" y="52388"/>
                  </a:cubicBezTo>
                  <a:cubicBezTo>
                    <a:pt x="83837" y="52388"/>
                    <a:pt x="60024" y="58103"/>
                    <a:pt x="38117" y="67628"/>
                  </a:cubicBezTo>
                  <a:lnTo>
                    <a:pt x="24782" y="15240"/>
                  </a:lnTo>
                  <a:cubicBezTo>
                    <a:pt x="49547" y="5715"/>
                    <a:pt x="81932" y="0"/>
                    <a:pt x="112412" y="0"/>
                  </a:cubicBezTo>
                  <a:cubicBezTo>
                    <a:pt x="187659" y="0"/>
                    <a:pt x="225759" y="35243"/>
                    <a:pt x="225759" y="102870"/>
                  </a:cubicBezTo>
                  <a:lnTo>
                    <a:pt x="225759" y="273368"/>
                  </a:lnTo>
                  <a:lnTo>
                    <a:pt x="166704" y="273368"/>
                  </a:lnTo>
                  <a:lnTo>
                    <a:pt x="166704" y="244793"/>
                  </a:lnTo>
                  <a:lnTo>
                    <a:pt x="165752" y="244793"/>
                  </a:lnTo>
                  <a:cubicBezTo>
                    <a:pt x="142892" y="268605"/>
                    <a:pt x="119079" y="279083"/>
                    <a:pt x="87647" y="279083"/>
                  </a:cubicBezTo>
                  <a:cubicBezTo>
                    <a:pt x="34307" y="279083"/>
                    <a:pt x="17" y="245745"/>
                    <a:pt x="17" y="194310"/>
                  </a:cubicBezTo>
                  <a:cubicBezTo>
                    <a:pt x="-936" y="138113"/>
                    <a:pt x="39069" y="107632"/>
                    <a:pt x="114317" y="107632"/>
                  </a:cubicBezTo>
                  <a:close/>
                  <a:moveTo>
                    <a:pt x="103839" y="232410"/>
                  </a:moveTo>
                  <a:cubicBezTo>
                    <a:pt x="126699" y="232410"/>
                    <a:pt x="147654" y="220980"/>
                    <a:pt x="164799" y="200025"/>
                  </a:cubicBezTo>
                  <a:lnTo>
                    <a:pt x="164799" y="154305"/>
                  </a:lnTo>
                  <a:cubicBezTo>
                    <a:pt x="150512" y="150495"/>
                    <a:pt x="135272" y="149543"/>
                    <a:pt x="120984" y="149543"/>
                  </a:cubicBezTo>
                  <a:cubicBezTo>
                    <a:pt x="81932" y="149543"/>
                    <a:pt x="59072" y="164783"/>
                    <a:pt x="59072" y="193358"/>
                  </a:cubicBezTo>
                  <a:cubicBezTo>
                    <a:pt x="59072" y="217170"/>
                    <a:pt x="76217" y="232410"/>
                    <a:pt x="103839" y="232410"/>
                  </a:cubicBezTo>
                  <a:close/>
                </a:path>
              </a:pathLst>
            </a:custGeom>
            <a:grpFill/>
            <a:ln w="9525" cap="flat">
              <a:noFill/>
              <a:prstDash val="solid"/>
              <a:miter/>
            </a:ln>
          </p:spPr>
          <p:txBody>
            <a:bodyPr rtlCol="0" anchor="ctr"/>
            <a:lstStyle/>
            <a:p>
              <a:endParaRPr lang="de-DE"/>
            </a:p>
          </p:txBody>
        </p:sp>
        <p:sp>
          <p:nvSpPr>
            <p:cNvPr id="109" name="Freihandform: Form 108"/>
            <p:cNvSpPr/>
            <p:nvPr/>
          </p:nvSpPr>
          <p:spPr>
            <a:xfrm>
              <a:off x="5991224" y="2641281"/>
              <a:ext cx="229552" cy="273367"/>
            </a:xfrm>
            <a:custGeom>
              <a:avLst/>
              <a:gdLst>
                <a:gd name="connsiteX0" fmla="*/ 229553 w 229552"/>
                <a:gd name="connsiteY0" fmla="*/ 272415 h 273367"/>
                <a:gd name="connsiteX1" fmla="*/ 166688 w 229552"/>
                <a:gd name="connsiteY1" fmla="*/ 272415 h 273367"/>
                <a:gd name="connsiteX2" fmla="*/ 166688 w 229552"/>
                <a:gd name="connsiteY2" fmla="*/ 120015 h 273367"/>
                <a:gd name="connsiteX3" fmla="*/ 117157 w 229552"/>
                <a:gd name="connsiteY3" fmla="*/ 55245 h 273367"/>
                <a:gd name="connsiteX4" fmla="*/ 61913 w 229552"/>
                <a:gd name="connsiteY4" fmla="*/ 120015 h 273367"/>
                <a:gd name="connsiteX5" fmla="*/ 61913 w 229552"/>
                <a:gd name="connsiteY5" fmla="*/ 273368 h 273367"/>
                <a:gd name="connsiteX6" fmla="*/ 0 w 229552"/>
                <a:gd name="connsiteY6" fmla="*/ 273368 h 273367"/>
                <a:gd name="connsiteX7" fmla="*/ 0 w 229552"/>
                <a:gd name="connsiteY7" fmla="*/ 6668 h 273367"/>
                <a:gd name="connsiteX8" fmla="*/ 61913 w 229552"/>
                <a:gd name="connsiteY8" fmla="*/ 6668 h 273367"/>
                <a:gd name="connsiteX9" fmla="*/ 61913 w 229552"/>
                <a:gd name="connsiteY9" fmla="*/ 39053 h 273367"/>
                <a:gd name="connsiteX10" fmla="*/ 62865 w 229552"/>
                <a:gd name="connsiteY10" fmla="*/ 39053 h 273367"/>
                <a:gd name="connsiteX11" fmla="*/ 140970 w 229552"/>
                <a:gd name="connsiteY11" fmla="*/ 0 h 273367"/>
                <a:gd name="connsiteX12" fmla="*/ 228600 w 229552"/>
                <a:gd name="connsiteY12" fmla="*/ 107632 h 273367"/>
                <a:gd name="connsiteX13" fmla="*/ 228600 w 229552"/>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273367">
                  <a:moveTo>
                    <a:pt x="229553" y="272415"/>
                  </a:moveTo>
                  <a:lnTo>
                    <a:pt x="166688" y="272415"/>
                  </a:lnTo>
                  <a:lnTo>
                    <a:pt x="166688" y="120015"/>
                  </a:lnTo>
                  <a:cubicBezTo>
                    <a:pt x="166688" y="80963"/>
                    <a:pt x="155257" y="55245"/>
                    <a:pt x="117157"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7" y="15240"/>
                    <a:pt x="106680" y="0"/>
                    <a:pt x="140970" y="0"/>
                  </a:cubicBezTo>
                  <a:cubicBezTo>
                    <a:pt x="201930" y="0"/>
                    <a:pt x="228600" y="44768"/>
                    <a:pt x="228600" y="107632"/>
                  </a:cubicBezTo>
                  <a:lnTo>
                    <a:pt x="228600" y="272415"/>
                  </a:lnTo>
                  <a:close/>
                </a:path>
              </a:pathLst>
            </a:custGeom>
            <a:grpFill/>
            <a:ln w="9525" cap="flat">
              <a:noFill/>
              <a:prstDash val="solid"/>
              <a:miter/>
            </a:ln>
          </p:spPr>
          <p:txBody>
            <a:bodyPr rtlCol="0" anchor="ctr"/>
            <a:lstStyle/>
            <a:p>
              <a:endParaRPr lang="de-DE"/>
            </a:p>
          </p:txBody>
        </p:sp>
        <p:sp>
          <p:nvSpPr>
            <p:cNvPr id="110" name="Freihandform: Form 109"/>
            <p:cNvSpPr/>
            <p:nvPr/>
          </p:nvSpPr>
          <p:spPr>
            <a:xfrm>
              <a:off x="6286499" y="2525076"/>
              <a:ext cx="248602" cy="396239"/>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3 w 248602"/>
                <a:gd name="connsiteY5" fmla="*/ 0 h 396239"/>
                <a:gd name="connsiteX6" fmla="*/ 248603 w 248602"/>
                <a:gd name="connsiteY6" fmla="*/ 389573 h 396239"/>
                <a:gd name="connsiteX7" fmla="*/ 187643 w 248602"/>
                <a:gd name="connsiteY7" fmla="*/ 389573 h 396239"/>
                <a:gd name="connsiteX8" fmla="*/ 187643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1913 w 248602"/>
                <a:gd name="connsiteY12" fmla="*/ 255270 h 396239"/>
                <a:gd name="connsiteX13" fmla="*/ 123825 w 248602"/>
                <a:gd name="connsiteY13" fmla="*/ 340995 h 396239"/>
                <a:gd name="connsiteX14" fmla="*/ 187643 w 248602"/>
                <a:gd name="connsiteY14" fmla="*/ 305753 h 396239"/>
                <a:gd name="connsiteX15" fmla="*/ 187643 w 248602"/>
                <a:gd name="connsiteY15" fmla="*/ 207645 h 396239"/>
                <a:gd name="connsiteX16" fmla="*/ 123825 w 248602"/>
                <a:gd name="connsiteY16" fmla="*/ 172402 h 396239"/>
                <a:gd name="connsiteX17" fmla="*/ 61913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3" y="130493"/>
                    <a:pt x="185738" y="152400"/>
                  </a:cubicBezTo>
                  <a:lnTo>
                    <a:pt x="186690" y="152400"/>
                  </a:lnTo>
                  <a:lnTo>
                    <a:pt x="186690" y="15240"/>
                  </a:lnTo>
                  <a:lnTo>
                    <a:pt x="248603" y="0"/>
                  </a:lnTo>
                  <a:lnTo>
                    <a:pt x="248603" y="389573"/>
                  </a:lnTo>
                  <a:lnTo>
                    <a:pt x="187643" y="389573"/>
                  </a:lnTo>
                  <a:lnTo>
                    <a:pt x="187643" y="358140"/>
                  </a:lnTo>
                  <a:lnTo>
                    <a:pt x="186690" y="358140"/>
                  </a:lnTo>
                  <a:cubicBezTo>
                    <a:pt x="167640" y="381953"/>
                    <a:pt x="140018" y="396240"/>
                    <a:pt x="106680" y="396240"/>
                  </a:cubicBezTo>
                  <a:cubicBezTo>
                    <a:pt x="43815" y="395288"/>
                    <a:pt x="0" y="340995"/>
                    <a:pt x="0" y="255270"/>
                  </a:cubicBezTo>
                  <a:close/>
                  <a:moveTo>
                    <a:pt x="61913" y="255270"/>
                  </a:moveTo>
                  <a:cubicBezTo>
                    <a:pt x="61913" y="309563"/>
                    <a:pt x="84772" y="340995"/>
                    <a:pt x="123825" y="340995"/>
                  </a:cubicBezTo>
                  <a:cubicBezTo>
                    <a:pt x="147638" y="340995"/>
                    <a:pt x="167640" y="329565"/>
                    <a:pt x="187643" y="305753"/>
                  </a:cubicBezTo>
                  <a:lnTo>
                    <a:pt x="187643" y="207645"/>
                  </a:lnTo>
                  <a:cubicBezTo>
                    <a:pt x="169545" y="183833"/>
                    <a:pt x="149543" y="172402"/>
                    <a:pt x="123825" y="172402"/>
                  </a:cubicBezTo>
                  <a:cubicBezTo>
                    <a:pt x="82868" y="172402"/>
                    <a:pt x="61913" y="201930"/>
                    <a:pt x="61913" y="255270"/>
                  </a:cubicBezTo>
                  <a:close/>
                </a:path>
              </a:pathLst>
            </a:custGeom>
            <a:grpFill/>
            <a:ln w="9525" cap="flat">
              <a:noFill/>
              <a:prstDash val="solid"/>
              <a:miter/>
            </a:ln>
          </p:spPr>
          <p:txBody>
            <a:bodyPr rtlCol="0" anchor="ctr"/>
            <a:lstStyle/>
            <a:p>
              <a:endParaRPr lang="de-DE"/>
            </a:p>
          </p:txBody>
        </p:sp>
        <p:sp>
          <p:nvSpPr>
            <p:cNvPr id="111" name="Freihandform: Form 110"/>
            <p:cNvSpPr/>
            <p:nvPr/>
          </p:nvSpPr>
          <p:spPr>
            <a:xfrm>
              <a:off x="6602729" y="2641281"/>
              <a:ext cx="242887" cy="279082"/>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7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3" y="264795"/>
                    <a:pt x="172402" y="279083"/>
                    <a:pt x="132397" y="279083"/>
                  </a:cubicBezTo>
                  <a:close/>
                  <a:moveTo>
                    <a:pt x="62865" y="115253"/>
                  </a:moveTo>
                  <a:lnTo>
                    <a:pt x="183832" y="115253"/>
                  </a:lnTo>
                  <a:cubicBezTo>
                    <a:pt x="180975" y="74295"/>
                    <a:pt x="160020" y="50482"/>
                    <a:pt x="124777" y="50482"/>
                  </a:cubicBezTo>
                  <a:cubicBezTo>
                    <a:pt x="90488" y="50482"/>
                    <a:pt x="67627" y="74295"/>
                    <a:pt x="62865" y="115253"/>
                  </a:cubicBezTo>
                  <a:close/>
                </a:path>
              </a:pathLst>
            </a:custGeom>
            <a:grpFill/>
            <a:ln w="9525" cap="flat">
              <a:noFill/>
              <a:prstDash val="solid"/>
              <a:miter/>
            </a:ln>
          </p:spPr>
          <p:txBody>
            <a:bodyPr rtlCol="0" anchor="ctr"/>
            <a:lstStyle/>
            <a:p>
              <a:endParaRPr lang="de-DE"/>
            </a:p>
          </p:txBody>
        </p:sp>
        <p:sp>
          <p:nvSpPr>
            <p:cNvPr id="112" name="Freihandform: Form 111"/>
            <p:cNvSpPr/>
            <p:nvPr/>
          </p:nvSpPr>
          <p:spPr>
            <a:xfrm>
              <a:off x="6916101" y="2641039"/>
              <a:ext cx="160020" cy="272657"/>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grpFill/>
            <a:ln w="9525" cap="flat">
              <a:noFill/>
              <a:prstDash val="solid"/>
              <a:miter/>
            </a:ln>
          </p:spPr>
          <p:txBody>
            <a:bodyPr rtlCol="0" anchor="ctr"/>
            <a:lstStyle/>
            <a:p>
              <a:endParaRPr lang="de-DE"/>
            </a:p>
          </p:txBody>
        </p:sp>
        <p:sp>
          <p:nvSpPr>
            <p:cNvPr id="113" name="Freihandform: Form 112"/>
            <p:cNvSpPr/>
            <p:nvPr/>
          </p:nvSpPr>
          <p:spPr>
            <a:xfrm>
              <a:off x="7115174" y="2721291"/>
              <a:ext cx="130492" cy="59055"/>
            </a:xfrm>
            <a:custGeom>
              <a:avLst/>
              <a:gdLst>
                <a:gd name="connsiteX0" fmla="*/ 130493 w 130492"/>
                <a:gd name="connsiteY0" fmla="*/ 59055 h 59055"/>
                <a:gd name="connsiteX1" fmla="*/ 0 w 130492"/>
                <a:gd name="connsiteY1" fmla="*/ 59055 h 59055"/>
                <a:gd name="connsiteX2" fmla="*/ 0 w 130492"/>
                <a:gd name="connsiteY2" fmla="*/ 0 h 59055"/>
                <a:gd name="connsiteX3" fmla="*/ 130493 w 130492"/>
                <a:gd name="connsiteY3" fmla="*/ 0 h 59055"/>
                <a:gd name="connsiteX4" fmla="*/ 130493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3" y="59055"/>
                  </a:moveTo>
                  <a:lnTo>
                    <a:pt x="0" y="59055"/>
                  </a:lnTo>
                  <a:lnTo>
                    <a:pt x="0" y="0"/>
                  </a:lnTo>
                  <a:lnTo>
                    <a:pt x="130493" y="0"/>
                  </a:lnTo>
                  <a:lnTo>
                    <a:pt x="130493" y="59055"/>
                  </a:lnTo>
                  <a:close/>
                </a:path>
              </a:pathLst>
            </a:custGeom>
            <a:grpFill/>
            <a:ln w="9525" cap="flat">
              <a:noFill/>
              <a:prstDash val="solid"/>
              <a:miter/>
            </a:ln>
          </p:spPr>
          <p:txBody>
            <a:bodyPr rtlCol="0" anchor="ctr"/>
            <a:lstStyle/>
            <a:p>
              <a:endParaRPr lang="de-DE"/>
            </a:p>
          </p:txBody>
        </p:sp>
        <p:sp>
          <p:nvSpPr>
            <p:cNvPr id="162" name="Freihandform: Form 161"/>
            <p:cNvSpPr/>
            <p:nvPr/>
          </p:nvSpPr>
          <p:spPr>
            <a:xfrm>
              <a:off x="7324724" y="2545079"/>
              <a:ext cx="288607" cy="375284"/>
            </a:xfrm>
            <a:custGeom>
              <a:avLst/>
              <a:gdLst>
                <a:gd name="connsiteX0" fmla="*/ 288607 w 288607"/>
                <a:gd name="connsiteY0" fmla="*/ 222885 h 375284"/>
                <a:gd name="connsiteX1" fmla="*/ 143827 w 288607"/>
                <a:gd name="connsiteY1" fmla="*/ 375285 h 375284"/>
                <a:gd name="connsiteX2" fmla="*/ 0 w 288607"/>
                <a:gd name="connsiteY2" fmla="*/ 222885 h 375284"/>
                <a:gd name="connsiteX3" fmla="*/ 0 w 288607"/>
                <a:gd name="connsiteY3" fmla="*/ 0 h 375284"/>
                <a:gd name="connsiteX4" fmla="*/ 66675 w 288607"/>
                <a:gd name="connsiteY4" fmla="*/ 0 h 375284"/>
                <a:gd name="connsiteX5" fmla="*/ 66675 w 288607"/>
                <a:gd name="connsiteY5" fmla="*/ 219075 h 375284"/>
                <a:gd name="connsiteX6" fmla="*/ 144780 w 288607"/>
                <a:gd name="connsiteY6" fmla="*/ 312420 h 375284"/>
                <a:gd name="connsiteX7" fmla="*/ 220980 w 288607"/>
                <a:gd name="connsiteY7" fmla="*/ 219075 h 375284"/>
                <a:gd name="connsiteX8" fmla="*/ 220980 w 288607"/>
                <a:gd name="connsiteY8" fmla="*/ 0 h 375284"/>
                <a:gd name="connsiteX9" fmla="*/ 287655 w 288607"/>
                <a:gd name="connsiteY9" fmla="*/ 0 h 375284"/>
                <a:gd name="connsiteX10" fmla="*/ 287655 w 288607"/>
                <a:gd name="connsiteY10" fmla="*/ 222885 h 37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8607" h="375284">
                  <a:moveTo>
                    <a:pt x="288607" y="222885"/>
                  </a:moveTo>
                  <a:cubicBezTo>
                    <a:pt x="288607" y="311468"/>
                    <a:pt x="242888" y="375285"/>
                    <a:pt x="143827" y="375285"/>
                  </a:cubicBezTo>
                  <a:cubicBezTo>
                    <a:pt x="45720" y="375285"/>
                    <a:pt x="0" y="312420"/>
                    <a:pt x="0" y="222885"/>
                  </a:cubicBezTo>
                  <a:lnTo>
                    <a:pt x="0" y="0"/>
                  </a:lnTo>
                  <a:lnTo>
                    <a:pt x="66675" y="0"/>
                  </a:lnTo>
                  <a:lnTo>
                    <a:pt x="66675" y="219075"/>
                  </a:lnTo>
                  <a:cubicBezTo>
                    <a:pt x="66675" y="274320"/>
                    <a:pt x="90488" y="312420"/>
                    <a:pt x="144780" y="312420"/>
                  </a:cubicBezTo>
                  <a:cubicBezTo>
                    <a:pt x="199073" y="312420"/>
                    <a:pt x="220980" y="275272"/>
                    <a:pt x="220980" y="219075"/>
                  </a:cubicBezTo>
                  <a:lnTo>
                    <a:pt x="220980" y="0"/>
                  </a:lnTo>
                  <a:lnTo>
                    <a:pt x="287655" y="0"/>
                  </a:lnTo>
                  <a:lnTo>
                    <a:pt x="287655" y="222885"/>
                  </a:lnTo>
                  <a:close/>
                </a:path>
              </a:pathLst>
            </a:custGeom>
            <a:grpFill/>
            <a:ln w="9525" cap="flat">
              <a:noFill/>
              <a:prstDash val="solid"/>
              <a:miter/>
            </a:ln>
          </p:spPr>
          <p:txBody>
            <a:bodyPr rtlCol="0" anchor="ctr"/>
            <a:lstStyle/>
            <a:p>
              <a:endParaRPr lang="de-DE"/>
            </a:p>
          </p:txBody>
        </p:sp>
        <p:sp>
          <p:nvSpPr>
            <p:cNvPr id="163" name="Freihandform: Form 162"/>
            <p:cNvSpPr/>
            <p:nvPr/>
          </p:nvSpPr>
          <p:spPr>
            <a:xfrm>
              <a:off x="7697151" y="2641281"/>
              <a:ext cx="228600" cy="27336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8 h 273367"/>
                <a:gd name="connsiteX6" fmla="*/ 0 w 228600"/>
                <a:gd name="connsiteY6" fmla="*/ 273368 h 273367"/>
                <a:gd name="connsiteX7" fmla="*/ 0 w 228600"/>
                <a:gd name="connsiteY7" fmla="*/ 6668 h 273367"/>
                <a:gd name="connsiteX8" fmla="*/ 61913 w 228600"/>
                <a:gd name="connsiteY8" fmla="*/ 6668 h 273367"/>
                <a:gd name="connsiteX9" fmla="*/ 61913 w 228600"/>
                <a:gd name="connsiteY9" fmla="*/ 39053 h 273367"/>
                <a:gd name="connsiteX10" fmla="*/ 62865 w 228600"/>
                <a:gd name="connsiteY10" fmla="*/ 39053 h 273367"/>
                <a:gd name="connsiteX11" fmla="*/ 140970 w 228600"/>
                <a:gd name="connsiteY11" fmla="*/ 0 h 273367"/>
                <a:gd name="connsiteX12" fmla="*/ 228600 w 228600"/>
                <a:gd name="connsiteY12" fmla="*/ 107632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8" y="15240"/>
                    <a:pt x="106680" y="0"/>
                    <a:pt x="140970" y="0"/>
                  </a:cubicBezTo>
                  <a:cubicBezTo>
                    <a:pt x="201930" y="0"/>
                    <a:pt x="228600" y="44768"/>
                    <a:pt x="228600" y="107632"/>
                  </a:cubicBezTo>
                  <a:lnTo>
                    <a:pt x="228600" y="272415"/>
                  </a:lnTo>
                  <a:close/>
                </a:path>
              </a:pathLst>
            </a:custGeom>
            <a:grpFill/>
            <a:ln w="9525" cap="flat">
              <a:noFill/>
              <a:prstDash val="solid"/>
              <a:miter/>
            </a:ln>
          </p:spPr>
          <p:txBody>
            <a:bodyPr rtlCol="0" anchor="ctr"/>
            <a:lstStyle/>
            <a:p>
              <a:endParaRPr lang="de-DE"/>
            </a:p>
          </p:txBody>
        </p:sp>
        <p:sp>
          <p:nvSpPr>
            <p:cNvPr id="164" name="Freihandform: Form 163"/>
            <p:cNvSpPr/>
            <p:nvPr/>
          </p:nvSpPr>
          <p:spPr>
            <a:xfrm>
              <a:off x="7996237" y="2528887"/>
              <a:ext cx="79057" cy="384810"/>
            </a:xfrm>
            <a:custGeom>
              <a:avLst/>
              <a:gdLst>
                <a:gd name="connsiteX0" fmla="*/ 79057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7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7" y="38100"/>
                  </a:moveTo>
                  <a:cubicBezTo>
                    <a:pt x="79057" y="60007"/>
                    <a:pt x="60960" y="76200"/>
                    <a:pt x="39052" y="76200"/>
                  </a:cubicBezTo>
                  <a:cubicBezTo>
                    <a:pt x="17145" y="76200"/>
                    <a:pt x="0" y="60007"/>
                    <a:pt x="0" y="38100"/>
                  </a:cubicBezTo>
                  <a:cubicBezTo>
                    <a:pt x="0" y="16193"/>
                    <a:pt x="18098" y="0"/>
                    <a:pt x="39052" y="0"/>
                  </a:cubicBezTo>
                  <a:cubicBezTo>
                    <a:pt x="60960" y="0"/>
                    <a:pt x="79057" y="16193"/>
                    <a:pt x="79057" y="38100"/>
                  </a:cubicBezTo>
                  <a:close/>
                  <a:moveTo>
                    <a:pt x="70485" y="384810"/>
                  </a:moveTo>
                  <a:lnTo>
                    <a:pt x="8573" y="384810"/>
                  </a:lnTo>
                  <a:lnTo>
                    <a:pt x="8573"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65" name="Freihandform: Form 164"/>
            <p:cNvSpPr/>
            <p:nvPr/>
          </p:nvSpPr>
          <p:spPr>
            <a:xfrm>
              <a:off x="8119109" y="2647949"/>
              <a:ext cx="259079" cy="266700"/>
            </a:xfrm>
            <a:custGeom>
              <a:avLst/>
              <a:gdLst>
                <a:gd name="connsiteX0" fmla="*/ 259080 w 259079"/>
                <a:gd name="connsiteY0" fmla="*/ 0 h 266700"/>
                <a:gd name="connsiteX1" fmla="*/ 161925 w 259079"/>
                <a:gd name="connsiteY1" fmla="*/ 266700 h 266700"/>
                <a:gd name="connsiteX2" fmla="*/ 97155 w 259079"/>
                <a:gd name="connsiteY2" fmla="*/ 266700 h 266700"/>
                <a:gd name="connsiteX3" fmla="*/ 0 w 259079"/>
                <a:gd name="connsiteY3" fmla="*/ 0 h 266700"/>
                <a:gd name="connsiteX4" fmla="*/ 68580 w 259079"/>
                <a:gd name="connsiteY4" fmla="*/ 0 h 266700"/>
                <a:gd name="connsiteX5" fmla="*/ 129540 w 259079"/>
                <a:gd name="connsiteY5" fmla="*/ 193358 h 266700"/>
                <a:gd name="connsiteX6" fmla="*/ 130492 w 259079"/>
                <a:gd name="connsiteY6" fmla="*/ 193358 h 266700"/>
                <a:gd name="connsiteX7" fmla="*/ 191452 w 259079"/>
                <a:gd name="connsiteY7" fmla="*/ 0 h 266700"/>
                <a:gd name="connsiteX8" fmla="*/ 259080 w 259079"/>
                <a:gd name="connsiteY8"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079" h="266700">
                  <a:moveTo>
                    <a:pt x="259080" y="0"/>
                  </a:moveTo>
                  <a:lnTo>
                    <a:pt x="161925" y="266700"/>
                  </a:lnTo>
                  <a:lnTo>
                    <a:pt x="97155" y="266700"/>
                  </a:lnTo>
                  <a:lnTo>
                    <a:pt x="0" y="0"/>
                  </a:lnTo>
                  <a:lnTo>
                    <a:pt x="68580" y="0"/>
                  </a:lnTo>
                  <a:lnTo>
                    <a:pt x="129540" y="193358"/>
                  </a:lnTo>
                  <a:lnTo>
                    <a:pt x="130492" y="193358"/>
                  </a:lnTo>
                  <a:lnTo>
                    <a:pt x="191452" y="0"/>
                  </a:lnTo>
                  <a:lnTo>
                    <a:pt x="259080" y="0"/>
                  </a:lnTo>
                  <a:close/>
                </a:path>
              </a:pathLst>
            </a:custGeom>
            <a:grpFill/>
            <a:ln w="9525" cap="flat">
              <a:noFill/>
              <a:prstDash val="solid"/>
              <a:miter/>
            </a:ln>
          </p:spPr>
          <p:txBody>
            <a:bodyPr rtlCol="0" anchor="ctr"/>
            <a:lstStyle/>
            <a:p>
              <a:endParaRPr lang="de-DE"/>
            </a:p>
          </p:txBody>
        </p:sp>
        <p:sp>
          <p:nvSpPr>
            <p:cNvPr id="166" name="Freihandform: Form 165"/>
            <p:cNvSpPr/>
            <p:nvPr/>
          </p:nvSpPr>
          <p:spPr>
            <a:xfrm>
              <a:off x="8406764" y="2641281"/>
              <a:ext cx="242887" cy="279082"/>
            </a:xfrm>
            <a:custGeom>
              <a:avLst/>
              <a:gdLst>
                <a:gd name="connsiteX0" fmla="*/ 132398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8 w 242887"/>
                <a:gd name="connsiteY6" fmla="*/ 225743 h 279082"/>
                <a:gd name="connsiteX7" fmla="*/ 198120 w 242887"/>
                <a:gd name="connsiteY7" fmla="*/ 194310 h 279082"/>
                <a:gd name="connsiteX8" fmla="*/ 237173 w 242887"/>
                <a:gd name="connsiteY8" fmla="*/ 235268 h 279082"/>
                <a:gd name="connsiteX9" fmla="*/ 132398 w 242887"/>
                <a:gd name="connsiteY9" fmla="*/ 279083 h 279082"/>
                <a:gd name="connsiteX10" fmla="*/ 62865 w 242887"/>
                <a:gd name="connsiteY10" fmla="*/ 115253 h 279082"/>
                <a:gd name="connsiteX11" fmla="*/ 183833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8" y="0"/>
                  </a:cubicBezTo>
                  <a:cubicBezTo>
                    <a:pt x="196215" y="0"/>
                    <a:pt x="242888" y="53340"/>
                    <a:pt x="242888" y="135255"/>
                  </a:cubicBezTo>
                  <a:cubicBezTo>
                    <a:pt x="242888" y="143828"/>
                    <a:pt x="241935" y="153353"/>
                    <a:pt x="241935" y="160972"/>
                  </a:cubicBezTo>
                  <a:lnTo>
                    <a:pt x="62865" y="160972"/>
                  </a:lnTo>
                  <a:cubicBezTo>
                    <a:pt x="69533" y="201930"/>
                    <a:pt x="94298" y="225743"/>
                    <a:pt x="132398" y="225743"/>
                  </a:cubicBezTo>
                  <a:cubicBezTo>
                    <a:pt x="157163" y="225743"/>
                    <a:pt x="177165" y="216218"/>
                    <a:pt x="198120" y="194310"/>
                  </a:cubicBezTo>
                  <a:lnTo>
                    <a:pt x="237173" y="235268"/>
                  </a:lnTo>
                  <a:cubicBezTo>
                    <a:pt x="206693" y="264795"/>
                    <a:pt x="173355" y="279083"/>
                    <a:pt x="132398" y="279083"/>
                  </a:cubicBezTo>
                  <a:close/>
                  <a:moveTo>
                    <a:pt x="62865" y="115253"/>
                  </a:moveTo>
                  <a:lnTo>
                    <a:pt x="183833" y="115253"/>
                  </a:lnTo>
                  <a:cubicBezTo>
                    <a:pt x="180975" y="74295"/>
                    <a:pt x="160020" y="50482"/>
                    <a:pt x="124778" y="50482"/>
                  </a:cubicBezTo>
                  <a:cubicBezTo>
                    <a:pt x="90488" y="50482"/>
                    <a:pt x="68580" y="74295"/>
                    <a:pt x="62865" y="115253"/>
                  </a:cubicBezTo>
                  <a:close/>
                </a:path>
              </a:pathLst>
            </a:custGeom>
            <a:grpFill/>
            <a:ln w="9525" cap="flat">
              <a:noFill/>
              <a:prstDash val="solid"/>
              <a:miter/>
            </a:ln>
          </p:spPr>
          <p:txBody>
            <a:bodyPr rtlCol="0" anchor="ctr"/>
            <a:lstStyle/>
            <a:p>
              <a:endParaRPr lang="de-DE"/>
            </a:p>
          </p:txBody>
        </p:sp>
        <p:sp>
          <p:nvSpPr>
            <p:cNvPr id="167" name="Freihandform: Form 166"/>
            <p:cNvSpPr/>
            <p:nvPr/>
          </p:nvSpPr>
          <p:spPr>
            <a:xfrm>
              <a:off x="8720137" y="2641039"/>
              <a:ext cx="160019" cy="272657"/>
            </a:xfrm>
            <a:custGeom>
              <a:avLst/>
              <a:gdLst>
                <a:gd name="connsiteX0" fmla="*/ 160020 w 160019"/>
                <a:gd name="connsiteY0" fmla="*/ 5005 h 272657"/>
                <a:gd name="connsiteX1" fmla="*/ 150495 w 160019"/>
                <a:gd name="connsiteY1" fmla="*/ 68823 h 272657"/>
                <a:gd name="connsiteX2" fmla="*/ 116205 w 160019"/>
                <a:gd name="connsiteY2" fmla="*/ 60250 h 272657"/>
                <a:gd name="connsiteX3" fmla="*/ 61913 w 160019"/>
                <a:gd name="connsiteY3" fmla="*/ 135498 h 272657"/>
                <a:gd name="connsiteX4" fmla="*/ 61913 w 160019"/>
                <a:gd name="connsiteY4" fmla="*/ 272658 h 272657"/>
                <a:gd name="connsiteX5" fmla="*/ 0 w 160019"/>
                <a:gd name="connsiteY5" fmla="*/ 272658 h 272657"/>
                <a:gd name="connsiteX6" fmla="*/ 0 w 160019"/>
                <a:gd name="connsiteY6" fmla="*/ 5958 h 272657"/>
                <a:gd name="connsiteX7" fmla="*/ 60960 w 160019"/>
                <a:gd name="connsiteY7" fmla="*/ 5958 h 272657"/>
                <a:gd name="connsiteX8" fmla="*/ 60960 w 160019"/>
                <a:gd name="connsiteY8" fmla="*/ 40248 h 272657"/>
                <a:gd name="connsiteX9" fmla="*/ 61913 w 160019"/>
                <a:gd name="connsiteY9" fmla="*/ 40248 h 272657"/>
                <a:gd name="connsiteX10" fmla="*/ 131445 w 160019"/>
                <a:gd name="connsiteY10" fmla="*/ 243 h 272657"/>
                <a:gd name="connsiteX11" fmla="*/ 160020 w 160019"/>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grpFill/>
            <a:ln w="9525" cap="flat">
              <a:noFill/>
              <a:prstDash val="solid"/>
              <a:miter/>
            </a:ln>
          </p:spPr>
          <p:txBody>
            <a:bodyPr rtlCol="0" anchor="ctr"/>
            <a:lstStyle/>
            <a:p>
              <a:endParaRPr lang="de-DE"/>
            </a:p>
          </p:txBody>
        </p:sp>
        <p:sp>
          <p:nvSpPr>
            <p:cNvPr id="168" name="Freihandform: Form 167"/>
            <p:cNvSpPr/>
            <p:nvPr/>
          </p:nvSpPr>
          <p:spPr>
            <a:xfrm>
              <a:off x="8909684" y="2640329"/>
              <a:ext cx="205739" cy="280034"/>
            </a:xfrm>
            <a:custGeom>
              <a:avLst/>
              <a:gdLst>
                <a:gd name="connsiteX0" fmla="*/ 29527 w 205739"/>
                <a:gd name="connsiteY0" fmla="*/ 198120 h 280034"/>
                <a:gd name="connsiteX1" fmla="*/ 104775 w 205739"/>
                <a:gd name="connsiteY1" fmla="*/ 227647 h 280034"/>
                <a:gd name="connsiteX2" fmla="*/ 143827 w 205739"/>
                <a:gd name="connsiteY2" fmla="*/ 200978 h 280034"/>
                <a:gd name="connsiteX3" fmla="*/ 10477 w 205739"/>
                <a:gd name="connsiteY3" fmla="*/ 82868 h 280034"/>
                <a:gd name="connsiteX4" fmla="*/ 111442 w 205739"/>
                <a:gd name="connsiteY4" fmla="*/ 0 h 280034"/>
                <a:gd name="connsiteX5" fmla="*/ 203835 w 205739"/>
                <a:gd name="connsiteY5" fmla="*/ 27622 h 280034"/>
                <a:gd name="connsiteX6" fmla="*/ 174307 w 205739"/>
                <a:gd name="connsiteY6" fmla="*/ 76200 h 280034"/>
                <a:gd name="connsiteX7" fmla="*/ 110490 w 205739"/>
                <a:gd name="connsiteY7" fmla="*/ 52387 h 280034"/>
                <a:gd name="connsiteX8" fmla="*/ 72390 w 205739"/>
                <a:gd name="connsiteY8" fmla="*/ 77153 h 280034"/>
                <a:gd name="connsiteX9" fmla="*/ 205740 w 205739"/>
                <a:gd name="connsiteY9" fmla="*/ 195262 h 280034"/>
                <a:gd name="connsiteX10" fmla="*/ 102870 w 205739"/>
                <a:gd name="connsiteY10" fmla="*/ 280035 h 280034"/>
                <a:gd name="connsiteX11" fmla="*/ 0 w 205739"/>
                <a:gd name="connsiteY11" fmla="*/ 247650 h 280034"/>
                <a:gd name="connsiteX12" fmla="*/ 29527 w 205739"/>
                <a:gd name="connsiteY12" fmla="*/ 198120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39" h="280034">
                  <a:moveTo>
                    <a:pt x="29527" y="198120"/>
                  </a:moveTo>
                  <a:cubicBezTo>
                    <a:pt x="56197" y="218122"/>
                    <a:pt x="80963" y="227647"/>
                    <a:pt x="104775" y="227647"/>
                  </a:cubicBezTo>
                  <a:cubicBezTo>
                    <a:pt x="127635" y="227647"/>
                    <a:pt x="143827" y="217170"/>
                    <a:pt x="143827" y="200978"/>
                  </a:cubicBezTo>
                  <a:cubicBezTo>
                    <a:pt x="143827" y="155258"/>
                    <a:pt x="10477" y="171450"/>
                    <a:pt x="10477" y="82868"/>
                  </a:cubicBezTo>
                  <a:cubicBezTo>
                    <a:pt x="10477" y="33338"/>
                    <a:pt x="51435" y="0"/>
                    <a:pt x="111442" y="0"/>
                  </a:cubicBezTo>
                  <a:cubicBezTo>
                    <a:pt x="143827" y="0"/>
                    <a:pt x="175260" y="9525"/>
                    <a:pt x="203835" y="27622"/>
                  </a:cubicBezTo>
                  <a:lnTo>
                    <a:pt x="174307" y="76200"/>
                  </a:lnTo>
                  <a:cubicBezTo>
                    <a:pt x="151447" y="60960"/>
                    <a:pt x="130492" y="52387"/>
                    <a:pt x="110490" y="52387"/>
                  </a:cubicBezTo>
                  <a:cubicBezTo>
                    <a:pt x="87630" y="52387"/>
                    <a:pt x="72390" y="61912"/>
                    <a:pt x="72390" y="77153"/>
                  </a:cubicBezTo>
                  <a:cubicBezTo>
                    <a:pt x="72390" y="120968"/>
                    <a:pt x="205740" y="105728"/>
                    <a:pt x="205740" y="195262"/>
                  </a:cubicBezTo>
                  <a:cubicBezTo>
                    <a:pt x="205740" y="245745"/>
                    <a:pt x="164782" y="280035"/>
                    <a:pt x="102870" y="280035"/>
                  </a:cubicBezTo>
                  <a:cubicBezTo>
                    <a:pt x="67627" y="280035"/>
                    <a:pt x="31432" y="268605"/>
                    <a:pt x="0" y="247650"/>
                  </a:cubicBezTo>
                  <a:lnTo>
                    <a:pt x="29527" y="198120"/>
                  </a:lnTo>
                  <a:close/>
                </a:path>
              </a:pathLst>
            </a:custGeom>
            <a:grpFill/>
            <a:ln w="9525" cap="flat">
              <a:noFill/>
              <a:prstDash val="solid"/>
              <a:miter/>
            </a:ln>
          </p:spPr>
          <p:txBody>
            <a:bodyPr rtlCol="0" anchor="ctr"/>
            <a:lstStyle/>
            <a:p>
              <a:endParaRPr lang="de-DE"/>
            </a:p>
          </p:txBody>
        </p:sp>
        <p:sp>
          <p:nvSpPr>
            <p:cNvPr id="169" name="Freihandform: Form 168"/>
            <p:cNvSpPr/>
            <p:nvPr/>
          </p:nvSpPr>
          <p:spPr>
            <a:xfrm>
              <a:off x="9173526" y="2528887"/>
              <a:ext cx="79057" cy="384810"/>
            </a:xfrm>
            <a:custGeom>
              <a:avLst/>
              <a:gdLst>
                <a:gd name="connsiteX0" fmla="*/ 79058 w 79057"/>
                <a:gd name="connsiteY0" fmla="*/ 38100 h 384810"/>
                <a:gd name="connsiteX1" fmla="*/ 39053 w 79057"/>
                <a:gd name="connsiteY1" fmla="*/ 76200 h 384810"/>
                <a:gd name="connsiteX2" fmla="*/ 0 w 79057"/>
                <a:gd name="connsiteY2" fmla="*/ 38100 h 384810"/>
                <a:gd name="connsiteX3" fmla="*/ 39053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3" y="76200"/>
                  </a:cubicBezTo>
                  <a:cubicBezTo>
                    <a:pt x="17145" y="76200"/>
                    <a:pt x="0" y="60007"/>
                    <a:pt x="0" y="38100"/>
                  </a:cubicBezTo>
                  <a:cubicBezTo>
                    <a:pt x="0" y="16193"/>
                    <a:pt x="18098" y="0"/>
                    <a:pt x="39053"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70" name="Freihandform: Form 169"/>
            <p:cNvSpPr/>
            <p:nvPr/>
          </p:nvSpPr>
          <p:spPr>
            <a:xfrm>
              <a:off x="9297351" y="2562224"/>
              <a:ext cx="165735" cy="358139"/>
            </a:xfrm>
            <a:custGeom>
              <a:avLst/>
              <a:gdLst>
                <a:gd name="connsiteX0" fmla="*/ 165735 w 165735"/>
                <a:gd name="connsiteY0" fmla="*/ 295275 h 358139"/>
                <a:gd name="connsiteX1" fmla="*/ 165735 w 165735"/>
                <a:gd name="connsiteY1" fmla="*/ 348615 h 358139"/>
                <a:gd name="connsiteX2" fmla="*/ 113348 w 165735"/>
                <a:gd name="connsiteY2" fmla="*/ 358140 h 358139"/>
                <a:gd name="connsiteX3" fmla="*/ 40958 w 165735"/>
                <a:gd name="connsiteY3" fmla="*/ 282892 h 358139"/>
                <a:gd name="connsiteX4" fmla="*/ 40958 w 165735"/>
                <a:gd name="connsiteY4" fmla="*/ 137160 h 358139"/>
                <a:gd name="connsiteX5" fmla="*/ 0 w 165735"/>
                <a:gd name="connsiteY5" fmla="*/ 137160 h 358139"/>
                <a:gd name="connsiteX6" fmla="*/ 0 w 165735"/>
                <a:gd name="connsiteY6" fmla="*/ 85725 h 358139"/>
                <a:gd name="connsiteX7" fmla="*/ 40005 w 165735"/>
                <a:gd name="connsiteY7" fmla="*/ 85725 h 358139"/>
                <a:gd name="connsiteX8" fmla="*/ 40005 w 165735"/>
                <a:gd name="connsiteY8" fmla="*/ 13335 h 358139"/>
                <a:gd name="connsiteX9" fmla="*/ 101918 w 165735"/>
                <a:gd name="connsiteY9" fmla="*/ 0 h 358139"/>
                <a:gd name="connsiteX10" fmla="*/ 101918 w 165735"/>
                <a:gd name="connsiteY10" fmla="*/ 86677 h 358139"/>
                <a:gd name="connsiteX11" fmla="*/ 165735 w 165735"/>
                <a:gd name="connsiteY11" fmla="*/ 86677 h 358139"/>
                <a:gd name="connsiteX12" fmla="*/ 165735 w 165735"/>
                <a:gd name="connsiteY12" fmla="*/ 138113 h 358139"/>
                <a:gd name="connsiteX13" fmla="*/ 101918 w 165735"/>
                <a:gd name="connsiteY13" fmla="*/ 138113 h 358139"/>
                <a:gd name="connsiteX14" fmla="*/ 101918 w 165735"/>
                <a:gd name="connsiteY14" fmla="*/ 269558 h 358139"/>
                <a:gd name="connsiteX15" fmla="*/ 130493 w 165735"/>
                <a:gd name="connsiteY15" fmla="*/ 304800 h 358139"/>
                <a:gd name="connsiteX16" fmla="*/ 165735 w 165735"/>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5" h="358139">
                  <a:moveTo>
                    <a:pt x="165735" y="295275"/>
                  </a:moveTo>
                  <a:lnTo>
                    <a:pt x="165735" y="348615"/>
                  </a:lnTo>
                  <a:cubicBezTo>
                    <a:pt x="152400" y="355283"/>
                    <a:pt x="131445" y="358140"/>
                    <a:pt x="113348" y="358140"/>
                  </a:cubicBezTo>
                  <a:cubicBezTo>
                    <a:pt x="66675" y="358140"/>
                    <a:pt x="40958" y="332423"/>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3"/>
                    <a:pt x="110490" y="304800"/>
                    <a:pt x="130493" y="304800"/>
                  </a:cubicBezTo>
                  <a:cubicBezTo>
                    <a:pt x="141923" y="303848"/>
                    <a:pt x="155258" y="300038"/>
                    <a:pt x="165735" y="295275"/>
                  </a:cubicBezTo>
                  <a:close/>
                </a:path>
              </a:pathLst>
            </a:custGeom>
            <a:grpFill/>
            <a:ln w="9525" cap="flat">
              <a:noFill/>
              <a:prstDash val="solid"/>
              <a:miter/>
            </a:ln>
          </p:spPr>
          <p:txBody>
            <a:bodyPr rtlCol="0" anchor="ctr"/>
            <a:lstStyle/>
            <a:p>
              <a:endParaRPr lang="de-DE"/>
            </a:p>
          </p:txBody>
        </p:sp>
        <p:sp>
          <p:nvSpPr>
            <p:cNvPr id="171" name="Freihandform: Form 170"/>
            <p:cNvSpPr/>
            <p:nvPr/>
          </p:nvSpPr>
          <p:spPr>
            <a:xfrm>
              <a:off x="9511664" y="2533649"/>
              <a:ext cx="225742" cy="386714"/>
            </a:xfrm>
            <a:custGeom>
              <a:avLst/>
              <a:gdLst>
                <a:gd name="connsiteX0" fmla="*/ 114300 w 225742"/>
                <a:gd name="connsiteY0" fmla="*/ 215265 h 386714"/>
                <a:gd name="connsiteX1" fmla="*/ 164783 w 225742"/>
                <a:gd name="connsiteY1" fmla="*/ 220980 h 386714"/>
                <a:gd name="connsiteX2" fmla="*/ 164783 w 225742"/>
                <a:gd name="connsiteY2" fmla="*/ 211455 h 386714"/>
                <a:gd name="connsiteX3" fmla="*/ 105728 w 225742"/>
                <a:gd name="connsiteY3" fmla="*/ 160020 h 386714"/>
                <a:gd name="connsiteX4" fmla="*/ 38100 w 225742"/>
                <a:gd name="connsiteY4" fmla="*/ 175260 h 386714"/>
                <a:gd name="connsiteX5" fmla="*/ 24765 w 225742"/>
                <a:gd name="connsiteY5" fmla="*/ 122873 h 386714"/>
                <a:gd name="connsiteX6" fmla="*/ 112395 w 225742"/>
                <a:gd name="connsiteY6" fmla="*/ 107632 h 386714"/>
                <a:gd name="connsiteX7" fmla="*/ 225743 w 225742"/>
                <a:gd name="connsiteY7" fmla="*/ 210502 h 386714"/>
                <a:gd name="connsiteX8" fmla="*/ 225743 w 225742"/>
                <a:gd name="connsiteY8" fmla="*/ 381000 h 386714"/>
                <a:gd name="connsiteX9" fmla="*/ 166688 w 225742"/>
                <a:gd name="connsiteY9" fmla="*/ 381000 h 386714"/>
                <a:gd name="connsiteX10" fmla="*/ 166688 w 225742"/>
                <a:gd name="connsiteY10" fmla="*/ 352425 h 386714"/>
                <a:gd name="connsiteX11" fmla="*/ 165735 w 225742"/>
                <a:gd name="connsiteY11" fmla="*/ 352425 h 386714"/>
                <a:gd name="connsiteX12" fmla="*/ 87630 w 225742"/>
                <a:gd name="connsiteY12" fmla="*/ 386715 h 386714"/>
                <a:gd name="connsiteX13" fmla="*/ 0 w 225742"/>
                <a:gd name="connsiteY13" fmla="*/ 301942 h 386714"/>
                <a:gd name="connsiteX14" fmla="*/ 114300 w 225742"/>
                <a:gd name="connsiteY14" fmla="*/ 215265 h 386714"/>
                <a:gd name="connsiteX15" fmla="*/ 63818 w 225742"/>
                <a:gd name="connsiteY15" fmla="*/ 72390 h 386714"/>
                <a:gd name="connsiteX16" fmla="*/ 26670 w 225742"/>
                <a:gd name="connsiteY16" fmla="*/ 36195 h 386714"/>
                <a:gd name="connsiteX17" fmla="*/ 63818 w 225742"/>
                <a:gd name="connsiteY17" fmla="*/ 0 h 386714"/>
                <a:gd name="connsiteX18" fmla="*/ 100965 w 225742"/>
                <a:gd name="connsiteY18" fmla="*/ 36195 h 386714"/>
                <a:gd name="connsiteX19" fmla="*/ 63818 w 225742"/>
                <a:gd name="connsiteY19" fmla="*/ 72390 h 386714"/>
                <a:gd name="connsiteX20" fmla="*/ 103823 w 225742"/>
                <a:gd name="connsiteY20" fmla="*/ 340042 h 386714"/>
                <a:gd name="connsiteX21" fmla="*/ 164783 w 225742"/>
                <a:gd name="connsiteY21" fmla="*/ 307658 h 386714"/>
                <a:gd name="connsiteX22" fmla="*/ 164783 w 225742"/>
                <a:gd name="connsiteY22" fmla="*/ 261938 h 386714"/>
                <a:gd name="connsiteX23" fmla="*/ 120968 w 225742"/>
                <a:gd name="connsiteY23" fmla="*/ 257175 h 386714"/>
                <a:gd name="connsiteX24" fmla="*/ 59055 w 225742"/>
                <a:gd name="connsiteY24" fmla="*/ 300990 h 386714"/>
                <a:gd name="connsiteX25" fmla="*/ 103823 w 225742"/>
                <a:gd name="connsiteY25" fmla="*/ 340042 h 386714"/>
                <a:gd name="connsiteX26" fmla="*/ 172403 w 225742"/>
                <a:gd name="connsiteY26" fmla="*/ 72390 h 386714"/>
                <a:gd name="connsiteX27" fmla="*/ 135255 w 225742"/>
                <a:gd name="connsiteY27" fmla="*/ 36195 h 386714"/>
                <a:gd name="connsiteX28" fmla="*/ 172403 w 225742"/>
                <a:gd name="connsiteY28" fmla="*/ 0 h 386714"/>
                <a:gd name="connsiteX29" fmla="*/ 209550 w 225742"/>
                <a:gd name="connsiteY29" fmla="*/ 36195 h 386714"/>
                <a:gd name="connsiteX30" fmla="*/ 172403 w 225742"/>
                <a:gd name="connsiteY30" fmla="*/ 72390 h 38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4">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5735"/>
                    <a:pt x="38100" y="175260"/>
                  </a:cubicBezTo>
                  <a:lnTo>
                    <a:pt x="24765" y="122873"/>
                  </a:lnTo>
                  <a:cubicBezTo>
                    <a:pt x="49530" y="113348"/>
                    <a:pt x="81915" y="107632"/>
                    <a:pt x="112395" y="107632"/>
                  </a:cubicBezTo>
                  <a:cubicBezTo>
                    <a:pt x="187643" y="107632"/>
                    <a:pt x="225743" y="142875"/>
                    <a:pt x="225743" y="210502"/>
                  </a:cubicBezTo>
                  <a:lnTo>
                    <a:pt x="225743"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8" y="72390"/>
                  </a:moveTo>
                  <a:cubicBezTo>
                    <a:pt x="43815" y="72390"/>
                    <a:pt x="26670" y="55245"/>
                    <a:pt x="26670" y="36195"/>
                  </a:cubicBezTo>
                  <a:cubicBezTo>
                    <a:pt x="26670" y="17145"/>
                    <a:pt x="43815" y="0"/>
                    <a:pt x="63818" y="0"/>
                  </a:cubicBezTo>
                  <a:cubicBezTo>
                    <a:pt x="83820" y="0"/>
                    <a:pt x="100965" y="17145"/>
                    <a:pt x="100965" y="36195"/>
                  </a:cubicBezTo>
                  <a:cubicBezTo>
                    <a:pt x="100965" y="56198"/>
                    <a:pt x="83820" y="72390"/>
                    <a:pt x="63818" y="72390"/>
                  </a:cubicBezTo>
                  <a:close/>
                  <a:moveTo>
                    <a:pt x="103823" y="340042"/>
                  </a:moveTo>
                  <a:cubicBezTo>
                    <a:pt x="126683" y="340042"/>
                    <a:pt x="147638" y="328613"/>
                    <a:pt x="164783" y="307658"/>
                  </a:cubicBezTo>
                  <a:lnTo>
                    <a:pt x="164783" y="261938"/>
                  </a:lnTo>
                  <a:cubicBezTo>
                    <a:pt x="150495" y="258127"/>
                    <a:pt x="135255" y="257175"/>
                    <a:pt x="120968" y="257175"/>
                  </a:cubicBezTo>
                  <a:cubicBezTo>
                    <a:pt x="81915" y="257175"/>
                    <a:pt x="59055" y="272415"/>
                    <a:pt x="59055" y="300990"/>
                  </a:cubicBezTo>
                  <a:cubicBezTo>
                    <a:pt x="59055" y="324803"/>
                    <a:pt x="76200" y="340042"/>
                    <a:pt x="103823"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grpFill/>
            <a:ln w="9525" cap="flat">
              <a:noFill/>
              <a:prstDash val="solid"/>
              <a:miter/>
            </a:ln>
          </p:spPr>
          <p:txBody>
            <a:bodyPr rtlCol="0" anchor="ctr"/>
            <a:lstStyle/>
            <a:p>
              <a:endParaRPr lang="de-DE"/>
            </a:p>
          </p:txBody>
        </p:sp>
        <p:sp>
          <p:nvSpPr>
            <p:cNvPr id="172" name="Freihandform: Form 171"/>
            <p:cNvSpPr/>
            <p:nvPr/>
          </p:nvSpPr>
          <p:spPr>
            <a:xfrm>
              <a:off x="9785984" y="2562224"/>
              <a:ext cx="165734" cy="358139"/>
            </a:xfrm>
            <a:custGeom>
              <a:avLst/>
              <a:gdLst>
                <a:gd name="connsiteX0" fmla="*/ 165735 w 165734"/>
                <a:gd name="connsiteY0" fmla="*/ 295275 h 358139"/>
                <a:gd name="connsiteX1" fmla="*/ 165735 w 165734"/>
                <a:gd name="connsiteY1" fmla="*/ 348615 h 358139"/>
                <a:gd name="connsiteX2" fmla="*/ 113347 w 165734"/>
                <a:gd name="connsiteY2" fmla="*/ 358140 h 358139"/>
                <a:gd name="connsiteX3" fmla="*/ 40957 w 165734"/>
                <a:gd name="connsiteY3" fmla="*/ 282892 h 358139"/>
                <a:gd name="connsiteX4" fmla="*/ 40957 w 165734"/>
                <a:gd name="connsiteY4" fmla="*/ 137160 h 358139"/>
                <a:gd name="connsiteX5" fmla="*/ 0 w 165734"/>
                <a:gd name="connsiteY5" fmla="*/ 137160 h 358139"/>
                <a:gd name="connsiteX6" fmla="*/ 0 w 165734"/>
                <a:gd name="connsiteY6" fmla="*/ 85725 h 358139"/>
                <a:gd name="connsiteX7" fmla="*/ 40005 w 165734"/>
                <a:gd name="connsiteY7" fmla="*/ 85725 h 358139"/>
                <a:gd name="connsiteX8" fmla="*/ 40005 w 165734"/>
                <a:gd name="connsiteY8" fmla="*/ 13335 h 358139"/>
                <a:gd name="connsiteX9" fmla="*/ 101917 w 165734"/>
                <a:gd name="connsiteY9" fmla="*/ 0 h 358139"/>
                <a:gd name="connsiteX10" fmla="*/ 101917 w 165734"/>
                <a:gd name="connsiteY10" fmla="*/ 86677 h 358139"/>
                <a:gd name="connsiteX11" fmla="*/ 165735 w 165734"/>
                <a:gd name="connsiteY11" fmla="*/ 86677 h 358139"/>
                <a:gd name="connsiteX12" fmla="*/ 165735 w 165734"/>
                <a:gd name="connsiteY12" fmla="*/ 138113 h 358139"/>
                <a:gd name="connsiteX13" fmla="*/ 101917 w 165734"/>
                <a:gd name="connsiteY13" fmla="*/ 138113 h 358139"/>
                <a:gd name="connsiteX14" fmla="*/ 101917 w 165734"/>
                <a:gd name="connsiteY14" fmla="*/ 269558 h 358139"/>
                <a:gd name="connsiteX15" fmla="*/ 130492 w 165734"/>
                <a:gd name="connsiteY15" fmla="*/ 304800 h 358139"/>
                <a:gd name="connsiteX16" fmla="*/ 165735 w 165734"/>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39">
                  <a:moveTo>
                    <a:pt x="165735" y="295275"/>
                  </a:moveTo>
                  <a:lnTo>
                    <a:pt x="165735" y="348615"/>
                  </a:lnTo>
                  <a:cubicBezTo>
                    <a:pt x="152400" y="355283"/>
                    <a:pt x="131445" y="358140"/>
                    <a:pt x="113347" y="358140"/>
                  </a:cubicBezTo>
                  <a:cubicBezTo>
                    <a:pt x="66675" y="358140"/>
                    <a:pt x="40957" y="332423"/>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3"/>
                    <a:pt x="110490" y="304800"/>
                    <a:pt x="130492" y="304800"/>
                  </a:cubicBezTo>
                  <a:cubicBezTo>
                    <a:pt x="142875" y="303848"/>
                    <a:pt x="155257" y="300038"/>
                    <a:pt x="165735" y="295275"/>
                  </a:cubicBezTo>
                  <a:close/>
                </a:path>
              </a:pathLst>
            </a:custGeom>
            <a:grpFill/>
            <a:ln w="9525" cap="flat">
              <a:noFill/>
              <a:prstDash val="solid"/>
              <a:miter/>
            </a:ln>
          </p:spPr>
          <p:txBody>
            <a:bodyPr rtlCol="0" anchor="ctr"/>
            <a:lstStyle/>
            <a:p>
              <a:endParaRPr lang="de-DE"/>
            </a:p>
          </p:txBody>
        </p:sp>
        <p:sp>
          <p:nvSpPr>
            <p:cNvPr id="173" name="Freihandform: Form 172"/>
            <p:cNvSpPr/>
            <p:nvPr/>
          </p:nvSpPr>
          <p:spPr>
            <a:xfrm>
              <a:off x="2269806" y="3121341"/>
              <a:ext cx="359092" cy="373379"/>
            </a:xfrm>
            <a:custGeom>
              <a:avLst/>
              <a:gdLst>
                <a:gd name="connsiteX0" fmla="*/ 0 w 359092"/>
                <a:gd name="connsiteY0" fmla="*/ 0 h 373379"/>
                <a:gd name="connsiteX1" fmla="*/ 79057 w 359092"/>
                <a:gd name="connsiteY1" fmla="*/ 0 h 373379"/>
                <a:gd name="connsiteX2" fmla="*/ 180022 w 359092"/>
                <a:gd name="connsiteY2" fmla="*/ 229553 h 373379"/>
                <a:gd name="connsiteX3" fmla="*/ 180975 w 359092"/>
                <a:gd name="connsiteY3" fmla="*/ 229553 h 373379"/>
                <a:gd name="connsiteX4" fmla="*/ 279083 w 359092"/>
                <a:gd name="connsiteY4" fmla="*/ 0 h 373379"/>
                <a:gd name="connsiteX5" fmla="*/ 359093 w 359092"/>
                <a:gd name="connsiteY5" fmla="*/ 0 h 373379"/>
                <a:gd name="connsiteX6" fmla="*/ 359093 w 359092"/>
                <a:gd name="connsiteY6" fmla="*/ 368617 h 373379"/>
                <a:gd name="connsiteX7" fmla="*/ 295275 w 359092"/>
                <a:gd name="connsiteY7" fmla="*/ 368617 h 373379"/>
                <a:gd name="connsiteX8" fmla="*/ 295275 w 359092"/>
                <a:gd name="connsiteY8" fmla="*/ 114300 h 373379"/>
                <a:gd name="connsiteX9" fmla="*/ 294322 w 359092"/>
                <a:gd name="connsiteY9" fmla="*/ 114300 h 373379"/>
                <a:gd name="connsiteX10" fmla="*/ 180975 w 359092"/>
                <a:gd name="connsiteY10" fmla="*/ 373380 h 373379"/>
                <a:gd name="connsiteX11" fmla="*/ 179070 w 359092"/>
                <a:gd name="connsiteY11" fmla="*/ 373380 h 373379"/>
                <a:gd name="connsiteX12" fmla="*/ 64770 w 359092"/>
                <a:gd name="connsiteY12" fmla="*/ 114300 h 373379"/>
                <a:gd name="connsiteX13" fmla="*/ 63818 w 359092"/>
                <a:gd name="connsiteY13" fmla="*/ 114300 h 373379"/>
                <a:gd name="connsiteX14" fmla="*/ 63818 w 359092"/>
                <a:gd name="connsiteY14" fmla="*/ 368617 h 373379"/>
                <a:gd name="connsiteX15" fmla="*/ 953 w 359092"/>
                <a:gd name="connsiteY15" fmla="*/ 368617 h 373379"/>
                <a:gd name="connsiteX16" fmla="*/ 953 w 359092"/>
                <a:gd name="connsiteY16" fmla="*/ 0 h 373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9092" h="373379">
                  <a:moveTo>
                    <a:pt x="0" y="0"/>
                  </a:moveTo>
                  <a:lnTo>
                    <a:pt x="79057" y="0"/>
                  </a:lnTo>
                  <a:lnTo>
                    <a:pt x="180022" y="229553"/>
                  </a:lnTo>
                  <a:lnTo>
                    <a:pt x="180975" y="229553"/>
                  </a:lnTo>
                  <a:lnTo>
                    <a:pt x="279083" y="0"/>
                  </a:lnTo>
                  <a:lnTo>
                    <a:pt x="359093" y="0"/>
                  </a:lnTo>
                  <a:lnTo>
                    <a:pt x="359093" y="368617"/>
                  </a:lnTo>
                  <a:lnTo>
                    <a:pt x="295275" y="368617"/>
                  </a:lnTo>
                  <a:lnTo>
                    <a:pt x="295275" y="114300"/>
                  </a:lnTo>
                  <a:lnTo>
                    <a:pt x="294322" y="114300"/>
                  </a:lnTo>
                  <a:lnTo>
                    <a:pt x="180975" y="373380"/>
                  </a:lnTo>
                  <a:lnTo>
                    <a:pt x="179070" y="373380"/>
                  </a:lnTo>
                  <a:lnTo>
                    <a:pt x="64770" y="114300"/>
                  </a:lnTo>
                  <a:lnTo>
                    <a:pt x="63818" y="114300"/>
                  </a:lnTo>
                  <a:lnTo>
                    <a:pt x="63818" y="368617"/>
                  </a:lnTo>
                  <a:lnTo>
                    <a:pt x="953" y="368617"/>
                  </a:lnTo>
                  <a:lnTo>
                    <a:pt x="953" y="0"/>
                  </a:lnTo>
                  <a:close/>
                </a:path>
              </a:pathLst>
            </a:custGeom>
            <a:grpFill/>
            <a:ln w="9525" cap="flat">
              <a:noFill/>
              <a:prstDash val="solid"/>
              <a:miter/>
            </a:ln>
          </p:spPr>
          <p:txBody>
            <a:bodyPr rtlCol="0" anchor="ctr"/>
            <a:lstStyle/>
            <a:p>
              <a:endParaRPr lang="de-DE"/>
            </a:p>
          </p:txBody>
        </p:sp>
        <p:sp>
          <p:nvSpPr>
            <p:cNvPr id="174" name="Freihandform: Form 173"/>
            <p:cNvSpPr/>
            <p:nvPr/>
          </p:nvSpPr>
          <p:spPr>
            <a:xfrm>
              <a:off x="2702241" y="3217544"/>
              <a:ext cx="242887" cy="279082"/>
            </a:xfrm>
            <a:custGeom>
              <a:avLst/>
              <a:gdLst>
                <a:gd name="connsiteX0" fmla="*/ 132398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8 w 242887"/>
                <a:gd name="connsiteY6" fmla="*/ 225742 h 279082"/>
                <a:gd name="connsiteX7" fmla="*/ 198120 w 242887"/>
                <a:gd name="connsiteY7" fmla="*/ 194310 h 279082"/>
                <a:gd name="connsiteX8" fmla="*/ 237173 w 242887"/>
                <a:gd name="connsiteY8" fmla="*/ 235267 h 279082"/>
                <a:gd name="connsiteX9" fmla="*/ 132398 w 242887"/>
                <a:gd name="connsiteY9" fmla="*/ 279083 h 279082"/>
                <a:gd name="connsiteX10" fmla="*/ 62865 w 242887"/>
                <a:gd name="connsiteY10" fmla="*/ 115252 h 279082"/>
                <a:gd name="connsiteX11" fmla="*/ 183833 w 242887"/>
                <a:gd name="connsiteY11" fmla="*/ 115252 h 279082"/>
                <a:gd name="connsiteX12" fmla="*/ 124778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8" y="0"/>
                  </a:cubicBezTo>
                  <a:cubicBezTo>
                    <a:pt x="196215" y="0"/>
                    <a:pt x="242888" y="53340"/>
                    <a:pt x="242888" y="135255"/>
                  </a:cubicBezTo>
                  <a:cubicBezTo>
                    <a:pt x="242888" y="143827"/>
                    <a:pt x="241935" y="153352"/>
                    <a:pt x="241935" y="160972"/>
                  </a:cubicBezTo>
                  <a:lnTo>
                    <a:pt x="62865" y="160972"/>
                  </a:lnTo>
                  <a:cubicBezTo>
                    <a:pt x="69533" y="201930"/>
                    <a:pt x="94298" y="225742"/>
                    <a:pt x="132398" y="225742"/>
                  </a:cubicBezTo>
                  <a:cubicBezTo>
                    <a:pt x="157163" y="225742"/>
                    <a:pt x="177165" y="216217"/>
                    <a:pt x="198120" y="194310"/>
                  </a:cubicBezTo>
                  <a:lnTo>
                    <a:pt x="237173" y="235267"/>
                  </a:lnTo>
                  <a:cubicBezTo>
                    <a:pt x="206693" y="264795"/>
                    <a:pt x="172403" y="279083"/>
                    <a:pt x="132398" y="279083"/>
                  </a:cubicBezTo>
                  <a:close/>
                  <a:moveTo>
                    <a:pt x="62865" y="115252"/>
                  </a:moveTo>
                  <a:lnTo>
                    <a:pt x="183833" y="115252"/>
                  </a:lnTo>
                  <a:cubicBezTo>
                    <a:pt x="180975" y="74295"/>
                    <a:pt x="160020" y="50482"/>
                    <a:pt x="124778" y="50482"/>
                  </a:cubicBezTo>
                  <a:cubicBezTo>
                    <a:pt x="89535" y="50482"/>
                    <a:pt x="67628" y="74295"/>
                    <a:pt x="62865" y="115252"/>
                  </a:cubicBezTo>
                  <a:close/>
                </a:path>
              </a:pathLst>
            </a:custGeom>
            <a:grpFill/>
            <a:ln w="9525" cap="flat">
              <a:noFill/>
              <a:prstDash val="solid"/>
              <a:miter/>
            </a:ln>
          </p:spPr>
          <p:txBody>
            <a:bodyPr rtlCol="0" anchor="ctr"/>
            <a:lstStyle/>
            <a:p>
              <a:endParaRPr lang="de-DE"/>
            </a:p>
          </p:txBody>
        </p:sp>
        <p:sp>
          <p:nvSpPr>
            <p:cNvPr id="175" name="Freihandform: Form 174"/>
            <p:cNvSpPr/>
            <p:nvPr/>
          </p:nvSpPr>
          <p:spPr>
            <a:xfrm>
              <a:off x="3000374" y="3101339"/>
              <a:ext cx="248602" cy="396239"/>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3 w 248602"/>
                <a:gd name="connsiteY5" fmla="*/ 0 h 396239"/>
                <a:gd name="connsiteX6" fmla="*/ 248603 w 248602"/>
                <a:gd name="connsiteY6" fmla="*/ 389573 h 396239"/>
                <a:gd name="connsiteX7" fmla="*/ 187642 w 248602"/>
                <a:gd name="connsiteY7" fmla="*/ 389573 h 396239"/>
                <a:gd name="connsiteX8" fmla="*/ 187642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1913 w 248602"/>
                <a:gd name="connsiteY12" fmla="*/ 255270 h 396239"/>
                <a:gd name="connsiteX13" fmla="*/ 123825 w 248602"/>
                <a:gd name="connsiteY13" fmla="*/ 340995 h 396239"/>
                <a:gd name="connsiteX14" fmla="*/ 187642 w 248602"/>
                <a:gd name="connsiteY14" fmla="*/ 305753 h 396239"/>
                <a:gd name="connsiteX15" fmla="*/ 187642 w 248602"/>
                <a:gd name="connsiteY15" fmla="*/ 208598 h 396239"/>
                <a:gd name="connsiteX16" fmla="*/ 123825 w 248602"/>
                <a:gd name="connsiteY16" fmla="*/ 173355 h 396239"/>
                <a:gd name="connsiteX17" fmla="*/ 61913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2" y="130493"/>
                    <a:pt x="185738" y="152400"/>
                  </a:cubicBezTo>
                  <a:lnTo>
                    <a:pt x="186690" y="152400"/>
                  </a:lnTo>
                  <a:lnTo>
                    <a:pt x="186690" y="15240"/>
                  </a:lnTo>
                  <a:lnTo>
                    <a:pt x="248603" y="0"/>
                  </a:lnTo>
                  <a:lnTo>
                    <a:pt x="248603" y="389573"/>
                  </a:lnTo>
                  <a:lnTo>
                    <a:pt x="187642" y="389573"/>
                  </a:lnTo>
                  <a:lnTo>
                    <a:pt x="187642" y="358140"/>
                  </a:lnTo>
                  <a:lnTo>
                    <a:pt x="186690" y="358140"/>
                  </a:lnTo>
                  <a:cubicBezTo>
                    <a:pt x="167640" y="381953"/>
                    <a:pt x="140017" y="396240"/>
                    <a:pt x="106680" y="396240"/>
                  </a:cubicBezTo>
                  <a:cubicBezTo>
                    <a:pt x="43815" y="395288"/>
                    <a:pt x="0" y="340995"/>
                    <a:pt x="0" y="255270"/>
                  </a:cubicBezTo>
                  <a:close/>
                  <a:moveTo>
                    <a:pt x="61913" y="255270"/>
                  </a:moveTo>
                  <a:cubicBezTo>
                    <a:pt x="61913" y="309563"/>
                    <a:pt x="84772" y="340995"/>
                    <a:pt x="123825" y="340995"/>
                  </a:cubicBezTo>
                  <a:cubicBezTo>
                    <a:pt x="147638" y="340995"/>
                    <a:pt x="167640" y="329565"/>
                    <a:pt x="187642" y="305753"/>
                  </a:cubicBezTo>
                  <a:lnTo>
                    <a:pt x="187642" y="208598"/>
                  </a:lnTo>
                  <a:cubicBezTo>
                    <a:pt x="169545" y="184785"/>
                    <a:pt x="149542" y="173355"/>
                    <a:pt x="123825" y="173355"/>
                  </a:cubicBezTo>
                  <a:cubicBezTo>
                    <a:pt x="82867" y="172402"/>
                    <a:pt x="61913" y="201930"/>
                    <a:pt x="61913" y="255270"/>
                  </a:cubicBezTo>
                  <a:close/>
                </a:path>
              </a:pathLst>
            </a:custGeom>
            <a:grpFill/>
            <a:ln w="9525" cap="flat">
              <a:noFill/>
              <a:prstDash val="solid"/>
              <a:miter/>
            </a:ln>
          </p:spPr>
          <p:txBody>
            <a:bodyPr rtlCol="0" anchor="ctr"/>
            <a:lstStyle/>
            <a:p>
              <a:endParaRPr lang="de-DE"/>
            </a:p>
          </p:txBody>
        </p:sp>
        <p:sp>
          <p:nvSpPr>
            <p:cNvPr id="176" name="Freihandform: Form 175"/>
            <p:cNvSpPr/>
            <p:nvPr/>
          </p:nvSpPr>
          <p:spPr>
            <a:xfrm>
              <a:off x="3323271" y="3105149"/>
              <a:ext cx="79057" cy="384809"/>
            </a:xfrm>
            <a:custGeom>
              <a:avLst/>
              <a:gdLst>
                <a:gd name="connsiteX0" fmla="*/ 79058 w 79057"/>
                <a:gd name="connsiteY0" fmla="*/ 38100 h 384809"/>
                <a:gd name="connsiteX1" fmla="*/ 39053 w 79057"/>
                <a:gd name="connsiteY1" fmla="*/ 76200 h 384809"/>
                <a:gd name="connsiteX2" fmla="*/ 0 w 79057"/>
                <a:gd name="connsiteY2" fmla="*/ 38100 h 384809"/>
                <a:gd name="connsiteX3" fmla="*/ 39053 w 79057"/>
                <a:gd name="connsiteY3" fmla="*/ 0 h 384809"/>
                <a:gd name="connsiteX4" fmla="*/ 79058 w 79057"/>
                <a:gd name="connsiteY4" fmla="*/ 38100 h 384809"/>
                <a:gd name="connsiteX5" fmla="*/ 70485 w 79057"/>
                <a:gd name="connsiteY5" fmla="*/ 384810 h 384809"/>
                <a:gd name="connsiteX6" fmla="*/ 8573 w 79057"/>
                <a:gd name="connsiteY6" fmla="*/ 384810 h 384809"/>
                <a:gd name="connsiteX7" fmla="*/ 8573 w 79057"/>
                <a:gd name="connsiteY7" fmla="*/ 118110 h 384809"/>
                <a:gd name="connsiteX8" fmla="*/ 70485 w 79057"/>
                <a:gd name="connsiteY8" fmla="*/ 118110 h 384809"/>
                <a:gd name="connsiteX9" fmla="*/ 70485 w 79057"/>
                <a:gd name="connsiteY9" fmla="*/ 384810 h 38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09">
                  <a:moveTo>
                    <a:pt x="79058" y="38100"/>
                  </a:moveTo>
                  <a:cubicBezTo>
                    <a:pt x="79058" y="60008"/>
                    <a:pt x="60960" y="76200"/>
                    <a:pt x="39053" y="76200"/>
                  </a:cubicBezTo>
                  <a:cubicBezTo>
                    <a:pt x="17145" y="76200"/>
                    <a:pt x="0" y="60008"/>
                    <a:pt x="0" y="38100"/>
                  </a:cubicBezTo>
                  <a:cubicBezTo>
                    <a:pt x="0" y="16192"/>
                    <a:pt x="18098" y="0"/>
                    <a:pt x="39053" y="0"/>
                  </a:cubicBezTo>
                  <a:cubicBezTo>
                    <a:pt x="60960" y="0"/>
                    <a:pt x="79058" y="16192"/>
                    <a:pt x="79058" y="38100"/>
                  </a:cubicBezTo>
                  <a:close/>
                  <a:moveTo>
                    <a:pt x="70485" y="384810"/>
                  </a:moveTo>
                  <a:lnTo>
                    <a:pt x="8573" y="384810"/>
                  </a:lnTo>
                  <a:lnTo>
                    <a:pt x="8573"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77" name="Freihandform: Form 176"/>
            <p:cNvSpPr/>
            <p:nvPr/>
          </p:nvSpPr>
          <p:spPr>
            <a:xfrm>
              <a:off x="3455669" y="3224212"/>
              <a:ext cx="211454" cy="265747"/>
            </a:xfrm>
            <a:custGeom>
              <a:avLst/>
              <a:gdLst>
                <a:gd name="connsiteX0" fmla="*/ 210502 w 211454"/>
                <a:gd name="connsiteY0" fmla="*/ 265747 h 265747"/>
                <a:gd name="connsiteX1" fmla="*/ 0 w 211454"/>
                <a:gd name="connsiteY1" fmla="*/ 265747 h 265747"/>
                <a:gd name="connsiteX2" fmla="*/ 0 w 211454"/>
                <a:gd name="connsiteY2" fmla="*/ 212408 h 265747"/>
                <a:gd name="connsiteX3" fmla="*/ 133350 w 211454"/>
                <a:gd name="connsiteY3" fmla="*/ 52388 h 265747"/>
                <a:gd name="connsiteX4" fmla="*/ 8572 w 211454"/>
                <a:gd name="connsiteY4" fmla="*/ 52388 h 265747"/>
                <a:gd name="connsiteX5" fmla="*/ 8572 w 211454"/>
                <a:gd name="connsiteY5" fmla="*/ 0 h 265747"/>
                <a:gd name="connsiteX6" fmla="*/ 209550 w 211454"/>
                <a:gd name="connsiteY6" fmla="*/ 0 h 265747"/>
                <a:gd name="connsiteX7" fmla="*/ 209550 w 211454"/>
                <a:gd name="connsiteY7" fmla="*/ 53340 h 265747"/>
                <a:gd name="connsiteX8" fmla="*/ 76200 w 211454"/>
                <a:gd name="connsiteY8" fmla="*/ 213360 h 265747"/>
                <a:gd name="connsiteX9" fmla="*/ 211455 w 211454"/>
                <a:gd name="connsiteY9" fmla="*/ 213360 h 265747"/>
                <a:gd name="connsiteX10" fmla="*/ 211455 w 211454"/>
                <a:gd name="connsiteY10" fmla="*/ 265747 h 26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1454" h="265747">
                  <a:moveTo>
                    <a:pt x="210502" y="265747"/>
                  </a:moveTo>
                  <a:lnTo>
                    <a:pt x="0" y="265747"/>
                  </a:lnTo>
                  <a:lnTo>
                    <a:pt x="0" y="212408"/>
                  </a:lnTo>
                  <a:lnTo>
                    <a:pt x="133350" y="52388"/>
                  </a:lnTo>
                  <a:lnTo>
                    <a:pt x="8572" y="52388"/>
                  </a:lnTo>
                  <a:lnTo>
                    <a:pt x="8572" y="0"/>
                  </a:lnTo>
                  <a:lnTo>
                    <a:pt x="209550" y="0"/>
                  </a:lnTo>
                  <a:lnTo>
                    <a:pt x="209550" y="53340"/>
                  </a:lnTo>
                  <a:lnTo>
                    <a:pt x="76200" y="213360"/>
                  </a:lnTo>
                  <a:lnTo>
                    <a:pt x="211455" y="213360"/>
                  </a:lnTo>
                  <a:lnTo>
                    <a:pt x="211455" y="265747"/>
                  </a:lnTo>
                  <a:close/>
                </a:path>
              </a:pathLst>
            </a:custGeom>
            <a:grpFill/>
            <a:ln w="9525" cap="flat">
              <a:noFill/>
              <a:prstDash val="solid"/>
              <a:miter/>
            </a:ln>
          </p:spPr>
          <p:txBody>
            <a:bodyPr rtlCol="0" anchor="ctr"/>
            <a:lstStyle/>
            <a:p>
              <a:endParaRPr lang="de-DE"/>
            </a:p>
          </p:txBody>
        </p:sp>
        <p:sp>
          <p:nvSpPr>
            <p:cNvPr id="178" name="Freihandform: Form 177"/>
            <p:cNvSpPr/>
            <p:nvPr/>
          </p:nvSpPr>
          <p:spPr>
            <a:xfrm>
              <a:off x="3722369" y="3105149"/>
              <a:ext cx="79057" cy="384809"/>
            </a:xfrm>
            <a:custGeom>
              <a:avLst/>
              <a:gdLst>
                <a:gd name="connsiteX0" fmla="*/ 79058 w 79057"/>
                <a:gd name="connsiteY0" fmla="*/ 38100 h 384809"/>
                <a:gd name="connsiteX1" fmla="*/ 39052 w 79057"/>
                <a:gd name="connsiteY1" fmla="*/ 76200 h 384809"/>
                <a:gd name="connsiteX2" fmla="*/ 0 w 79057"/>
                <a:gd name="connsiteY2" fmla="*/ 38100 h 384809"/>
                <a:gd name="connsiteX3" fmla="*/ 39052 w 79057"/>
                <a:gd name="connsiteY3" fmla="*/ 0 h 384809"/>
                <a:gd name="connsiteX4" fmla="*/ 79058 w 79057"/>
                <a:gd name="connsiteY4" fmla="*/ 38100 h 384809"/>
                <a:gd name="connsiteX5" fmla="*/ 70485 w 79057"/>
                <a:gd name="connsiteY5" fmla="*/ 384810 h 384809"/>
                <a:gd name="connsiteX6" fmla="*/ 8572 w 79057"/>
                <a:gd name="connsiteY6" fmla="*/ 384810 h 384809"/>
                <a:gd name="connsiteX7" fmla="*/ 8572 w 79057"/>
                <a:gd name="connsiteY7" fmla="*/ 118110 h 384809"/>
                <a:gd name="connsiteX8" fmla="*/ 70485 w 79057"/>
                <a:gd name="connsiteY8" fmla="*/ 118110 h 384809"/>
                <a:gd name="connsiteX9" fmla="*/ 70485 w 79057"/>
                <a:gd name="connsiteY9" fmla="*/ 384810 h 38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09">
                  <a:moveTo>
                    <a:pt x="79058" y="38100"/>
                  </a:moveTo>
                  <a:cubicBezTo>
                    <a:pt x="79058" y="60008"/>
                    <a:pt x="60960" y="76200"/>
                    <a:pt x="39052" y="76200"/>
                  </a:cubicBezTo>
                  <a:cubicBezTo>
                    <a:pt x="17145" y="76200"/>
                    <a:pt x="0" y="60008"/>
                    <a:pt x="0" y="38100"/>
                  </a:cubicBezTo>
                  <a:cubicBezTo>
                    <a:pt x="0" y="16192"/>
                    <a:pt x="18097" y="0"/>
                    <a:pt x="39052" y="0"/>
                  </a:cubicBezTo>
                  <a:cubicBezTo>
                    <a:pt x="60960" y="0"/>
                    <a:pt x="79058" y="16192"/>
                    <a:pt x="79058" y="38100"/>
                  </a:cubicBezTo>
                  <a:close/>
                  <a:moveTo>
                    <a:pt x="70485" y="384810"/>
                  </a:moveTo>
                  <a:lnTo>
                    <a:pt x="8572" y="384810"/>
                  </a:lnTo>
                  <a:lnTo>
                    <a:pt x="8572"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79" name="Freihandform: Form 178"/>
            <p:cNvSpPr/>
            <p:nvPr/>
          </p:nvSpPr>
          <p:spPr>
            <a:xfrm>
              <a:off x="3875721" y="3217544"/>
              <a:ext cx="228600" cy="27336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7 h 273367"/>
                <a:gd name="connsiteX6" fmla="*/ 0 w 228600"/>
                <a:gd name="connsiteY6" fmla="*/ 273367 h 273367"/>
                <a:gd name="connsiteX7" fmla="*/ 0 w 228600"/>
                <a:gd name="connsiteY7" fmla="*/ 6667 h 273367"/>
                <a:gd name="connsiteX8" fmla="*/ 61913 w 228600"/>
                <a:gd name="connsiteY8" fmla="*/ 6667 h 273367"/>
                <a:gd name="connsiteX9" fmla="*/ 61913 w 228600"/>
                <a:gd name="connsiteY9" fmla="*/ 39052 h 273367"/>
                <a:gd name="connsiteX10" fmla="*/ 62865 w 228600"/>
                <a:gd name="connsiteY10" fmla="*/ 39052 h 273367"/>
                <a:gd name="connsiteX11" fmla="*/ 140970 w 228600"/>
                <a:gd name="connsiteY11" fmla="*/ 0 h 273367"/>
                <a:gd name="connsiteX12" fmla="*/ 228600 w 228600"/>
                <a:gd name="connsiteY12" fmla="*/ 107633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7"/>
                  </a:lnTo>
                  <a:lnTo>
                    <a:pt x="0" y="273367"/>
                  </a:lnTo>
                  <a:lnTo>
                    <a:pt x="0" y="6667"/>
                  </a:lnTo>
                  <a:lnTo>
                    <a:pt x="61913" y="6667"/>
                  </a:lnTo>
                  <a:lnTo>
                    <a:pt x="61913" y="39052"/>
                  </a:lnTo>
                  <a:lnTo>
                    <a:pt x="62865" y="39052"/>
                  </a:lnTo>
                  <a:cubicBezTo>
                    <a:pt x="78105" y="15240"/>
                    <a:pt x="106680" y="0"/>
                    <a:pt x="140970" y="0"/>
                  </a:cubicBezTo>
                  <a:cubicBezTo>
                    <a:pt x="201930" y="0"/>
                    <a:pt x="228600" y="44767"/>
                    <a:pt x="228600" y="107633"/>
                  </a:cubicBezTo>
                  <a:lnTo>
                    <a:pt x="228600" y="272415"/>
                  </a:lnTo>
                  <a:close/>
                </a:path>
              </a:pathLst>
            </a:custGeom>
            <a:grpFill/>
            <a:ln w="9525" cap="flat">
              <a:noFill/>
              <a:prstDash val="solid"/>
              <a:miter/>
            </a:ln>
          </p:spPr>
          <p:txBody>
            <a:bodyPr rtlCol="0" anchor="ctr"/>
            <a:lstStyle/>
            <a:p>
              <a:endParaRPr lang="de-DE"/>
            </a:p>
          </p:txBody>
        </p:sp>
        <p:sp>
          <p:nvSpPr>
            <p:cNvPr id="180" name="Freihandform: Form 179"/>
            <p:cNvSpPr/>
            <p:nvPr/>
          </p:nvSpPr>
          <p:spPr>
            <a:xfrm>
              <a:off x="4173854" y="3105149"/>
              <a:ext cx="79057" cy="384809"/>
            </a:xfrm>
            <a:custGeom>
              <a:avLst/>
              <a:gdLst>
                <a:gd name="connsiteX0" fmla="*/ 79058 w 79057"/>
                <a:gd name="connsiteY0" fmla="*/ 38100 h 384809"/>
                <a:gd name="connsiteX1" fmla="*/ 39053 w 79057"/>
                <a:gd name="connsiteY1" fmla="*/ 76200 h 384809"/>
                <a:gd name="connsiteX2" fmla="*/ 0 w 79057"/>
                <a:gd name="connsiteY2" fmla="*/ 38100 h 384809"/>
                <a:gd name="connsiteX3" fmla="*/ 39053 w 79057"/>
                <a:gd name="connsiteY3" fmla="*/ 0 h 384809"/>
                <a:gd name="connsiteX4" fmla="*/ 79058 w 79057"/>
                <a:gd name="connsiteY4" fmla="*/ 38100 h 384809"/>
                <a:gd name="connsiteX5" fmla="*/ 71438 w 79057"/>
                <a:gd name="connsiteY5" fmla="*/ 384810 h 384809"/>
                <a:gd name="connsiteX6" fmla="*/ 9525 w 79057"/>
                <a:gd name="connsiteY6" fmla="*/ 384810 h 384809"/>
                <a:gd name="connsiteX7" fmla="*/ 9525 w 79057"/>
                <a:gd name="connsiteY7" fmla="*/ 118110 h 384809"/>
                <a:gd name="connsiteX8" fmla="*/ 71438 w 79057"/>
                <a:gd name="connsiteY8" fmla="*/ 118110 h 384809"/>
                <a:gd name="connsiteX9" fmla="*/ 71438 w 79057"/>
                <a:gd name="connsiteY9" fmla="*/ 384810 h 38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09">
                  <a:moveTo>
                    <a:pt x="79058" y="38100"/>
                  </a:moveTo>
                  <a:cubicBezTo>
                    <a:pt x="79058" y="60008"/>
                    <a:pt x="60960" y="76200"/>
                    <a:pt x="39053" y="76200"/>
                  </a:cubicBezTo>
                  <a:cubicBezTo>
                    <a:pt x="17145" y="76200"/>
                    <a:pt x="0" y="60008"/>
                    <a:pt x="0" y="38100"/>
                  </a:cubicBezTo>
                  <a:cubicBezTo>
                    <a:pt x="0" y="16192"/>
                    <a:pt x="18098" y="0"/>
                    <a:pt x="39053" y="0"/>
                  </a:cubicBezTo>
                  <a:cubicBezTo>
                    <a:pt x="61913" y="0"/>
                    <a:pt x="79058" y="16192"/>
                    <a:pt x="79058" y="38100"/>
                  </a:cubicBezTo>
                  <a:close/>
                  <a:moveTo>
                    <a:pt x="71438" y="384810"/>
                  </a:moveTo>
                  <a:lnTo>
                    <a:pt x="9525" y="384810"/>
                  </a:lnTo>
                  <a:lnTo>
                    <a:pt x="9525" y="118110"/>
                  </a:lnTo>
                  <a:lnTo>
                    <a:pt x="71438" y="118110"/>
                  </a:lnTo>
                  <a:lnTo>
                    <a:pt x="71438" y="384810"/>
                  </a:lnTo>
                  <a:close/>
                </a:path>
              </a:pathLst>
            </a:custGeom>
            <a:grpFill/>
            <a:ln w="9525" cap="flat">
              <a:noFill/>
              <a:prstDash val="solid"/>
              <a:miter/>
            </a:ln>
          </p:spPr>
          <p:txBody>
            <a:bodyPr rtlCol="0" anchor="ctr"/>
            <a:lstStyle/>
            <a:p>
              <a:endParaRPr lang="de-DE"/>
            </a:p>
          </p:txBody>
        </p:sp>
        <p:sp>
          <p:nvSpPr>
            <p:cNvPr id="181" name="Freihandform: Form 180"/>
            <p:cNvSpPr/>
            <p:nvPr/>
          </p:nvSpPr>
          <p:spPr>
            <a:xfrm>
              <a:off x="4302442" y="3216591"/>
              <a:ext cx="205739" cy="280035"/>
            </a:xfrm>
            <a:custGeom>
              <a:avLst/>
              <a:gdLst>
                <a:gd name="connsiteX0" fmla="*/ 29527 w 205739"/>
                <a:gd name="connsiteY0" fmla="*/ 198120 h 280035"/>
                <a:gd name="connsiteX1" fmla="*/ 104775 w 205739"/>
                <a:gd name="connsiteY1" fmla="*/ 227648 h 280035"/>
                <a:gd name="connsiteX2" fmla="*/ 143827 w 205739"/>
                <a:gd name="connsiteY2" fmla="*/ 200978 h 280035"/>
                <a:gd name="connsiteX3" fmla="*/ 10477 w 205739"/>
                <a:gd name="connsiteY3" fmla="*/ 82868 h 280035"/>
                <a:gd name="connsiteX4" fmla="*/ 111442 w 205739"/>
                <a:gd name="connsiteY4" fmla="*/ 0 h 280035"/>
                <a:gd name="connsiteX5" fmla="*/ 203835 w 205739"/>
                <a:gd name="connsiteY5" fmla="*/ 27623 h 280035"/>
                <a:gd name="connsiteX6" fmla="*/ 174307 w 205739"/>
                <a:gd name="connsiteY6" fmla="*/ 76200 h 280035"/>
                <a:gd name="connsiteX7" fmla="*/ 110490 w 205739"/>
                <a:gd name="connsiteY7" fmla="*/ 52388 h 280035"/>
                <a:gd name="connsiteX8" fmla="*/ 72390 w 205739"/>
                <a:gd name="connsiteY8" fmla="*/ 77153 h 280035"/>
                <a:gd name="connsiteX9" fmla="*/ 205740 w 205739"/>
                <a:gd name="connsiteY9" fmla="*/ 195263 h 280035"/>
                <a:gd name="connsiteX10" fmla="*/ 102870 w 205739"/>
                <a:gd name="connsiteY10" fmla="*/ 280035 h 280035"/>
                <a:gd name="connsiteX11" fmla="*/ 0 w 205739"/>
                <a:gd name="connsiteY11" fmla="*/ 247650 h 280035"/>
                <a:gd name="connsiteX12" fmla="*/ 29527 w 205739"/>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39" h="280035">
                  <a:moveTo>
                    <a:pt x="29527" y="198120"/>
                  </a:moveTo>
                  <a:cubicBezTo>
                    <a:pt x="56197" y="218123"/>
                    <a:pt x="80963" y="227648"/>
                    <a:pt x="104775" y="227648"/>
                  </a:cubicBezTo>
                  <a:cubicBezTo>
                    <a:pt x="127635" y="227648"/>
                    <a:pt x="143827" y="217170"/>
                    <a:pt x="143827" y="200978"/>
                  </a:cubicBezTo>
                  <a:cubicBezTo>
                    <a:pt x="143827" y="155258"/>
                    <a:pt x="10477" y="171450"/>
                    <a:pt x="10477" y="82868"/>
                  </a:cubicBezTo>
                  <a:cubicBezTo>
                    <a:pt x="10477" y="33338"/>
                    <a:pt x="51435" y="0"/>
                    <a:pt x="111442" y="0"/>
                  </a:cubicBezTo>
                  <a:cubicBezTo>
                    <a:pt x="143827" y="0"/>
                    <a:pt x="175260" y="9525"/>
                    <a:pt x="203835" y="27623"/>
                  </a:cubicBezTo>
                  <a:lnTo>
                    <a:pt x="174307" y="76200"/>
                  </a:lnTo>
                  <a:cubicBezTo>
                    <a:pt x="151447" y="60960"/>
                    <a:pt x="130492" y="52388"/>
                    <a:pt x="110490" y="52388"/>
                  </a:cubicBezTo>
                  <a:cubicBezTo>
                    <a:pt x="87630" y="52388"/>
                    <a:pt x="72390" y="61913"/>
                    <a:pt x="72390" y="77153"/>
                  </a:cubicBezTo>
                  <a:cubicBezTo>
                    <a:pt x="72390" y="120967"/>
                    <a:pt x="205740" y="105728"/>
                    <a:pt x="205740" y="195263"/>
                  </a:cubicBezTo>
                  <a:cubicBezTo>
                    <a:pt x="205740" y="245745"/>
                    <a:pt x="164782" y="280035"/>
                    <a:pt x="102870" y="280035"/>
                  </a:cubicBezTo>
                  <a:cubicBezTo>
                    <a:pt x="67627" y="280035"/>
                    <a:pt x="31432" y="268605"/>
                    <a:pt x="0" y="247650"/>
                  </a:cubicBezTo>
                  <a:lnTo>
                    <a:pt x="29527" y="198120"/>
                  </a:lnTo>
                  <a:close/>
                </a:path>
              </a:pathLst>
            </a:custGeom>
            <a:grpFill/>
            <a:ln w="9525" cap="flat">
              <a:noFill/>
              <a:prstDash val="solid"/>
              <a:miter/>
            </a:ln>
          </p:spPr>
          <p:txBody>
            <a:bodyPr rtlCol="0" anchor="ctr"/>
            <a:lstStyle/>
            <a:p>
              <a:endParaRPr lang="de-DE"/>
            </a:p>
          </p:txBody>
        </p:sp>
        <p:sp>
          <p:nvSpPr>
            <p:cNvPr id="182" name="Freihandform: Form 181"/>
            <p:cNvSpPr/>
            <p:nvPr/>
          </p:nvSpPr>
          <p:spPr>
            <a:xfrm>
              <a:off x="4558664" y="3216591"/>
              <a:ext cx="224790" cy="280035"/>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2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2" y="0"/>
                    <a:pt x="200978" y="15240"/>
                    <a:pt x="224790" y="45720"/>
                  </a:cubicBezTo>
                  <a:lnTo>
                    <a:pt x="181928" y="86678"/>
                  </a:lnTo>
                  <a:cubicBezTo>
                    <a:pt x="166688" y="66675"/>
                    <a:pt x="149542" y="57150"/>
                    <a:pt x="128588" y="57150"/>
                  </a:cubicBezTo>
                  <a:cubicBezTo>
                    <a:pt x="89535" y="57150"/>
                    <a:pt x="62865" y="89535"/>
                    <a:pt x="62865" y="140017"/>
                  </a:cubicBezTo>
                  <a:cubicBezTo>
                    <a:pt x="62865" y="189548"/>
                    <a:pt x="89535" y="222885"/>
                    <a:pt x="128588" y="222885"/>
                  </a:cubicBezTo>
                  <a:cubicBezTo>
                    <a:pt x="149542" y="222885"/>
                    <a:pt x="166688" y="213360"/>
                    <a:pt x="183832" y="193358"/>
                  </a:cubicBezTo>
                  <a:lnTo>
                    <a:pt x="222885" y="237173"/>
                  </a:lnTo>
                  <a:close/>
                </a:path>
              </a:pathLst>
            </a:custGeom>
            <a:grpFill/>
            <a:ln w="9525" cap="flat">
              <a:noFill/>
              <a:prstDash val="solid"/>
              <a:miter/>
            </a:ln>
          </p:spPr>
          <p:txBody>
            <a:bodyPr rtlCol="0" anchor="ctr"/>
            <a:lstStyle/>
            <a:p>
              <a:endParaRPr lang="de-DE"/>
            </a:p>
          </p:txBody>
        </p:sp>
        <p:sp>
          <p:nvSpPr>
            <p:cNvPr id="183" name="Freihandform: Form 182"/>
            <p:cNvSpPr/>
            <p:nvPr/>
          </p:nvSpPr>
          <p:spPr>
            <a:xfrm>
              <a:off x="4837746" y="3101339"/>
              <a:ext cx="228600" cy="389572"/>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grpFill/>
            <a:ln w="9525" cap="flat">
              <a:noFill/>
              <a:prstDash val="solid"/>
              <a:miter/>
            </a:ln>
          </p:spPr>
          <p:txBody>
            <a:bodyPr rtlCol="0" anchor="ctr"/>
            <a:lstStyle/>
            <a:p>
              <a:endParaRPr lang="de-DE"/>
            </a:p>
          </p:txBody>
        </p:sp>
        <p:sp>
          <p:nvSpPr>
            <p:cNvPr id="184" name="Freihandform: Form 183"/>
            <p:cNvSpPr/>
            <p:nvPr/>
          </p:nvSpPr>
          <p:spPr>
            <a:xfrm>
              <a:off x="5131117" y="3217544"/>
              <a:ext cx="242887" cy="279082"/>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2 w 242887"/>
                <a:gd name="connsiteY8" fmla="*/ 235267 h 279082"/>
                <a:gd name="connsiteX9" fmla="*/ 132397 w 242887"/>
                <a:gd name="connsiteY9" fmla="*/ 279083 h 279082"/>
                <a:gd name="connsiteX10" fmla="*/ 62865 w 242887"/>
                <a:gd name="connsiteY10" fmla="*/ 115252 h 279082"/>
                <a:gd name="connsiteX11" fmla="*/ 183832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7"/>
                    <a:pt x="241935" y="153352"/>
                    <a:pt x="241935" y="160972"/>
                  </a:cubicBezTo>
                  <a:lnTo>
                    <a:pt x="62865" y="160972"/>
                  </a:lnTo>
                  <a:cubicBezTo>
                    <a:pt x="69532" y="201930"/>
                    <a:pt x="94297" y="225742"/>
                    <a:pt x="132397" y="225742"/>
                  </a:cubicBezTo>
                  <a:cubicBezTo>
                    <a:pt x="157163" y="225742"/>
                    <a:pt x="177165" y="216217"/>
                    <a:pt x="198120" y="194310"/>
                  </a:cubicBezTo>
                  <a:lnTo>
                    <a:pt x="237172" y="235267"/>
                  </a:lnTo>
                  <a:cubicBezTo>
                    <a:pt x="206692" y="264795"/>
                    <a:pt x="172402" y="279083"/>
                    <a:pt x="132397" y="279083"/>
                  </a:cubicBezTo>
                  <a:close/>
                  <a:moveTo>
                    <a:pt x="62865" y="115252"/>
                  </a:moveTo>
                  <a:lnTo>
                    <a:pt x="183832" y="115252"/>
                  </a:lnTo>
                  <a:cubicBezTo>
                    <a:pt x="180975" y="74295"/>
                    <a:pt x="160020" y="50482"/>
                    <a:pt x="124777" y="50482"/>
                  </a:cubicBezTo>
                  <a:cubicBezTo>
                    <a:pt x="89535" y="50482"/>
                    <a:pt x="67627" y="74295"/>
                    <a:pt x="62865" y="115252"/>
                  </a:cubicBezTo>
                  <a:close/>
                </a:path>
              </a:pathLst>
            </a:custGeom>
            <a:grpFill/>
            <a:ln w="9525" cap="flat">
              <a:noFill/>
              <a:prstDash val="solid"/>
              <a:miter/>
            </a:ln>
          </p:spPr>
          <p:txBody>
            <a:bodyPr rtlCol="0" anchor="ctr"/>
            <a:lstStyle/>
            <a:p>
              <a:endParaRPr lang="de-DE"/>
            </a:p>
          </p:txBody>
        </p:sp>
        <p:sp>
          <p:nvSpPr>
            <p:cNvPr id="185" name="Freihandform: Form 184"/>
            <p:cNvSpPr/>
            <p:nvPr/>
          </p:nvSpPr>
          <p:spPr>
            <a:xfrm>
              <a:off x="5601652" y="3122294"/>
              <a:ext cx="231457" cy="368617"/>
            </a:xfrm>
            <a:custGeom>
              <a:avLst/>
              <a:gdLst>
                <a:gd name="connsiteX0" fmla="*/ 231457 w 231457"/>
                <a:gd name="connsiteY0" fmla="*/ 60007 h 368617"/>
                <a:gd name="connsiteX1" fmla="*/ 65722 w 231457"/>
                <a:gd name="connsiteY1" fmla="*/ 60007 h 368617"/>
                <a:gd name="connsiteX2" fmla="*/ 65722 w 231457"/>
                <a:gd name="connsiteY2" fmla="*/ 151447 h 368617"/>
                <a:gd name="connsiteX3" fmla="*/ 189547 w 231457"/>
                <a:gd name="connsiteY3" fmla="*/ 151447 h 368617"/>
                <a:gd name="connsiteX4" fmla="*/ 189547 w 231457"/>
                <a:gd name="connsiteY4" fmla="*/ 211455 h 368617"/>
                <a:gd name="connsiteX5" fmla="*/ 65722 w 231457"/>
                <a:gd name="connsiteY5" fmla="*/ 211455 h 368617"/>
                <a:gd name="connsiteX6" fmla="*/ 65722 w 231457"/>
                <a:gd name="connsiteY6" fmla="*/ 368617 h 368617"/>
                <a:gd name="connsiteX7" fmla="*/ 0 w 231457"/>
                <a:gd name="connsiteY7" fmla="*/ 368617 h 368617"/>
                <a:gd name="connsiteX8" fmla="*/ 0 w 231457"/>
                <a:gd name="connsiteY8" fmla="*/ 0 h 368617"/>
                <a:gd name="connsiteX9" fmla="*/ 231457 w 231457"/>
                <a:gd name="connsiteY9" fmla="*/ 0 h 368617"/>
                <a:gd name="connsiteX10" fmla="*/ 231457 w 231457"/>
                <a:gd name="connsiteY10" fmla="*/ 60007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1457" h="368617">
                  <a:moveTo>
                    <a:pt x="231457" y="60007"/>
                  </a:moveTo>
                  <a:lnTo>
                    <a:pt x="65722" y="60007"/>
                  </a:lnTo>
                  <a:lnTo>
                    <a:pt x="65722" y="151447"/>
                  </a:lnTo>
                  <a:lnTo>
                    <a:pt x="189547" y="151447"/>
                  </a:lnTo>
                  <a:lnTo>
                    <a:pt x="189547" y="211455"/>
                  </a:lnTo>
                  <a:lnTo>
                    <a:pt x="65722" y="211455"/>
                  </a:lnTo>
                  <a:lnTo>
                    <a:pt x="65722" y="368617"/>
                  </a:lnTo>
                  <a:lnTo>
                    <a:pt x="0" y="368617"/>
                  </a:lnTo>
                  <a:lnTo>
                    <a:pt x="0" y="0"/>
                  </a:lnTo>
                  <a:lnTo>
                    <a:pt x="231457" y="0"/>
                  </a:lnTo>
                  <a:lnTo>
                    <a:pt x="231457" y="60007"/>
                  </a:lnTo>
                  <a:close/>
                </a:path>
              </a:pathLst>
            </a:custGeom>
            <a:grpFill/>
            <a:ln w="9525" cap="flat">
              <a:noFill/>
              <a:prstDash val="solid"/>
              <a:miter/>
            </a:ln>
          </p:spPr>
          <p:txBody>
            <a:bodyPr rtlCol="0" anchor="ctr"/>
            <a:lstStyle/>
            <a:p>
              <a:endParaRPr lang="de-DE"/>
            </a:p>
          </p:txBody>
        </p:sp>
        <p:sp>
          <p:nvSpPr>
            <p:cNvPr id="186" name="Freihandform: Form 185"/>
            <p:cNvSpPr/>
            <p:nvPr/>
          </p:nvSpPr>
          <p:spPr>
            <a:xfrm>
              <a:off x="5844539" y="3217544"/>
              <a:ext cx="225742" cy="279082"/>
            </a:xfrm>
            <a:custGeom>
              <a:avLst/>
              <a:gdLst>
                <a:gd name="connsiteX0" fmla="*/ 114300 w 225742"/>
                <a:gd name="connsiteY0" fmla="*/ 107633 h 279082"/>
                <a:gd name="connsiteX1" fmla="*/ 164782 w 225742"/>
                <a:gd name="connsiteY1" fmla="*/ 113347 h 279082"/>
                <a:gd name="connsiteX2" fmla="*/ 164782 w 225742"/>
                <a:gd name="connsiteY2" fmla="*/ 103822 h 279082"/>
                <a:gd name="connsiteX3" fmla="*/ 105728 w 225742"/>
                <a:gd name="connsiteY3" fmla="*/ 52388 h 279082"/>
                <a:gd name="connsiteX4" fmla="*/ 38100 w 225742"/>
                <a:gd name="connsiteY4" fmla="*/ 67627 h 279082"/>
                <a:gd name="connsiteX5" fmla="*/ 24765 w 225742"/>
                <a:gd name="connsiteY5" fmla="*/ 15240 h 279082"/>
                <a:gd name="connsiteX6" fmla="*/ 112395 w 225742"/>
                <a:gd name="connsiteY6" fmla="*/ 0 h 279082"/>
                <a:gd name="connsiteX7" fmla="*/ 225742 w 225742"/>
                <a:gd name="connsiteY7" fmla="*/ 102870 h 279082"/>
                <a:gd name="connsiteX8" fmla="*/ 225742 w 225742"/>
                <a:gd name="connsiteY8" fmla="*/ 273367 h 279082"/>
                <a:gd name="connsiteX9" fmla="*/ 166688 w 225742"/>
                <a:gd name="connsiteY9" fmla="*/ 273367 h 279082"/>
                <a:gd name="connsiteX10" fmla="*/ 166688 w 225742"/>
                <a:gd name="connsiteY10" fmla="*/ 244792 h 279082"/>
                <a:gd name="connsiteX11" fmla="*/ 165735 w 225742"/>
                <a:gd name="connsiteY11" fmla="*/ 244792 h 279082"/>
                <a:gd name="connsiteX12" fmla="*/ 87630 w 225742"/>
                <a:gd name="connsiteY12" fmla="*/ 279083 h 279082"/>
                <a:gd name="connsiteX13" fmla="*/ 0 w 225742"/>
                <a:gd name="connsiteY13" fmla="*/ 194310 h 279082"/>
                <a:gd name="connsiteX14" fmla="*/ 114300 w 225742"/>
                <a:gd name="connsiteY14" fmla="*/ 107633 h 279082"/>
                <a:gd name="connsiteX15" fmla="*/ 103822 w 225742"/>
                <a:gd name="connsiteY15" fmla="*/ 232410 h 279082"/>
                <a:gd name="connsiteX16" fmla="*/ 164782 w 225742"/>
                <a:gd name="connsiteY16" fmla="*/ 200025 h 279082"/>
                <a:gd name="connsiteX17" fmla="*/ 164782 w 225742"/>
                <a:gd name="connsiteY17" fmla="*/ 153352 h 279082"/>
                <a:gd name="connsiteX18" fmla="*/ 120967 w 225742"/>
                <a:gd name="connsiteY18" fmla="*/ 148590 h 279082"/>
                <a:gd name="connsiteX19" fmla="*/ 59055 w 225742"/>
                <a:gd name="connsiteY19" fmla="*/ 192405 h 279082"/>
                <a:gd name="connsiteX20" fmla="*/ 103822 w 225742"/>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42" h="279082">
                  <a:moveTo>
                    <a:pt x="114300" y="107633"/>
                  </a:moveTo>
                  <a:cubicBezTo>
                    <a:pt x="131445" y="107633"/>
                    <a:pt x="147638" y="108585"/>
                    <a:pt x="164782" y="113347"/>
                  </a:cubicBezTo>
                  <a:lnTo>
                    <a:pt x="164782" y="103822"/>
                  </a:lnTo>
                  <a:cubicBezTo>
                    <a:pt x="164782" y="69532"/>
                    <a:pt x="144780" y="52388"/>
                    <a:pt x="105728" y="52388"/>
                  </a:cubicBezTo>
                  <a:cubicBezTo>
                    <a:pt x="83820" y="52388"/>
                    <a:pt x="60007" y="58102"/>
                    <a:pt x="38100" y="67627"/>
                  </a:cubicBezTo>
                  <a:lnTo>
                    <a:pt x="24765" y="15240"/>
                  </a:lnTo>
                  <a:cubicBezTo>
                    <a:pt x="49530" y="5715"/>
                    <a:pt x="81915" y="0"/>
                    <a:pt x="112395" y="0"/>
                  </a:cubicBezTo>
                  <a:cubicBezTo>
                    <a:pt x="187642" y="0"/>
                    <a:pt x="225742" y="35242"/>
                    <a:pt x="225742" y="102870"/>
                  </a:cubicBezTo>
                  <a:lnTo>
                    <a:pt x="225742" y="273367"/>
                  </a:lnTo>
                  <a:lnTo>
                    <a:pt x="166688" y="273367"/>
                  </a:lnTo>
                  <a:lnTo>
                    <a:pt x="166688" y="244792"/>
                  </a:lnTo>
                  <a:lnTo>
                    <a:pt x="165735" y="244792"/>
                  </a:lnTo>
                  <a:cubicBezTo>
                    <a:pt x="142875" y="268605"/>
                    <a:pt x="119063" y="279083"/>
                    <a:pt x="87630" y="279083"/>
                  </a:cubicBezTo>
                  <a:cubicBezTo>
                    <a:pt x="34290" y="279083"/>
                    <a:pt x="0" y="245745"/>
                    <a:pt x="0" y="194310"/>
                  </a:cubicBezTo>
                  <a:cubicBezTo>
                    <a:pt x="0" y="138113"/>
                    <a:pt x="40005" y="107633"/>
                    <a:pt x="114300" y="107633"/>
                  </a:cubicBezTo>
                  <a:close/>
                  <a:moveTo>
                    <a:pt x="103822" y="232410"/>
                  </a:moveTo>
                  <a:cubicBezTo>
                    <a:pt x="126682" y="232410"/>
                    <a:pt x="147638" y="220980"/>
                    <a:pt x="164782" y="200025"/>
                  </a:cubicBezTo>
                  <a:lnTo>
                    <a:pt x="164782" y="153352"/>
                  </a:lnTo>
                  <a:cubicBezTo>
                    <a:pt x="150495" y="149542"/>
                    <a:pt x="135255" y="148590"/>
                    <a:pt x="120967" y="148590"/>
                  </a:cubicBezTo>
                  <a:cubicBezTo>
                    <a:pt x="81915" y="148590"/>
                    <a:pt x="59055" y="163830"/>
                    <a:pt x="59055" y="192405"/>
                  </a:cubicBezTo>
                  <a:cubicBezTo>
                    <a:pt x="60007" y="217170"/>
                    <a:pt x="77153" y="232410"/>
                    <a:pt x="103822" y="232410"/>
                  </a:cubicBezTo>
                  <a:close/>
                </a:path>
              </a:pathLst>
            </a:custGeom>
            <a:grpFill/>
            <a:ln w="9525" cap="flat">
              <a:noFill/>
              <a:prstDash val="solid"/>
              <a:miter/>
            </a:ln>
          </p:spPr>
          <p:txBody>
            <a:bodyPr rtlCol="0" anchor="ctr"/>
            <a:lstStyle/>
            <a:p>
              <a:endParaRPr lang="de-DE"/>
            </a:p>
          </p:txBody>
        </p:sp>
        <p:sp>
          <p:nvSpPr>
            <p:cNvPr id="187" name="Freihandform: Form 186"/>
            <p:cNvSpPr/>
            <p:nvPr/>
          </p:nvSpPr>
          <p:spPr>
            <a:xfrm>
              <a:off x="6150292" y="3101339"/>
              <a:ext cx="234314" cy="389572"/>
            </a:xfrm>
            <a:custGeom>
              <a:avLst/>
              <a:gdLst>
                <a:gd name="connsiteX0" fmla="*/ 0 w 234314"/>
                <a:gd name="connsiteY0" fmla="*/ 15240 h 389572"/>
                <a:gd name="connsiteX1" fmla="*/ 61913 w 234314"/>
                <a:gd name="connsiteY1" fmla="*/ 0 h 389572"/>
                <a:gd name="connsiteX2" fmla="*/ 61913 w 234314"/>
                <a:gd name="connsiteY2" fmla="*/ 234315 h 389572"/>
                <a:gd name="connsiteX3" fmla="*/ 62865 w 234314"/>
                <a:gd name="connsiteY3" fmla="*/ 234315 h 389572"/>
                <a:gd name="connsiteX4" fmla="*/ 150495 w 234314"/>
                <a:gd name="connsiteY4" fmla="*/ 122873 h 389572"/>
                <a:gd name="connsiteX5" fmla="*/ 224790 w 234314"/>
                <a:gd name="connsiteY5" fmla="*/ 122873 h 389572"/>
                <a:gd name="connsiteX6" fmla="*/ 137160 w 234314"/>
                <a:gd name="connsiteY6" fmla="*/ 227648 h 389572"/>
                <a:gd name="connsiteX7" fmla="*/ 234315 w 234314"/>
                <a:gd name="connsiteY7" fmla="*/ 389573 h 389572"/>
                <a:gd name="connsiteX8" fmla="*/ 160020 w 234314"/>
                <a:gd name="connsiteY8" fmla="*/ 389573 h 389572"/>
                <a:gd name="connsiteX9" fmla="*/ 93345 w 234314"/>
                <a:gd name="connsiteY9" fmla="*/ 274320 h 389572"/>
                <a:gd name="connsiteX10" fmla="*/ 62865 w 234314"/>
                <a:gd name="connsiteY10" fmla="*/ 308610 h 389572"/>
                <a:gd name="connsiteX11" fmla="*/ 62865 w 234314"/>
                <a:gd name="connsiteY11" fmla="*/ 389573 h 389572"/>
                <a:gd name="connsiteX12" fmla="*/ 952 w 234314"/>
                <a:gd name="connsiteY12" fmla="*/ 389573 h 389572"/>
                <a:gd name="connsiteX13" fmla="*/ 952 w 234314"/>
                <a:gd name="connsiteY13" fmla="*/ 1524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4314" h="389572">
                  <a:moveTo>
                    <a:pt x="0" y="15240"/>
                  </a:moveTo>
                  <a:lnTo>
                    <a:pt x="61913" y="0"/>
                  </a:lnTo>
                  <a:lnTo>
                    <a:pt x="61913" y="234315"/>
                  </a:lnTo>
                  <a:lnTo>
                    <a:pt x="62865" y="234315"/>
                  </a:lnTo>
                  <a:lnTo>
                    <a:pt x="150495" y="122873"/>
                  </a:lnTo>
                  <a:lnTo>
                    <a:pt x="224790" y="122873"/>
                  </a:lnTo>
                  <a:lnTo>
                    <a:pt x="137160" y="227648"/>
                  </a:lnTo>
                  <a:lnTo>
                    <a:pt x="234315" y="389573"/>
                  </a:lnTo>
                  <a:lnTo>
                    <a:pt x="160020" y="389573"/>
                  </a:lnTo>
                  <a:lnTo>
                    <a:pt x="93345" y="274320"/>
                  </a:lnTo>
                  <a:lnTo>
                    <a:pt x="62865" y="308610"/>
                  </a:lnTo>
                  <a:lnTo>
                    <a:pt x="62865" y="389573"/>
                  </a:lnTo>
                  <a:lnTo>
                    <a:pt x="952" y="389573"/>
                  </a:lnTo>
                  <a:lnTo>
                    <a:pt x="952" y="15240"/>
                  </a:lnTo>
                  <a:close/>
                </a:path>
              </a:pathLst>
            </a:custGeom>
            <a:grpFill/>
            <a:ln w="9525" cap="flat">
              <a:noFill/>
              <a:prstDash val="solid"/>
              <a:miter/>
            </a:ln>
          </p:spPr>
          <p:txBody>
            <a:bodyPr rtlCol="0" anchor="ctr"/>
            <a:lstStyle/>
            <a:p>
              <a:endParaRPr lang="de-DE"/>
            </a:p>
          </p:txBody>
        </p:sp>
        <p:sp>
          <p:nvSpPr>
            <p:cNvPr id="188" name="Freihandform: Form 187"/>
            <p:cNvSpPr/>
            <p:nvPr/>
          </p:nvSpPr>
          <p:spPr>
            <a:xfrm>
              <a:off x="6430327" y="3224212"/>
              <a:ext cx="229552" cy="273367"/>
            </a:xfrm>
            <a:custGeom>
              <a:avLst/>
              <a:gdLst>
                <a:gd name="connsiteX0" fmla="*/ 62865 w 229552"/>
                <a:gd name="connsiteY0" fmla="*/ 160020 h 273367"/>
                <a:gd name="connsiteX1" fmla="*/ 116205 w 229552"/>
                <a:gd name="connsiteY1" fmla="*/ 216217 h 273367"/>
                <a:gd name="connsiteX2" fmla="*/ 167640 w 229552"/>
                <a:gd name="connsiteY2" fmla="*/ 160020 h 273367"/>
                <a:gd name="connsiteX3" fmla="*/ 167640 w 229552"/>
                <a:gd name="connsiteY3" fmla="*/ 0 h 273367"/>
                <a:gd name="connsiteX4" fmla="*/ 229553 w 229552"/>
                <a:gd name="connsiteY4" fmla="*/ 0 h 273367"/>
                <a:gd name="connsiteX5" fmla="*/ 229553 w 229552"/>
                <a:gd name="connsiteY5" fmla="*/ 161925 h 273367"/>
                <a:gd name="connsiteX6" fmla="*/ 117157 w 229552"/>
                <a:gd name="connsiteY6" fmla="*/ 273367 h 273367"/>
                <a:gd name="connsiteX7" fmla="*/ 0 w 229552"/>
                <a:gd name="connsiteY7" fmla="*/ 162878 h 273367"/>
                <a:gd name="connsiteX8" fmla="*/ 0 w 229552"/>
                <a:gd name="connsiteY8" fmla="*/ 952 h 273367"/>
                <a:gd name="connsiteX9" fmla="*/ 61913 w 229552"/>
                <a:gd name="connsiteY9" fmla="*/ 952 h 273367"/>
                <a:gd name="connsiteX10" fmla="*/ 61913 w 229552"/>
                <a:gd name="connsiteY10" fmla="*/ 160020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552" h="273367">
                  <a:moveTo>
                    <a:pt x="62865" y="160020"/>
                  </a:moveTo>
                  <a:cubicBezTo>
                    <a:pt x="62865" y="196215"/>
                    <a:pt x="80963" y="216217"/>
                    <a:pt x="116205" y="216217"/>
                  </a:cubicBezTo>
                  <a:cubicBezTo>
                    <a:pt x="150495" y="216217"/>
                    <a:pt x="167640" y="197167"/>
                    <a:pt x="167640" y="160020"/>
                  </a:cubicBezTo>
                  <a:lnTo>
                    <a:pt x="167640" y="0"/>
                  </a:lnTo>
                  <a:lnTo>
                    <a:pt x="229553" y="0"/>
                  </a:lnTo>
                  <a:lnTo>
                    <a:pt x="229553" y="161925"/>
                  </a:lnTo>
                  <a:cubicBezTo>
                    <a:pt x="229553" y="232410"/>
                    <a:pt x="190500" y="273367"/>
                    <a:pt x="117157" y="273367"/>
                  </a:cubicBezTo>
                  <a:cubicBezTo>
                    <a:pt x="44767" y="273367"/>
                    <a:pt x="0" y="232410"/>
                    <a:pt x="0" y="162878"/>
                  </a:cubicBezTo>
                  <a:lnTo>
                    <a:pt x="0" y="952"/>
                  </a:lnTo>
                  <a:lnTo>
                    <a:pt x="61913" y="952"/>
                  </a:lnTo>
                  <a:lnTo>
                    <a:pt x="61913" y="160020"/>
                  </a:lnTo>
                  <a:close/>
                </a:path>
              </a:pathLst>
            </a:custGeom>
            <a:grpFill/>
            <a:ln w="9525" cap="flat">
              <a:noFill/>
              <a:prstDash val="solid"/>
              <a:miter/>
            </a:ln>
          </p:spPr>
          <p:txBody>
            <a:bodyPr rtlCol="0" anchor="ctr"/>
            <a:lstStyle/>
            <a:p>
              <a:endParaRPr lang="de-DE"/>
            </a:p>
          </p:txBody>
        </p:sp>
        <p:sp>
          <p:nvSpPr>
            <p:cNvPr id="189" name="Freihandform: Form 188"/>
            <p:cNvSpPr/>
            <p:nvPr/>
          </p:nvSpPr>
          <p:spPr>
            <a:xfrm>
              <a:off x="6739889" y="3100387"/>
              <a:ext cx="61912" cy="389572"/>
            </a:xfrm>
            <a:custGeom>
              <a:avLst/>
              <a:gdLst>
                <a:gd name="connsiteX0" fmla="*/ 61913 w 61912"/>
                <a:gd name="connsiteY0" fmla="*/ 389572 h 389572"/>
                <a:gd name="connsiteX1" fmla="*/ 0 w 61912"/>
                <a:gd name="connsiteY1" fmla="*/ 389572 h 389572"/>
                <a:gd name="connsiteX2" fmla="*/ 0 w 61912"/>
                <a:gd name="connsiteY2" fmla="*/ 14288 h 389572"/>
                <a:gd name="connsiteX3" fmla="*/ 61913 w 61912"/>
                <a:gd name="connsiteY3" fmla="*/ 0 h 389572"/>
                <a:gd name="connsiteX4" fmla="*/ 61913 w 61912"/>
                <a:gd name="connsiteY4" fmla="*/ 389572 h 38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9572">
                  <a:moveTo>
                    <a:pt x="61913" y="389572"/>
                  </a:moveTo>
                  <a:lnTo>
                    <a:pt x="0" y="389572"/>
                  </a:lnTo>
                  <a:lnTo>
                    <a:pt x="0" y="14288"/>
                  </a:lnTo>
                  <a:lnTo>
                    <a:pt x="61913" y="0"/>
                  </a:lnTo>
                  <a:lnTo>
                    <a:pt x="61913" y="389572"/>
                  </a:lnTo>
                  <a:close/>
                </a:path>
              </a:pathLst>
            </a:custGeom>
            <a:grpFill/>
            <a:ln w="9525" cap="flat">
              <a:noFill/>
              <a:prstDash val="solid"/>
              <a:miter/>
            </a:ln>
          </p:spPr>
          <p:txBody>
            <a:bodyPr rtlCol="0" anchor="ctr"/>
            <a:lstStyle/>
            <a:p>
              <a:endParaRPr lang="de-DE"/>
            </a:p>
          </p:txBody>
        </p:sp>
        <p:sp>
          <p:nvSpPr>
            <p:cNvPr id="190" name="Freihandform: Form 189"/>
            <p:cNvSpPr/>
            <p:nvPr/>
          </p:nvSpPr>
          <p:spPr>
            <a:xfrm>
              <a:off x="6856094" y="3138487"/>
              <a:ext cx="165735" cy="358140"/>
            </a:xfrm>
            <a:custGeom>
              <a:avLst/>
              <a:gdLst>
                <a:gd name="connsiteX0" fmla="*/ 165735 w 165735"/>
                <a:gd name="connsiteY0" fmla="*/ 295275 h 358140"/>
                <a:gd name="connsiteX1" fmla="*/ 165735 w 165735"/>
                <a:gd name="connsiteY1" fmla="*/ 348615 h 358140"/>
                <a:gd name="connsiteX2" fmla="*/ 113348 w 165735"/>
                <a:gd name="connsiteY2" fmla="*/ 358140 h 358140"/>
                <a:gd name="connsiteX3" fmla="*/ 40957 w 165735"/>
                <a:gd name="connsiteY3" fmla="*/ 282892 h 358140"/>
                <a:gd name="connsiteX4" fmla="*/ 40957 w 165735"/>
                <a:gd name="connsiteY4" fmla="*/ 137160 h 358140"/>
                <a:gd name="connsiteX5" fmla="*/ 0 w 165735"/>
                <a:gd name="connsiteY5" fmla="*/ 137160 h 358140"/>
                <a:gd name="connsiteX6" fmla="*/ 0 w 165735"/>
                <a:gd name="connsiteY6" fmla="*/ 85725 h 358140"/>
                <a:gd name="connsiteX7" fmla="*/ 40005 w 165735"/>
                <a:gd name="connsiteY7" fmla="*/ 85725 h 358140"/>
                <a:gd name="connsiteX8" fmla="*/ 40005 w 165735"/>
                <a:gd name="connsiteY8" fmla="*/ 13335 h 358140"/>
                <a:gd name="connsiteX9" fmla="*/ 101918 w 165735"/>
                <a:gd name="connsiteY9" fmla="*/ 0 h 358140"/>
                <a:gd name="connsiteX10" fmla="*/ 101918 w 165735"/>
                <a:gd name="connsiteY10" fmla="*/ 86677 h 358140"/>
                <a:gd name="connsiteX11" fmla="*/ 165735 w 165735"/>
                <a:gd name="connsiteY11" fmla="*/ 86677 h 358140"/>
                <a:gd name="connsiteX12" fmla="*/ 165735 w 165735"/>
                <a:gd name="connsiteY12" fmla="*/ 138113 h 358140"/>
                <a:gd name="connsiteX13" fmla="*/ 101918 w 165735"/>
                <a:gd name="connsiteY13" fmla="*/ 138113 h 358140"/>
                <a:gd name="connsiteX14" fmla="*/ 101918 w 165735"/>
                <a:gd name="connsiteY14" fmla="*/ 269558 h 358140"/>
                <a:gd name="connsiteX15" fmla="*/ 130493 w 165735"/>
                <a:gd name="connsiteY15" fmla="*/ 304800 h 358140"/>
                <a:gd name="connsiteX16" fmla="*/ 165735 w 165735"/>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5" h="358140">
                  <a:moveTo>
                    <a:pt x="165735" y="295275"/>
                  </a:moveTo>
                  <a:lnTo>
                    <a:pt x="165735" y="348615"/>
                  </a:lnTo>
                  <a:cubicBezTo>
                    <a:pt x="152400" y="355283"/>
                    <a:pt x="131445" y="358140"/>
                    <a:pt x="113348" y="358140"/>
                  </a:cubicBezTo>
                  <a:cubicBezTo>
                    <a:pt x="66675" y="358140"/>
                    <a:pt x="40957" y="332422"/>
                    <a:pt x="40957" y="282892"/>
                  </a:cubicBezTo>
                  <a:lnTo>
                    <a:pt x="40957"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2"/>
                    <a:pt x="110490" y="304800"/>
                    <a:pt x="130493" y="304800"/>
                  </a:cubicBezTo>
                  <a:cubicBezTo>
                    <a:pt x="142875" y="303847"/>
                    <a:pt x="155257" y="300038"/>
                    <a:pt x="165735" y="295275"/>
                  </a:cubicBezTo>
                  <a:close/>
                </a:path>
              </a:pathLst>
            </a:custGeom>
            <a:grpFill/>
            <a:ln w="9525" cap="flat">
              <a:noFill/>
              <a:prstDash val="solid"/>
              <a:miter/>
            </a:ln>
          </p:spPr>
          <p:txBody>
            <a:bodyPr rtlCol="0" anchor="ctr"/>
            <a:lstStyle/>
            <a:p>
              <a:endParaRPr lang="de-DE"/>
            </a:p>
          </p:txBody>
        </p:sp>
        <p:sp>
          <p:nvSpPr>
            <p:cNvPr id="191" name="Freihandform: Form 190"/>
            <p:cNvSpPr/>
            <p:nvPr/>
          </p:nvSpPr>
          <p:spPr>
            <a:xfrm>
              <a:off x="7071359" y="3109912"/>
              <a:ext cx="225742" cy="386715"/>
            </a:xfrm>
            <a:custGeom>
              <a:avLst/>
              <a:gdLst>
                <a:gd name="connsiteX0" fmla="*/ 114300 w 225742"/>
                <a:gd name="connsiteY0" fmla="*/ 215265 h 386715"/>
                <a:gd name="connsiteX1" fmla="*/ 164782 w 225742"/>
                <a:gd name="connsiteY1" fmla="*/ 220980 h 386715"/>
                <a:gd name="connsiteX2" fmla="*/ 164782 w 225742"/>
                <a:gd name="connsiteY2" fmla="*/ 211455 h 386715"/>
                <a:gd name="connsiteX3" fmla="*/ 105727 w 225742"/>
                <a:gd name="connsiteY3" fmla="*/ 160020 h 386715"/>
                <a:gd name="connsiteX4" fmla="*/ 38100 w 225742"/>
                <a:gd name="connsiteY4" fmla="*/ 175260 h 386715"/>
                <a:gd name="connsiteX5" fmla="*/ 24765 w 225742"/>
                <a:gd name="connsiteY5" fmla="*/ 122873 h 386715"/>
                <a:gd name="connsiteX6" fmla="*/ 112395 w 225742"/>
                <a:gd name="connsiteY6" fmla="*/ 107633 h 386715"/>
                <a:gd name="connsiteX7" fmla="*/ 225742 w 225742"/>
                <a:gd name="connsiteY7" fmla="*/ 210503 h 386715"/>
                <a:gd name="connsiteX8" fmla="*/ 225742 w 225742"/>
                <a:gd name="connsiteY8" fmla="*/ 381000 h 386715"/>
                <a:gd name="connsiteX9" fmla="*/ 166688 w 225742"/>
                <a:gd name="connsiteY9" fmla="*/ 381000 h 386715"/>
                <a:gd name="connsiteX10" fmla="*/ 166688 w 225742"/>
                <a:gd name="connsiteY10" fmla="*/ 352425 h 386715"/>
                <a:gd name="connsiteX11" fmla="*/ 165735 w 225742"/>
                <a:gd name="connsiteY11" fmla="*/ 352425 h 386715"/>
                <a:gd name="connsiteX12" fmla="*/ 87630 w 225742"/>
                <a:gd name="connsiteY12" fmla="*/ 386715 h 386715"/>
                <a:gd name="connsiteX13" fmla="*/ 0 w 225742"/>
                <a:gd name="connsiteY13" fmla="*/ 301942 h 386715"/>
                <a:gd name="connsiteX14" fmla="*/ 114300 w 225742"/>
                <a:gd name="connsiteY14" fmla="*/ 215265 h 386715"/>
                <a:gd name="connsiteX15" fmla="*/ 63817 w 225742"/>
                <a:gd name="connsiteY15" fmla="*/ 72390 h 386715"/>
                <a:gd name="connsiteX16" fmla="*/ 26670 w 225742"/>
                <a:gd name="connsiteY16" fmla="*/ 36195 h 386715"/>
                <a:gd name="connsiteX17" fmla="*/ 63817 w 225742"/>
                <a:gd name="connsiteY17" fmla="*/ 0 h 386715"/>
                <a:gd name="connsiteX18" fmla="*/ 100965 w 225742"/>
                <a:gd name="connsiteY18" fmla="*/ 36195 h 386715"/>
                <a:gd name="connsiteX19" fmla="*/ 63817 w 225742"/>
                <a:gd name="connsiteY19" fmla="*/ 72390 h 386715"/>
                <a:gd name="connsiteX20" fmla="*/ 103822 w 225742"/>
                <a:gd name="connsiteY20" fmla="*/ 340042 h 386715"/>
                <a:gd name="connsiteX21" fmla="*/ 164782 w 225742"/>
                <a:gd name="connsiteY21" fmla="*/ 307658 h 386715"/>
                <a:gd name="connsiteX22" fmla="*/ 164782 w 225742"/>
                <a:gd name="connsiteY22" fmla="*/ 260985 h 386715"/>
                <a:gd name="connsiteX23" fmla="*/ 120967 w 225742"/>
                <a:gd name="connsiteY23" fmla="*/ 256222 h 386715"/>
                <a:gd name="connsiteX24" fmla="*/ 59055 w 225742"/>
                <a:gd name="connsiteY24" fmla="*/ 300038 h 386715"/>
                <a:gd name="connsiteX25" fmla="*/ 103822 w 225742"/>
                <a:gd name="connsiteY25" fmla="*/ 340042 h 386715"/>
                <a:gd name="connsiteX26" fmla="*/ 172402 w 225742"/>
                <a:gd name="connsiteY26" fmla="*/ 72390 h 386715"/>
                <a:gd name="connsiteX27" fmla="*/ 135255 w 225742"/>
                <a:gd name="connsiteY27" fmla="*/ 36195 h 386715"/>
                <a:gd name="connsiteX28" fmla="*/ 172402 w 225742"/>
                <a:gd name="connsiteY28" fmla="*/ 0 h 386715"/>
                <a:gd name="connsiteX29" fmla="*/ 209550 w 225742"/>
                <a:gd name="connsiteY29" fmla="*/ 36195 h 386715"/>
                <a:gd name="connsiteX30" fmla="*/ 172402 w 225742"/>
                <a:gd name="connsiteY30" fmla="*/ 72390 h 386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5">
                  <a:moveTo>
                    <a:pt x="114300" y="215265"/>
                  </a:moveTo>
                  <a:cubicBezTo>
                    <a:pt x="131445" y="215265"/>
                    <a:pt x="147638" y="216217"/>
                    <a:pt x="164782" y="220980"/>
                  </a:cubicBezTo>
                  <a:lnTo>
                    <a:pt x="164782" y="211455"/>
                  </a:lnTo>
                  <a:cubicBezTo>
                    <a:pt x="164782" y="177165"/>
                    <a:pt x="144780" y="160020"/>
                    <a:pt x="105727" y="160020"/>
                  </a:cubicBezTo>
                  <a:cubicBezTo>
                    <a:pt x="83820" y="160020"/>
                    <a:pt x="60007" y="165735"/>
                    <a:pt x="38100" y="175260"/>
                  </a:cubicBezTo>
                  <a:lnTo>
                    <a:pt x="24765" y="122873"/>
                  </a:lnTo>
                  <a:cubicBezTo>
                    <a:pt x="49530" y="113348"/>
                    <a:pt x="81915" y="107633"/>
                    <a:pt x="112395" y="107633"/>
                  </a:cubicBezTo>
                  <a:cubicBezTo>
                    <a:pt x="187642" y="107633"/>
                    <a:pt x="225742" y="142875"/>
                    <a:pt x="225742" y="210503"/>
                  </a:cubicBezTo>
                  <a:lnTo>
                    <a:pt x="225742"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7" y="72390"/>
                  </a:moveTo>
                  <a:cubicBezTo>
                    <a:pt x="43815" y="72390"/>
                    <a:pt x="26670" y="55245"/>
                    <a:pt x="26670" y="36195"/>
                  </a:cubicBezTo>
                  <a:cubicBezTo>
                    <a:pt x="26670" y="17145"/>
                    <a:pt x="43815" y="0"/>
                    <a:pt x="63817" y="0"/>
                  </a:cubicBezTo>
                  <a:cubicBezTo>
                    <a:pt x="83820" y="0"/>
                    <a:pt x="100965" y="17145"/>
                    <a:pt x="100965" y="36195"/>
                  </a:cubicBezTo>
                  <a:cubicBezTo>
                    <a:pt x="100965" y="56198"/>
                    <a:pt x="83820" y="72390"/>
                    <a:pt x="63817" y="72390"/>
                  </a:cubicBezTo>
                  <a:close/>
                  <a:moveTo>
                    <a:pt x="103822" y="340042"/>
                  </a:moveTo>
                  <a:cubicBezTo>
                    <a:pt x="126682" y="340042"/>
                    <a:pt x="147638" y="328613"/>
                    <a:pt x="164782" y="307658"/>
                  </a:cubicBezTo>
                  <a:lnTo>
                    <a:pt x="164782" y="260985"/>
                  </a:lnTo>
                  <a:cubicBezTo>
                    <a:pt x="150495" y="257175"/>
                    <a:pt x="135255" y="256222"/>
                    <a:pt x="120967" y="256222"/>
                  </a:cubicBezTo>
                  <a:cubicBezTo>
                    <a:pt x="81915" y="256222"/>
                    <a:pt x="59055" y="271463"/>
                    <a:pt x="59055" y="300038"/>
                  </a:cubicBezTo>
                  <a:cubicBezTo>
                    <a:pt x="59055" y="324803"/>
                    <a:pt x="76200" y="340042"/>
                    <a:pt x="103822" y="340042"/>
                  </a:cubicBezTo>
                  <a:close/>
                  <a:moveTo>
                    <a:pt x="172402" y="72390"/>
                  </a:moveTo>
                  <a:cubicBezTo>
                    <a:pt x="152400" y="72390"/>
                    <a:pt x="135255" y="55245"/>
                    <a:pt x="135255" y="36195"/>
                  </a:cubicBezTo>
                  <a:cubicBezTo>
                    <a:pt x="135255" y="17145"/>
                    <a:pt x="152400" y="0"/>
                    <a:pt x="172402" y="0"/>
                  </a:cubicBezTo>
                  <a:cubicBezTo>
                    <a:pt x="192405" y="0"/>
                    <a:pt x="209550" y="17145"/>
                    <a:pt x="209550" y="36195"/>
                  </a:cubicBezTo>
                  <a:cubicBezTo>
                    <a:pt x="209550" y="56198"/>
                    <a:pt x="192405" y="72390"/>
                    <a:pt x="172402" y="72390"/>
                  </a:cubicBezTo>
                  <a:close/>
                </a:path>
              </a:pathLst>
            </a:custGeom>
            <a:grpFill/>
            <a:ln w="9525" cap="flat">
              <a:noFill/>
              <a:prstDash val="solid"/>
              <a:miter/>
            </a:ln>
          </p:spPr>
          <p:txBody>
            <a:bodyPr rtlCol="0" anchor="ctr"/>
            <a:lstStyle/>
            <a:p>
              <a:endParaRPr lang="de-DE"/>
            </a:p>
          </p:txBody>
        </p:sp>
        <p:sp>
          <p:nvSpPr>
            <p:cNvPr id="192" name="Freihandform: Form 191"/>
            <p:cNvSpPr/>
            <p:nvPr/>
          </p:nvSpPr>
          <p:spPr>
            <a:xfrm>
              <a:off x="7345679" y="3138487"/>
              <a:ext cx="165734" cy="358140"/>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1918 w 165734"/>
                <a:gd name="connsiteY13" fmla="*/ 138113 h 358140"/>
                <a:gd name="connsiteX14" fmla="*/ 101918 w 165734"/>
                <a:gd name="connsiteY14" fmla="*/ 269558 h 358140"/>
                <a:gd name="connsiteX15" fmla="*/ 130493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2422"/>
                    <a:pt x="40957" y="282892"/>
                  </a:cubicBezTo>
                  <a:lnTo>
                    <a:pt x="40957"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2"/>
                    <a:pt x="110490" y="304800"/>
                    <a:pt x="130493" y="304800"/>
                  </a:cubicBezTo>
                  <a:cubicBezTo>
                    <a:pt x="142875" y="303847"/>
                    <a:pt x="155257" y="300038"/>
                    <a:pt x="165735" y="295275"/>
                  </a:cubicBezTo>
                  <a:close/>
                </a:path>
              </a:pathLst>
            </a:custGeom>
            <a:grpFill/>
            <a:ln w="9525" cap="flat">
              <a:noFill/>
              <a:prstDash val="solid"/>
              <a:miter/>
            </a:ln>
          </p:spPr>
          <p:txBody>
            <a:bodyPr rtlCol="0" anchor="ctr"/>
            <a:lstStyle/>
            <a:p>
              <a:endParaRPr lang="de-DE"/>
            </a:p>
          </p:txBody>
        </p:sp>
      </p:grpSp>
    </p:spTree>
  </p:cSld>
  <p:clrMapOvr>
    <a:overrideClrMapping bg1="dk1" tx1="lt1" bg2="dk2" tx2="lt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showMasterSp="0" userDrawn="1">
  <p:cSld name="Titelbild">
    <p:bg>
      <p:bgRef idx="1001">
        <a:schemeClr val="bg2"/>
      </p:bgRef>
    </p:bg>
    <p:spTree>
      <p:nvGrpSpPr>
        <p:cNvPr id="1" name=""/>
        <p:cNvGrpSpPr/>
        <p:nvPr/>
      </p:nvGrpSpPr>
      <p:grpSpPr>
        <a:xfrm>
          <a:off x="0" y="0"/>
          <a:ext cx="0" cy="0"/>
          <a:chOff x="0" y="0"/>
          <a:chExt cx="0" cy="0"/>
        </a:xfrm>
      </p:grpSpPr>
      <p:sp>
        <p:nvSpPr>
          <p:cNvPr id="168" name="Textplatzhalter 167"/>
          <p:cNvSpPr>
            <a:spLocks noGrp="1"/>
          </p:cNvSpPr>
          <p:nvPr>
            <p:ph type="body" sz="quarter" idx="11" hasCustomPrompt="1"/>
          </p:nvPr>
        </p:nvSpPr>
        <p:spPr>
          <a:xfrm>
            <a:off x="0" y="1628775"/>
            <a:ext cx="12192000" cy="5229225"/>
          </a:xfrm>
          <a:gradFill>
            <a:gsLst>
              <a:gs pos="50000">
                <a:schemeClr val="accent4">
                  <a:alpha val="50000"/>
                </a:schemeClr>
              </a:gs>
              <a:gs pos="5000">
                <a:schemeClr val="accent4"/>
              </a:gs>
              <a:gs pos="100000">
                <a:schemeClr val="accent4">
                  <a:alpha val="20000"/>
                </a:schemeClr>
              </a:gs>
            </a:gsLst>
            <a:lin ang="5400000" scaled="1"/>
          </a:gradFill>
        </p:spPr>
        <p:txBody>
          <a:bodyPr vert="horz" wrap="square" lIns="540000" tIns="1188000" rIns="0" bIns="0" rtlCol="0" anchor="t" anchorCtr="0">
            <a:noAutofit/>
          </a:bodyPr>
          <a:lstStyle>
            <a:lvl1pPr>
              <a:defRPr lang="de-DE" sz="4000" b="1" dirty="0">
                <a:latin typeface="+mj-lt"/>
                <a:ea typeface="+mj-ea"/>
                <a:cs typeface="+mj-cs"/>
              </a:defRPr>
            </a:lvl1pPr>
          </a:lstStyle>
          <a:p>
            <a:pPr lvl="0">
              <a:spcBef>
                <a:spcPct val="0"/>
              </a:spcBef>
            </a:pPr>
            <a:r>
              <a:rPr lang="de-DE" dirty="0"/>
              <a:t> </a:t>
            </a:r>
            <a:endParaRPr lang="de-DE" dirty="0"/>
          </a:p>
        </p:txBody>
      </p:sp>
      <p:sp>
        <p:nvSpPr>
          <p:cNvPr id="165" name="Bildplatzhalter 60"/>
          <p:cNvSpPr>
            <a:spLocks noGrp="1"/>
          </p:cNvSpPr>
          <p:nvPr>
            <p:ph type="pic" sz="quarter" idx="10" hasCustomPrompt="1"/>
          </p:nvPr>
        </p:nvSpPr>
        <p:spPr>
          <a:xfrm>
            <a:off x="0" y="1628775"/>
            <a:ext cx="12192000" cy="5229226"/>
          </a:xfrm>
          <a:solidFill>
            <a:schemeClr val="tx1">
              <a:lumMod val="95000"/>
            </a:schemeClr>
          </a:solidFill>
        </p:spPr>
        <p:txBody>
          <a:bodyPr/>
          <a:lstStyle/>
          <a:p>
            <a:r>
              <a:rPr lang="de-DE" dirty="0"/>
              <a:t> </a:t>
            </a:r>
            <a:endParaRPr lang="de-DE" dirty="0"/>
          </a:p>
        </p:txBody>
      </p:sp>
      <p:sp>
        <p:nvSpPr>
          <p:cNvPr id="2" name="Titel 1"/>
          <p:cNvSpPr>
            <a:spLocks noGrp="1"/>
          </p:cNvSpPr>
          <p:nvPr>
            <p:ph type="title" hasCustomPrompt="1"/>
          </p:nvPr>
        </p:nvSpPr>
        <p:spPr>
          <a:xfrm>
            <a:off x="520163" y="2913731"/>
            <a:ext cx="4979505" cy="1030539"/>
          </a:xfrm>
        </p:spPr>
        <p:txBody>
          <a:bodyPr wrap="none" tIns="0" rIns="0"/>
          <a:lstStyle>
            <a:lvl1pPr algn="l">
              <a:lnSpc>
                <a:spcPct val="110000"/>
              </a:lnSpc>
              <a:defRPr sz="6600">
                <a:solidFill>
                  <a:schemeClr val="tx1"/>
                </a:solidFill>
              </a:defRPr>
            </a:lvl1pPr>
          </a:lstStyle>
          <a:p>
            <a:r>
              <a:rPr lang="de-DE" dirty="0"/>
              <a:t>Willkommen</a:t>
            </a:r>
            <a:endParaRPr lang="de-DE" dirty="0"/>
          </a:p>
        </p:txBody>
      </p:sp>
      <p:sp>
        <p:nvSpPr>
          <p:cNvPr id="56" name="Rechteck 55"/>
          <p:cNvSpPr/>
          <p:nvPr userDrawn="1"/>
        </p:nvSpPr>
        <p:spPr>
          <a:xfrm>
            <a:off x="518400" y="1196733"/>
            <a:ext cx="11676062" cy="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Freihandform: Form 5"/>
          <p:cNvSpPr/>
          <p:nvPr/>
        </p:nvSpPr>
        <p:spPr>
          <a:xfrm>
            <a:off x="10056938" y="300703"/>
            <a:ext cx="1619125" cy="618155"/>
          </a:xfrm>
          <a:custGeom>
            <a:avLst/>
            <a:gdLst>
              <a:gd name="connsiteX0" fmla="*/ 0 w 1456912"/>
              <a:gd name="connsiteY0" fmla="*/ 51854 h 556225"/>
              <a:gd name="connsiteX1" fmla="*/ 28188 w 1456912"/>
              <a:gd name="connsiteY1" fmla="*/ 23666 h 556225"/>
              <a:gd name="connsiteX2" fmla="*/ 28188 w 1456912"/>
              <a:gd name="connsiteY2" fmla="*/ 535557 h 556225"/>
              <a:gd name="connsiteX3" fmla="*/ 0 w 1456912"/>
              <a:gd name="connsiteY3" fmla="*/ 535557 h 556225"/>
              <a:gd name="connsiteX4" fmla="*/ 0 w 1456912"/>
              <a:gd name="connsiteY4" fmla="*/ 51854 h 556225"/>
              <a:gd name="connsiteX5" fmla="*/ 84564 w 1456912"/>
              <a:gd name="connsiteY5" fmla="*/ 28188 h 556225"/>
              <a:gd name="connsiteX6" fmla="*/ 422811 w 1456912"/>
              <a:gd name="connsiteY6" fmla="*/ 28188 h 556225"/>
              <a:gd name="connsiteX7" fmla="*/ 422811 w 1456912"/>
              <a:gd name="connsiteY7" fmla="*/ 0 h 556225"/>
              <a:gd name="connsiteX8" fmla="*/ 56376 w 1456912"/>
              <a:gd name="connsiteY8" fmla="*/ 0 h 556225"/>
              <a:gd name="connsiteX9" fmla="*/ 56376 w 1456912"/>
              <a:gd name="connsiteY9" fmla="*/ 338244 h 556225"/>
              <a:gd name="connsiteX10" fmla="*/ 367711 w 1456912"/>
              <a:gd name="connsiteY10" fmla="*/ 338244 h 556225"/>
              <a:gd name="connsiteX11" fmla="*/ 367711 w 1456912"/>
              <a:gd name="connsiteY11" fmla="*/ 310062 h 556225"/>
              <a:gd name="connsiteX12" fmla="*/ 84564 w 1456912"/>
              <a:gd name="connsiteY12" fmla="*/ 310062 h 556225"/>
              <a:gd name="connsiteX13" fmla="*/ 84564 w 1456912"/>
              <a:gd name="connsiteY13" fmla="*/ 28188 h 556225"/>
              <a:gd name="connsiteX14" fmla="*/ 410152 w 1456912"/>
              <a:gd name="connsiteY14" fmla="*/ 253686 h 556225"/>
              <a:gd name="connsiteX15" fmla="*/ 140937 w 1456912"/>
              <a:gd name="connsiteY15" fmla="*/ 253686 h 556225"/>
              <a:gd name="connsiteX16" fmla="*/ 140937 w 1456912"/>
              <a:gd name="connsiteY16" fmla="*/ 140940 h 556225"/>
              <a:gd name="connsiteX17" fmla="*/ 371171 w 1456912"/>
              <a:gd name="connsiteY17" fmla="*/ 140940 h 556225"/>
              <a:gd name="connsiteX18" fmla="*/ 399359 w 1456912"/>
              <a:gd name="connsiteY18" fmla="*/ 112752 h 556225"/>
              <a:gd name="connsiteX19" fmla="*/ 140937 w 1456912"/>
              <a:gd name="connsiteY19" fmla="*/ 112752 h 556225"/>
              <a:gd name="connsiteX20" fmla="*/ 140937 w 1456912"/>
              <a:gd name="connsiteY20" fmla="*/ 84564 h 556225"/>
              <a:gd name="connsiteX21" fmla="*/ 422811 w 1456912"/>
              <a:gd name="connsiteY21" fmla="*/ 84564 h 556225"/>
              <a:gd name="connsiteX22" fmla="*/ 422811 w 1456912"/>
              <a:gd name="connsiteY22" fmla="*/ 56376 h 556225"/>
              <a:gd name="connsiteX23" fmla="*/ 112749 w 1456912"/>
              <a:gd name="connsiteY23" fmla="*/ 56376 h 556225"/>
              <a:gd name="connsiteX24" fmla="*/ 112749 w 1456912"/>
              <a:gd name="connsiteY24" fmla="*/ 281874 h 556225"/>
              <a:gd name="connsiteX25" fmla="*/ 382334 w 1456912"/>
              <a:gd name="connsiteY25" fmla="*/ 281874 h 556225"/>
              <a:gd name="connsiteX26" fmla="*/ 410152 w 1456912"/>
              <a:gd name="connsiteY26" fmla="*/ 253686 h 556225"/>
              <a:gd name="connsiteX27" fmla="*/ 56376 w 1456912"/>
              <a:gd name="connsiteY27" fmla="*/ 535557 h 556225"/>
              <a:gd name="connsiteX28" fmla="*/ 84564 w 1456912"/>
              <a:gd name="connsiteY28" fmla="*/ 535557 h 556225"/>
              <a:gd name="connsiteX29" fmla="*/ 84564 w 1456912"/>
              <a:gd name="connsiteY29" fmla="*/ 394620 h 556225"/>
              <a:gd name="connsiteX30" fmla="*/ 112752 w 1456912"/>
              <a:gd name="connsiteY30" fmla="*/ 394620 h 556225"/>
              <a:gd name="connsiteX31" fmla="*/ 112752 w 1456912"/>
              <a:gd name="connsiteY31" fmla="*/ 511890 h 556225"/>
              <a:gd name="connsiteX32" fmla="*/ 140940 w 1456912"/>
              <a:gd name="connsiteY32" fmla="*/ 483705 h 556225"/>
              <a:gd name="connsiteX33" fmla="*/ 140940 w 1456912"/>
              <a:gd name="connsiteY33" fmla="*/ 394620 h 556225"/>
              <a:gd name="connsiteX34" fmla="*/ 367714 w 1456912"/>
              <a:gd name="connsiteY34" fmla="*/ 394620 h 556225"/>
              <a:gd name="connsiteX35" fmla="*/ 367714 w 1456912"/>
              <a:gd name="connsiteY35" fmla="*/ 366435 h 556225"/>
              <a:gd name="connsiteX36" fmla="*/ 56376 w 1456912"/>
              <a:gd name="connsiteY36" fmla="*/ 366435 h 556225"/>
              <a:gd name="connsiteX37" fmla="*/ 56376 w 1456912"/>
              <a:gd name="connsiteY37" fmla="*/ 535557 h 556225"/>
              <a:gd name="connsiteX38" fmla="*/ 1428724 w 1456912"/>
              <a:gd name="connsiteY38" fmla="*/ 0 h 556225"/>
              <a:gd name="connsiteX39" fmla="*/ 1428724 w 1456912"/>
              <a:gd name="connsiteY39" fmla="*/ 324156 h 556225"/>
              <a:gd name="connsiteX40" fmla="*/ 1316539 w 1456912"/>
              <a:gd name="connsiteY40" fmla="*/ 514089 h 556225"/>
              <a:gd name="connsiteX41" fmla="*/ 1315903 w 1456912"/>
              <a:gd name="connsiteY41" fmla="*/ 513258 h 556225"/>
              <a:gd name="connsiteX42" fmla="*/ 1400536 w 1456912"/>
              <a:gd name="connsiteY42" fmla="*/ 351869 h 556225"/>
              <a:gd name="connsiteX43" fmla="*/ 1400536 w 1456912"/>
              <a:gd name="connsiteY43" fmla="*/ 3 h 556225"/>
              <a:gd name="connsiteX44" fmla="*/ 1372348 w 1456912"/>
              <a:gd name="connsiteY44" fmla="*/ 3 h 556225"/>
              <a:gd name="connsiteX45" fmla="*/ 1372348 w 1456912"/>
              <a:gd name="connsiteY45" fmla="*/ 351400 h 556225"/>
              <a:gd name="connsiteX46" fmla="*/ 1189132 w 1456912"/>
              <a:gd name="connsiteY46" fmla="*/ 528510 h 556225"/>
              <a:gd name="connsiteX47" fmla="*/ 1005916 w 1456912"/>
              <a:gd name="connsiteY47" fmla="*/ 351400 h 556225"/>
              <a:gd name="connsiteX48" fmla="*/ 1005916 w 1456912"/>
              <a:gd name="connsiteY48" fmla="*/ 23666 h 556225"/>
              <a:gd name="connsiteX49" fmla="*/ 977728 w 1456912"/>
              <a:gd name="connsiteY49" fmla="*/ 51854 h 556225"/>
              <a:gd name="connsiteX50" fmla="*/ 977728 w 1456912"/>
              <a:gd name="connsiteY50" fmla="*/ 351869 h 556225"/>
              <a:gd name="connsiteX51" fmla="*/ 1189132 w 1456912"/>
              <a:gd name="connsiteY51" fmla="*/ 556226 h 556225"/>
              <a:gd name="connsiteX52" fmla="*/ 1217320 w 1456912"/>
              <a:gd name="connsiteY52" fmla="*/ 556226 h 556225"/>
              <a:gd name="connsiteX53" fmla="*/ 1456912 w 1456912"/>
              <a:gd name="connsiteY53" fmla="*/ 324566 h 556225"/>
              <a:gd name="connsiteX54" fmla="*/ 1456912 w 1456912"/>
              <a:gd name="connsiteY54" fmla="*/ 0 h 556225"/>
              <a:gd name="connsiteX55" fmla="*/ 1428724 w 1456912"/>
              <a:gd name="connsiteY55" fmla="*/ 0 h 556225"/>
              <a:gd name="connsiteX56" fmla="*/ 1189132 w 1456912"/>
              <a:gd name="connsiteY56" fmla="*/ 500322 h 556225"/>
              <a:gd name="connsiteX57" fmla="*/ 1344160 w 1456912"/>
              <a:gd name="connsiteY57" fmla="*/ 351400 h 556225"/>
              <a:gd name="connsiteX58" fmla="*/ 1344160 w 1456912"/>
              <a:gd name="connsiteY58" fmla="*/ 351400 h 556225"/>
              <a:gd name="connsiteX59" fmla="*/ 1344160 w 1456912"/>
              <a:gd name="connsiteY59" fmla="*/ 23666 h 556225"/>
              <a:gd name="connsiteX60" fmla="*/ 1315972 w 1456912"/>
              <a:gd name="connsiteY60" fmla="*/ 51854 h 556225"/>
              <a:gd name="connsiteX61" fmla="*/ 1315972 w 1456912"/>
              <a:gd name="connsiteY61" fmla="*/ 324153 h 556225"/>
              <a:gd name="connsiteX62" fmla="*/ 1217317 w 1456912"/>
              <a:gd name="connsiteY62" fmla="*/ 415761 h 556225"/>
              <a:gd name="connsiteX63" fmla="*/ 1118662 w 1456912"/>
              <a:gd name="connsiteY63" fmla="*/ 324153 h 556225"/>
              <a:gd name="connsiteX64" fmla="*/ 1118662 w 1456912"/>
              <a:gd name="connsiteY64" fmla="*/ 3 h 556225"/>
              <a:gd name="connsiteX65" fmla="*/ 1090474 w 1456912"/>
              <a:gd name="connsiteY65" fmla="*/ 3 h 556225"/>
              <a:gd name="connsiteX66" fmla="*/ 1090474 w 1456912"/>
              <a:gd name="connsiteY66" fmla="*/ 324156 h 556225"/>
              <a:gd name="connsiteX67" fmla="*/ 1217317 w 1456912"/>
              <a:gd name="connsiteY67" fmla="*/ 443951 h 556225"/>
              <a:gd name="connsiteX68" fmla="*/ 1304349 w 1456912"/>
              <a:gd name="connsiteY68" fmla="*/ 404889 h 556225"/>
              <a:gd name="connsiteX69" fmla="*/ 1304982 w 1456912"/>
              <a:gd name="connsiteY69" fmla="*/ 405720 h 556225"/>
              <a:gd name="connsiteX70" fmla="*/ 1189129 w 1456912"/>
              <a:gd name="connsiteY70" fmla="*/ 472139 h 556225"/>
              <a:gd name="connsiteX71" fmla="*/ 1062303 w 1456912"/>
              <a:gd name="connsiteY71" fmla="*/ 352344 h 556225"/>
              <a:gd name="connsiteX72" fmla="*/ 1062286 w 1456912"/>
              <a:gd name="connsiteY72" fmla="*/ 352344 h 556225"/>
              <a:gd name="connsiteX73" fmla="*/ 1062286 w 1456912"/>
              <a:gd name="connsiteY73" fmla="*/ 3 h 556225"/>
              <a:gd name="connsiteX74" fmla="*/ 1034098 w 1456912"/>
              <a:gd name="connsiteY74" fmla="*/ 3 h 556225"/>
              <a:gd name="connsiteX75" fmla="*/ 1034098 w 1456912"/>
              <a:gd name="connsiteY75" fmla="*/ 352341 h 556225"/>
              <a:gd name="connsiteX76" fmla="*/ 1034113 w 1456912"/>
              <a:gd name="connsiteY76" fmla="*/ 352341 h 556225"/>
              <a:gd name="connsiteX77" fmla="*/ 1189132 w 1456912"/>
              <a:gd name="connsiteY77" fmla="*/ 500322 h 556225"/>
              <a:gd name="connsiteX78" fmla="*/ 562774 w 1456912"/>
              <a:gd name="connsiteY78" fmla="*/ 366435 h 556225"/>
              <a:gd name="connsiteX79" fmla="*/ 491494 w 1456912"/>
              <a:gd name="connsiteY79" fmla="*/ 535557 h 556225"/>
              <a:gd name="connsiteX80" fmla="*/ 519684 w 1456912"/>
              <a:gd name="connsiteY80" fmla="*/ 535554 h 556225"/>
              <a:gd name="connsiteX81" fmla="*/ 519682 w 1456912"/>
              <a:gd name="connsiteY81" fmla="*/ 535557 h 556225"/>
              <a:gd name="connsiteX82" fmla="*/ 519684 w 1456912"/>
              <a:gd name="connsiteY82" fmla="*/ 535557 h 556225"/>
              <a:gd name="connsiteX83" fmla="*/ 555322 w 1456912"/>
              <a:gd name="connsiteY83" fmla="*/ 450996 h 556225"/>
              <a:gd name="connsiteX84" fmla="*/ 794138 w 1456912"/>
              <a:gd name="connsiteY84" fmla="*/ 450996 h 556225"/>
              <a:gd name="connsiteX85" fmla="*/ 829744 w 1456912"/>
              <a:gd name="connsiteY85" fmla="*/ 535557 h 556225"/>
              <a:gd name="connsiteX86" fmla="*/ 857932 w 1456912"/>
              <a:gd name="connsiteY86" fmla="*/ 535557 h 556225"/>
              <a:gd name="connsiteX87" fmla="*/ 810457 w 1456912"/>
              <a:gd name="connsiteY87" fmla="*/ 422808 h 556225"/>
              <a:gd name="connsiteX88" fmla="*/ 567200 w 1456912"/>
              <a:gd name="connsiteY88" fmla="*/ 422808 h 556225"/>
              <a:gd name="connsiteX89" fmla="*/ 579078 w 1456912"/>
              <a:gd name="connsiteY89" fmla="*/ 394620 h 556225"/>
              <a:gd name="connsiteX90" fmla="*/ 826776 w 1456912"/>
              <a:gd name="connsiteY90" fmla="*/ 394620 h 556225"/>
              <a:gd name="connsiteX91" fmla="*/ 886120 w 1456912"/>
              <a:gd name="connsiteY91" fmla="*/ 535557 h 556225"/>
              <a:gd name="connsiteX92" fmla="*/ 914308 w 1456912"/>
              <a:gd name="connsiteY92" fmla="*/ 535557 h 556225"/>
              <a:gd name="connsiteX93" fmla="*/ 843097 w 1456912"/>
              <a:gd name="connsiteY93" fmla="*/ 366435 h 556225"/>
              <a:gd name="connsiteX94" fmla="*/ 562774 w 1456912"/>
              <a:gd name="connsiteY94" fmla="*/ 366435 h 556225"/>
              <a:gd name="connsiteX95" fmla="*/ 604248 w 1456912"/>
              <a:gd name="connsiteY95" fmla="*/ 0 h 556225"/>
              <a:gd name="connsiteX96" fmla="*/ 397091 w 1456912"/>
              <a:gd name="connsiteY96" fmla="*/ 491374 h 556225"/>
              <a:gd name="connsiteX97" fmla="*/ 415032 w 1456912"/>
              <a:gd name="connsiteY97" fmla="*/ 515732 h 556225"/>
              <a:gd name="connsiteX98" fmla="*/ 632437 w 1456912"/>
              <a:gd name="connsiteY98" fmla="*/ 0 h 556225"/>
              <a:gd name="connsiteX99" fmla="*/ 604248 w 1456912"/>
              <a:gd name="connsiteY99" fmla="*/ 0 h 556225"/>
              <a:gd name="connsiteX100" fmla="*/ 716998 w 1456912"/>
              <a:gd name="connsiteY100" fmla="*/ 3 h 556225"/>
              <a:gd name="connsiteX101" fmla="*/ 934130 w 1456912"/>
              <a:gd name="connsiteY101" fmla="*/ 515735 h 556225"/>
              <a:gd name="connsiteX102" fmla="*/ 952028 w 1456912"/>
              <a:gd name="connsiteY102" fmla="*/ 491377 h 556225"/>
              <a:gd name="connsiteX103" fmla="*/ 745186 w 1456912"/>
              <a:gd name="connsiteY103" fmla="*/ 3 h 556225"/>
              <a:gd name="connsiteX104" fmla="*/ 716998 w 1456912"/>
              <a:gd name="connsiteY104" fmla="*/ 3 h 556225"/>
              <a:gd name="connsiteX105" fmla="*/ 546409 w 1456912"/>
              <a:gd name="connsiteY105" fmla="*/ 338247 h 556225"/>
              <a:gd name="connsiteX106" fmla="*/ 463042 w 1456912"/>
              <a:gd name="connsiteY106" fmla="*/ 535557 h 556225"/>
              <a:gd name="connsiteX107" fmla="*/ 434854 w 1456912"/>
              <a:gd name="connsiteY107" fmla="*/ 535557 h 556225"/>
              <a:gd name="connsiteX108" fmla="*/ 646528 w 1456912"/>
              <a:gd name="connsiteY108" fmla="*/ 33467 h 556225"/>
              <a:gd name="connsiteX109" fmla="*/ 762988 w 1456912"/>
              <a:gd name="connsiteY109" fmla="*/ 310059 h 556225"/>
              <a:gd name="connsiteX110" fmla="*/ 791176 w 1456912"/>
              <a:gd name="connsiteY110" fmla="*/ 310059 h 556225"/>
              <a:gd name="connsiteX111" fmla="*/ 660624 w 1456912"/>
              <a:gd name="connsiteY111" fmla="*/ 3 h 556225"/>
              <a:gd name="connsiteX112" fmla="*/ 688812 w 1456912"/>
              <a:gd name="connsiteY112" fmla="*/ 3 h 556225"/>
              <a:gd name="connsiteX113" fmla="*/ 831231 w 1456912"/>
              <a:gd name="connsiteY113" fmla="*/ 338247 h 556225"/>
              <a:gd name="connsiteX114" fmla="*/ 546409 w 1456912"/>
              <a:gd name="connsiteY114" fmla="*/ 338247 h 556225"/>
              <a:gd name="connsiteX115" fmla="*/ 674788 w 1456912"/>
              <a:gd name="connsiteY115" fmla="*/ 167531 h 556225"/>
              <a:gd name="connsiteX116" fmla="*/ 614721 w 1456912"/>
              <a:gd name="connsiteY116" fmla="*/ 310062 h 556225"/>
              <a:gd name="connsiteX117" fmla="*/ 734800 w 1456912"/>
              <a:gd name="connsiteY117" fmla="*/ 310062 h 556225"/>
              <a:gd name="connsiteX118" fmla="*/ 674788 w 1456912"/>
              <a:gd name="connsiteY118" fmla="*/ 167531 h 556225"/>
              <a:gd name="connsiteX119" fmla="*/ 558275 w 1456912"/>
              <a:gd name="connsiteY119" fmla="*/ 310062 h 556225"/>
              <a:gd name="connsiteX120" fmla="*/ 586535 w 1456912"/>
              <a:gd name="connsiteY120" fmla="*/ 310062 h 556225"/>
              <a:gd name="connsiteX121" fmla="*/ 660703 w 1456912"/>
              <a:gd name="connsiteY121" fmla="*/ 134072 h 556225"/>
              <a:gd name="connsiteX122" fmla="*/ 646588 w 1456912"/>
              <a:gd name="connsiteY122" fmla="*/ 100553 h 556225"/>
              <a:gd name="connsiteX123" fmla="*/ 558275 w 1456912"/>
              <a:gd name="connsiteY123" fmla="*/ 310062 h 55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1456912" h="556225">
                <a:moveTo>
                  <a:pt x="0" y="51854"/>
                </a:moveTo>
                <a:lnTo>
                  <a:pt x="28188" y="23666"/>
                </a:lnTo>
                <a:lnTo>
                  <a:pt x="28188" y="535557"/>
                </a:lnTo>
                <a:lnTo>
                  <a:pt x="0" y="535557"/>
                </a:lnTo>
                <a:lnTo>
                  <a:pt x="0" y="51854"/>
                </a:lnTo>
                <a:close/>
                <a:moveTo>
                  <a:pt x="84564" y="28188"/>
                </a:moveTo>
                <a:lnTo>
                  <a:pt x="422811" y="28188"/>
                </a:lnTo>
                <a:lnTo>
                  <a:pt x="422811" y="0"/>
                </a:lnTo>
                <a:lnTo>
                  <a:pt x="56376" y="0"/>
                </a:lnTo>
                <a:lnTo>
                  <a:pt x="56376" y="338244"/>
                </a:lnTo>
                <a:lnTo>
                  <a:pt x="367711" y="338244"/>
                </a:lnTo>
                <a:lnTo>
                  <a:pt x="367711" y="310062"/>
                </a:lnTo>
                <a:lnTo>
                  <a:pt x="84564" y="310062"/>
                </a:lnTo>
                <a:lnTo>
                  <a:pt x="84564" y="28188"/>
                </a:lnTo>
                <a:close/>
                <a:moveTo>
                  <a:pt x="410152" y="253686"/>
                </a:moveTo>
                <a:lnTo>
                  <a:pt x="140937" y="253686"/>
                </a:lnTo>
                <a:lnTo>
                  <a:pt x="140937" y="140940"/>
                </a:lnTo>
                <a:lnTo>
                  <a:pt x="371171" y="140940"/>
                </a:lnTo>
                <a:lnTo>
                  <a:pt x="399359" y="112752"/>
                </a:lnTo>
                <a:lnTo>
                  <a:pt x="140937" y="112752"/>
                </a:lnTo>
                <a:lnTo>
                  <a:pt x="140937" y="84564"/>
                </a:lnTo>
                <a:lnTo>
                  <a:pt x="422811" y="84564"/>
                </a:lnTo>
                <a:lnTo>
                  <a:pt x="422811" y="56376"/>
                </a:lnTo>
                <a:lnTo>
                  <a:pt x="112749" y="56376"/>
                </a:lnTo>
                <a:lnTo>
                  <a:pt x="112749" y="281874"/>
                </a:lnTo>
                <a:lnTo>
                  <a:pt x="382334" y="281874"/>
                </a:lnTo>
                <a:lnTo>
                  <a:pt x="410152" y="253686"/>
                </a:lnTo>
                <a:close/>
                <a:moveTo>
                  <a:pt x="56376" y="535557"/>
                </a:moveTo>
                <a:lnTo>
                  <a:pt x="84564" y="535557"/>
                </a:lnTo>
                <a:lnTo>
                  <a:pt x="84564" y="394620"/>
                </a:lnTo>
                <a:lnTo>
                  <a:pt x="112752" y="394620"/>
                </a:lnTo>
                <a:lnTo>
                  <a:pt x="112752" y="511890"/>
                </a:lnTo>
                <a:lnTo>
                  <a:pt x="140940" y="483705"/>
                </a:lnTo>
                <a:lnTo>
                  <a:pt x="140940" y="394620"/>
                </a:lnTo>
                <a:lnTo>
                  <a:pt x="367714" y="394620"/>
                </a:lnTo>
                <a:lnTo>
                  <a:pt x="367714" y="366435"/>
                </a:lnTo>
                <a:lnTo>
                  <a:pt x="56376" y="366435"/>
                </a:lnTo>
                <a:lnTo>
                  <a:pt x="56376" y="535557"/>
                </a:lnTo>
                <a:close/>
                <a:moveTo>
                  <a:pt x="1428724" y="0"/>
                </a:moveTo>
                <a:lnTo>
                  <a:pt x="1428724" y="324156"/>
                </a:lnTo>
                <a:cubicBezTo>
                  <a:pt x="1428724" y="399584"/>
                  <a:pt x="1395069" y="464387"/>
                  <a:pt x="1316539" y="514089"/>
                </a:cubicBezTo>
                <a:lnTo>
                  <a:pt x="1315903" y="513258"/>
                </a:lnTo>
                <a:cubicBezTo>
                  <a:pt x="1367503" y="472336"/>
                  <a:pt x="1400536" y="419773"/>
                  <a:pt x="1400536" y="351869"/>
                </a:cubicBezTo>
                <a:lnTo>
                  <a:pt x="1400536" y="3"/>
                </a:lnTo>
                <a:lnTo>
                  <a:pt x="1372348" y="3"/>
                </a:lnTo>
                <a:lnTo>
                  <a:pt x="1372348" y="351400"/>
                </a:lnTo>
                <a:cubicBezTo>
                  <a:pt x="1372348" y="452590"/>
                  <a:pt x="1290318" y="528510"/>
                  <a:pt x="1189132" y="528510"/>
                </a:cubicBezTo>
                <a:cubicBezTo>
                  <a:pt x="1087946" y="528510"/>
                  <a:pt x="1005916" y="452587"/>
                  <a:pt x="1005916" y="351400"/>
                </a:cubicBezTo>
                <a:lnTo>
                  <a:pt x="1005916" y="23666"/>
                </a:lnTo>
                <a:lnTo>
                  <a:pt x="977728" y="51854"/>
                </a:lnTo>
                <a:lnTo>
                  <a:pt x="977728" y="351869"/>
                </a:lnTo>
                <a:cubicBezTo>
                  <a:pt x="977728" y="468625"/>
                  <a:pt x="1072376" y="556226"/>
                  <a:pt x="1189132" y="556226"/>
                </a:cubicBezTo>
                <a:cubicBezTo>
                  <a:pt x="1191834" y="556226"/>
                  <a:pt x="1217320" y="556226"/>
                  <a:pt x="1217320" y="556226"/>
                </a:cubicBezTo>
                <a:cubicBezTo>
                  <a:pt x="1332291" y="556226"/>
                  <a:pt x="1456912" y="471321"/>
                  <a:pt x="1456912" y="324566"/>
                </a:cubicBezTo>
                <a:cubicBezTo>
                  <a:pt x="1456912" y="324428"/>
                  <a:pt x="1456912" y="0"/>
                  <a:pt x="1456912" y="0"/>
                </a:cubicBezTo>
                <a:lnTo>
                  <a:pt x="1428724" y="0"/>
                </a:lnTo>
                <a:close/>
                <a:moveTo>
                  <a:pt x="1189132" y="500322"/>
                </a:moveTo>
                <a:cubicBezTo>
                  <a:pt x="1274706" y="500322"/>
                  <a:pt x="1344082" y="436948"/>
                  <a:pt x="1344160" y="351400"/>
                </a:cubicBezTo>
                <a:lnTo>
                  <a:pt x="1344160" y="351400"/>
                </a:lnTo>
                <a:lnTo>
                  <a:pt x="1344160" y="23666"/>
                </a:lnTo>
                <a:lnTo>
                  <a:pt x="1315972" y="51854"/>
                </a:lnTo>
                <a:lnTo>
                  <a:pt x="1315972" y="324153"/>
                </a:lnTo>
                <a:cubicBezTo>
                  <a:pt x="1315972" y="378637"/>
                  <a:pt x="1271801" y="415761"/>
                  <a:pt x="1217317" y="415761"/>
                </a:cubicBezTo>
                <a:cubicBezTo>
                  <a:pt x="1162833" y="415761"/>
                  <a:pt x="1118662" y="378637"/>
                  <a:pt x="1118662" y="324153"/>
                </a:cubicBezTo>
                <a:lnTo>
                  <a:pt x="1118662" y="3"/>
                </a:lnTo>
                <a:lnTo>
                  <a:pt x="1090474" y="3"/>
                </a:lnTo>
                <a:lnTo>
                  <a:pt x="1090474" y="324156"/>
                </a:lnTo>
                <a:cubicBezTo>
                  <a:pt x="1090474" y="394209"/>
                  <a:pt x="1147264" y="443951"/>
                  <a:pt x="1217317" y="443951"/>
                </a:cubicBezTo>
                <a:cubicBezTo>
                  <a:pt x="1245962" y="443951"/>
                  <a:pt x="1280732" y="429800"/>
                  <a:pt x="1304349" y="404889"/>
                </a:cubicBezTo>
                <a:lnTo>
                  <a:pt x="1304982" y="405720"/>
                </a:lnTo>
                <a:cubicBezTo>
                  <a:pt x="1282838" y="446784"/>
                  <a:pt x="1241907" y="472139"/>
                  <a:pt x="1189129" y="472139"/>
                </a:cubicBezTo>
                <a:cubicBezTo>
                  <a:pt x="1119507" y="472139"/>
                  <a:pt x="1062992" y="421734"/>
                  <a:pt x="1062303" y="352344"/>
                </a:cubicBezTo>
                <a:lnTo>
                  <a:pt x="1062286" y="352344"/>
                </a:lnTo>
                <a:lnTo>
                  <a:pt x="1062286" y="3"/>
                </a:lnTo>
                <a:lnTo>
                  <a:pt x="1034098" y="3"/>
                </a:lnTo>
                <a:lnTo>
                  <a:pt x="1034098" y="352341"/>
                </a:lnTo>
                <a:lnTo>
                  <a:pt x="1034113" y="352341"/>
                </a:lnTo>
                <a:cubicBezTo>
                  <a:pt x="1034703" y="437411"/>
                  <a:pt x="1103877" y="500322"/>
                  <a:pt x="1189132" y="500322"/>
                </a:cubicBezTo>
                <a:close/>
                <a:moveTo>
                  <a:pt x="562774" y="366435"/>
                </a:moveTo>
                <a:lnTo>
                  <a:pt x="491494" y="535557"/>
                </a:lnTo>
                <a:lnTo>
                  <a:pt x="519684" y="535554"/>
                </a:lnTo>
                <a:lnTo>
                  <a:pt x="519682" y="535557"/>
                </a:lnTo>
                <a:lnTo>
                  <a:pt x="519684" y="535557"/>
                </a:lnTo>
                <a:lnTo>
                  <a:pt x="555322" y="450996"/>
                </a:lnTo>
                <a:lnTo>
                  <a:pt x="794138" y="450996"/>
                </a:lnTo>
                <a:lnTo>
                  <a:pt x="829744" y="535557"/>
                </a:lnTo>
                <a:lnTo>
                  <a:pt x="857932" y="535557"/>
                </a:lnTo>
                <a:lnTo>
                  <a:pt x="810457" y="422808"/>
                </a:lnTo>
                <a:lnTo>
                  <a:pt x="567200" y="422808"/>
                </a:lnTo>
                <a:lnTo>
                  <a:pt x="579078" y="394620"/>
                </a:lnTo>
                <a:lnTo>
                  <a:pt x="826776" y="394620"/>
                </a:lnTo>
                <a:lnTo>
                  <a:pt x="886120" y="535557"/>
                </a:lnTo>
                <a:lnTo>
                  <a:pt x="914308" y="535557"/>
                </a:lnTo>
                <a:lnTo>
                  <a:pt x="843097" y="366435"/>
                </a:lnTo>
                <a:lnTo>
                  <a:pt x="562774" y="366435"/>
                </a:lnTo>
                <a:close/>
                <a:moveTo>
                  <a:pt x="604248" y="0"/>
                </a:moveTo>
                <a:lnTo>
                  <a:pt x="397091" y="491374"/>
                </a:lnTo>
                <a:lnTo>
                  <a:pt x="415032" y="515732"/>
                </a:lnTo>
                <a:lnTo>
                  <a:pt x="632437" y="0"/>
                </a:lnTo>
                <a:lnTo>
                  <a:pt x="604248" y="0"/>
                </a:lnTo>
                <a:close/>
                <a:moveTo>
                  <a:pt x="716998" y="3"/>
                </a:moveTo>
                <a:lnTo>
                  <a:pt x="934130" y="515735"/>
                </a:lnTo>
                <a:lnTo>
                  <a:pt x="952028" y="491377"/>
                </a:lnTo>
                <a:lnTo>
                  <a:pt x="745186" y="3"/>
                </a:lnTo>
                <a:lnTo>
                  <a:pt x="716998" y="3"/>
                </a:lnTo>
                <a:close/>
                <a:moveTo>
                  <a:pt x="546409" y="338247"/>
                </a:moveTo>
                <a:lnTo>
                  <a:pt x="463042" y="535557"/>
                </a:lnTo>
                <a:lnTo>
                  <a:pt x="434854" y="535557"/>
                </a:lnTo>
                <a:lnTo>
                  <a:pt x="646528" y="33467"/>
                </a:lnTo>
                <a:lnTo>
                  <a:pt x="762988" y="310059"/>
                </a:lnTo>
                <a:lnTo>
                  <a:pt x="791176" y="310059"/>
                </a:lnTo>
                <a:lnTo>
                  <a:pt x="660624" y="3"/>
                </a:lnTo>
                <a:lnTo>
                  <a:pt x="688812" y="3"/>
                </a:lnTo>
                <a:lnTo>
                  <a:pt x="831231" y="338247"/>
                </a:lnTo>
                <a:lnTo>
                  <a:pt x="546409" y="338247"/>
                </a:lnTo>
                <a:close/>
                <a:moveTo>
                  <a:pt x="674788" y="167531"/>
                </a:moveTo>
                <a:lnTo>
                  <a:pt x="614721" y="310062"/>
                </a:lnTo>
                <a:lnTo>
                  <a:pt x="734800" y="310062"/>
                </a:lnTo>
                <a:lnTo>
                  <a:pt x="674788" y="167531"/>
                </a:lnTo>
                <a:close/>
                <a:moveTo>
                  <a:pt x="558275" y="310062"/>
                </a:moveTo>
                <a:lnTo>
                  <a:pt x="586535" y="310062"/>
                </a:lnTo>
                <a:lnTo>
                  <a:pt x="660703" y="134072"/>
                </a:lnTo>
                <a:lnTo>
                  <a:pt x="646588" y="100553"/>
                </a:lnTo>
                <a:lnTo>
                  <a:pt x="558275" y="310062"/>
                </a:lnTo>
                <a:close/>
              </a:path>
            </a:pathLst>
          </a:custGeom>
          <a:solidFill>
            <a:schemeClr val="tx1"/>
          </a:solidFill>
          <a:ln w="2892" cap="flat">
            <a:noFill/>
            <a:prstDash val="solid"/>
            <a:miter/>
          </a:ln>
        </p:spPr>
        <p:txBody>
          <a:bodyPr rtlCol="0" anchor="ctr"/>
          <a:lstStyle/>
          <a:p>
            <a:endParaRPr lang="de-DE"/>
          </a:p>
        </p:txBody>
      </p:sp>
      <p:grpSp>
        <p:nvGrpSpPr>
          <p:cNvPr id="57" name="Gruppieren 56"/>
          <p:cNvGrpSpPr/>
          <p:nvPr userDrawn="1"/>
        </p:nvGrpSpPr>
        <p:grpSpPr>
          <a:xfrm>
            <a:off x="-390525" y="160153"/>
            <a:ext cx="333375" cy="136812"/>
            <a:chOff x="-133350" y="2711163"/>
            <a:chExt cx="333375" cy="136812"/>
          </a:xfrm>
        </p:grpSpPr>
        <p:cxnSp>
          <p:nvCxnSpPr>
            <p:cNvPr id="58" name="Gerader Verbinder 57"/>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59" name="Textfeld 58"/>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60" name="Gruppieren 59"/>
          <p:cNvGrpSpPr/>
          <p:nvPr userDrawn="1"/>
        </p:nvGrpSpPr>
        <p:grpSpPr>
          <a:xfrm>
            <a:off x="-390525" y="1131703"/>
            <a:ext cx="333375" cy="136812"/>
            <a:chOff x="-133350" y="2711163"/>
            <a:chExt cx="333375" cy="136812"/>
          </a:xfrm>
        </p:grpSpPr>
        <p:cxnSp>
          <p:nvCxnSpPr>
            <p:cNvPr id="61" name="Gerader Verbinder 60"/>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2" name="Textfeld 61"/>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06,00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63" name="Gruppieren 62"/>
          <p:cNvGrpSpPr/>
          <p:nvPr userDrawn="1"/>
        </p:nvGrpSpPr>
        <p:grpSpPr>
          <a:xfrm>
            <a:off x="-390525" y="1491963"/>
            <a:ext cx="333375" cy="136812"/>
            <a:chOff x="-133350" y="2711163"/>
            <a:chExt cx="333375" cy="136812"/>
          </a:xfrm>
        </p:grpSpPr>
        <p:cxnSp>
          <p:nvCxnSpPr>
            <p:cNvPr id="64" name="Gerader Verbinder 63"/>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5" name="Textfeld 64"/>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05,00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66" name="Gruppieren 65"/>
          <p:cNvGrpSpPr/>
          <p:nvPr userDrawn="1"/>
        </p:nvGrpSpPr>
        <p:grpSpPr>
          <a:xfrm>
            <a:off x="-390525" y="3292188"/>
            <a:ext cx="333375" cy="136812"/>
            <a:chOff x="-133350" y="2711163"/>
            <a:chExt cx="333375" cy="136812"/>
          </a:xfrm>
        </p:grpSpPr>
        <p:cxnSp>
          <p:nvCxnSpPr>
            <p:cNvPr id="67" name="Gerader Verbinder 66"/>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8" name="Textfeld 67"/>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69" name="Gruppieren 68"/>
          <p:cNvGrpSpPr/>
          <p:nvPr userDrawn="1"/>
        </p:nvGrpSpPr>
        <p:grpSpPr>
          <a:xfrm>
            <a:off x="-390525" y="6063963"/>
            <a:ext cx="333375" cy="136812"/>
            <a:chOff x="-133350" y="2711163"/>
            <a:chExt cx="333375" cy="136812"/>
          </a:xfrm>
        </p:grpSpPr>
        <p:cxnSp>
          <p:nvCxnSpPr>
            <p:cNvPr id="70" name="Gerader Verbinder 69"/>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1" name="Textfeld 70"/>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07,70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72" name="Gruppieren 71"/>
          <p:cNvGrpSpPr/>
          <p:nvPr userDrawn="1"/>
        </p:nvGrpSpPr>
        <p:grpSpPr>
          <a:xfrm>
            <a:off x="-390525" y="6495763"/>
            <a:ext cx="333375" cy="136812"/>
            <a:chOff x="-133350" y="2711163"/>
            <a:chExt cx="333375" cy="136812"/>
          </a:xfrm>
        </p:grpSpPr>
        <p:cxnSp>
          <p:nvCxnSpPr>
            <p:cNvPr id="73" name="Gerader Verbinder 72"/>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4" name="Textfeld 73"/>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08,90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75" name="Gruppieren 74"/>
          <p:cNvGrpSpPr/>
          <p:nvPr userDrawn="1"/>
        </p:nvGrpSpPr>
        <p:grpSpPr>
          <a:xfrm rot="16200000">
            <a:off x="281643" y="-299136"/>
            <a:ext cx="333375" cy="136808"/>
            <a:chOff x="-133350" y="2711167"/>
            <a:chExt cx="333375" cy="136808"/>
          </a:xfrm>
        </p:grpSpPr>
        <p:cxnSp>
          <p:nvCxnSpPr>
            <p:cNvPr id="76" name="Gerader Verbinder 75"/>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7" name="Textfeld 76"/>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78" name="Gruppieren 77"/>
          <p:cNvGrpSpPr/>
          <p:nvPr userDrawn="1"/>
        </p:nvGrpSpPr>
        <p:grpSpPr>
          <a:xfrm rot="16200000">
            <a:off x="5752963" y="-299136"/>
            <a:ext cx="333375" cy="136804"/>
            <a:chOff x="-133350" y="2711171"/>
            <a:chExt cx="333375" cy="136804"/>
          </a:xfrm>
        </p:grpSpPr>
        <p:cxnSp>
          <p:nvCxnSpPr>
            <p:cNvPr id="79" name="Gerader Verbinder 78"/>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0" name="Textfeld 79"/>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81" name="Gruppieren 80"/>
          <p:cNvGrpSpPr/>
          <p:nvPr userDrawn="1"/>
        </p:nvGrpSpPr>
        <p:grpSpPr>
          <a:xfrm>
            <a:off x="6203950" y="-397424"/>
            <a:ext cx="124906" cy="333375"/>
            <a:chOff x="6416680" y="-397424"/>
            <a:chExt cx="124906" cy="333375"/>
          </a:xfrm>
        </p:grpSpPr>
        <p:cxnSp>
          <p:nvCxnSpPr>
            <p:cNvPr id="82" name="Gerader Verbinder 81"/>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3" name="Textfeld 82"/>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cxnSp>
        <p:nvCxnSpPr>
          <p:cNvPr id="84" name="Gerader Verbinder 83"/>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85" name="Gruppieren 84"/>
          <p:cNvGrpSpPr/>
          <p:nvPr userDrawn="1"/>
        </p:nvGrpSpPr>
        <p:grpSpPr>
          <a:xfrm rot="16200000">
            <a:off x="11447325" y="-299139"/>
            <a:ext cx="333375" cy="136800"/>
            <a:chOff x="-133350" y="2711175"/>
            <a:chExt cx="333375" cy="136800"/>
          </a:xfrm>
        </p:grpSpPr>
        <p:cxnSp>
          <p:nvCxnSpPr>
            <p:cNvPr id="86" name="Gerader Verbinder 85"/>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7" name="Textfeld 86"/>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151" name="Grafik 3"/>
          <p:cNvGrpSpPr/>
          <p:nvPr userDrawn="1"/>
        </p:nvGrpSpPr>
        <p:grpSpPr>
          <a:xfrm>
            <a:off x="520163" y="293688"/>
            <a:ext cx="2623087" cy="328167"/>
            <a:chOff x="2178367" y="2525076"/>
            <a:chExt cx="7773352" cy="972502"/>
          </a:xfrm>
          <a:solidFill>
            <a:schemeClr val="tx1"/>
          </a:solidFill>
        </p:grpSpPr>
        <p:sp>
          <p:nvSpPr>
            <p:cNvPr id="152" name="Freihandform: Form 151"/>
            <p:cNvSpPr/>
            <p:nvPr/>
          </p:nvSpPr>
          <p:spPr>
            <a:xfrm>
              <a:off x="2178367" y="2545079"/>
              <a:ext cx="232409" cy="369569"/>
            </a:xfrm>
            <a:custGeom>
              <a:avLst/>
              <a:gdLst>
                <a:gd name="connsiteX0" fmla="*/ 232410 w 232409"/>
                <a:gd name="connsiteY0" fmla="*/ 60960 h 369569"/>
                <a:gd name="connsiteX1" fmla="*/ 65722 w 232409"/>
                <a:gd name="connsiteY1" fmla="*/ 60960 h 369569"/>
                <a:gd name="connsiteX2" fmla="*/ 65722 w 232409"/>
                <a:gd name="connsiteY2" fmla="*/ 152400 h 369569"/>
                <a:gd name="connsiteX3" fmla="*/ 189547 w 232409"/>
                <a:gd name="connsiteY3" fmla="*/ 152400 h 369569"/>
                <a:gd name="connsiteX4" fmla="*/ 189547 w 232409"/>
                <a:gd name="connsiteY4" fmla="*/ 212408 h 369569"/>
                <a:gd name="connsiteX5" fmla="*/ 65722 w 232409"/>
                <a:gd name="connsiteY5" fmla="*/ 212408 h 369569"/>
                <a:gd name="connsiteX6" fmla="*/ 65722 w 232409"/>
                <a:gd name="connsiteY6" fmla="*/ 369570 h 369569"/>
                <a:gd name="connsiteX7" fmla="*/ 0 w 232409"/>
                <a:gd name="connsiteY7" fmla="*/ 369570 h 369569"/>
                <a:gd name="connsiteX8" fmla="*/ 0 w 232409"/>
                <a:gd name="connsiteY8" fmla="*/ 0 h 369569"/>
                <a:gd name="connsiteX9" fmla="*/ 231458 w 232409"/>
                <a:gd name="connsiteY9" fmla="*/ 0 h 369569"/>
                <a:gd name="connsiteX10" fmla="*/ 231458 w 232409"/>
                <a:gd name="connsiteY10" fmla="*/ 60960 h 36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2409" h="369569">
                  <a:moveTo>
                    <a:pt x="232410" y="60960"/>
                  </a:moveTo>
                  <a:lnTo>
                    <a:pt x="65722" y="60960"/>
                  </a:lnTo>
                  <a:lnTo>
                    <a:pt x="65722" y="152400"/>
                  </a:lnTo>
                  <a:lnTo>
                    <a:pt x="189547" y="152400"/>
                  </a:lnTo>
                  <a:lnTo>
                    <a:pt x="189547" y="212408"/>
                  </a:lnTo>
                  <a:lnTo>
                    <a:pt x="65722" y="212408"/>
                  </a:lnTo>
                  <a:lnTo>
                    <a:pt x="65722" y="369570"/>
                  </a:lnTo>
                  <a:lnTo>
                    <a:pt x="0" y="369570"/>
                  </a:lnTo>
                  <a:lnTo>
                    <a:pt x="0" y="0"/>
                  </a:lnTo>
                  <a:lnTo>
                    <a:pt x="231458" y="0"/>
                  </a:lnTo>
                  <a:lnTo>
                    <a:pt x="231458" y="60960"/>
                  </a:lnTo>
                  <a:close/>
                </a:path>
              </a:pathLst>
            </a:custGeom>
            <a:grpFill/>
            <a:ln w="9525" cap="flat">
              <a:noFill/>
              <a:prstDash val="solid"/>
              <a:miter/>
            </a:ln>
          </p:spPr>
          <p:txBody>
            <a:bodyPr rtlCol="0" anchor="ctr"/>
            <a:lstStyle/>
            <a:p>
              <a:endParaRPr lang="de-DE"/>
            </a:p>
          </p:txBody>
        </p:sp>
        <p:sp>
          <p:nvSpPr>
            <p:cNvPr id="153" name="Freihandform: Form 152"/>
            <p:cNvSpPr/>
            <p:nvPr/>
          </p:nvSpPr>
          <p:spPr>
            <a:xfrm>
              <a:off x="2446972" y="2641039"/>
              <a:ext cx="160019" cy="272657"/>
            </a:xfrm>
            <a:custGeom>
              <a:avLst/>
              <a:gdLst>
                <a:gd name="connsiteX0" fmla="*/ 160020 w 160019"/>
                <a:gd name="connsiteY0" fmla="*/ 5005 h 272657"/>
                <a:gd name="connsiteX1" fmla="*/ 150495 w 160019"/>
                <a:gd name="connsiteY1" fmla="*/ 68823 h 272657"/>
                <a:gd name="connsiteX2" fmla="*/ 116205 w 160019"/>
                <a:gd name="connsiteY2" fmla="*/ 60250 h 272657"/>
                <a:gd name="connsiteX3" fmla="*/ 61913 w 160019"/>
                <a:gd name="connsiteY3" fmla="*/ 135498 h 272657"/>
                <a:gd name="connsiteX4" fmla="*/ 61913 w 160019"/>
                <a:gd name="connsiteY4" fmla="*/ 272658 h 272657"/>
                <a:gd name="connsiteX5" fmla="*/ 0 w 160019"/>
                <a:gd name="connsiteY5" fmla="*/ 272658 h 272657"/>
                <a:gd name="connsiteX6" fmla="*/ 0 w 160019"/>
                <a:gd name="connsiteY6" fmla="*/ 5958 h 272657"/>
                <a:gd name="connsiteX7" fmla="*/ 60960 w 160019"/>
                <a:gd name="connsiteY7" fmla="*/ 5958 h 272657"/>
                <a:gd name="connsiteX8" fmla="*/ 60960 w 160019"/>
                <a:gd name="connsiteY8" fmla="*/ 40248 h 272657"/>
                <a:gd name="connsiteX9" fmla="*/ 61913 w 160019"/>
                <a:gd name="connsiteY9" fmla="*/ 40248 h 272657"/>
                <a:gd name="connsiteX10" fmla="*/ 131445 w 160019"/>
                <a:gd name="connsiteY10" fmla="*/ 243 h 272657"/>
                <a:gd name="connsiteX11" fmla="*/ 160020 w 160019"/>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2657">
                  <a:moveTo>
                    <a:pt x="160020" y="5005"/>
                  </a:moveTo>
                  <a:lnTo>
                    <a:pt x="150495" y="68823"/>
                  </a:lnTo>
                  <a:cubicBezTo>
                    <a:pt x="140970" y="64060"/>
                    <a:pt x="129540" y="60250"/>
                    <a:pt x="116205" y="60250"/>
                  </a:cubicBezTo>
                  <a:cubicBezTo>
                    <a:pt x="73342"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7" y="-710"/>
                    <a:pt x="150495" y="1195"/>
                    <a:pt x="160020" y="5005"/>
                  </a:cubicBezTo>
                  <a:close/>
                </a:path>
              </a:pathLst>
            </a:custGeom>
            <a:grpFill/>
            <a:ln w="9525" cap="flat">
              <a:noFill/>
              <a:prstDash val="solid"/>
              <a:miter/>
            </a:ln>
          </p:spPr>
          <p:txBody>
            <a:bodyPr rtlCol="0" anchor="ctr"/>
            <a:lstStyle/>
            <a:p>
              <a:endParaRPr lang="de-DE"/>
            </a:p>
          </p:txBody>
        </p:sp>
        <p:sp>
          <p:nvSpPr>
            <p:cNvPr id="154" name="Freihandform: Form 153"/>
            <p:cNvSpPr/>
            <p:nvPr/>
          </p:nvSpPr>
          <p:spPr>
            <a:xfrm>
              <a:off x="2651759" y="2528887"/>
              <a:ext cx="79057" cy="384810"/>
            </a:xfrm>
            <a:custGeom>
              <a:avLst/>
              <a:gdLst>
                <a:gd name="connsiteX0" fmla="*/ 79057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7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7" y="38100"/>
                  </a:moveTo>
                  <a:cubicBezTo>
                    <a:pt x="79057" y="60007"/>
                    <a:pt x="60960" y="76200"/>
                    <a:pt x="39052" y="76200"/>
                  </a:cubicBezTo>
                  <a:cubicBezTo>
                    <a:pt x="17145" y="76200"/>
                    <a:pt x="0" y="60960"/>
                    <a:pt x="0" y="38100"/>
                  </a:cubicBezTo>
                  <a:cubicBezTo>
                    <a:pt x="0" y="16193"/>
                    <a:pt x="18098" y="0"/>
                    <a:pt x="39052" y="0"/>
                  </a:cubicBezTo>
                  <a:cubicBezTo>
                    <a:pt x="60960" y="0"/>
                    <a:pt x="79057" y="16193"/>
                    <a:pt x="79057" y="38100"/>
                  </a:cubicBezTo>
                  <a:close/>
                  <a:moveTo>
                    <a:pt x="70485" y="384810"/>
                  </a:moveTo>
                  <a:lnTo>
                    <a:pt x="8573" y="384810"/>
                  </a:lnTo>
                  <a:lnTo>
                    <a:pt x="8573"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55" name="Freihandform: Form 154"/>
            <p:cNvSpPr/>
            <p:nvPr/>
          </p:nvSpPr>
          <p:spPr>
            <a:xfrm>
              <a:off x="2787966" y="2641281"/>
              <a:ext cx="242887" cy="279082"/>
            </a:xfrm>
            <a:custGeom>
              <a:avLst/>
              <a:gdLst>
                <a:gd name="connsiteX0" fmla="*/ 132398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8 w 242887"/>
                <a:gd name="connsiteY6" fmla="*/ 225743 h 279082"/>
                <a:gd name="connsiteX7" fmla="*/ 198120 w 242887"/>
                <a:gd name="connsiteY7" fmla="*/ 194310 h 279082"/>
                <a:gd name="connsiteX8" fmla="*/ 237173 w 242887"/>
                <a:gd name="connsiteY8" fmla="*/ 235268 h 279082"/>
                <a:gd name="connsiteX9" fmla="*/ 132398 w 242887"/>
                <a:gd name="connsiteY9" fmla="*/ 279083 h 279082"/>
                <a:gd name="connsiteX10" fmla="*/ 61913 w 242887"/>
                <a:gd name="connsiteY10" fmla="*/ 115253 h 279082"/>
                <a:gd name="connsiteX11" fmla="*/ 182880 w 242887"/>
                <a:gd name="connsiteY11" fmla="*/ 115253 h 279082"/>
                <a:gd name="connsiteX12" fmla="*/ 123825 w 242887"/>
                <a:gd name="connsiteY12" fmla="*/ 50482 h 279082"/>
                <a:gd name="connsiteX13" fmla="*/ 61913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8" y="0"/>
                  </a:cubicBezTo>
                  <a:cubicBezTo>
                    <a:pt x="196215" y="0"/>
                    <a:pt x="242888" y="53340"/>
                    <a:pt x="242888" y="135255"/>
                  </a:cubicBezTo>
                  <a:cubicBezTo>
                    <a:pt x="242888" y="143828"/>
                    <a:pt x="241935" y="153353"/>
                    <a:pt x="241935" y="160972"/>
                  </a:cubicBezTo>
                  <a:lnTo>
                    <a:pt x="62865" y="160972"/>
                  </a:lnTo>
                  <a:cubicBezTo>
                    <a:pt x="69533" y="201930"/>
                    <a:pt x="94298" y="225743"/>
                    <a:pt x="132398" y="225743"/>
                  </a:cubicBezTo>
                  <a:cubicBezTo>
                    <a:pt x="157163" y="225743"/>
                    <a:pt x="177165" y="216218"/>
                    <a:pt x="198120" y="194310"/>
                  </a:cubicBezTo>
                  <a:lnTo>
                    <a:pt x="237173" y="235268"/>
                  </a:lnTo>
                  <a:cubicBezTo>
                    <a:pt x="206693" y="264795"/>
                    <a:pt x="172403" y="279083"/>
                    <a:pt x="132398" y="279083"/>
                  </a:cubicBezTo>
                  <a:close/>
                  <a:moveTo>
                    <a:pt x="61913" y="115253"/>
                  </a:moveTo>
                  <a:lnTo>
                    <a:pt x="182880" y="115253"/>
                  </a:lnTo>
                  <a:cubicBezTo>
                    <a:pt x="180023" y="74295"/>
                    <a:pt x="159068" y="50482"/>
                    <a:pt x="123825" y="50482"/>
                  </a:cubicBezTo>
                  <a:cubicBezTo>
                    <a:pt x="89535" y="50482"/>
                    <a:pt x="67628" y="74295"/>
                    <a:pt x="61913" y="115253"/>
                  </a:cubicBezTo>
                  <a:close/>
                </a:path>
              </a:pathLst>
            </a:custGeom>
            <a:grpFill/>
            <a:ln w="9525" cap="flat">
              <a:noFill/>
              <a:prstDash val="solid"/>
              <a:miter/>
            </a:ln>
          </p:spPr>
          <p:txBody>
            <a:bodyPr rtlCol="0" anchor="ctr"/>
            <a:lstStyle/>
            <a:p>
              <a:endParaRPr lang="de-DE"/>
            </a:p>
          </p:txBody>
        </p:sp>
        <p:sp>
          <p:nvSpPr>
            <p:cNvPr id="156" name="Freihandform: Form 155"/>
            <p:cNvSpPr/>
            <p:nvPr/>
          </p:nvSpPr>
          <p:spPr>
            <a:xfrm>
              <a:off x="3086099" y="2525076"/>
              <a:ext cx="248602" cy="396239"/>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3 w 248602"/>
                <a:gd name="connsiteY5" fmla="*/ 0 h 396239"/>
                <a:gd name="connsiteX6" fmla="*/ 248603 w 248602"/>
                <a:gd name="connsiteY6" fmla="*/ 389573 h 396239"/>
                <a:gd name="connsiteX7" fmla="*/ 187642 w 248602"/>
                <a:gd name="connsiteY7" fmla="*/ 389573 h 396239"/>
                <a:gd name="connsiteX8" fmla="*/ 187642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0960 w 248602"/>
                <a:gd name="connsiteY12" fmla="*/ 255270 h 396239"/>
                <a:gd name="connsiteX13" fmla="*/ 122872 w 248602"/>
                <a:gd name="connsiteY13" fmla="*/ 340995 h 396239"/>
                <a:gd name="connsiteX14" fmla="*/ 186690 w 248602"/>
                <a:gd name="connsiteY14" fmla="*/ 305753 h 396239"/>
                <a:gd name="connsiteX15" fmla="*/ 186690 w 248602"/>
                <a:gd name="connsiteY15" fmla="*/ 207645 h 396239"/>
                <a:gd name="connsiteX16" fmla="*/ 122872 w 248602"/>
                <a:gd name="connsiteY16" fmla="*/ 172402 h 396239"/>
                <a:gd name="connsiteX17" fmla="*/ 60960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2" y="130493"/>
                    <a:pt x="185738" y="152400"/>
                  </a:cubicBezTo>
                  <a:lnTo>
                    <a:pt x="186690" y="152400"/>
                  </a:lnTo>
                  <a:lnTo>
                    <a:pt x="186690" y="15240"/>
                  </a:lnTo>
                  <a:lnTo>
                    <a:pt x="248603" y="0"/>
                  </a:lnTo>
                  <a:lnTo>
                    <a:pt x="248603" y="389573"/>
                  </a:lnTo>
                  <a:lnTo>
                    <a:pt x="187642" y="389573"/>
                  </a:lnTo>
                  <a:lnTo>
                    <a:pt x="187642" y="358140"/>
                  </a:lnTo>
                  <a:lnTo>
                    <a:pt x="186690" y="358140"/>
                  </a:lnTo>
                  <a:cubicBezTo>
                    <a:pt x="167640" y="381953"/>
                    <a:pt x="140017" y="396240"/>
                    <a:pt x="106680" y="396240"/>
                  </a:cubicBezTo>
                  <a:cubicBezTo>
                    <a:pt x="43815" y="395288"/>
                    <a:pt x="0" y="340995"/>
                    <a:pt x="0" y="255270"/>
                  </a:cubicBezTo>
                  <a:close/>
                  <a:moveTo>
                    <a:pt x="60960" y="255270"/>
                  </a:moveTo>
                  <a:cubicBezTo>
                    <a:pt x="60960" y="309563"/>
                    <a:pt x="83820" y="340995"/>
                    <a:pt x="122872" y="340995"/>
                  </a:cubicBezTo>
                  <a:cubicBezTo>
                    <a:pt x="146685" y="340995"/>
                    <a:pt x="166688" y="329565"/>
                    <a:pt x="186690" y="305753"/>
                  </a:cubicBezTo>
                  <a:lnTo>
                    <a:pt x="186690" y="207645"/>
                  </a:lnTo>
                  <a:cubicBezTo>
                    <a:pt x="168592" y="183833"/>
                    <a:pt x="148590" y="172402"/>
                    <a:pt x="122872" y="172402"/>
                  </a:cubicBezTo>
                  <a:cubicBezTo>
                    <a:pt x="82867" y="172402"/>
                    <a:pt x="60960" y="201930"/>
                    <a:pt x="60960" y="255270"/>
                  </a:cubicBezTo>
                  <a:close/>
                </a:path>
              </a:pathLst>
            </a:custGeom>
            <a:grpFill/>
            <a:ln w="9525" cap="flat">
              <a:noFill/>
              <a:prstDash val="solid"/>
              <a:miter/>
            </a:ln>
          </p:spPr>
          <p:txBody>
            <a:bodyPr rtlCol="0" anchor="ctr"/>
            <a:lstStyle/>
            <a:p>
              <a:endParaRPr lang="de-DE"/>
            </a:p>
          </p:txBody>
        </p:sp>
        <p:sp>
          <p:nvSpPr>
            <p:cNvPr id="157" name="Freihandform: Form 156"/>
            <p:cNvSpPr/>
            <p:nvPr/>
          </p:nvSpPr>
          <p:spPr>
            <a:xfrm>
              <a:off x="3417569" y="2641039"/>
              <a:ext cx="160020" cy="272657"/>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2"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7" y="-710"/>
                    <a:pt x="150495" y="1195"/>
                    <a:pt x="160020" y="5005"/>
                  </a:cubicBezTo>
                  <a:close/>
                </a:path>
              </a:pathLst>
            </a:custGeom>
            <a:grpFill/>
            <a:ln w="9525" cap="flat">
              <a:noFill/>
              <a:prstDash val="solid"/>
              <a:miter/>
            </a:ln>
          </p:spPr>
          <p:txBody>
            <a:bodyPr rtlCol="0" anchor="ctr"/>
            <a:lstStyle/>
            <a:p>
              <a:endParaRPr lang="de-DE"/>
            </a:p>
          </p:txBody>
        </p:sp>
        <p:sp>
          <p:nvSpPr>
            <p:cNvPr id="158" name="Freihandform: Form 157"/>
            <p:cNvSpPr/>
            <p:nvPr/>
          </p:nvSpPr>
          <p:spPr>
            <a:xfrm>
              <a:off x="3622357" y="2528887"/>
              <a:ext cx="79057" cy="384810"/>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0485 w 79057"/>
                <a:gd name="connsiteY5" fmla="*/ 384810 h 384810"/>
                <a:gd name="connsiteX6" fmla="*/ 8572 w 79057"/>
                <a:gd name="connsiteY6" fmla="*/ 384810 h 384810"/>
                <a:gd name="connsiteX7" fmla="*/ 8572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7" y="0"/>
                    <a:pt x="39052" y="0"/>
                  </a:cubicBezTo>
                  <a:cubicBezTo>
                    <a:pt x="60960" y="0"/>
                    <a:pt x="79058" y="16193"/>
                    <a:pt x="79058" y="38100"/>
                  </a:cubicBezTo>
                  <a:close/>
                  <a:moveTo>
                    <a:pt x="70485" y="384810"/>
                  </a:moveTo>
                  <a:lnTo>
                    <a:pt x="8572" y="384810"/>
                  </a:lnTo>
                  <a:lnTo>
                    <a:pt x="8572"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59" name="Freihandform: Form 158"/>
            <p:cNvSpPr/>
            <p:nvPr/>
          </p:nvSpPr>
          <p:spPr>
            <a:xfrm>
              <a:off x="3759516" y="2640329"/>
              <a:ext cx="224790" cy="280034"/>
            </a:xfrm>
            <a:custGeom>
              <a:avLst/>
              <a:gdLst>
                <a:gd name="connsiteX0" fmla="*/ 222885 w 224790"/>
                <a:gd name="connsiteY0" fmla="*/ 237172 h 280034"/>
                <a:gd name="connsiteX1" fmla="*/ 127635 w 224790"/>
                <a:gd name="connsiteY1" fmla="*/ 280035 h 280034"/>
                <a:gd name="connsiteX2" fmla="*/ 0 w 224790"/>
                <a:gd name="connsiteY2" fmla="*/ 140970 h 280034"/>
                <a:gd name="connsiteX3" fmla="*/ 128588 w 224790"/>
                <a:gd name="connsiteY3" fmla="*/ 0 h 280034"/>
                <a:gd name="connsiteX4" fmla="*/ 224790 w 224790"/>
                <a:gd name="connsiteY4" fmla="*/ 45720 h 280034"/>
                <a:gd name="connsiteX5" fmla="*/ 181928 w 224790"/>
                <a:gd name="connsiteY5" fmla="*/ 86678 h 280034"/>
                <a:gd name="connsiteX6" fmla="*/ 128588 w 224790"/>
                <a:gd name="connsiteY6" fmla="*/ 57150 h 280034"/>
                <a:gd name="connsiteX7" fmla="*/ 62865 w 224790"/>
                <a:gd name="connsiteY7" fmla="*/ 140018 h 280034"/>
                <a:gd name="connsiteX8" fmla="*/ 128588 w 224790"/>
                <a:gd name="connsiteY8" fmla="*/ 222885 h 280034"/>
                <a:gd name="connsiteX9" fmla="*/ 183833 w 224790"/>
                <a:gd name="connsiteY9" fmla="*/ 193358 h 280034"/>
                <a:gd name="connsiteX10" fmla="*/ 222885 w 224790"/>
                <a:gd name="connsiteY10" fmla="*/ 237172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4">
                  <a:moveTo>
                    <a:pt x="222885" y="237172"/>
                  </a:moveTo>
                  <a:cubicBezTo>
                    <a:pt x="196215" y="266700"/>
                    <a:pt x="165735" y="280035"/>
                    <a:pt x="127635" y="280035"/>
                  </a:cubicBezTo>
                  <a:cubicBezTo>
                    <a:pt x="51435" y="280035"/>
                    <a:pt x="0" y="224790"/>
                    <a:pt x="0" y="140970"/>
                  </a:cubicBezTo>
                  <a:cubicBezTo>
                    <a:pt x="0" y="57150"/>
                    <a:pt x="51435" y="0"/>
                    <a:pt x="128588" y="0"/>
                  </a:cubicBezTo>
                  <a:cubicBezTo>
                    <a:pt x="168592" y="0"/>
                    <a:pt x="200978" y="15240"/>
                    <a:pt x="224790" y="45720"/>
                  </a:cubicBezTo>
                  <a:lnTo>
                    <a:pt x="181928" y="86678"/>
                  </a:lnTo>
                  <a:cubicBezTo>
                    <a:pt x="166688" y="66675"/>
                    <a:pt x="149542" y="57150"/>
                    <a:pt x="128588" y="57150"/>
                  </a:cubicBezTo>
                  <a:cubicBezTo>
                    <a:pt x="89535" y="57150"/>
                    <a:pt x="62865" y="89535"/>
                    <a:pt x="62865" y="140018"/>
                  </a:cubicBezTo>
                  <a:cubicBezTo>
                    <a:pt x="62865" y="189547"/>
                    <a:pt x="89535" y="222885"/>
                    <a:pt x="128588" y="222885"/>
                  </a:cubicBezTo>
                  <a:cubicBezTo>
                    <a:pt x="149542" y="222885"/>
                    <a:pt x="166688" y="213360"/>
                    <a:pt x="183833" y="193358"/>
                  </a:cubicBezTo>
                  <a:lnTo>
                    <a:pt x="222885" y="237172"/>
                  </a:lnTo>
                  <a:close/>
                </a:path>
              </a:pathLst>
            </a:custGeom>
            <a:grpFill/>
            <a:ln w="9525" cap="flat">
              <a:noFill/>
              <a:prstDash val="solid"/>
              <a:miter/>
            </a:ln>
          </p:spPr>
          <p:txBody>
            <a:bodyPr rtlCol="0" anchor="ctr"/>
            <a:lstStyle/>
            <a:p>
              <a:endParaRPr lang="de-DE"/>
            </a:p>
          </p:txBody>
        </p:sp>
        <p:sp>
          <p:nvSpPr>
            <p:cNvPr id="160" name="Freihandform: Form 159"/>
            <p:cNvSpPr/>
            <p:nvPr/>
          </p:nvSpPr>
          <p:spPr>
            <a:xfrm>
              <a:off x="4038599" y="2525076"/>
              <a:ext cx="228600" cy="389572"/>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2" y="116205"/>
                    <a:pt x="228600" y="161925"/>
                    <a:pt x="228600" y="223838"/>
                  </a:cubicBezTo>
                  <a:lnTo>
                    <a:pt x="228600" y="388620"/>
                  </a:lnTo>
                  <a:close/>
                </a:path>
              </a:pathLst>
            </a:custGeom>
            <a:grpFill/>
            <a:ln w="9525" cap="flat">
              <a:noFill/>
              <a:prstDash val="solid"/>
              <a:miter/>
            </a:ln>
          </p:spPr>
          <p:txBody>
            <a:bodyPr rtlCol="0" anchor="ctr"/>
            <a:lstStyle/>
            <a:p>
              <a:endParaRPr lang="de-DE"/>
            </a:p>
          </p:txBody>
        </p:sp>
        <p:sp>
          <p:nvSpPr>
            <p:cNvPr id="161" name="Freihandform: Form 160"/>
            <p:cNvSpPr/>
            <p:nvPr/>
          </p:nvSpPr>
          <p:spPr>
            <a:xfrm>
              <a:off x="4338637" y="2721291"/>
              <a:ext cx="130492" cy="59055"/>
            </a:xfrm>
            <a:custGeom>
              <a:avLst/>
              <a:gdLst>
                <a:gd name="connsiteX0" fmla="*/ 130493 w 130492"/>
                <a:gd name="connsiteY0" fmla="*/ 59055 h 59055"/>
                <a:gd name="connsiteX1" fmla="*/ 0 w 130492"/>
                <a:gd name="connsiteY1" fmla="*/ 59055 h 59055"/>
                <a:gd name="connsiteX2" fmla="*/ 0 w 130492"/>
                <a:gd name="connsiteY2" fmla="*/ 0 h 59055"/>
                <a:gd name="connsiteX3" fmla="*/ 130493 w 130492"/>
                <a:gd name="connsiteY3" fmla="*/ 0 h 59055"/>
                <a:gd name="connsiteX4" fmla="*/ 130493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3" y="59055"/>
                  </a:moveTo>
                  <a:lnTo>
                    <a:pt x="0" y="59055"/>
                  </a:lnTo>
                  <a:lnTo>
                    <a:pt x="0" y="0"/>
                  </a:lnTo>
                  <a:lnTo>
                    <a:pt x="130493" y="0"/>
                  </a:lnTo>
                  <a:lnTo>
                    <a:pt x="130493" y="59055"/>
                  </a:lnTo>
                  <a:close/>
                </a:path>
              </a:pathLst>
            </a:custGeom>
            <a:grpFill/>
            <a:ln w="9525" cap="flat">
              <a:noFill/>
              <a:prstDash val="solid"/>
              <a:miter/>
            </a:ln>
          </p:spPr>
          <p:txBody>
            <a:bodyPr rtlCol="0" anchor="ctr"/>
            <a:lstStyle/>
            <a:p>
              <a:endParaRPr lang="de-DE"/>
            </a:p>
          </p:txBody>
        </p:sp>
        <p:sp>
          <p:nvSpPr>
            <p:cNvPr id="162" name="Freihandform: Form 161"/>
            <p:cNvSpPr/>
            <p:nvPr/>
          </p:nvSpPr>
          <p:spPr>
            <a:xfrm>
              <a:off x="4502467" y="2545079"/>
              <a:ext cx="342900" cy="368617"/>
            </a:xfrm>
            <a:custGeom>
              <a:avLst/>
              <a:gdLst>
                <a:gd name="connsiteX0" fmla="*/ 136207 w 342900"/>
                <a:gd name="connsiteY0" fmla="*/ 0 h 368617"/>
                <a:gd name="connsiteX1" fmla="*/ 205740 w 342900"/>
                <a:gd name="connsiteY1" fmla="*/ 0 h 368617"/>
                <a:gd name="connsiteX2" fmla="*/ 342900 w 342900"/>
                <a:gd name="connsiteY2" fmla="*/ 368618 h 368617"/>
                <a:gd name="connsiteX3" fmla="*/ 271463 w 342900"/>
                <a:gd name="connsiteY3" fmla="*/ 368618 h 368617"/>
                <a:gd name="connsiteX4" fmla="*/ 244792 w 342900"/>
                <a:gd name="connsiteY4" fmla="*/ 290512 h 368617"/>
                <a:gd name="connsiteX5" fmla="*/ 96202 w 342900"/>
                <a:gd name="connsiteY5" fmla="*/ 290512 h 368617"/>
                <a:gd name="connsiteX6" fmla="*/ 69532 w 342900"/>
                <a:gd name="connsiteY6" fmla="*/ 368618 h 368617"/>
                <a:gd name="connsiteX7" fmla="*/ 0 w 342900"/>
                <a:gd name="connsiteY7" fmla="*/ 368618 h 368617"/>
                <a:gd name="connsiteX8" fmla="*/ 136207 w 342900"/>
                <a:gd name="connsiteY8" fmla="*/ 0 h 368617"/>
                <a:gd name="connsiteX9" fmla="*/ 116205 w 342900"/>
                <a:gd name="connsiteY9" fmla="*/ 231458 h 368617"/>
                <a:gd name="connsiteX10" fmla="*/ 223838 w 342900"/>
                <a:gd name="connsiteY10" fmla="*/ 231458 h 368617"/>
                <a:gd name="connsiteX11" fmla="*/ 170497 w 342900"/>
                <a:gd name="connsiteY11" fmla="*/ 75247 h 368617"/>
                <a:gd name="connsiteX12" fmla="*/ 169545 w 342900"/>
                <a:gd name="connsiteY12" fmla="*/ 75247 h 368617"/>
                <a:gd name="connsiteX13" fmla="*/ 116205 w 342900"/>
                <a:gd name="connsiteY13" fmla="*/ 231458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2900" h="368617">
                  <a:moveTo>
                    <a:pt x="136207" y="0"/>
                  </a:moveTo>
                  <a:lnTo>
                    <a:pt x="205740" y="0"/>
                  </a:lnTo>
                  <a:lnTo>
                    <a:pt x="342900" y="368618"/>
                  </a:lnTo>
                  <a:lnTo>
                    <a:pt x="271463" y="368618"/>
                  </a:lnTo>
                  <a:lnTo>
                    <a:pt x="244792" y="290512"/>
                  </a:lnTo>
                  <a:lnTo>
                    <a:pt x="96202" y="290512"/>
                  </a:lnTo>
                  <a:lnTo>
                    <a:pt x="69532" y="368618"/>
                  </a:lnTo>
                  <a:lnTo>
                    <a:pt x="0" y="368618"/>
                  </a:lnTo>
                  <a:lnTo>
                    <a:pt x="136207" y="0"/>
                  </a:lnTo>
                  <a:close/>
                  <a:moveTo>
                    <a:pt x="116205" y="231458"/>
                  </a:moveTo>
                  <a:lnTo>
                    <a:pt x="223838" y="231458"/>
                  </a:lnTo>
                  <a:lnTo>
                    <a:pt x="170497" y="75247"/>
                  </a:lnTo>
                  <a:lnTo>
                    <a:pt x="169545" y="75247"/>
                  </a:lnTo>
                  <a:lnTo>
                    <a:pt x="116205" y="231458"/>
                  </a:lnTo>
                  <a:close/>
                </a:path>
              </a:pathLst>
            </a:custGeom>
            <a:grpFill/>
            <a:ln w="9525" cap="flat">
              <a:noFill/>
              <a:prstDash val="solid"/>
              <a:miter/>
            </a:ln>
          </p:spPr>
          <p:txBody>
            <a:bodyPr rtlCol="0" anchor="ctr"/>
            <a:lstStyle/>
            <a:p>
              <a:endParaRPr lang="de-DE"/>
            </a:p>
          </p:txBody>
        </p:sp>
        <p:sp>
          <p:nvSpPr>
            <p:cNvPr id="163" name="Freihandform: Form 162"/>
            <p:cNvSpPr/>
            <p:nvPr/>
          </p:nvSpPr>
          <p:spPr>
            <a:xfrm>
              <a:off x="4900612" y="2525076"/>
              <a:ext cx="61912" cy="388620"/>
            </a:xfrm>
            <a:custGeom>
              <a:avLst/>
              <a:gdLst>
                <a:gd name="connsiteX0" fmla="*/ 61913 w 61912"/>
                <a:gd name="connsiteY0" fmla="*/ 388620 h 388620"/>
                <a:gd name="connsiteX1" fmla="*/ 0 w 61912"/>
                <a:gd name="connsiteY1" fmla="*/ 388620 h 388620"/>
                <a:gd name="connsiteX2" fmla="*/ 0 w 61912"/>
                <a:gd name="connsiteY2" fmla="*/ 14288 h 388620"/>
                <a:gd name="connsiteX3" fmla="*/ 61913 w 61912"/>
                <a:gd name="connsiteY3" fmla="*/ 0 h 388620"/>
                <a:gd name="connsiteX4" fmla="*/ 61913 w 61912"/>
                <a:gd name="connsiteY4" fmla="*/ 388620 h 388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8620">
                  <a:moveTo>
                    <a:pt x="61913" y="388620"/>
                  </a:moveTo>
                  <a:lnTo>
                    <a:pt x="0" y="388620"/>
                  </a:lnTo>
                  <a:lnTo>
                    <a:pt x="0" y="14288"/>
                  </a:lnTo>
                  <a:lnTo>
                    <a:pt x="61913" y="0"/>
                  </a:lnTo>
                  <a:lnTo>
                    <a:pt x="61913" y="388620"/>
                  </a:lnTo>
                  <a:close/>
                </a:path>
              </a:pathLst>
            </a:custGeom>
            <a:grpFill/>
            <a:ln w="9525" cap="flat">
              <a:noFill/>
              <a:prstDash val="solid"/>
              <a:miter/>
            </a:ln>
          </p:spPr>
          <p:txBody>
            <a:bodyPr rtlCol="0" anchor="ctr"/>
            <a:lstStyle/>
            <a:p>
              <a:endParaRPr lang="de-DE"/>
            </a:p>
          </p:txBody>
        </p:sp>
        <p:sp>
          <p:nvSpPr>
            <p:cNvPr id="164" name="Freihandform: Form 163"/>
            <p:cNvSpPr/>
            <p:nvPr/>
          </p:nvSpPr>
          <p:spPr>
            <a:xfrm>
              <a:off x="5029199" y="2641281"/>
              <a:ext cx="242887" cy="279082"/>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8"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3" y="264795"/>
                    <a:pt x="173355" y="279083"/>
                    <a:pt x="132397" y="279083"/>
                  </a:cubicBezTo>
                  <a:close/>
                  <a:moveTo>
                    <a:pt x="62865" y="115253"/>
                  </a:moveTo>
                  <a:lnTo>
                    <a:pt x="183832" y="115253"/>
                  </a:lnTo>
                  <a:cubicBezTo>
                    <a:pt x="180975" y="74295"/>
                    <a:pt x="160020" y="50482"/>
                    <a:pt x="124778" y="50482"/>
                  </a:cubicBezTo>
                  <a:cubicBezTo>
                    <a:pt x="90488" y="50482"/>
                    <a:pt x="68580" y="74295"/>
                    <a:pt x="62865" y="115253"/>
                  </a:cubicBezTo>
                  <a:close/>
                </a:path>
              </a:pathLst>
            </a:custGeom>
            <a:grpFill/>
            <a:ln w="9525" cap="flat">
              <a:noFill/>
              <a:prstDash val="solid"/>
              <a:miter/>
            </a:ln>
          </p:spPr>
          <p:txBody>
            <a:bodyPr rtlCol="0" anchor="ctr"/>
            <a:lstStyle/>
            <a:p>
              <a:endParaRPr lang="de-DE"/>
            </a:p>
          </p:txBody>
        </p:sp>
        <p:sp>
          <p:nvSpPr>
            <p:cNvPr id="166" name="Freihandform: Form 165"/>
            <p:cNvSpPr/>
            <p:nvPr/>
          </p:nvSpPr>
          <p:spPr>
            <a:xfrm>
              <a:off x="5306377" y="2646997"/>
              <a:ext cx="255269" cy="266700"/>
            </a:xfrm>
            <a:custGeom>
              <a:avLst/>
              <a:gdLst>
                <a:gd name="connsiteX0" fmla="*/ 255270 w 255269"/>
                <a:gd name="connsiteY0" fmla="*/ 266700 h 266700"/>
                <a:gd name="connsiteX1" fmla="*/ 183832 w 255269"/>
                <a:gd name="connsiteY1" fmla="*/ 266700 h 266700"/>
                <a:gd name="connsiteX2" fmla="*/ 126682 w 255269"/>
                <a:gd name="connsiteY2" fmla="*/ 174307 h 266700"/>
                <a:gd name="connsiteX3" fmla="*/ 125730 w 255269"/>
                <a:gd name="connsiteY3" fmla="*/ 174307 h 266700"/>
                <a:gd name="connsiteX4" fmla="*/ 70485 w 255269"/>
                <a:gd name="connsiteY4" fmla="*/ 266700 h 266700"/>
                <a:gd name="connsiteX5" fmla="*/ 0 w 255269"/>
                <a:gd name="connsiteY5" fmla="*/ 266700 h 266700"/>
                <a:gd name="connsiteX6" fmla="*/ 91440 w 255269"/>
                <a:gd name="connsiteY6" fmla="*/ 128588 h 266700"/>
                <a:gd name="connsiteX7" fmla="*/ 6667 w 255269"/>
                <a:gd name="connsiteY7" fmla="*/ 0 h 266700"/>
                <a:gd name="connsiteX8" fmla="*/ 77153 w 255269"/>
                <a:gd name="connsiteY8" fmla="*/ 0 h 266700"/>
                <a:gd name="connsiteX9" fmla="*/ 127635 w 255269"/>
                <a:gd name="connsiteY9" fmla="*/ 81915 h 266700"/>
                <a:gd name="connsiteX10" fmla="*/ 128588 w 255269"/>
                <a:gd name="connsiteY10" fmla="*/ 81915 h 266700"/>
                <a:gd name="connsiteX11" fmla="*/ 178117 w 255269"/>
                <a:gd name="connsiteY11" fmla="*/ 0 h 266700"/>
                <a:gd name="connsiteX12" fmla="*/ 247650 w 255269"/>
                <a:gd name="connsiteY12" fmla="*/ 0 h 266700"/>
                <a:gd name="connsiteX13" fmla="*/ 163830 w 255269"/>
                <a:gd name="connsiteY13" fmla="*/ 127635 h 266700"/>
                <a:gd name="connsiteX14" fmla="*/ 255270 w 255269"/>
                <a:gd name="connsiteY14" fmla="*/ 26670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5269" h="266700">
                  <a:moveTo>
                    <a:pt x="255270" y="266700"/>
                  </a:moveTo>
                  <a:lnTo>
                    <a:pt x="183832" y="266700"/>
                  </a:lnTo>
                  <a:lnTo>
                    <a:pt x="126682" y="174307"/>
                  </a:lnTo>
                  <a:lnTo>
                    <a:pt x="125730" y="174307"/>
                  </a:lnTo>
                  <a:lnTo>
                    <a:pt x="70485" y="266700"/>
                  </a:lnTo>
                  <a:lnTo>
                    <a:pt x="0" y="266700"/>
                  </a:lnTo>
                  <a:lnTo>
                    <a:pt x="91440" y="128588"/>
                  </a:lnTo>
                  <a:lnTo>
                    <a:pt x="6667" y="0"/>
                  </a:lnTo>
                  <a:lnTo>
                    <a:pt x="77153" y="0"/>
                  </a:lnTo>
                  <a:lnTo>
                    <a:pt x="127635" y="81915"/>
                  </a:lnTo>
                  <a:lnTo>
                    <a:pt x="128588" y="81915"/>
                  </a:lnTo>
                  <a:lnTo>
                    <a:pt x="178117" y="0"/>
                  </a:lnTo>
                  <a:lnTo>
                    <a:pt x="247650" y="0"/>
                  </a:lnTo>
                  <a:lnTo>
                    <a:pt x="163830" y="127635"/>
                  </a:lnTo>
                  <a:lnTo>
                    <a:pt x="255270" y="266700"/>
                  </a:lnTo>
                  <a:close/>
                </a:path>
              </a:pathLst>
            </a:custGeom>
            <a:grpFill/>
            <a:ln w="9525" cap="flat">
              <a:noFill/>
              <a:prstDash val="solid"/>
              <a:miter/>
            </a:ln>
          </p:spPr>
          <p:txBody>
            <a:bodyPr rtlCol="0" anchor="ctr"/>
            <a:lstStyle/>
            <a:p>
              <a:endParaRPr lang="de-DE"/>
            </a:p>
          </p:txBody>
        </p:sp>
        <p:sp>
          <p:nvSpPr>
            <p:cNvPr id="167" name="Freihandform: Form 166"/>
            <p:cNvSpPr/>
            <p:nvPr/>
          </p:nvSpPr>
          <p:spPr>
            <a:xfrm>
              <a:off x="5594967" y="2641281"/>
              <a:ext cx="225759" cy="279082"/>
            </a:xfrm>
            <a:custGeom>
              <a:avLst/>
              <a:gdLst>
                <a:gd name="connsiteX0" fmla="*/ 114317 w 225759"/>
                <a:gd name="connsiteY0" fmla="*/ 107632 h 279082"/>
                <a:gd name="connsiteX1" fmla="*/ 164799 w 225759"/>
                <a:gd name="connsiteY1" fmla="*/ 113347 h 279082"/>
                <a:gd name="connsiteX2" fmla="*/ 164799 w 225759"/>
                <a:gd name="connsiteY2" fmla="*/ 103822 h 279082"/>
                <a:gd name="connsiteX3" fmla="*/ 105744 w 225759"/>
                <a:gd name="connsiteY3" fmla="*/ 52388 h 279082"/>
                <a:gd name="connsiteX4" fmla="*/ 38117 w 225759"/>
                <a:gd name="connsiteY4" fmla="*/ 67628 h 279082"/>
                <a:gd name="connsiteX5" fmla="*/ 24782 w 225759"/>
                <a:gd name="connsiteY5" fmla="*/ 15240 h 279082"/>
                <a:gd name="connsiteX6" fmla="*/ 112412 w 225759"/>
                <a:gd name="connsiteY6" fmla="*/ 0 h 279082"/>
                <a:gd name="connsiteX7" fmla="*/ 225759 w 225759"/>
                <a:gd name="connsiteY7" fmla="*/ 102870 h 279082"/>
                <a:gd name="connsiteX8" fmla="*/ 225759 w 225759"/>
                <a:gd name="connsiteY8" fmla="*/ 273368 h 279082"/>
                <a:gd name="connsiteX9" fmla="*/ 166704 w 225759"/>
                <a:gd name="connsiteY9" fmla="*/ 273368 h 279082"/>
                <a:gd name="connsiteX10" fmla="*/ 166704 w 225759"/>
                <a:gd name="connsiteY10" fmla="*/ 244793 h 279082"/>
                <a:gd name="connsiteX11" fmla="*/ 165752 w 225759"/>
                <a:gd name="connsiteY11" fmla="*/ 244793 h 279082"/>
                <a:gd name="connsiteX12" fmla="*/ 87647 w 225759"/>
                <a:gd name="connsiteY12" fmla="*/ 279083 h 279082"/>
                <a:gd name="connsiteX13" fmla="*/ 17 w 225759"/>
                <a:gd name="connsiteY13" fmla="*/ 194310 h 279082"/>
                <a:gd name="connsiteX14" fmla="*/ 114317 w 225759"/>
                <a:gd name="connsiteY14" fmla="*/ 107632 h 279082"/>
                <a:gd name="connsiteX15" fmla="*/ 103839 w 225759"/>
                <a:gd name="connsiteY15" fmla="*/ 232410 h 279082"/>
                <a:gd name="connsiteX16" fmla="*/ 164799 w 225759"/>
                <a:gd name="connsiteY16" fmla="*/ 200025 h 279082"/>
                <a:gd name="connsiteX17" fmla="*/ 164799 w 225759"/>
                <a:gd name="connsiteY17" fmla="*/ 154305 h 279082"/>
                <a:gd name="connsiteX18" fmla="*/ 120984 w 225759"/>
                <a:gd name="connsiteY18" fmla="*/ 149543 h 279082"/>
                <a:gd name="connsiteX19" fmla="*/ 59072 w 225759"/>
                <a:gd name="connsiteY19" fmla="*/ 193358 h 279082"/>
                <a:gd name="connsiteX20" fmla="*/ 103839 w 225759"/>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59" h="279082">
                  <a:moveTo>
                    <a:pt x="114317" y="107632"/>
                  </a:moveTo>
                  <a:cubicBezTo>
                    <a:pt x="131462" y="107632"/>
                    <a:pt x="147654" y="108585"/>
                    <a:pt x="164799" y="113347"/>
                  </a:cubicBezTo>
                  <a:lnTo>
                    <a:pt x="164799" y="103822"/>
                  </a:lnTo>
                  <a:cubicBezTo>
                    <a:pt x="164799" y="69532"/>
                    <a:pt x="144797" y="52388"/>
                    <a:pt x="105744" y="52388"/>
                  </a:cubicBezTo>
                  <a:cubicBezTo>
                    <a:pt x="83837" y="52388"/>
                    <a:pt x="60024" y="57150"/>
                    <a:pt x="38117" y="67628"/>
                  </a:cubicBezTo>
                  <a:lnTo>
                    <a:pt x="24782" y="15240"/>
                  </a:lnTo>
                  <a:cubicBezTo>
                    <a:pt x="49547" y="5715"/>
                    <a:pt x="81932" y="0"/>
                    <a:pt x="112412" y="0"/>
                  </a:cubicBezTo>
                  <a:cubicBezTo>
                    <a:pt x="187659" y="0"/>
                    <a:pt x="225759" y="35243"/>
                    <a:pt x="225759" y="102870"/>
                  </a:cubicBezTo>
                  <a:lnTo>
                    <a:pt x="225759" y="273368"/>
                  </a:lnTo>
                  <a:lnTo>
                    <a:pt x="166704" y="273368"/>
                  </a:lnTo>
                  <a:lnTo>
                    <a:pt x="166704" y="244793"/>
                  </a:lnTo>
                  <a:lnTo>
                    <a:pt x="165752" y="244793"/>
                  </a:lnTo>
                  <a:cubicBezTo>
                    <a:pt x="142892" y="268605"/>
                    <a:pt x="119079" y="279083"/>
                    <a:pt x="87647" y="279083"/>
                  </a:cubicBezTo>
                  <a:cubicBezTo>
                    <a:pt x="34307" y="279083"/>
                    <a:pt x="17" y="245745"/>
                    <a:pt x="17" y="194310"/>
                  </a:cubicBezTo>
                  <a:cubicBezTo>
                    <a:pt x="-936" y="138113"/>
                    <a:pt x="39069" y="107632"/>
                    <a:pt x="114317" y="107632"/>
                  </a:cubicBezTo>
                  <a:close/>
                  <a:moveTo>
                    <a:pt x="103839" y="232410"/>
                  </a:moveTo>
                  <a:cubicBezTo>
                    <a:pt x="126699" y="232410"/>
                    <a:pt x="147654" y="220980"/>
                    <a:pt x="164799" y="200025"/>
                  </a:cubicBezTo>
                  <a:lnTo>
                    <a:pt x="164799" y="154305"/>
                  </a:lnTo>
                  <a:cubicBezTo>
                    <a:pt x="150512" y="150495"/>
                    <a:pt x="135272" y="149543"/>
                    <a:pt x="120984" y="149543"/>
                  </a:cubicBezTo>
                  <a:cubicBezTo>
                    <a:pt x="81932" y="149543"/>
                    <a:pt x="59072" y="165735"/>
                    <a:pt x="59072" y="193358"/>
                  </a:cubicBezTo>
                  <a:cubicBezTo>
                    <a:pt x="59072" y="217170"/>
                    <a:pt x="76217" y="232410"/>
                    <a:pt x="103839" y="232410"/>
                  </a:cubicBezTo>
                  <a:close/>
                </a:path>
              </a:pathLst>
            </a:custGeom>
            <a:grpFill/>
            <a:ln w="9525" cap="flat">
              <a:noFill/>
              <a:prstDash val="solid"/>
              <a:miter/>
            </a:ln>
          </p:spPr>
          <p:txBody>
            <a:bodyPr rtlCol="0" anchor="ctr"/>
            <a:lstStyle/>
            <a:p>
              <a:endParaRPr lang="de-DE"/>
            </a:p>
          </p:txBody>
        </p:sp>
        <p:sp>
          <p:nvSpPr>
            <p:cNvPr id="169" name="Freihandform: Form 168"/>
            <p:cNvSpPr/>
            <p:nvPr/>
          </p:nvSpPr>
          <p:spPr>
            <a:xfrm>
              <a:off x="5900737" y="2641281"/>
              <a:ext cx="228600" cy="27336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7 w 228600"/>
                <a:gd name="connsiteY3" fmla="*/ 55245 h 273367"/>
                <a:gd name="connsiteX4" fmla="*/ 61913 w 228600"/>
                <a:gd name="connsiteY4" fmla="*/ 120015 h 273367"/>
                <a:gd name="connsiteX5" fmla="*/ 61913 w 228600"/>
                <a:gd name="connsiteY5" fmla="*/ 273368 h 273367"/>
                <a:gd name="connsiteX6" fmla="*/ 0 w 228600"/>
                <a:gd name="connsiteY6" fmla="*/ 273368 h 273367"/>
                <a:gd name="connsiteX7" fmla="*/ 0 w 228600"/>
                <a:gd name="connsiteY7" fmla="*/ 6668 h 273367"/>
                <a:gd name="connsiteX8" fmla="*/ 61913 w 228600"/>
                <a:gd name="connsiteY8" fmla="*/ 6668 h 273367"/>
                <a:gd name="connsiteX9" fmla="*/ 61913 w 228600"/>
                <a:gd name="connsiteY9" fmla="*/ 39053 h 273367"/>
                <a:gd name="connsiteX10" fmla="*/ 62865 w 228600"/>
                <a:gd name="connsiteY10" fmla="*/ 39053 h 273367"/>
                <a:gd name="connsiteX11" fmla="*/ 140970 w 228600"/>
                <a:gd name="connsiteY11" fmla="*/ 0 h 273367"/>
                <a:gd name="connsiteX12" fmla="*/ 228600 w 228600"/>
                <a:gd name="connsiteY12" fmla="*/ 107632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7" y="55245"/>
                    <a:pt x="117157"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7" y="15240"/>
                    <a:pt x="106680" y="0"/>
                    <a:pt x="140970" y="0"/>
                  </a:cubicBezTo>
                  <a:cubicBezTo>
                    <a:pt x="201930" y="0"/>
                    <a:pt x="228600" y="44768"/>
                    <a:pt x="228600" y="107632"/>
                  </a:cubicBezTo>
                  <a:lnTo>
                    <a:pt x="228600" y="272415"/>
                  </a:lnTo>
                  <a:close/>
                </a:path>
              </a:pathLst>
            </a:custGeom>
            <a:grpFill/>
            <a:ln w="9525" cap="flat">
              <a:noFill/>
              <a:prstDash val="solid"/>
              <a:miter/>
            </a:ln>
          </p:spPr>
          <p:txBody>
            <a:bodyPr rtlCol="0" anchor="ctr"/>
            <a:lstStyle/>
            <a:p>
              <a:endParaRPr lang="de-DE"/>
            </a:p>
          </p:txBody>
        </p:sp>
        <p:sp>
          <p:nvSpPr>
            <p:cNvPr id="170" name="Freihandform: Form 169"/>
            <p:cNvSpPr/>
            <p:nvPr/>
          </p:nvSpPr>
          <p:spPr>
            <a:xfrm>
              <a:off x="6195059" y="2525076"/>
              <a:ext cx="248602" cy="396239"/>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3 w 248602"/>
                <a:gd name="connsiteY5" fmla="*/ 0 h 396239"/>
                <a:gd name="connsiteX6" fmla="*/ 248603 w 248602"/>
                <a:gd name="connsiteY6" fmla="*/ 389573 h 396239"/>
                <a:gd name="connsiteX7" fmla="*/ 187643 w 248602"/>
                <a:gd name="connsiteY7" fmla="*/ 389573 h 396239"/>
                <a:gd name="connsiteX8" fmla="*/ 187643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1913 w 248602"/>
                <a:gd name="connsiteY12" fmla="*/ 255270 h 396239"/>
                <a:gd name="connsiteX13" fmla="*/ 123825 w 248602"/>
                <a:gd name="connsiteY13" fmla="*/ 340995 h 396239"/>
                <a:gd name="connsiteX14" fmla="*/ 187643 w 248602"/>
                <a:gd name="connsiteY14" fmla="*/ 305753 h 396239"/>
                <a:gd name="connsiteX15" fmla="*/ 187643 w 248602"/>
                <a:gd name="connsiteY15" fmla="*/ 207645 h 396239"/>
                <a:gd name="connsiteX16" fmla="*/ 123825 w 248602"/>
                <a:gd name="connsiteY16" fmla="*/ 172402 h 396239"/>
                <a:gd name="connsiteX17" fmla="*/ 61913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3" y="130493"/>
                    <a:pt x="185738" y="152400"/>
                  </a:cubicBezTo>
                  <a:lnTo>
                    <a:pt x="186690" y="152400"/>
                  </a:lnTo>
                  <a:lnTo>
                    <a:pt x="186690" y="15240"/>
                  </a:lnTo>
                  <a:lnTo>
                    <a:pt x="248603" y="0"/>
                  </a:lnTo>
                  <a:lnTo>
                    <a:pt x="248603" y="389573"/>
                  </a:lnTo>
                  <a:lnTo>
                    <a:pt x="187643" y="389573"/>
                  </a:lnTo>
                  <a:lnTo>
                    <a:pt x="187643" y="358140"/>
                  </a:lnTo>
                  <a:lnTo>
                    <a:pt x="186690" y="358140"/>
                  </a:lnTo>
                  <a:cubicBezTo>
                    <a:pt x="167640" y="381953"/>
                    <a:pt x="140018" y="396240"/>
                    <a:pt x="106680" y="396240"/>
                  </a:cubicBezTo>
                  <a:cubicBezTo>
                    <a:pt x="43815" y="395288"/>
                    <a:pt x="0" y="340995"/>
                    <a:pt x="0" y="255270"/>
                  </a:cubicBezTo>
                  <a:close/>
                  <a:moveTo>
                    <a:pt x="61913" y="255270"/>
                  </a:moveTo>
                  <a:cubicBezTo>
                    <a:pt x="61913" y="309563"/>
                    <a:pt x="84772" y="340995"/>
                    <a:pt x="123825" y="340995"/>
                  </a:cubicBezTo>
                  <a:cubicBezTo>
                    <a:pt x="147638" y="340995"/>
                    <a:pt x="167640" y="329565"/>
                    <a:pt x="187643" y="305753"/>
                  </a:cubicBezTo>
                  <a:lnTo>
                    <a:pt x="187643" y="207645"/>
                  </a:lnTo>
                  <a:cubicBezTo>
                    <a:pt x="169545" y="183833"/>
                    <a:pt x="149543" y="172402"/>
                    <a:pt x="123825" y="172402"/>
                  </a:cubicBezTo>
                  <a:cubicBezTo>
                    <a:pt x="82868" y="172402"/>
                    <a:pt x="61913" y="201930"/>
                    <a:pt x="61913" y="255270"/>
                  </a:cubicBezTo>
                  <a:close/>
                </a:path>
              </a:pathLst>
            </a:custGeom>
            <a:grpFill/>
            <a:ln w="9525" cap="flat">
              <a:noFill/>
              <a:prstDash val="solid"/>
              <a:miter/>
            </a:ln>
          </p:spPr>
          <p:txBody>
            <a:bodyPr rtlCol="0" anchor="ctr"/>
            <a:lstStyle/>
            <a:p>
              <a:endParaRPr lang="de-DE"/>
            </a:p>
          </p:txBody>
        </p:sp>
        <p:sp>
          <p:nvSpPr>
            <p:cNvPr id="171" name="Freihandform: Form 170"/>
            <p:cNvSpPr/>
            <p:nvPr/>
          </p:nvSpPr>
          <p:spPr>
            <a:xfrm>
              <a:off x="6511289" y="2641281"/>
              <a:ext cx="242887" cy="279082"/>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7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3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8" y="0"/>
                  </a:cubicBezTo>
                  <a:cubicBezTo>
                    <a:pt x="196215" y="0"/>
                    <a:pt x="242887" y="53340"/>
                    <a:pt x="242887" y="135255"/>
                  </a:cubicBezTo>
                  <a:cubicBezTo>
                    <a:pt x="242887" y="143828"/>
                    <a:pt x="241935" y="153353"/>
                    <a:pt x="241935" y="160972"/>
                  </a:cubicBezTo>
                  <a:lnTo>
                    <a:pt x="62865" y="160972"/>
                  </a:lnTo>
                  <a:cubicBezTo>
                    <a:pt x="69532" y="201930"/>
                    <a:pt x="94297" y="225743"/>
                    <a:pt x="132397" y="225743"/>
                  </a:cubicBezTo>
                  <a:cubicBezTo>
                    <a:pt x="157162" y="225743"/>
                    <a:pt x="177165" y="216218"/>
                    <a:pt x="198120" y="194310"/>
                  </a:cubicBezTo>
                  <a:lnTo>
                    <a:pt x="237172" y="235268"/>
                  </a:lnTo>
                  <a:cubicBezTo>
                    <a:pt x="206692" y="264795"/>
                    <a:pt x="172403" y="279083"/>
                    <a:pt x="132397" y="279083"/>
                  </a:cubicBezTo>
                  <a:close/>
                  <a:moveTo>
                    <a:pt x="62865" y="115253"/>
                  </a:moveTo>
                  <a:lnTo>
                    <a:pt x="183833" y="115253"/>
                  </a:lnTo>
                  <a:cubicBezTo>
                    <a:pt x="180975" y="74295"/>
                    <a:pt x="160020" y="50482"/>
                    <a:pt x="124778" y="50482"/>
                  </a:cubicBezTo>
                  <a:cubicBezTo>
                    <a:pt x="90488" y="50482"/>
                    <a:pt x="67628" y="74295"/>
                    <a:pt x="62865" y="115253"/>
                  </a:cubicBezTo>
                  <a:close/>
                </a:path>
              </a:pathLst>
            </a:custGeom>
            <a:grpFill/>
            <a:ln w="9525" cap="flat">
              <a:noFill/>
              <a:prstDash val="solid"/>
              <a:miter/>
            </a:ln>
          </p:spPr>
          <p:txBody>
            <a:bodyPr rtlCol="0" anchor="ctr"/>
            <a:lstStyle/>
            <a:p>
              <a:endParaRPr lang="de-DE"/>
            </a:p>
          </p:txBody>
        </p:sp>
        <p:sp>
          <p:nvSpPr>
            <p:cNvPr id="172" name="Freihandform: Form 171"/>
            <p:cNvSpPr/>
            <p:nvPr/>
          </p:nvSpPr>
          <p:spPr>
            <a:xfrm>
              <a:off x="6824662" y="2641039"/>
              <a:ext cx="160019" cy="272657"/>
            </a:xfrm>
            <a:custGeom>
              <a:avLst/>
              <a:gdLst>
                <a:gd name="connsiteX0" fmla="*/ 160020 w 160019"/>
                <a:gd name="connsiteY0" fmla="*/ 5005 h 272657"/>
                <a:gd name="connsiteX1" fmla="*/ 150495 w 160019"/>
                <a:gd name="connsiteY1" fmla="*/ 68823 h 272657"/>
                <a:gd name="connsiteX2" fmla="*/ 116205 w 160019"/>
                <a:gd name="connsiteY2" fmla="*/ 60250 h 272657"/>
                <a:gd name="connsiteX3" fmla="*/ 61913 w 160019"/>
                <a:gd name="connsiteY3" fmla="*/ 135498 h 272657"/>
                <a:gd name="connsiteX4" fmla="*/ 61913 w 160019"/>
                <a:gd name="connsiteY4" fmla="*/ 272658 h 272657"/>
                <a:gd name="connsiteX5" fmla="*/ 0 w 160019"/>
                <a:gd name="connsiteY5" fmla="*/ 272658 h 272657"/>
                <a:gd name="connsiteX6" fmla="*/ 0 w 160019"/>
                <a:gd name="connsiteY6" fmla="*/ 5958 h 272657"/>
                <a:gd name="connsiteX7" fmla="*/ 60960 w 160019"/>
                <a:gd name="connsiteY7" fmla="*/ 5958 h 272657"/>
                <a:gd name="connsiteX8" fmla="*/ 60960 w 160019"/>
                <a:gd name="connsiteY8" fmla="*/ 40248 h 272657"/>
                <a:gd name="connsiteX9" fmla="*/ 61913 w 160019"/>
                <a:gd name="connsiteY9" fmla="*/ 40248 h 272657"/>
                <a:gd name="connsiteX10" fmla="*/ 131445 w 160019"/>
                <a:gd name="connsiteY10" fmla="*/ 243 h 272657"/>
                <a:gd name="connsiteX11" fmla="*/ 160020 w 160019"/>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grpFill/>
            <a:ln w="9525" cap="flat">
              <a:noFill/>
              <a:prstDash val="solid"/>
              <a:miter/>
            </a:ln>
          </p:spPr>
          <p:txBody>
            <a:bodyPr rtlCol="0" anchor="ctr"/>
            <a:lstStyle/>
            <a:p>
              <a:endParaRPr lang="de-DE"/>
            </a:p>
          </p:txBody>
        </p:sp>
        <p:sp>
          <p:nvSpPr>
            <p:cNvPr id="173" name="Freihandform: Form 172"/>
            <p:cNvSpPr/>
            <p:nvPr/>
          </p:nvSpPr>
          <p:spPr>
            <a:xfrm>
              <a:off x="7023734" y="2721291"/>
              <a:ext cx="130492" cy="59055"/>
            </a:xfrm>
            <a:custGeom>
              <a:avLst/>
              <a:gdLst>
                <a:gd name="connsiteX0" fmla="*/ 130492 w 130492"/>
                <a:gd name="connsiteY0" fmla="*/ 59055 h 59055"/>
                <a:gd name="connsiteX1" fmla="*/ 0 w 130492"/>
                <a:gd name="connsiteY1" fmla="*/ 59055 h 59055"/>
                <a:gd name="connsiteX2" fmla="*/ 0 w 130492"/>
                <a:gd name="connsiteY2" fmla="*/ 0 h 59055"/>
                <a:gd name="connsiteX3" fmla="*/ 130492 w 130492"/>
                <a:gd name="connsiteY3" fmla="*/ 0 h 59055"/>
                <a:gd name="connsiteX4" fmla="*/ 130492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2" y="59055"/>
                  </a:moveTo>
                  <a:lnTo>
                    <a:pt x="0" y="59055"/>
                  </a:lnTo>
                  <a:lnTo>
                    <a:pt x="0" y="0"/>
                  </a:lnTo>
                  <a:lnTo>
                    <a:pt x="130492" y="0"/>
                  </a:lnTo>
                  <a:lnTo>
                    <a:pt x="130492" y="59055"/>
                  </a:lnTo>
                  <a:close/>
                </a:path>
              </a:pathLst>
            </a:custGeom>
            <a:grpFill/>
            <a:ln w="9525" cap="flat">
              <a:noFill/>
              <a:prstDash val="solid"/>
              <a:miter/>
            </a:ln>
          </p:spPr>
          <p:txBody>
            <a:bodyPr rtlCol="0" anchor="ctr"/>
            <a:lstStyle/>
            <a:p>
              <a:endParaRPr lang="de-DE"/>
            </a:p>
          </p:txBody>
        </p:sp>
        <p:sp>
          <p:nvSpPr>
            <p:cNvPr id="174" name="Freihandform: Form 173"/>
            <p:cNvSpPr/>
            <p:nvPr/>
          </p:nvSpPr>
          <p:spPr>
            <a:xfrm>
              <a:off x="7233284" y="2545079"/>
              <a:ext cx="288607" cy="375284"/>
            </a:xfrm>
            <a:custGeom>
              <a:avLst/>
              <a:gdLst>
                <a:gd name="connsiteX0" fmla="*/ 288607 w 288607"/>
                <a:gd name="connsiteY0" fmla="*/ 222885 h 375284"/>
                <a:gd name="connsiteX1" fmla="*/ 143827 w 288607"/>
                <a:gd name="connsiteY1" fmla="*/ 375285 h 375284"/>
                <a:gd name="connsiteX2" fmla="*/ 0 w 288607"/>
                <a:gd name="connsiteY2" fmla="*/ 222885 h 375284"/>
                <a:gd name="connsiteX3" fmla="*/ 0 w 288607"/>
                <a:gd name="connsiteY3" fmla="*/ 0 h 375284"/>
                <a:gd name="connsiteX4" fmla="*/ 66675 w 288607"/>
                <a:gd name="connsiteY4" fmla="*/ 0 h 375284"/>
                <a:gd name="connsiteX5" fmla="*/ 66675 w 288607"/>
                <a:gd name="connsiteY5" fmla="*/ 219075 h 375284"/>
                <a:gd name="connsiteX6" fmla="*/ 144780 w 288607"/>
                <a:gd name="connsiteY6" fmla="*/ 312420 h 375284"/>
                <a:gd name="connsiteX7" fmla="*/ 220980 w 288607"/>
                <a:gd name="connsiteY7" fmla="*/ 219075 h 375284"/>
                <a:gd name="connsiteX8" fmla="*/ 220980 w 288607"/>
                <a:gd name="connsiteY8" fmla="*/ 0 h 375284"/>
                <a:gd name="connsiteX9" fmla="*/ 287655 w 288607"/>
                <a:gd name="connsiteY9" fmla="*/ 0 h 375284"/>
                <a:gd name="connsiteX10" fmla="*/ 287655 w 288607"/>
                <a:gd name="connsiteY10" fmla="*/ 222885 h 37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8607" h="375284">
                  <a:moveTo>
                    <a:pt x="288607" y="222885"/>
                  </a:moveTo>
                  <a:cubicBezTo>
                    <a:pt x="288607" y="311468"/>
                    <a:pt x="242888" y="375285"/>
                    <a:pt x="143827" y="375285"/>
                  </a:cubicBezTo>
                  <a:cubicBezTo>
                    <a:pt x="45720" y="375285"/>
                    <a:pt x="0" y="312420"/>
                    <a:pt x="0" y="222885"/>
                  </a:cubicBezTo>
                  <a:lnTo>
                    <a:pt x="0" y="0"/>
                  </a:lnTo>
                  <a:lnTo>
                    <a:pt x="66675" y="0"/>
                  </a:lnTo>
                  <a:lnTo>
                    <a:pt x="66675" y="219075"/>
                  </a:lnTo>
                  <a:cubicBezTo>
                    <a:pt x="66675" y="274320"/>
                    <a:pt x="90488" y="312420"/>
                    <a:pt x="144780" y="312420"/>
                  </a:cubicBezTo>
                  <a:cubicBezTo>
                    <a:pt x="199072" y="312420"/>
                    <a:pt x="220980" y="275272"/>
                    <a:pt x="220980" y="219075"/>
                  </a:cubicBezTo>
                  <a:lnTo>
                    <a:pt x="220980" y="0"/>
                  </a:lnTo>
                  <a:lnTo>
                    <a:pt x="287655" y="0"/>
                  </a:lnTo>
                  <a:lnTo>
                    <a:pt x="287655" y="222885"/>
                  </a:lnTo>
                  <a:close/>
                </a:path>
              </a:pathLst>
            </a:custGeom>
            <a:grpFill/>
            <a:ln w="9525" cap="flat">
              <a:noFill/>
              <a:prstDash val="solid"/>
              <a:miter/>
            </a:ln>
          </p:spPr>
          <p:txBody>
            <a:bodyPr rtlCol="0" anchor="ctr"/>
            <a:lstStyle/>
            <a:p>
              <a:endParaRPr lang="de-DE"/>
            </a:p>
          </p:txBody>
        </p:sp>
        <p:sp>
          <p:nvSpPr>
            <p:cNvPr id="175" name="Freihandform: Form 174"/>
            <p:cNvSpPr/>
            <p:nvPr/>
          </p:nvSpPr>
          <p:spPr>
            <a:xfrm>
              <a:off x="7605712" y="2641281"/>
              <a:ext cx="228600" cy="27336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7 w 228600"/>
                <a:gd name="connsiteY3" fmla="*/ 55245 h 273367"/>
                <a:gd name="connsiteX4" fmla="*/ 61913 w 228600"/>
                <a:gd name="connsiteY4" fmla="*/ 120015 h 273367"/>
                <a:gd name="connsiteX5" fmla="*/ 61913 w 228600"/>
                <a:gd name="connsiteY5" fmla="*/ 273368 h 273367"/>
                <a:gd name="connsiteX6" fmla="*/ 0 w 228600"/>
                <a:gd name="connsiteY6" fmla="*/ 273368 h 273367"/>
                <a:gd name="connsiteX7" fmla="*/ 0 w 228600"/>
                <a:gd name="connsiteY7" fmla="*/ 6668 h 273367"/>
                <a:gd name="connsiteX8" fmla="*/ 61913 w 228600"/>
                <a:gd name="connsiteY8" fmla="*/ 6668 h 273367"/>
                <a:gd name="connsiteX9" fmla="*/ 61913 w 228600"/>
                <a:gd name="connsiteY9" fmla="*/ 39053 h 273367"/>
                <a:gd name="connsiteX10" fmla="*/ 62865 w 228600"/>
                <a:gd name="connsiteY10" fmla="*/ 39053 h 273367"/>
                <a:gd name="connsiteX11" fmla="*/ 140970 w 228600"/>
                <a:gd name="connsiteY11" fmla="*/ 0 h 273367"/>
                <a:gd name="connsiteX12" fmla="*/ 228600 w 228600"/>
                <a:gd name="connsiteY12" fmla="*/ 107632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7" y="55245"/>
                    <a:pt x="117157"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7" y="15240"/>
                    <a:pt x="106680" y="0"/>
                    <a:pt x="140970" y="0"/>
                  </a:cubicBezTo>
                  <a:cubicBezTo>
                    <a:pt x="201930" y="0"/>
                    <a:pt x="228600" y="44768"/>
                    <a:pt x="228600" y="107632"/>
                  </a:cubicBezTo>
                  <a:lnTo>
                    <a:pt x="228600" y="272415"/>
                  </a:lnTo>
                  <a:close/>
                </a:path>
              </a:pathLst>
            </a:custGeom>
            <a:grpFill/>
            <a:ln w="9525" cap="flat">
              <a:noFill/>
              <a:prstDash val="solid"/>
              <a:miter/>
            </a:ln>
          </p:spPr>
          <p:txBody>
            <a:bodyPr rtlCol="0" anchor="ctr"/>
            <a:lstStyle/>
            <a:p>
              <a:endParaRPr lang="de-DE"/>
            </a:p>
          </p:txBody>
        </p:sp>
        <p:sp>
          <p:nvSpPr>
            <p:cNvPr id="176" name="Freihandform: Form 175"/>
            <p:cNvSpPr/>
            <p:nvPr/>
          </p:nvSpPr>
          <p:spPr>
            <a:xfrm>
              <a:off x="7904797" y="2528887"/>
              <a:ext cx="79057" cy="384810"/>
            </a:xfrm>
            <a:custGeom>
              <a:avLst/>
              <a:gdLst>
                <a:gd name="connsiteX0" fmla="*/ 79057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7 w 79057"/>
                <a:gd name="connsiteY4" fmla="*/ 38100 h 384810"/>
                <a:gd name="connsiteX5" fmla="*/ 70485 w 79057"/>
                <a:gd name="connsiteY5" fmla="*/ 384810 h 384810"/>
                <a:gd name="connsiteX6" fmla="*/ 8572 w 79057"/>
                <a:gd name="connsiteY6" fmla="*/ 384810 h 384810"/>
                <a:gd name="connsiteX7" fmla="*/ 8572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7" y="38100"/>
                  </a:moveTo>
                  <a:cubicBezTo>
                    <a:pt x="79057" y="60007"/>
                    <a:pt x="60960" y="76200"/>
                    <a:pt x="39052" y="76200"/>
                  </a:cubicBezTo>
                  <a:cubicBezTo>
                    <a:pt x="17145" y="76200"/>
                    <a:pt x="0" y="60960"/>
                    <a:pt x="0" y="38100"/>
                  </a:cubicBezTo>
                  <a:cubicBezTo>
                    <a:pt x="0" y="16193"/>
                    <a:pt x="18097" y="0"/>
                    <a:pt x="39052" y="0"/>
                  </a:cubicBezTo>
                  <a:cubicBezTo>
                    <a:pt x="60960" y="0"/>
                    <a:pt x="79057" y="16193"/>
                    <a:pt x="79057" y="38100"/>
                  </a:cubicBezTo>
                  <a:close/>
                  <a:moveTo>
                    <a:pt x="70485" y="384810"/>
                  </a:moveTo>
                  <a:lnTo>
                    <a:pt x="8572" y="384810"/>
                  </a:lnTo>
                  <a:lnTo>
                    <a:pt x="8572"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77" name="Freihandform: Form 176"/>
            <p:cNvSpPr/>
            <p:nvPr/>
          </p:nvSpPr>
          <p:spPr>
            <a:xfrm>
              <a:off x="8027669" y="2647949"/>
              <a:ext cx="259080" cy="266700"/>
            </a:xfrm>
            <a:custGeom>
              <a:avLst/>
              <a:gdLst>
                <a:gd name="connsiteX0" fmla="*/ 259080 w 259080"/>
                <a:gd name="connsiteY0" fmla="*/ 0 h 266700"/>
                <a:gd name="connsiteX1" fmla="*/ 161925 w 259080"/>
                <a:gd name="connsiteY1" fmla="*/ 266700 h 266700"/>
                <a:gd name="connsiteX2" fmla="*/ 97155 w 259080"/>
                <a:gd name="connsiteY2" fmla="*/ 266700 h 266700"/>
                <a:gd name="connsiteX3" fmla="*/ 0 w 259080"/>
                <a:gd name="connsiteY3" fmla="*/ 0 h 266700"/>
                <a:gd name="connsiteX4" fmla="*/ 68580 w 259080"/>
                <a:gd name="connsiteY4" fmla="*/ 0 h 266700"/>
                <a:gd name="connsiteX5" fmla="*/ 129540 w 259080"/>
                <a:gd name="connsiteY5" fmla="*/ 193358 h 266700"/>
                <a:gd name="connsiteX6" fmla="*/ 130493 w 259080"/>
                <a:gd name="connsiteY6" fmla="*/ 193358 h 266700"/>
                <a:gd name="connsiteX7" fmla="*/ 191453 w 259080"/>
                <a:gd name="connsiteY7" fmla="*/ 0 h 266700"/>
                <a:gd name="connsiteX8" fmla="*/ 259080 w 259080"/>
                <a:gd name="connsiteY8"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080" h="266700">
                  <a:moveTo>
                    <a:pt x="259080" y="0"/>
                  </a:moveTo>
                  <a:lnTo>
                    <a:pt x="161925" y="266700"/>
                  </a:lnTo>
                  <a:lnTo>
                    <a:pt x="97155" y="266700"/>
                  </a:lnTo>
                  <a:lnTo>
                    <a:pt x="0" y="0"/>
                  </a:lnTo>
                  <a:lnTo>
                    <a:pt x="68580" y="0"/>
                  </a:lnTo>
                  <a:lnTo>
                    <a:pt x="129540" y="193358"/>
                  </a:lnTo>
                  <a:lnTo>
                    <a:pt x="130493" y="193358"/>
                  </a:lnTo>
                  <a:lnTo>
                    <a:pt x="191453" y="0"/>
                  </a:lnTo>
                  <a:lnTo>
                    <a:pt x="259080" y="0"/>
                  </a:lnTo>
                  <a:close/>
                </a:path>
              </a:pathLst>
            </a:custGeom>
            <a:grpFill/>
            <a:ln w="9525" cap="flat">
              <a:noFill/>
              <a:prstDash val="solid"/>
              <a:miter/>
            </a:ln>
          </p:spPr>
          <p:txBody>
            <a:bodyPr rtlCol="0" anchor="ctr"/>
            <a:lstStyle/>
            <a:p>
              <a:endParaRPr lang="de-DE"/>
            </a:p>
          </p:txBody>
        </p:sp>
        <p:sp>
          <p:nvSpPr>
            <p:cNvPr id="178" name="Freihandform: Form 177"/>
            <p:cNvSpPr/>
            <p:nvPr/>
          </p:nvSpPr>
          <p:spPr>
            <a:xfrm>
              <a:off x="8315324" y="2641281"/>
              <a:ext cx="242887" cy="279082"/>
            </a:xfrm>
            <a:custGeom>
              <a:avLst/>
              <a:gdLst>
                <a:gd name="connsiteX0" fmla="*/ 132398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8 w 242887"/>
                <a:gd name="connsiteY6" fmla="*/ 225743 h 279082"/>
                <a:gd name="connsiteX7" fmla="*/ 198120 w 242887"/>
                <a:gd name="connsiteY7" fmla="*/ 194310 h 279082"/>
                <a:gd name="connsiteX8" fmla="*/ 237173 w 242887"/>
                <a:gd name="connsiteY8" fmla="*/ 235268 h 279082"/>
                <a:gd name="connsiteX9" fmla="*/ 132398 w 242887"/>
                <a:gd name="connsiteY9" fmla="*/ 279083 h 279082"/>
                <a:gd name="connsiteX10" fmla="*/ 62865 w 242887"/>
                <a:gd name="connsiteY10" fmla="*/ 115253 h 279082"/>
                <a:gd name="connsiteX11" fmla="*/ 183832 w 242887"/>
                <a:gd name="connsiteY11" fmla="*/ 115253 h 279082"/>
                <a:gd name="connsiteX12" fmla="*/ 124777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8" y="225743"/>
                    <a:pt x="132398" y="225743"/>
                  </a:cubicBezTo>
                  <a:cubicBezTo>
                    <a:pt x="157163" y="225743"/>
                    <a:pt x="177165" y="216218"/>
                    <a:pt x="198120" y="194310"/>
                  </a:cubicBezTo>
                  <a:lnTo>
                    <a:pt x="237173" y="235268"/>
                  </a:lnTo>
                  <a:cubicBezTo>
                    <a:pt x="206693" y="264795"/>
                    <a:pt x="173355" y="279083"/>
                    <a:pt x="132398" y="279083"/>
                  </a:cubicBezTo>
                  <a:close/>
                  <a:moveTo>
                    <a:pt x="62865" y="115253"/>
                  </a:moveTo>
                  <a:lnTo>
                    <a:pt x="183832" y="115253"/>
                  </a:lnTo>
                  <a:cubicBezTo>
                    <a:pt x="180975" y="74295"/>
                    <a:pt x="160020" y="50482"/>
                    <a:pt x="124777" y="50482"/>
                  </a:cubicBezTo>
                  <a:cubicBezTo>
                    <a:pt x="90488" y="50482"/>
                    <a:pt x="68580" y="74295"/>
                    <a:pt x="62865" y="115253"/>
                  </a:cubicBezTo>
                  <a:close/>
                </a:path>
              </a:pathLst>
            </a:custGeom>
            <a:grpFill/>
            <a:ln w="9525" cap="flat">
              <a:noFill/>
              <a:prstDash val="solid"/>
              <a:miter/>
            </a:ln>
          </p:spPr>
          <p:txBody>
            <a:bodyPr rtlCol="0" anchor="ctr"/>
            <a:lstStyle/>
            <a:p>
              <a:endParaRPr lang="de-DE"/>
            </a:p>
          </p:txBody>
        </p:sp>
        <p:sp>
          <p:nvSpPr>
            <p:cNvPr id="179" name="Freihandform: Form 178"/>
            <p:cNvSpPr/>
            <p:nvPr/>
          </p:nvSpPr>
          <p:spPr>
            <a:xfrm>
              <a:off x="8628697" y="2641039"/>
              <a:ext cx="160019" cy="272657"/>
            </a:xfrm>
            <a:custGeom>
              <a:avLst/>
              <a:gdLst>
                <a:gd name="connsiteX0" fmla="*/ 160020 w 160019"/>
                <a:gd name="connsiteY0" fmla="*/ 5005 h 272657"/>
                <a:gd name="connsiteX1" fmla="*/ 150495 w 160019"/>
                <a:gd name="connsiteY1" fmla="*/ 68823 h 272657"/>
                <a:gd name="connsiteX2" fmla="*/ 116205 w 160019"/>
                <a:gd name="connsiteY2" fmla="*/ 60250 h 272657"/>
                <a:gd name="connsiteX3" fmla="*/ 61913 w 160019"/>
                <a:gd name="connsiteY3" fmla="*/ 135498 h 272657"/>
                <a:gd name="connsiteX4" fmla="*/ 61913 w 160019"/>
                <a:gd name="connsiteY4" fmla="*/ 272658 h 272657"/>
                <a:gd name="connsiteX5" fmla="*/ 0 w 160019"/>
                <a:gd name="connsiteY5" fmla="*/ 272658 h 272657"/>
                <a:gd name="connsiteX6" fmla="*/ 0 w 160019"/>
                <a:gd name="connsiteY6" fmla="*/ 5958 h 272657"/>
                <a:gd name="connsiteX7" fmla="*/ 60960 w 160019"/>
                <a:gd name="connsiteY7" fmla="*/ 5958 h 272657"/>
                <a:gd name="connsiteX8" fmla="*/ 60960 w 160019"/>
                <a:gd name="connsiteY8" fmla="*/ 40248 h 272657"/>
                <a:gd name="connsiteX9" fmla="*/ 61913 w 160019"/>
                <a:gd name="connsiteY9" fmla="*/ 40248 h 272657"/>
                <a:gd name="connsiteX10" fmla="*/ 131445 w 160019"/>
                <a:gd name="connsiteY10" fmla="*/ 243 h 272657"/>
                <a:gd name="connsiteX11" fmla="*/ 160020 w 160019"/>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2657">
                  <a:moveTo>
                    <a:pt x="160020" y="5005"/>
                  </a:moveTo>
                  <a:lnTo>
                    <a:pt x="150495" y="68823"/>
                  </a:lnTo>
                  <a:cubicBezTo>
                    <a:pt x="140970" y="64060"/>
                    <a:pt x="129540" y="60250"/>
                    <a:pt x="116205" y="60250"/>
                  </a:cubicBezTo>
                  <a:cubicBezTo>
                    <a:pt x="73342"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7" y="-710"/>
                    <a:pt x="150495" y="1195"/>
                    <a:pt x="160020" y="5005"/>
                  </a:cubicBezTo>
                  <a:close/>
                </a:path>
              </a:pathLst>
            </a:custGeom>
            <a:grpFill/>
            <a:ln w="9525" cap="flat">
              <a:noFill/>
              <a:prstDash val="solid"/>
              <a:miter/>
            </a:ln>
          </p:spPr>
          <p:txBody>
            <a:bodyPr rtlCol="0" anchor="ctr"/>
            <a:lstStyle/>
            <a:p>
              <a:endParaRPr lang="de-DE"/>
            </a:p>
          </p:txBody>
        </p:sp>
        <p:sp>
          <p:nvSpPr>
            <p:cNvPr id="180" name="Freihandform: Form 179"/>
            <p:cNvSpPr/>
            <p:nvPr/>
          </p:nvSpPr>
          <p:spPr>
            <a:xfrm>
              <a:off x="8818244" y="2640329"/>
              <a:ext cx="205740" cy="280034"/>
            </a:xfrm>
            <a:custGeom>
              <a:avLst/>
              <a:gdLst>
                <a:gd name="connsiteX0" fmla="*/ 29528 w 205740"/>
                <a:gd name="connsiteY0" fmla="*/ 198120 h 280034"/>
                <a:gd name="connsiteX1" fmla="*/ 104775 w 205740"/>
                <a:gd name="connsiteY1" fmla="*/ 227647 h 280034"/>
                <a:gd name="connsiteX2" fmla="*/ 143828 w 205740"/>
                <a:gd name="connsiteY2" fmla="*/ 200978 h 280034"/>
                <a:gd name="connsiteX3" fmla="*/ 10478 w 205740"/>
                <a:gd name="connsiteY3" fmla="*/ 82868 h 280034"/>
                <a:gd name="connsiteX4" fmla="*/ 111443 w 205740"/>
                <a:gd name="connsiteY4" fmla="*/ 0 h 280034"/>
                <a:gd name="connsiteX5" fmla="*/ 203835 w 205740"/>
                <a:gd name="connsiteY5" fmla="*/ 27622 h 280034"/>
                <a:gd name="connsiteX6" fmla="*/ 174307 w 205740"/>
                <a:gd name="connsiteY6" fmla="*/ 76200 h 280034"/>
                <a:gd name="connsiteX7" fmla="*/ 110490 w 205740"/>
                <a:gd name="connsiteY7" fmla="*/ 52387 h 280034"/>
                <a:gd name="connsiteX8" fmla="*/ 72390 w 205740"/>
                <a:gd name="connsiteY8" fmla="*/ 77153 h 280034"/>
                <a:gd name="connsiteX9" fmla="*/ 205740 w 205740"/>
                <a:gd name="connsiteY9" fmla="*/ 195262 h 280034"/>
                <a:gd name="connsiteX10" fmla="*/ 102870 w 205740"/>
                <a:gd name="connsiteY10" fmla="*/ 280035 h 280034"/>
                <a:gd name="connsiteX11" fmla="*/ 0 w 205740"/>
                <a:gd name="connsiteY11" fmla="*/ 247650 h 280034"/>
                <a:gd name="connsiteX12" fmla="*/ 29528 w 205740"/>
                <a:gd name="connsiteY12" fmla="*/ 198120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4">
                  <a:moveTo>
                    <a:pt x="29528" y="198120"/>
                  </a:moveTo>
                  <a:cubicBezTo>
                    <a:pt x="56198" y="218122"/>
                    <a:pt x="80963" y="227647"/>
                    <a:pt x="104775" y="227647"/>
                  </a:cubicBezTo>
                  <a:cubicBezTo>
                    <a:pt x="127635" y="227647"/>
                    <a:pt x="143828" y="217170"/>
                    <a:pt x="143828" y="200978"/>
                  </a:cubicBezTo>
                  <a:cubicBezTo>
                    <a:pt x="143828" y="155258"/>
                    <a:pt x="10478" y="171450"/>
                    <a:pt x="10478" y="82868"/>
                  </a:cubicBezTo>
                  <a:cubicBezTo>
                    <a:pt x="10478" y="33338"/>
                    <a:pt x="51435" y="0"/>
                    <a:pt x="111443" y="0"/>
                  </a:cubicBezTo>
                  <a:cubicBezTo>
                    <a:pt x="143828" y="0"/>
                    <a:pt x="175260" y="9525"/>
                    <a:pt x="203835" y="27622"/>
                  </a:cubicBezTo>
                  <a:lnTo>
                    <a:pt x="174307" y="76200"/>
                  </a:lnTo>
                  <a:cubicBezTo>
                    <a:pt x="151448" y="60007"/>
                    <a:pt x="130493" y="52387"/>
                    <a:pt x="110490" y="52387"/>
                  </a:cubicBezTo>
                  <a:cubicBezTo>
                    <a:pt x="87630" y="52387"/>
                    <a:pt x="72390" y="61912"/>
                    <a:pt x="72390" y="77153"/>
                  </a:cubicBezTo>
                  <a:cubicBezTo>
                    <a:pt x="72390" y="120968"/>
                    <a:pt x="205740" y="105728"/>
                    <a:pt x="205740" y="195262"/>
                  </a:cubicBezTo>
                  <a:cubicBezTo>
                    <a:pt x="205740" y="245745"/>
                    <a:pt x="164782" y="280035"/>
                    <a:pt x="102870" y="280035"/>
                  </a:cubicBezTo>
                  <a:cubicBezTo>
                    <a:pt x="67628" y="280035"/>
                    <a:pt x="31432" y="268605"/>
                    <a:pt x="0" y="247650"/>
                  </a:cubicBezTo>
                  <a:lnTo>
                    <a:pt x="29528" y="198120"/>
                  </a:lnTo>
                  <a:close/>
                </a:path>
              </a:pathLst>
            </a:custGeom>
            <a:grpFill/>
            <a:ln w="9525" cap="flat">
              <a:noFill/>
              <a:prstDash val="solid"/>
              <a:miter/>
            </a:ln>
          </p:spPr>
          <p:txBody>
            <a:bodyPr rtlCol="0" anchor="ctr"/>
            <a:lstStyle/>
            <a:p>
              <a:endParaRPr lang="de-DE"/>
            </a:p>
          </p:txBody>
        </p:sp>
        <p:sp>
          <p:nvSpPr>
            <p:cNvPr id="181" name="Freihandform: Form 180"/>
            <p:cNvSpPr/>
            <p:nvPr/>
          </p:nvSpPr>
          <p:spPr>
            <a:xfrm>
              <a:off x="9082087" y="2528887"/>
              <a:ext cx="79057" cy="384810"/>
            </a:xfrm>
            <a:custGeom>
              <a:avLst/>
              <a:gdLst>
                <a:gd name="connsiteX0" fmla="*/ 79057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7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7" y="38100"/>
                  </a:moveTo>
                  <a:cubicBezTo>
                    <a:pt x="79057" y="60007"/>
                    <a:pt x="60960" y="76200"/>
                    <a:pt x="39052" y="76200"/>
                  </a:cubicBezTo>
                  <a:cubicBezTo>
                    <a:pt x="17145" y="76200"/>
                    <a:pt x="0" y="60960"/>
                    <a:pt x="0" y="38100"/>
                  </a:cubicBezTo>
                  <a:cubicBezTo>
                    <a:pt x="0" y="16193"/>
                    <a:pt x="18098" y="0"/>
                    <a:pt x="39052" y="0"/>
                  </a:cubicBezTo>
                  <a:cubicBezTo>
                    <a:pt x="60960" y="0"/>
                    <a:pt x="79057" y="16193"/>
                    <a:pt x="79057" y="38100"/>
                  </a:cubicBezTo>
                  <a:close/>
                  <a:moveTo>
                    <a:pt x="70485" y="384810"/>
                  </a:moveTo>
                  <a:lnTo>
                    <a:pt x="8573" y="384810"/>
                  </a:lnTo>
                  <a:lnTo>
                    <a:pt x="8573"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82" name="Freihandform: Form 181"/>
            <p:cNvSpPr/>
            <p:nvPr/>
          </p:nvSpPr>
          <p:spPr>
            <a:xfrm>
              <a:off x="9205912" y="2562224"/>
              <a:ext cx="165735" cy="358139"/>
            </a:xfrm>
            <a:custGeom>
              <a:avLst/>
              <a:gdLst>
                <a:gd name="connsiteX0" fmla="*/ 165735 w 165735"/>
                <a:gd name="connsiteY0" fmla="*/ 295275 h 358139"/>
                <a:gd name="connsiteX1" fmla="*/ 165735 w 165735"/>
                <a:gd name="connsiteY1" fmla="*/ 348615 h 358139"/>
                <a:gd name="connsiteX2" fmla="*/ 113348 w 165735"/>
                <a:gd name="connsiteY2" fmla="*/ 358140 h 358139"/>
                <a:gd name="connsiteX3" fmla="*/ 40957 w 165735"/>
                <a:gd name="connsiteY3" fmla="*/ 282892 h 358139"/>
                <a:gd name="connsiteX4" fmla="*/ 40957 w 165735"/>
                <a:gd name="connsiteY4" fmla="*/ 137160 h 358139"/>
                <a:gd name="connsiteX5" fmla="*/ 0 w 165735"/>
                <a:gd name="connsiteY5" fmla="*/ 137160 h 358139"/>
                <a:gd name="connsiteX6" fmla="*/ 0 w 165735"/>
                <a:gd name="connsiteY6" fmla="*/ 85725 h 358139"/>
                <a:gd name="connsiteX7" fmla="*/ 40005 w 165735"/>
                <a:gd name="connsiteY7" fmla="*/ 85725 h 358139"/>
                <a:gd name="connsiteX8" fmla="*/ 40005 w 165735"/>
                <a:gd name="connsiteY8" fmla="*/ 13335 h 358139"/>
                <a:gd name="connsiteX9" fmla="*/ 101918 w 165735"/>
                <a:gd name="connsiteY9" fmla="*/ 0 h 358139"/>
                <a:gd name="connsiteX10" fmla="*/ 101918 w 165735"/>
                <a:gd name="connsiteY10" fmla="*/ 86677 h 358139"/>
                <a:gd name="connsiteX11" fmla="*/ 165735 w 165735"/>
                <a:gd name="connsiteY11" fmla="*/ 86677 h 358139"/>
                <a:gd name="connsiteX12" fmla="*/ 165735 w 165735"/>
                <a:gd name="connsiteY12" fmla="*/ 138113 h 358139"/>
                <a:gd name="connsiteX13" fmla="*/ 101918 w 165735"/>
                <a:gd name="connsiteY13" fmla="*/ 138113 h 358139"/>
                <a:gd name="connsiteX14" fmla="*/ 101918 w 165735"/>
                <a:gd name="connsiteY14" fmla="*/ 269558 h 358139"/>
                <a:gd name="connsiteX15" fmla="*/ 130493 w 165735"/>
                <a:gd name="connsiteY15" fmla="*/ 304800 h 358139"/>
                <a:gd name="connsiteX16" fmla="*/ 165735 w 165735"/>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5" h="358139">
                  <a:moveTo>
                    <a:pt x="165735" y="295275"/>
                  </a:moveTo>
                  <a:lnTo>
                    <a:pt x="165735" y="348615"/>
                  </a:lnTo>
                  <a:cubicBezTo>
                    <a:pt x="152400" y="355283"/>
                    <a:pt x="131445" y="358140"/>
                    <a:pt x="113348" y="358140"/>
                  </a:cubicBezTo>
                  <a:cubicBezTo>
                    <a:pt x="66675" y="358140"/>
                    <a:pt x="40957" y="331470"/>
                    <a:pt x="40957" y="282892"/>
                  </a:cubicBezTo>
                  <a:lnTo>
                    <a:pt x="40957"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3"/>
                    <a:pt x="110490" y="304800"/>
                    <a:pt x="130493" y="304800"/>
                  </a:cubicBezTo>
                  <a:cubicBezTo>
                    <a:pt x="141923" y="303848"/>
                    <a:pt x="155257" y="300038"/>
                    <a:pt x="165735" y="295275"/>
                  </a:cubicBezTo>
                  <a:close/>
                </a:path>
              </a:pathLst>
            </a:custGeom>
            <a:grpFill/>
            <a:ln w="9525" cap="flat">
              <a:noFill/>
              <a:prstDash val="solid"/>
              <a:miter/>
            </a:ln>
          </p:spPr>
          <p:txBody>
            <a:bodyPr rtlCol="0" anchor="ctr"/>
            <a:lstStyle/>
            <a:p>
              <a:endParaRPr lang="de-DE"/>
            </a:p>
          </p:txBody>
        </p:sp>
        <p:sp>
          <p:nvSpPr>
            <p:cNvPr id="183" name="Freihandform: Form 182"/>
            <p:cNvSpPr/>
            <p:nvPr/>
          </p:nvSpPr>
          <p:spPr>
            <a:xfrm>
              <a:off x="9420224" y="2533649"/>
              <a:ext cx="225742" cy="386714"/>
            </a:xfrm>
            <a:custGeom>
              <a:avLst/>
              <a:gdLst>
                <a:gd name="connsiteX0" fmla="*/ 114300 w 225742"/>
                <a:gd name="connsiteY0" fmla="*/ 215265 h 386714"/>
                <a:gd name="connsiteX1" fmla="*/ 164782 w 225742"/>
                <a:gd name="connsiteY1" fmla="*/ 220980 h 386714"/>
                <a:gd name="connsiteX2" fmla="*/ 164782 w 225742"/>
                <a:gd name="connsiteY2" fmla="*/ 211455 h 386714"/>
                <a:gd name="connsiteX3" fmla="*/ 105727 w 225742"/>
                <a:gd name="connsiteY3" fmla="*/ 160020 h 386714"/>
                <a:gd name="connsiteX4" fmla="*/ 38100 w 225742"/>
                <a:gd name="connsiteY4" fmla="*/ 175260 h 386714"/>
                <a:gd name="connsiteX5" fmla="*/ 24765 w 225742"/>
                <a:gd name="connsiteY5" fmla="*/ 122873 h 386714"/>
                <a:gd name="connsiteX6" fmla="*/ 112395 w 225742"/>
                <a:gd name="connsiteY6" fmla="*/ 107632 h 386714"/>
                <a:gd name="connsiteX7" fmla="*/ 225743 w 225742"/>
                <a:gd name="connsiteY7" fmla="*/ 210502 h 386714"/>
                <a:gd name="connsiteX8" fmla="*/ 225743 w 225742"/>
                <a:gd name="connsiteY8" fmla="*/ 381000 h 386714"/>
                <a:gd name="connsiteX9" fmla="*/ 166688 w 225742"/>
                <a:gd name="connsiteY9" fmla="*/ 381000 h 386714"/>
                <a:gd name="connsiteX10" fmla="*/ 166688 w 225742"/>
                <a:gd name="connsiteY10" fmla="*/ 352425 h 386714"/>
                <a:gd name="connsiteX11" fmla="*/ 165735 w 225742"/>
                <a:gd name="connsiteY11" fmla="*/ 352425 h 386714"/>
                <a:gd name="connsiteX12" fmla="*/ 87630 w 225742"/>
                <a:gd name="connsiteY12" fmla="*/ 386715 h 386714"/>
                <a:gd name="connsiteX13" fmla="*/ 0 w 225742"/>
                <a:gd name="connsiteY13" fmla="*/ 301942 h 386714"/>
                <a:gd name="connsiteX14" fmla="*/ 114300 w 225742"/>
                <a:gd name="connsiteY14" fmla="*/ 215265 h 386714"/>
                <a:gd name="connsiteX15" fmla="*/ 63818 w 225742"/>
                <a:gd name="connsiteY15" fmla="*/ 72390 h 386714"/>
                <a:gd name="connsiteX16" fmla="*/ 26670 w 225742"/>
                <a:gd name="connsiteY16" fmla="*/ 36195 h 386714"/>
                <a:gd name="connsiteX17" fmla="*/ 63818 w 225742"/>
                <a:gd name="connsiteY17" fmla="*/ 0 h 386714"/>
                <a:gd name="connsiteX18" fmla="*/ 100965 w 225742"/>
                <a:gd name="connsiteY18" fmla="*/ 36195 h 386714"/>
                <a:gd name="connsiteX19" fmla="*/ 63818 w 225742"/>
                <a:gd name="connsiteY19" fmla="*/ 72390 h 386714"/>
                <a:gd name="connsiteX20" fmla="*/ 103823 w 225742"/>
                <a:gd name="connsiteY20" fmla="*/ 340042 h 386714"/>
                <a:gd name="connsiteX21" fmla="*/ 164782 w 225742"/>
                <a:gd name="connsiteY21" fmla="*/ 307658 h 386714"/>
                <a:gd name="connsiteX22" fmla="*/ 164782 w 225742"/>
                <a:gd name="connsiteY22" fmla="*/ 261938 h 386714"/>
                <a:gd name="connsiteX23" fmla="*/ 120968 w 225742"/>
                <a:gd name="connsiteY23" fmla="*/ 257175 h 386714"/>
                <a:gd name="connsiteX24" fmla="*/ 59055 w 225742"/>
                <a:gd name="connsiteY24" fmla="*/ 300990 h 386714"/>
                <a:gd name="connsiteX25" fmla="*/ 103823 w 225742"/>
                <a:gd name="connsiteY25" fmla="*/ 340042 h 386714"/>
                <a:gd name="connsiteX26" fmla="*/ 172402 w 225742"/>
                <a:gd name="connsiteY26" fmla="*/ 72390 h 386714"/>
                <a:gd name="connsiteX27" fmla="*/ 135255 w 225742"/>
                <a:gd name="connsiteY27" fmla="*/ 36195 h 386714"/>
                <a:gd name="connsiteX28" fmla="*/ 172402 w 225742"/>
                <a:gd name="connsiteY28" fmla="*/ 0 h 386714"/>
                <a:gd name="connsiteX29" fmla="*/ 209550 w 225742"/>
                <a:gd name="connsiteY29" fmla="*/ 36195 h 386714"/>
                <a:gd name="connsiteX30" fmla="*/ 172402 w 225742"/>
                <a:gd name="connsiteY30" fmla="*/ 72390 h 38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4">
                  <a:moveTo>
                    <a:pt x="114300" y="215265"/>
                  </a:moveTo>
                  <a:cubicBezTo>
                    <a:pt x="131445" y="215265"/>
                    <a:pt x="147638" y="216217"/>
                    <a:pt x="164782" y="220980"/>
                  </a:cubicBezTo>
                  <a:lnTo>
                    <a:pt x="164782" y="211455"/>
                  </a:lnTo>
                  <a:cubicBezTo>
                    <a:pt x="164782" y="177165"/>
                    <a:pt x="144780" y="160020"/>
                    <a:pt x="105727" y="160020"/>
                  </a:cubicBezTo>
                  <a:cubicBezTo>
                    <a:pt x="83820" y="160020"/>
                    <a:pt x="60007" y="164783"/>
                    <a:pt x="38100" y="175260"/>
                  </a:cubicBezTo>
                  <a:lnTo>
                    <a:pt x="24765" y="122873"/>
                  </a:lnTo>
                  <a:cubicBezTo>
                    <a:pt x="49530" y="113348"/>
                    <a:pt x="81915" y="107632"/>
                    <a:pt x="112395" y="107632"/>
                  </a:cubicBezTo>
                  <a:cubicBezTo>
                    <a:pt x="187643" y="107632"/>
                    <a:pt x="225743" y="142875"/>
                    <a:pt x="225743" y="210502"/>
                  </a:cubicBezTo>
                  <a:lnTo>
                    <a:pt x="225743"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8" y="72390"/>
                  </a:moveTo>
                  <a:cubicBezTo>
                    <a:pt x="43815" y="72390"/>
                    <a:pt x="26670" y="55245"/>
                    <a:pt x="26670" y="36195"/>
                  </a:cubicBezTo>
                  <a:cubicBezTo>
                    <a:pt x="26670" y="17145"/>
                    <a:pt x="43815" y="0"/>
                    <a:pt x="63818" y="0"/>
                  </a:cubicBezTo>
                  <a:cubicBezTo>
                    <a:pt x="83820" y="0"/>
                    <a:pt x="100965" y="17145"/>
                    <a:pt x="100965" y="36195"/>
                  </a:cubicBezTo>
                  <a:cubicBezTo>
                    <a:pt x="100965" y="56198"/>
                    <a:pt x="83820" y="72390"/>
                    <a:pt x="63818" y="72390"/>
                  </a:cubicBezTo>
                  <a:close/>
                  <a:moveTo>
                    <a:pt x="103823" y="340042"/>
                  </a:moveTo>
                  <a:cubicBezTo>
                    <a:pt x="126682" y="340042"/>
                    <a:pt x="147638" y="328613"/>
                    <a:pt x="164782" y="307658"/>
                  </a:cubicBezTo>
                  <a:lnTo>
                    <a:pt x="164782" y="261938"/>
                  </a:lnTo>
                  <a:cubicBezTo>
                    <a:pt x="150495" y="258127"/>
                    <a:pt x="135255" y="257175"/>
                    <a:pt x="120968" y="257175"/>
                  </a:cubicBezTo>
                  <a:cubicBezTo>
                    <a:pt x="81915" y="257175"/>
                    <a:pt x="59055" y="273367"/>
                    <a:pt x="59055" y="300990"/>
                  </a:cubicBezTo>
                  <a:cubicBezTo>
                    <a:pt x="59055" y="324803"/>
                    <a:pt x="77152" y="340042"/>
                    <a:pt x="103823" y="340042"/>
                  </a:cubicBezTo>
                  <a:close/>
                  <a:moveTo>
                    <a:pt x="172402" y="72390"/>
                  </a:moveTo>
                  <a:cubicBezTo>
                    <a:pt x="152400" y="72390"/>
                    <a:pt x="135255" y="55245"/>
                    <a:pt x="135255" y="36195"/>
                  </a:cubicBezTo>
                  <a:cubicBezTo>
                    <a:pt x="135255" y="17145"/>
                    <a:pt x="152400" y="0"/>
                    <a:pt x="172402" y="0"/>
                  </a:cubicBezTo>
                  <a:cubicBezTo>
                    <a:pt x="192405" y="0"/>
                    <a:pt x="209550" y="17145"/>
                    <a:pt x="209550" y="36195"/>
                  </a:cubicBezTo>
                  <a:cubicBezTo>
                    <a:pt x="209550" y="56198"/>
                    <a:pt x="192405" y="72390"/>
                    <a:pt x="172402" y="72390"/>
                  </a:cubicBezTo>
                  <a:close/>
                </a:path>
              </a:pathLst>
            </a:custGeom>
            <a:grpFill/>
            <a:ln w="9525" cap="flat">
              <a:noFill/>
              <a:prstDash val="solid"/>
              <a:miter/>
            </a:ln>
          </p:spPr>
          <p:txBody>
            <a:bodyPr rtlCol="0" anchor="ctr"/>
            <a:lstStyle/>
            <a:p>
              <a:endParaRPr lang="de-DE"/>
            </a:p>
          </p:txBody>
        </p:sp>
        <p:sp>
          <p:nvSpPr>
            <p:cNvPr id="184" name="Freihandform: Form 183"/>
            <p:cNvSpPr/>
            <p:nvPr/>
          </p:nvSpPr>
          <p:spPr>
            <a:xfrm>
              <a:off x="9694544" y="2562224"/>
              <a:ext cx="165735" cy="358139"/>
            </a:xfrm>
            <a:custGeom>
              <a:avLst/>
              <a:gdLst>
                <a:gd name="connsiteX0" fmla="*/ 165735 w 165735"/>
                <a:gd name="connsiteY0" fmla="*/ 295275 h 358139"/>
                <a:gd name="connsiteX1" fmla="*/ 165735 w 165735"/>
                <a:gd name="connsiteY1" fmla="*/ 348615 h 358139"/>
                <a:gd name="connsiteX2" fmla="*/ 113348 w 165735"/>
                <a:gd name="connsiteY2" fmla="*/ 358140 h 358139"/>
                <a:gd name="connsiteX3" fmla="*/ 40957 w 165735"/>
                <a:gd name="connsiteY3" fmla="*/ 282892 h 358139"/>
                <a:gd name="connsiteX4" fmla="*/ 40957 w 165735"/>
                <a:gd name="connsiteY4" fmla="*/ 137160 h 358139"/>
                <a:gd name="connsiteX5" fmla="*/ 0 w 165735"/>
                <a:gd name="connsiteY5" fmla="*/ 137160 h 358139"/>
                <a:gd name="connsiteX6" fmla="*/ 0 w 165735"/>
                <a:gd name="connsiteY6" fmla="*/ 85725 h 358139"/>
                <a:gd name="connsiteX7" fmla="*/ 40005 w 165735"/>
                <a:gd name="connsiteY7" fmla="*/ 85725 h 358139"/>
                <a:gd name="connsiteX8" fmla="*/ 40005 w 165735"/>
                <a:gd name="connsiteY8" fmla="*/ 13335 h 358139"/>
                <a:gd name="connsiteX9" fmla="*/ 101918 w 165735"/>
                <a:gd name="connsiteY9" fmla="*/ 0 h 358139"/>
                <a:gd name="connsiteX10" fmla="*/ 101918 w 165735"/>
                <a:gd name="connsiteY10" fmla="*/ 86677 h 358139"/>
                <a:gd name="connsiteX11" fmla="*/ 165735 w 165735"/>
                <a:gd name="connsiteY11" fmla="*/ 86677 h 358139"/>
                <a:gd name="connsiteX12" fmla="*/ 165735 w 165735"/>
                <a:gd name="connsiteY12" fmla="*/ 138113 h 358139"/>
                <a:gd name="connsiteX13" fmla="*/ 101918 w 165735"/>
                <a:gd name="connsiteY13" fmla="*/ 138113 h 358139"/>
                <a:gd name="connsiteX14" fmla="*/ 101918 w 165735"/>
                <a:gd name="connsiteY14" fmla="*/ 269558 h 358139"/>
                <a:gd name="connsiteX15" fmla="*/ 130493 w 165735"/>
                <a:gd name="connsiteY15" fmla="*/ 304800 h 358139"/>
                <a:gd name="connsiteX16" fmla="*/ 165735 w 165735"/>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5" h="358139">
                  <a:moveTo>
                    <a:pt x="165735" y="295275"/>
                  </a:moveTo>
                  <a:lnTo>
                    <a:pt x="165735" y="348615"/>
                  </a:lnTo>
                  <a:cubicBezTo>
                    <a:pt x="152400" y="355283"/>
                    <a:pt x="131445" y="358140"/>
                    <a:pt x="113348" y="358140"/>
                  </a:cubicBezTo>
                  <a:cubicBezTo>
                    <a:pt x="66675" y="358140"/>
                    <a:pt x="40957" y="331470"/>
                    <a:pt x="40957" y="282892"/>
                  </a:cubicBezTo>
                  <a:lnTo>
                    <a:pt x="40957"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3"/>
                    <a:pt x="110490" y="304800"/>
                    <a:pt x="130493" y="304800"/>
                  </a:cubicBezTo>
                  <a:cubicBezTo>
                    <a:pt x="142875" y="303848"/>
                    <a:pt x="155257" y="300038"/>
                    <a:pt x="165735" y="295275"/>
                  </a:cubicBezTo>
                  <a:close/>
                </a:path>
              </a:pathLst>
            </a:custGeom>
            <a:grpFill/>
            <a:ln w="9525" cap="flat">
              <a:noFill/>
              <a:prstDash val="solid"/>
              <a:miter/>
            </a:ln>
          </p:spPr>
          <p:txBody>
            <a:bodyPr rtlCol="0" anchor="ctr"/>
            <a:lstStyle/>
            <a:p>
              <a:endParaRPr lang="de-DE"/>
            </a:p>
          </p:txBody>
        </p:sp>
        <p:sp>
          <p:nvSpPr>
            <p:cNvPr id="185" name="Freihandform: Form 184"/>
            <p:cNvSpPr/>
            <p:nvPr/>
          </p:nvSpPr>
          <p:spPr>
            <a:xfrm>
              <a:off x="2179319" y="3121341"/>
              <a:ext cx="292417" cy="369570"/>
            </a:xfrm>
            <a:custGeom>
              <a:avLst/>
              <a:gdLst>
                <a:gd name="connsiteX0" fmla="*/ 0 w 292417"/>
                <a:gd name="connsiteY0" fmla="*/ 0 h 369570"/>
                <a:gd name="connsiteX1" fmla="*/ 66675 w 292417"/>
                <a:gd name="connsiteY1" fmla="*/ 0 h 369570"/>
                <a:gd name="connsiteX2" fmla="*/ 230505 w 292417"/>
                <a:gd name="connsiteY2" fmla="*/ 257175 h 369570"/>
                <a:gd name="connsiteX3" fmla="*/ 231458 w 292417"/>
                <a:gd name="connsiteY3" fmla="*/ 257175 h 369570"/>
                <a:gd name="connsiteX4" fmla="*/ 229553 w 292417"/>
                <a:gd name="connsiteY4" fmla="*/ 0 h 369570"/>
                <a:gd name="connsiteX5" fmla="*/ 292418 w 292417"/>
                <a:gd name="connsiteY5" fmla="*/ 0 h 369570"/>
                <a:gd name="connsiteX6" fmla="*/ 292418 w 292417"/>
                <a:gd name="connsiteY6" fmla="*/ 368617 h 369570"/>
                <a:gd name="connsiteX7" fmla="*/ 227647 w 292417"/>
                <a:gd name="connsiteY7" fmla="*/ 368617 h 369570"/>
                <a:gd name="connsiteX8" fmla="*/ 63818 w 292417"/>
                <a:gd name="connsiteY8" fmla="*/ 110490 h 369570"/>
                <a:gd name="connsiteX9" fmla="*/ 62865 w 292417"/>
                <a:gd name="connsiteY9" fmla="*/ 110490 h 369570"/>
                <a:gd name="connsiteX10" fmla="*/ 63818 w 292417"/>
                <a:gd name="connsiteY10" fmla="*/ 369570 h 369570"/>
                <a:gd name="connsiteX11" fmla="*/ 0 w 292417"/>
                <a:gd name="connsiteY11" fmla="*/ 369570 h 369570"/>
                <a:gd name="connsiteX12" fmla="*/ 0 w 292417"/>
                <a:gd name="connsiteY12" fmla="*/ 0 h 369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417" h="369570">
                  <a:moveTo>
                    <a:pt x="0" y="0"/>
                  </a:moveTo>
                  <a:lnTo>
                    <a:pt x="66675" y="0"/>
                  </a:lnTo>
                  <a:lnTo>
                    <a:pt x="230505" y="257175"/>
                  </a:lnTo>
                  <a:lnTo>
                    <a:pt x="231458" y="257175"/>
                  </a:lnTo>
                  <a:lnTo>
                    <a:pt x="229553" y="0"/>
                  </a:lnTo>
                  <a:lnTo>
                    <a:pt x="292418" y="0"/>
                  </a:lnTo>
                  <a:lnTo>
                    <a:pt x="292418" y="368617"/>
                  </a:lnTo>
                  <a:lnTo>
                    <a:pt x="227647" y="368617"/>
                  </a:lnTo>
                  <a:lnTo>
                    <a:pt x="63818" y="110490"/>
                  </a:lnTo>
                  <a:lnTo>
                    <a:pt x="62865" y="110490"/>
                  </a:lnTo>
                  <a:lnTo>
                    <a:pt x="63818" y="369570"/>
                  </a:lnTo>
                  <a:lnTo>
                    <a:pt x="0" y="369570"/>
                  </a:lnTo>
                  <a:lnTo>
                    <a:pt x="0" y="0"/>
                  </a:lnTo>
                  <a:close/>
                </a:path>
              </a:pathLst>
            </a:custGeom>
            <a:grpFill/>
            <a:ln w="9525" cap="flat">
              <a:noFill/>
              <a:prstDash val="solid"/>
              <a:miter/>
            </a:ln>
          </p:spPr>
          <p:txBody>
            <a:bodyPr rtlCol="0" anchor="ctr"/>
            <a:lstStyle/>
            <a:p>
              <a:endParaRPr lang="de-DE"/>
            </a:p>
          </p:txBody>
        </p:sp>
        <p:sp>
          <p:nvSpPr>
            <p:cNvPr id="186" name="Freihandform: Form 185"/>
            <p:cNvSpPr/>
            <p:nvPr/>
          </p:nvSpPr>
          <p:spPr>
            <a:xfrm>
              <a:off x="2543174" y="3217544"/>
              <a:ext cx="225742" cy="279082"/>
            </a:xfrm>
            <a:custGeom>
              <a:avLst/>
              <a:gdLst>
                <a:gd name="connsiteX0" fmla="*/ 114300 w 225742"/>
                <a:gd name="connsiteY0" fmla="*/ 107633 h 279082"/>
                <a:gd name="connsiteX1" fmla="*/ 164783 w 225742"/>
                <a:gd name="connsiteY1" fmla="*/ 113347 h 279082"/>
                <a:gd name="connsiteX2" fmla="*/ 164783 w 225742"/>
                <a:gd name="connsiteY2" fmla="*/ 103822 h 279082"/>
                <a:gd name="connsiteX3" fmla="*/ 105727 w 225742"/>
                <a:gd name="connsiteY3" fmla="*/ 52388 h 279082"/>
                <a:gd name="connsiteX4" fmla="*/ 38100 w 225742"/>
                <a:gd name="connsiteY4" fmla="*/ 67627 h 279082"/>
                <a:gd name="connsiteX5" fmla="*/ 24765 w 225742"/>
                <a:gd name="connsiteY5" fmla="*/ 15240 h 279082"/>
                <a:gd name="connsiteX6" fmla="*/ 112395 w 225742"/>
                <a:gd name="connsiteY6" fmla="*/ 0 h 279082"/>
                <a:gd name="connsiteX7" fmla="*/ 225742 w 225742"/>
                <a:gd name="connsiteY7" fmla="*/ 102870 h 279082"/>
                <a:gd name="connsiteX8" fmla="*/ 225742 w 225742"/>
                <a:gd name="connsiteY8" fmla="*/ 273367 h 279082"/>
                <a:gd name="connsiteX9" fmla="*/ 166688 w 225742"/>
                <a:gd name="connsiteY9" fmla="*/ 273367 h 279082"/>
                <a:gd name="connsiteX10" fmla="*/ 166688 w 225742"/>
                <a:gd name="connsiteY10" fmla="*/ 244792 h 279082"/>
                <a:gd name="connsiteX11" fmla="*/ 165735 w 225742"/>
                <a:gd name="connsiteY11" fmla="*/ 244792 h 279082"/>
                <a:gd name="connsiteX12" fmla="*/ 87630 w 225742"/>
                <a:gd name="connsiteY12" fmla="*/ 279083 h 279082"/>
                <a:gd name="connsiteX13" fmla="*/ 0 w 225742"/>
                <a:gd name="connsiteY13" fmla="*/ 194310 h 279082"/>
                <a:gd name="connsiteX14" fmla="*/ 114300 w 225742"/>
                <a:gd name="connsiteY14" fmla="*/ 107633 h 279082"/>
                <a:gd name="connsiteX15" fmla="*/ 103823 w 225742"/>
                <a:gd name="connsiteY15" fmla="*/ 232410 h 279082"/>
                <a:gd name="connsiteX16" fmla="*/ 164783 w 225742"/>
                <a:gd name="connsiteY16" fmla="*/ 200025 h 279082"/>
                <a:gd name="connsiteX17" fmla="*/ 164783 w 225742"/>
                <a:gd name="connsiteY17" fmla="*/ 153352 h 279082"/>
                <a:gd name="connsiteX18" fmla="*/ 120967 w 225742"/>
                <a:gd name="connsiteY18" fmla="*/ 148590 h 279082"/>
                <a:gd name="connsiteX19" fmla="*/ 59055 w 225742"/>
                <a:gd name="connsiteY19" fmla="*/ 192405 h 279082"/>
                <a:gd name="connsiteX20" fmla="*/ 103823 w 225742"/>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42" h="279082">
                  <a:moveTo>
                    <a:pt x="114300" y="107633"/>
                  </a:moveTo>
                  <a:cubicBezTo>
                    <a:pt x="131445" y="107633"/>
                    <a:pt x="147638" y="108585"/>
                    <a:pt x="164783" y="113347"/>
                  </a:cubicBezTo>
                  <a:lnTo>
                    <a:pt x="164783" y="103822"/>
                  </a:lnTo>
                  <a:cubicBezTo>
                    <a:pt x="164783" y="69532"/>
                    <a:pt x="144780" y="52388"/>
                    <a:pt x="105727" y="52388"/>
                  </a:cubicBezTo>
                  <a:cubicBezTo>
                    <a:pt x="83820" y="52388"/>
                    <a:pt x="60008" y="57150"/>
                    <a:pt x="38100" y="67627"/>
                  </a:cubicBezTo>
                  <a:lnTo>
                    <a:pt x="24765" y="15240"/>
                  </a:lnTo>
                  <a:cubicBezTo>
                    <a:pt x="49530" y="5715"/>
                    <a:pt x="81915" y="0"/>
                    <a:pt x="112395" y="0"/>
                  </a:cubicBezTo>
                  <a:cubicBezTo>
                    <a:pt x="187642" y="0"/>
                    <a:pt x="225742" y="35242"/>
                    <a:pt x="225742" y="102870"/>
                  </a:cubicBezTo>
                  <a:lnTo>
                    <a:pt x="225742" y="273367"/>
                  </a:lnTo>
                  <a:lnTo>
                    <a:pt x="166688" y="273367"/>
                  </a:lnTo>
                  <a:lnTo>
                    <a:pt x="166688" y="244792"/>
                  </a:lnTo>
                  <a:lnTo>
                    <a:pt x="165735" y="244792"/>
                  </a:lnTo>
                  <a:cubicBezTo>
                    <a:pt x="142875" y="268605"/>
                    <a:pt x="119063" y="279083"/>
                    <a:pt x="87630" y="279083"/>
                  </a:cubicBezTo>
                  <a:cubicBezTo>
                    <a:pt x="34290" y="279083"/>
                    <a:pt x="0" y="245745"/>
                    <a:pt x="0" y="194310"/>
                  </a:cubicBezTo>
                  <a:cubicBezTo>
                    <a:pt x="0" y="138113"/>
                    <a:pt x="40005" y="107633"/>
                    <a:pt x="114300" y="107633"/>
                  </a:cubicBezTo>
                  <a:close/>
                  <a:moveTo>
                    <a:pt x="103823" y="232410"/>
                  </a:moveTo>
                  <a:cubicBezTo>
                    <a:pt x="126683" y="232410"/>
                    <a:pt x="147638" y="220980"/>
                    <a:pt x="164783" y="200025"/>
                  </a:cubicBezTo>
                  <a:lnTo>
                    <a:pt x="164783" y="153352"/>
                  </a:lnTo>
                  <a:cubicBezTo>
                    <a:pt x="150495" y="149542"/>
                    <a:pt x="135255" y="148590"/>
                    <a:pt x="120967" y="148590"/>
                  </a:cubicBezTo>
                  <a:cubicBezTo>
                    <a:pt x="81915" y="148590"/>
                    <a:pt x="59055" y="164783"/>
                    <a:pt x="59055" y="192405"/>
                  </a:cubicBezTo>
                  <a:cubicBezTo>
                    <a:pt x="59055" y="217170"/>
                    <a:pt x="76200" y="232410"/>
                    <a:pt x="103823" y="232410"/>
                  </a:cubicBezTo>
                  <a:close/>
                </a:path>
              </a:pathLst>
            </a:custGeom>
            <a:grpFill/>
            <a:ln w="9525" cap="flat">
              <a:noFill/>
              <a:prstDash val="solid"/>
              <a:miter/>
            </a:ln>
          </p:spPr>
          <p:txBody>
            <a:bodyPr rtlCol="0" anchor="ctr"/>
            <a:lstStyle/>
            <a:p>
              <a:endParaRPr lang="de-DE"/>
            </a:p>
          </p:txBody>
        </p:sp>
        <p:sp>
          <p:nvSpPr>
            <p:cNvPr id="187" name="Freihandform: Form 186"/>
            <p:cNvSpPr/>
            <p:nvPr/>
          </p:nvSpPr>
          <p:spPr>
            <a:xfrm>
              <a:off x="2817494" y="3138487"/>
              <a:ext cx="165734" cy="358140"/>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7 w 165734"/>
                <a:gd name="connsiteY9" fmla="*/ 0 h 358140"/>
                <a:gd name="connsiteX10" fmla="*/ 101917 w 165734"/>
                <a:gd name="connsiteY10" fmla="*/ 86677 h 358140"/>
                <a:gd name="connsiteX11" fmla="*/ 165735 w 165734"/>
                <a:gd name="connsiteY11" fmla="*/ 86677 h 358140"/>
                <a:gd name="connsiteX12" fmla="*/ 165735 w 165734"/>
                <a:gd name="connsiteY12" fmla="*/ 138113 h 358140"/>
                <a:gd name="connsiteX13" fmla="*/ 101917 w 165734"/>
                <a:gd name="connsiteY13" fmla="*/ 138113 h 358140"/>
                <a:gd name="connsiteX14" fmla="*/ 101917 w 165734"/>
                <a:gd name="connsiteY14" fmla="*/ 269558 h 358140"/>
                <a:gd name="connsiteX15" fmla="*/ 130492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2"/>
                    <a:pt x="110490" y="304800"/>
                    <a:pt x="130492" y="304800"/>
                  </a:cubicBezTo>
                  <a:cubicBezTo>
                    <a:pt x="142875" y="303847"/>
                    <a:pt x="155257" y="300038"/>
                    <a:pt x="165735" y="295275"/>
                  </a:cubicBezTo>
                  <a:close/>
                </a:path>
              </a:pathLst>
            </a:custGeom>
            <a:grpFill/>
            <a:ln w="9525" cap="flat">
              <a:noFill/>
              <a:prstDash val="solid"/>
              <a:miter/>
            </a:ln>
          </p:spPr>
          <p:txBody>
            <a:bodyPr rtlCol="0" anchor="ctr"/>
            <a:lstStyle/>
            <a:p>
              <a:endParaRPr lang="de-DE"/>
            </a:p>
          </p:txBody>
        </p:sp>
        <p:sp>
          <p:nvSpPr>
            <p:cNvPr id="188" name="Freihandform: Form 187"/>
            <p:cNvSpPr/>
            <p:nvPr/>
          </p:nvSpPr>
          <p:spPr>
            <a:xfrm>
              <a:off x="3038474" y="3224212"/>
              <a:ext cx="229552" cy="273367"/>
            </a:xfrm>
            <a:custGeom>
              <a:avLst/>
              <a:gdLst>
                <a:gd name="connsiteX0" fmla="*/ 62865 w 229552"/>
                <a:gd name="connsiteY0" fmla="*/ 160020 h 273367"/>
                <a:gd name="connsiteX1" fmla="*/ 116205 w 229552"/>
                <a:gd name="connsiteY1" fmla="*/ 216217 h 273367"/>
                <a:gd name="connsiteX2" fmla="*/ 167640 w 229552"/>
                <a:gd name="connsiteY2" fmla="*/ 160020 h 273367"/>
                <a:gd name="connsiteX3" fmla="*/ 167640 w 229552"/>
                <a:gd name="connsiteY3" fmla="*/ 0 h 273367"/>
                <a:gd name="connsiteX4" fmla="*/ 229553 w 229552"/>
                <a:gd name="connsiteY4" fmla="*/ 0 h 273367"/>
                <a:gd name="connsiteX5" fmla="*/ 229553 w 229552"/>
                <a:gd name="connsiteY5" fmla="*/ 161925 h 273367"/>
                <a:gd name="connsiteX6" fmla="*/ 117158 w 229552"/>
                <a:gd name="connsiteY6" fmla="*/ 273367 h 273367"/>
                <a:gd name="connsiteX7" fmla="*/ 0 w 229552"/>
                <a:gd name="connsiteY7" fmla="*/ 162878 h 273367"/>
                <a:gd name="connsiteX8" fmla="*/ 0 w 229552"/>
                <a:gd name="connsiteY8" fmla="*/ 952 h 273367"/>
                <a:gd name="connsiteX9" fmla="*/ 61913 w 229552"/>
                <a:gd name="connsiteY9" fmla="*/ 952 h 273367"/>
                <a:gd name="connsiteX10" fmla="*/ 61913 w 229552"/>
                <a:gd name="connsiteY10" fmla="*/ 160020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552" h="273367">
                  <a:moveTo>
                    <a:pt x="62865" y="160020"/>
                  </a:moveTo>
                  <a:cubicBezTo>
                    <a:pt x="62865" y="196215"/>
                    <a:pt x="80963" y="216217"/>
                    <a:pt x="116205" y="216217"/>
                  </a:cubicBezTo>
                  <a:cubicBezTo>
                    <a:pt x="150495" y="216217"/>
                    <a:pt x="167640" y="197167"/>
                    <a:pt x="167640" y="160020"/>
                  </a:cubicBezTo>
                  <a:lnTo>
                    <a:pt x="167640" y="0"/>
                  </a:lnTo>
                  <a:lnTo>
                    <a:pt x="229553" y="0"/>
                  </a:lnTo>
                  <a:lnTo>
                    <a:pt x="229553" y="161925"/>
                  </a:lnTo>
                  <a:cubicBezTo>
                    <a:pt x="229553" y="232410"/>
                    <a:pt x="190500" y="273367"/>
                    <a:pt x="117158" y="273367"/>
                  </a:cubicBezTo>
                  <a:cubicBezTo>
                    <a:pt x="44767" y="273367"/>
                    <a:pt x="0" y="232410"/>
                    <a:pt x="0" y="162878"/>
                  </a:cubicBezTo>
                  <a:lnTo>
                    <a:pt x="0" y="952"/>
                  </a:lnTo>
                  <a:lnTo>
                    <a:pt x="61913" y="952"/>
                  </a:lnTo>
                  <a:lnTo>
                    <a:pt x="61913" y="160020"/>
                  </a:lnTo>
                  <a:close/>
                </a:path>
              </a:pathLst>
            </a:custGeom>
            <a:grpFill/>
            <a:ln w="9525" cap="flat">
              <a:noFill/>
              <a:prstDash val="solid"/>
              <a:miter/>
            </a:ln>
          </p:spPr>
          <p:txBody>
            <a:bodyPr rtlCol="0" anchor="ctr"/>
            <a:lstStyle/>
            <a:p>
              <a:endParaRPr lang="de-DE"/>
            </a:p>
          </p:txBody>
        </p:sp>
        <p:sp>
          <p:nvSpPr>
            <p:cNvPr id="189" name="Freihandform: Form 188"/>
            <p:cNvSpPr/>
            <p:nvPr/>
          </p:nvSpPr>
          <p:spPr>
            <a:xfrm>
              <a:off x="3348989" y="3216591"/>
              <a:ext cx="160019" cy="273367"/>
            </a:xfrm>
            <a:custGeom>
              <a:avLst/>
              <a:gdLst>
                <a:gd name="connsiteX0" fmla="*/ 160020 w 160019"/>
                <a:gd name="connsiteY0" fmla="*/ 5715 h 273367"/>
                <a:gd name="connsiteX1" fmla="*/ 150495 w 160019"/>
                <a:gd name="connsiteY1" fmla="*/ 69533 h 273367"/>
                <a:gd name="connsiteX2" fmla="*/ 116205 w 160019"/>
                <a:gd name="connsiteY2" fmla="*/ 60960 h 273367"/>
                <a:gd name="connsiteX3" fmla="*/ 61913 w 160019"/>
                <a:gd name="connsiteY3" fmla="*/ 136208 h 273367"/>
                <a:gd name="connsiteX4" fmla="*/ 61913 w 160019"/>
                <a:gd name="connsiteY4" fmla="*/ 273367 h 273367"/>
                <a:gd name="connsiteX5" fmla="*/ 0 w 160019"/>
                <a:gd name="connsiteY5" fmla="*/ 273367 h 273367"/>
                <a:gd name="connsiteX6" fmla="*/ 0 w 160019"/>
                <a:gd name="connsiteY6" fmla="*/ 6668 h 273367"/>
                <a:gd name="connsiteX7" fmla="*/ 60960 w 160019"/>
                <a:gd name="connsiteY7" fmla="*/ 6668 h 273367"/>
                <a:gd name="connsiteX8" fmla="*/ 60960 w 160019"/>
                <a:gd name="connsiteY8" fmla="*/ 40005 h 273367"/>
                <a:gd name="connsiteX9" fmla="*/ 61913 w 160019"/>
                <a:gd name="connsiteY9" fmla="*/ 40005 h 273367"/>
                <a:gd name="connsiteX10" fmla="*/ 131445 w 160019"/>
                <a:gd name="connsiteY10" fmla="*/ 0 h 273367"/>
                <a:gd name="connsiteX11" fmla="*/ 160020 w 160019"/>
                <a:gd name="connsiteY11" fmla="*/ 57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3367">
                  <a:moveTo>
                    <a:pt x="160020" y="5715"/>
                  </a:moveTo>
                  <a:lnTo>
                    <a:pt x="150495" y="69533"/>
                  </a:lnTo>
                  <a:cubicBezTo>
                    <a:pt x="140970" y="64770"/>
                    <a:pt x="129540" y="60960"/>
                    <a:pt x="116205" y="60960"/>
                  </a:cubicBezTo>
                  <a:cubicBezTo>
                    <a:pt x="73342" y="60960"/>
                    <a:pt x="61913" y="95250"/>
                    <a:pt x="61913" y="136208"/>
                  </a:cubicBezTo>
                  <a:lnTo>
                    <a:pt x="61913" y="273367"/>
                  </a:lnTo>
                  <a:lnTo>
                    <a:pt x="0" y="273367"/>
                  </a:lnTo>
                  <a:lnTo>
                    <a:pt x="0" y="6668"/>
                  </a:lnTo>
                  <a:lnTo>
                    <a:pt x="60960" y="6668"/>
                  </a:lnTo>
                  <a:lnTo>
                    <a:pt x="60960" y="40005"/>
                  </a:lnTo>
                  <a:lnTo>
                    <a:pt x="61913" y="40005"/>
                  </a:lnTo>
                  <a:cubicBezTo>
                    <a:pt x="76200" y="15240"/>
                    <a:pt x="100965" y="0"/>
                    <a:pt x="131445" y="0"/>
                  </a:cubicBezTo>
                  <a:cubicBezTo>
                    <a:pt x="139065" y="0"/>
                    <a:pt x="150495" y="1905"/>
                    <a:pt x="160020" y="5715"/>
                  </a:cubicBezTo>
                  <a:close/>
                </a:path>
              </a:pathLst>
            </a:custGeom>
            <a:grpFill/>
            <a:ln w="9525" cap="flat">
              <a:noFill/>
              <a:prstDash val="solid"/>
              <a:miter/>
            </a:ln>
          </p:spPr>
          <p:txBody>
            <a:bodyPr rtlCol="0" anchor="ctr"/>
            <a:lstStyle/>
            <a:p>
              <a:endParaRPr lang="de-DE"/>
            </a:p>
          </p:txBody>
        </p:sp>
        <p:sp>
          <p:nvSpPr>
            <p:cNvPr id="190" name="Freihandform: Form 189"/>
            <p:cNvSpPr/>
            <p:nvPr/>
          </p:nvSpPr>
          <p:spPr>
            <a:xfrm>
              <a:off x="3548062" y="3224212"/>
              <a:ext cx="376237" cy="266700"/>
            </a:xfrm>
            <a:custGeom>
              <a:avLst/>
              <a:gdLst>
                <a:gd name="connsiteX0" fmla="*/ 376238 w 376237"/>
                <a:gd name="connsiteY0" fmla="*/ 0 h 266700"/>
                <a:gd name="connsiteX1" fmla="*/ 297180 w 376237"/>
                <a:gd name="connsiteY1" fmla="*/ 266700 h 266700"/>
                <a:gd name="connsiteX2" fmla="*/ 237172 w 376237"/>
                <a:gd name="connsiteY2" fmla="*/ 266700 h 266700"/>
                <a:gd name="connsiteX3" fmla="*/ 188595 w 376237"/>
                <a:gd name="connsiteY3" fmla="*/ 81915 h 266700"/>
                <a:gd name="connsiteX4" fmla="*/ 187642 w 376237"/>
                <a:gd name="connsiteY4" fmla="*/ 81915 h 266700"/>
                <a:gd name="connsiteX5" fmla="*/ 139065 w 376237"/>
                <a:gd name="connsiteY5" fmla="*/ 266700 h 266700"/>
                <a:gd name="connsiteX6" fmla="*/ 79058 w 376237"/>
                <a:gd name="connsiteY6" fmla="*/ 266700 h 266700"/>
                <a:gd name="connsiteX7" fmla="*/ 0 w 376237"/>
                <a:gd name="connsiteY7" fmla="*/ 0 h 266700"/>
                <a:gd name="connsiteX8" fmla="*/ 65722 w 376237"/>
                <a:gd name="connsiteY8" fmla="*/ 0 h 266700"/>
                <a:gd name="connsiteX9" fmla="*/ 111442 w 376237"/>
                <a:gd name="connsiteY9" fmla="*/ 180022 h 266700"/>
                <a:gd name="connsiteX10" fmla="*/ 112395 w 376237"/>
                <a:gd name="connsiteY10" fmla="*/ 180022 h 266700"/>
                <a:gd name="connsiteX11" fmla="*/ 160020 w 376237"/>
                <a:gd name="connsiteY11" fmla="*/ 0 h 266700"/>
                <a:gd name="connsiteX12" fmla="*/ 217170 w 376237"/>
                <a:gd name="connsiteY12" fmla="*/ 0 h 266700"/>
                <a:gd name="connsiteX13" fmla="*/ 265747 w 376237"/>
                <a:gd name="connsiteY13" fmla="*/ 180022 h 266700"/>
                <a:gd name="connsiteX14" fmla="*/ 266700 w 376237"/>
                <a:gd name="connsiteY14" fmla="*/ 180022 h 266700"/>
                <a:gd name="connsiteX15" fmla="*/ 311467 w 376237"/>
                <a:gd name="connsiteY15" fmla="*/ 0 h 266700"/>
                <a:gd name="connsiteX16" fmla="*/ 376238 w 376237"/>
                <a:gd name="connsiteY16"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76237" h="266700">
                  <a:moveTo>
                    <a:pt x="376238" y="0"/>
                  </a:moveTo>
                  <a:lnTo>
                    <a:pt x="297180" y="266700"/>
                  </a:lnTo>
                  <a:lnTo>
                    <a:pt x="237172" y="266700"/>
                  </a:lnTo>
                  <a:lnTo>
                    <a:pt x="188595" y="81915"/>
                  </a:lnTo>
                  <a:lnTo>
                    <a:pt x="187642" y="81915"/>
                  </a:lnTo>
                  <a:lnTo>
                    <a:pt x="139065" y="266700"/>
                  </a:lnTo>
                  <a:lnTo>
                    <a:pt x="79058" y="266700"/>
                  </a:lnTo>
                  <a:lnTo>
                    <a:pt x="0" y="0"/>
                  </a:lnTo>
                  <a:lnTo>
                    <a:pt x="65722" y="0"/>
                  </a:lnTo>
                  <a:lnTo>
                    <a:pt x="111442" y="180022"/>
                  </a:lnTo>
                  <a:lnTo>
                    <a:pt x="112395" y="180022"/>
                  </a:lnTo>
                  <a:lnTo>
                    <a:pt x="160020" y="0"/>
                  </a:lnTo>
                  <a:lnTo>
                    <a:pt x="217170" y="0"/>
                  </a:lnTo>
                  <a:lnTo>
                    <a:pt x="265747" y="180022"/>
                  </a:lnTo>
                  <a:lnTo>
                    <a:pt x="266700" y="180022"/>
                  </a:lnTo>
                  <a:lnTo>
                    <a:pt x="311467" y="0"/>
                  </a:lnTo>
                  <a:lnTo>
                    <a:pt x="376238" y="0"/>
                  </a:lnTo>
                  <a:close/>
                </a:path>
              </a:pathLst>
            </a:custGeom>
            <a:grpFill/>
            <a:ln w="9525" cap="flat">
              <a:noFill/>
              <a:prstDash val="solid"/>
              <a:miter/>
            </a:ln>
          </p:spPr>
          <p:txBody>
            <a:bodyPr rtlCol="0" anchor="ctr"/>
            <a:lstStyle/>
            <a:p>
              <a:endParaRPr lang="de-DE"/>
            </a:p>
          </p:txBody>
        </p:sp>
        <p:sp>
          <p:nvSpPr>
            <p:cNvPr id="191" name="Freihandform: Form 190"/>
            <p:cNvSpPr/>
            <p:nvPr/>
          </p:nvSpPr>
          <p:spPr>
            <a:xfrm>
              <a:off x="3970971" y="3105149"/>
              <a:ext cx="79057" cy="384809"/>
            </a:xfrm>
            <a:custGeom>
              <a:avLst/>
              <a:gdLst>
                <a:gd name="connsiteX0" fmla="*/ 79058 w 79057"/>
                <a:gd name="connsiteY0" fmla="*/ 38100 h 384809"/>
                <a:gd name="connsiteX1" fmla="*/ 39053 w 79057"/>
                <a:gd name="connsiteY1" fmla="*/ 76200 h 384809"/>
                <a:gd name="connsiteX2" fmla="*/ 0 w 79057"/>
                <a:gd name="connsiteY2" fmla="*/ 38100 h 384809"/>
                <a:gd name="connsiteX3" fmla="*/ 39053 w 79057"/>
                <a:gd name="connsiteY3" fmla="*/ 0 h 384809"/>
                <a:gd name="connsiteX4" fmla="*/ 79058 w 79057"/>
                <a:gd name="connsiteY4" fmla="*/ 38100 h 384809"/>
                <a:gd name="connsiteX5" fmla="*/ 70485 w 79057"/>
                <a:gd name="connsiteY5" fmla="*/ 384810 h 384809"/>
                <a:gd name="connsiteX6" fmla="*/ 8573 w 79057"/>
                <a:gd name="connsiteY6" fmla="*/ 384810 h 384809"/>
                <a:gd name="connsiteX7" fmla="*/ 8573 w 79057"/>
                <a:gd name="connsiteY7" fmla="*/ 118110 h 384809"/>
                <a:gd name="connsiteX8" fmla="*/ 70485 w 79057"/>
                <a:gd name="connsiteY8" fmla="*/ 118110 h 384809"/>
                <a:gd name="connsiteX9" fmla="*/ 70485 w 79057"/>
                <a:gd name="connsiteY9" fmla="*/ 384810 h 38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09">
                  <a:moveTo>
                    <a:pt x="79058" y="38100"/>
                  </a:moveTo>
                  <a:cubicBezTo>
                    <a:pt x="79058" y="60008"/>
                    <a:pt x="60960" y="76200"/>
                    <a:pt x="39053" y="76200"/>
                  </a:cubicBezTo>
                  <a:cubicBezTo>
                    <a:pt x="17145" y="76200"/>
                    <a:pt x="0" y="60008"/>
                    <a:pt x="0" y="38100"/>
                  </a:cubicBezTo>
                  <a:cubicBezTo>
                    <a:pt x="0" y="16192"/>
                    <a:pt x="18098" y="0"/>
                    <a:pt x="39053" y="0"/>
                  </a:cubicBezTo>
                  <a:cubicBezTo>
                    <a:pt x="60960" y="0"/>
                    <a:pt x="79058" y="16192"/>
                    <a:pt x="79058" y="38100"/>
                  </a:cubicBezTo>
                  <a:close/>
                  <a:moveTo>
                    <a:pt x="70485" y="384810"/>
                  </a:moveTo>
                  <a:lnTo>
                    <a:pt x="8573" y="384810"/>
                  </a:lnTo>
                  <a:lnTo>
                    <a:pt x="8573"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92" name="Freihandform: Form 191"/>
            <p:cNvSpPr/>
            <p:nvPr/>
          </p:nvSpPr>
          <p:spPr>
            <a:xfrm>
              <a:off x="4099559" y="3216591"/>
              <a:ext cx="205740" cy="280035"/>
            </a:xfrm>
            <a:custGeom>
              <a:avLst/>
              <a:gdLst>
                <a:gd name="connsiteX0" fmla="*/ 29528 w 205740"/>
                <a:gd name="connsiteY0" fmla="*/ 198120 h 280035"/>
                <a:gd name="connsiteX1" fmla="*/ 104775 w 205740"/>
                <a:gd name="connsiteY1" fmla="*/ 227648 h 280035"/>
                <a:gd name="connsiteX2" fmla="*/ 143828 w 205740"/>
                <a:gd name="connsiteY2" fmla="*/ 200978 h 280035"/>
                <a:gd name="connsiteX3" fmla="*/ 10478 w 205740"/>
                <a:gd name="connsiteY3" fmla="*/ 82868 h 280035"/>
                <a:gd name="connsiteX4" fmla="*/ 111443 w 205740"/>
                <a:gd name="connsiteY4" fmla="*/ 0 h 280035"/>
                <a:gd name="connsiteX5" fmla="*/ 203835 w 205740"/>
                <a:gd name="connsiteY5" fmla="*/ 27623 h 280035"/>
                <a:gd name="connsiteX6" fmla="*/ 174308 w 205740"/>
                <a:gd name="connsiteY6" fmla="*/ 76200 h 280035"/>
                <a:gd name="connsiteX7" fmla="*/ 110490 w 205740"/>
                <a:gd name="connsiteY7" fmla="*/ 52388 h 280035"/>
                <a:gd name="connsiteX8" fmla="*/ 72390 w 205740"/>
                <a:gd name="connsiteY8" fmla="*/ 77153 h 280035"/>
                <a:gd name="connsiteX9" fmla="*/ 205740 w 205740"/>
                <a:gd name="connsiteY9" fmla="*/ 195263 h 280035"/>
                <a:gd name="connsiteX10" fmla="*/ 102870 w 205740"/>
                <a:gd name="connsiteY10" fmla="*/ 280035 h 280035"/>
                <a:gd name="connsiteX11" fmla="*/ 0 w 205740"/>
                <a:gd name="connsiteY11" fmla="*/ 247650 h 280035"/>
                <a:gd name="connsiteX12" fmla="*/ 29528 w 205740"/>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5">
                  <a:moveTo>
                    <a:pt x="29528" y="198120"/>
                  </a:moveTo>
                  <a:cubicBezTo>
                    <a:pt x="55245" y="218123"/>
                    <a:pt x="80963" y="227648"/>
                    <a:pt x="104775" y="227648"/>
                  </a:cubicBezTo>
                  <a:cubicBezTo>
                    <a:pt x="127635" y="227648"/>
                    <a:pt x="143828" y="217170"/>
                    <a:pt x="143828" y="200978"/>
                  </a:cubicBezTo>
                  <a:cubicBezTo>
                    <a:pt x="143828" y="155258"/>
                    <a:pt x="10478" y="171450"/>
                    <a:pt x="10478" y="82868"/>
                  </a:cubicBezTo>
                  <a:cubicBezTo>
                    <a:pt x="10478" y="33338"/>
                    <a:pt x="51435" y="0"/>
                    <a:pt x="111443" y="0"/>
                  </a:cubicBezTo>
                  <a:cubicBezTo>
                    <a:pt x="143828" y="0"/>
                    <a:pt x="175260" y="9525"/>
                    <a:pt x="203835" y="27623"/>
                  </a:cubicBezTo>
                  <a:lnTo>
                    <a:pt x="174308" y="76200"/>
                  </a:lnTo>
                  <a:cubicBezTo>
                    <a:pt x="151447" y="60008"/>
                    <a:pt x="130493" y="52388"/>
                    <a:pt x="110490" y="52388"/>
                  </a:cubicBezTo>
                  <a:cubicBezTo>
                    <a:pt x="87630" y="52388"/>
                    <a:pt x="72390" y="61913"/>
                    <a:pt x="72390" y="77153"/>
                  </a:cubicBezTo>
                  <a:cubicBezTo>
                    <a:pt x="72390" y="120967"/>
                    <a:pt x="205740" y="105728"/>
                    <a:pt x="205740" y="195263"/>
                  </a:cubicBezTo>
                  <a:cubicBezTo>
                    <a:pt x="205740" y="245745"/>
                    <a:pt x="164783" y="280035"/>
                    <a:pt x="102870" y="280035"/>
                  </a:cubicBezTo>
                  <a:cubicBezTo>
                    <a:pt x="67628" y="280035"/>
                    <a:pt x="31433" y="268605"/>
                    <a:pt x="0" y="247650"/>
                  </a:cubicBezTo>
                  <a:lnTo>
                    <a:pt x="29528" y="198120"/>
                  </a:lnTo>
                  <a:close/>
                </a:path>
              </a:pathLst>
            </a:custGeom>
            <a:grpFill/>
            <a:ln w="9525" cap="flat">
              <a:noFill/>
              <a:prstDash val="solid"/>
              <a:miter/>
            </a:ln>
          </p:spPr>
          <p:txBody>
            <a:bodyPr rtlCol="0" anchor="ctr"/>
            <a:lstStyle/>
            <a:p>
              <a:endParaRPr lang="de-DE"/>
            </a:p>
          </p:txBody>
        </p:sp>
        <p:sp>
          <p:nvSpPr>
            <p:cNvPr id="193" name="Freihandform: Form 192"/>
            <p:cNvSpPr/>
            <p:nvPr/>
          </p:nvSpPr>
          <p:spPr>
            <a:xfrm>
              <a:off x="4346256" y="3216591"/>
              <a:ext cx="205740" cy="280035"/>
            </a:xfrm>
            <a:custGeom>
              <a:avLst/>
              <a:gdLst>
                <a:gd name="connsiteX0" fmla="*/ 29528 w 205740"/>
                <a:gd name="connsiteY0" fmla="*/ 198120 h 280035"/>
                <a:gd name="connsiteX1" fmla="*/ 104775 w 205740"/>
                <a:gd name="connsiteY1" fmla="*/ 227648 h 280035"/>
                <a:gd name="connsiteX2" fmla="*/ 143828 w 205740"/>
                <a:gd name="connsiteY2" fmla="*/ 200978 h 280035"/>
                <a:gd name="connsiteX3" fmla="*/ 10478 w 205740"/>
                <a:gd name="connsiteY3" fmla="*/ 82868 h 280035"/>
                <a:gd name="connsiteX4" fmla="*/ 111443 w 205740"/>
                <a:gd name="connsiteY4" fmla="*/ 0 h 280035"/>
                <a:gd name="connsiteX5" fmla="*/ 203835 w 205740"/>
                <a:gd name="connsiteY5" fmla="*/ 27623 h 280035"/>
                <a:gd name="connsiteX6" fmla="*/ 174308 w 205740"/>
                <a:gd name="connsiteY6" fmla="*/ 76200 h 280035"/>
                <a:gd name="connsiteX7" fmla="*/ 110490 w 205740"/>
                <a:gd name="connsiteY7" fmla="*/ 52388 h 280035"/>
                <a:gd name="connsiteX8" fmla="*/ 72390 w 205740"/>
                <a:gd name="connsiteY8" fmla="*/ 77153 h 280035"/>
                <a:gd name="connsiteX9" fmla="*/ 205740 w 205740"/>
                <a:gd name="connsiteY9" fmla="*/ 195263 h 280035"/>
                <a:gd name="connsiteX10" fmla="*/ 102870 w 205740"/>
                <a:gd name="connsiteY10" fmla="*/ 280035 h 280035"/>
                <a:gd name="connsiteX11" fmla="*/ 0 w 205740"/>
                <a:gd name="connsiteY11" fmla="*/ 247650 h 280035"/>
                <a:gd name="connsiteX12" fmla="*/ 29528 w 205740"/>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5">
                  <a:moveTo>
                    <a:pt x="29528" y="198120"/>
                  </a:moveTo>
                  <a:cubicBezTo>
                    <a:pt x="56198" y="218123"/>
                    <a:pt x="80963" y="227648"/>
                    <a:pt x="104775" y="227648"/>
                  </a:cubicBezTo>
                  <a:cubicBezTo>
                    <a:pt x="127635" y="227648"/>
                    <a:pt x="143828" y="217170"/>
                    <a:pt x="143828" y="200978"/>
                  </a:cubicBezTo>
                  <a:cubicBezTo>
                    <a:pt x="143828" y="155258"/>
                    <a:pt x="10478" y="171450"/>
                    <a:pt x="10478" y="82868"/>
                  </a:cubicBezTo>
                  <a:cubicBezTo>
                    <a:pt x="10478" y="33338"/>
                    <a:pt x="51435" y="0"/>
                    <a:pt x="111443" y="0"/>
                  </a:cubicBezTo>
                  <a:cubicBezTo>
                    <a:pt x="143828" y="0"/>
                    <a:pt x="175260" y="9525"/>
                    <a:pt x="203835" y="27623"/>
                  </a:cubicBezTo>
                  <a:lnTo>
                    <a:pt x="174308" y="76200"/>
                  </a:lnTo>
                  <a:cubicBezTo>
                    <a:pt x="151448" y="60008"/>
                    <a:pt x="130493" y="52388"/>
                    <a:pt x="110490" y="52388"/>
                  </a:cubicBezTo>
                  <a:cubicBezTo>
                    <a:pt x="87630" y="52388"/>
                    <a:pt x="72390" y="61913"/>
                    <a:pt x="72390" y="77153"/>
                  </a:cubicBezTo>
                  <a:cubicBezTo>
                    <a:pt x="72390" y="120967"/>
                    <a:pt x="205740" y="105728"/>
                    <a:pt x="205740" y="195263"/>
                  </a:cubicBezTo>
                  <a:cubicBezTo>
                    <a:pt x="205740" y="245745"/>
                    <a:pt x="164783" y="280035"/>
                    <a:pt x="102870" y="280035"/>
                  </a:cubicBezTo>
                  <a:cubicBezTo>
                    <a:pt x="67628" y="280035"/>
                    <a:pt x="31433" y="268605"/>
                    <a:pt x="0" y="247650"/>
                  </a:cubicBezTo>
                  <a:lnTo>
                    <a:pt x="29528" y="198120"/>
                  </a:lnTo>
                  <a:close/>
                </a:path>
              </a:pathLst>
            </a:custGeom>
            <a:grpFill/>
            <a:ln w="9525" cap="flat">
              <a:noFill/>
              <a:prstDash val="solid"/>
              <a:miter/>
            </a:ln>
          </p:spPr>
          <p:txBody>
            <a:bodyPr rtlCol="0" anchor="ctr"/>
            <a:lstStyle/>
            <a:p>
              <a:endParaRPr lang="de-DE"/>
            </a:p>
          </p:txBody>
        </p:sp>
        <p:sp>
          <p:nvSpPr>
            <p:cNvPr id="194" name="Freihandform: Form 193"/>
            <p:cNvSpPr/>
            <p:nvPr/>
          </p:nvSpPr>
          <p:spPr>
            <a:xfrm>
              <a:off x="4601527" y="3217544"/>
              <a:ext cx="242887" cy="279082"/>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2 w 242887"/>
                <a:gd name="connsiteY8" fmla="*/ 235267 h 279082"/>
                <a:gd name="connsiteX9" fmla="*/ 132397 w 242887"/>
                <a:gd name="connsiteY9" fmla="*/ 279083 h 279082"/>
                <a:gd name="connsiteX10" fmla="*/ 62865 w 242887"/>
                <a:gd name="connsiteY10" fmla="*/ 115252 h 279082"/>
                <a:gd name="connsiteX11" fmla="*/ 183832 w 242887"/>
                <a:gd name="connsiteY11" fmla="*/ 115252 h 279082"/>
                <a:gd name="connsiteX12" fmla="*/ 124778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8" y="0"/>
                  </a:cubicBezTo>
                  <a:cubicBezTo>
                    <a:pt x="196215" y="0"/>
                    <a:pt x="242888" y="53340"/>
                    <a:pt x="242888" y="135255"/>
                  </a:cubicBezTo>
                  <a:cubicBezTo>
                    <a:pt x="242888" y="143827"/>
                    <a:pt x="241935" y="153352"/>
                    <a:pt x="241935" y="160972"/>
                  </a:cubicBezTo>
                  <a:lnTo>
                    <a:pt x="62865" y="160972"/>
                  </a:lnTo>
                  <a:cubicBezTo>
                    <a:pt x="69532" y="201930"/>
                    <a:pt x="94297" y="225742"/>
                    <a:pt x="132397" y="225742"/>
                  </a:cubicBezTo>
                  <a:cubicBezTo>
                    <a:pt x="157163" y="225742"/>
                    <a:pt x="177165" y="216217"/>
                    <a:pt x="198120" y="194310"/>
                  </a:cubicBezTo>
                  <a:lnTo>
                    <a:pt x="237172" y="235267"/>
                  </a:lnTo>
                  <a:cubicBezTo>
                    <a:pt x="206692" y="264795"/>
                    <a:pt x="172403" y="279083"/>
                    <a:pt x="132397" y="279083"/>
                  </a:cubicBezTo>
                  <a:close/>
                  <a:moveTo>
                    <a:pt x="62865" y="115252"/>
                  </a:moveTo>
                  <a:lnTo>
                    <a:pt x="183832" y="115252"/>
                  </a:lnTo>
                  <a:cubicBezTo>
                    <a:pt x="180975" y="74295"/>
                    <a:pt x="160020" y="50482"/>
                    <a:pt x="124778" y="50482"/>
                  </a:cubicBezTo>
                  <a:cubicBezTo>
                    <a:pt x="89535" y="50482"/>
                    <a:pt x="67628" y="74295"/>
                    <a:pt x="62865" y="115252"/>
                  </a:cubicBezTo>
                  <a:close/>
                </a:path>
              </a:pathLst>
            </a:custGeom>
            <a:grpFill/>
            <a:ln w="9525" cap="flat">
              <a:noFill/>
              <a:prstDash val="solid"/>
              <a:miter/>
            </a:ln>
          </p:spPr>
          <p:txBody>
            <a:bodyPr rtlCol="0" anchor="ctr"/>
            <a:lstStyle/>
            <a:p>
              <a:endParaRPr lang="de-DE"/>
            </a:p>
          </p:txBody>
        </p:sp>
        <p:sp>
          <p:nvSpPr>
            <p:cNvPr id="195" name="Freihandform: Form 194"/>
            <p:cNvSpPr/>
            <p:nvPr/>
          </p:nvSpPr>
          <p:spPr>
            <a:xfrm>
              <a:off x="4913946" y="3217544"/>
              <a:ext cx="228600" cy="27336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7 h 273367"/>
                <a:gd name="connsiteX6" fmla="*/ 0 w 228600"/>
                <a:gd name="connsiteY6" fmla="*/ 273367 h 273367"/>
                <a:gd name="connsiteX7" fmla="*/ 0 w 228600"/>
                <a:gd name="connsiteY7" fmla="*/ 6667 h 273367"/>
                <a:gd name="connsiteX8" fmla="*/ 61913 w 228600"/>
                <a:gd name="connsiteY8" fmla="*/ 6667 h 273367"/>
                <a:gd name="connsiteX9" fmla="*/ 61913 w 228600"/>
                <a:gd name="connsiteY9" fmla="*/ 39052 h 273367"/>
                <a:gd name="connsiteX10" fmla="*/ 62865 w 228600"/>
                <a:gd name="connsiteY10" fmla="*/ 39052 h 273367"/>
                <a:gd name="connsiteX11" fmla="*/ 140970 w 228600"/>
                <a:gd name="connsiteY11" fmla="*/ 0 h 273367"/>
                <a:gd name="connsiteX12" fmla="*/ 228600 w 228600"/>
                <a:gd name="connsiteY12" fmla="*/ 107633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7"/>
                  </a:lnTo>
                  <a:lnTo>
                    <a:pt x="0" y="273367"/>
                  </a:lnTo>
                  <a:lnTo>
                    <a:pt x="0" y="6667"/>
                  </a:lnTo>
                  <a:lnTo>
                    <a:pt x="61913" y="6667"/>
                  </a:lnTo>
                  <a:lnTo>
                    <a:pt x="61913" y="39052"/>
                  </a:lnTo>
                  <a:lnTo>
                    <a:pt x="62865" y="39052"/>
                  </a:lnTo>
                  <a:cubicBezTo>
                    <a:pt x="79058" y="15240"/>
                    <a:pt x="106680" y="0"/>
                    <a:pt x="140970" y="0"/>
                  </a:cubicBezTo>
                  <a:cubicBezTo>
                    <a:pt x="201930" y="0"/>
                    <a:pt x="228600" y="44767"/>
                    <a:pt x="228600" y="107633"/>
                  </a:cubicBezTo>
                  <a:lnTo>
                    <a:pt x="228600" y="272415"/>
                  </a:lnTo>
                  <a:close/>
                </a:path>
              </a:pathLst>
            </a:custGeom>
            <a:grpFill/>
            <a:ln w="9525" cap="flat">
              <a:noFill/>
              <a:prstDash val="solid"/>
              <a:miter/>
            </a:ln>
          </p:spPr>
          <p:txBody>
            <a:bodyPr rtlCol="0" anchor="ctr"/>
            <a:lstStyle/>
            <a:p>
              <a:endParaRPr lang="de-DE"/>
            </a:p>
          </p:txBody>
        </p:sp>
        <p:sp>
          <p:nvSpPr>
            <p:cNvPr id="196" name="Freihandform: Form 195"/>
            <p:cNvSpPr/>
            <p:nvPr/>
          </p:nvSpPr>
          <p:spPr>
            <a:xfrm>
              <a:off x="5198744" y="3216591"/>
              <a:ext cx="205740" cy="280035"/>
            </a:xfrm>
            <a:custGeom>
              <a:avLst/>
              <a:gdLst>
                <a:gd name="connsiteX0" fmla="*/ 29528 w 205740"/>
                <a:gd name="connsiteY0" fmla="*/ 198120 h 280035"/>
                <a:gd name="connsiteX1" fmla="*/ 104775 w 205740"/>
                <a:gd name="connsiteY1" fmla="*/ 227648 h 280035"/>
                <a:gd name="connsiteX2" fmla="*/ 143828 w 205740"/>
                <a:gd name="connsiteY2" fmla="*/ 200978 h 280035"/>
                <a:gd name="connsiteX3" fmla="*/ 10478 w 205740"/>
                <a:gd name="connsiteY3" fmla="*/ 82868 h 280035"/>
                <a:gd name="connsiteX4" fmla="*/ 111443 w 205740"/>
                <a:gd name="connsiteY4" fmla="*/ 0 h 280035"/>
                <a:gd name="connsiteX5" fmla="*/ 203835 w 205740"/>
                <a:gd name="connsiteY5" fmla="*/ 27623 h 280035"/>
                <a:gd name="connsiteX6" fmla="*/ 174308 w 205740"/>
                <a:gd name="connsiteY6" fmla="*/ 76200 h 280035"/>
                <a:gd name="connsiteX7" fmla="*/ 110490 w 205740"/>
                <a:gd name="connsiteY7" fmla="*/ 52388 h 280035"/>
                <a:gd name="connsiteX8" fmla="*/ 72390 w 205740"/>
                <a:gd name="connsiteY8" fmla="*/ 77153 h 280035"/>
                <a:gd name="connsiteX9" fmla="*/ 205740 w 205740"/>
                <a:gd name="connsiteY9" fmla="*/ 195263 h 280035"/>
                <a:gd name="connsiteX10" fmla="*/ 102870 w 205740"/>
                <a:gd name="connsiteY10" fmla="*/ 280035 h 280035"/>
                <a:gd name="connsiteX11" fmla="*/ 0 w 205740"/>
                <a:gd name="connsiteY11" fmla="*/ 247650 h 280035"/>
                <a:gd name="connsiteX12" fmla="*/ 29528 w 205740"/>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5">
                  <a:moveTo>
                    <a:pt x="29528" y="198120"/>
                  </a:moveTo>
                  <a:cubicBezTo>
                    <a:pt x="56198" y="218123"/>
                    <a:pt x="80963" y="227648"/>
                    <a:pt x="104775" y="227648"/>
                  </a:cubicBezTo>
                  <a:cubicBezTo>
                    <a:pt x="127635" y="227648"/>
                    <a:pt x="143828" y="217170"/>
                    <a:pt x="143828" y="200978"/>
                  </a:cubicBezTo>
                  <a:cubicBezTo>
                    <a:pt x="143828" y="155258"/>
                    <a:pt x="10478" y="171450"/>
                    <a:pt x="10478" y="82868"/>
                  </a:cubicBezTo>
                  <a:cubicBezTo>
                    <a:pt x="10478" y="33338"/>
                    <a:pt x="51435" y="0"/>
                    <a:pt x="111443" y="0"/>
                  </a:cubicBezTo>
                  <a:cubicBezTo>
                    <a:pt x="143828" y="0"/>
                    <a:pt x="175260" y="9525"/>
                    <a:pt x="203835" y="27623"/>
                  </a:cubicBezTo>
                  <a:lnTo>
                    <a:pt x="174308" y="76200"/>
                  </a:lnTo>
                  <a:cubicBezTo>
                    <a:pt x="151448" y="60008"/>
                    <a:pt x="130493" y="52388"/>
                    <a:pt x="110490" y="52388"/>
                  </a:cubicBezTo>
                  <a:cubicBezTo>
                    <a:pt x="87630" y="52388"/>
                    <a:pt x="72390" y="61913"/>
                    <a:pt x="72390" y="77153"/>
                  </a:cubicBezTo>
                  <a:cubicBezTo>
                    <a:pt x="72390" y="120967"/>
                    <a:pt x="205740" y="105728"/>
                    <a:pt x="205740" y="195263"/>
                  </a:cubicBezTo>
                  <a:cubicBezTo>
                    <a:pt x="205740" y="245745"/>
                    <a:pt x="164783" y="280035"/>
                    <a:pt x="102870" y="280035"/>
                  </a:cubicBezTo>
                  <a:cubicBezTo>
                    <a:pt x="67628" y="280035"/>
                    <a:pt x="31433" y="268605"/>
                    <a:pt x="0" y="247650"/>
                  </a:cubicBezTo>
                  <a:lnTo>
                    <a:pt x="29528" y="198120"/>
                  </a:lnTo>
                  <a:close/>
                </a:path>
              </a:pathLst>
            </a:custGeom>
            <a:grpFill/>
            <a:ln w="9525" cap="flat">
              <a:noFill/>
              <a:prstDash val="solid"/>
              <a:miter/>
            </a:ln>
          </p:spPr>
          <p:txBody>
            <a:bodyPr rtlCol="0" anchor="ctr"/>
            <a:lstStyle/>
            <a:p>
              <a:endParaRPr lang="de-DE"/>
            </a:p>
          </p:txBody>
        </p:sp>
        <p:sp>
          <p:nvSpPr>
            <p:cNvPr id="197" name="Freihandform: Form 196"/>
            <p:cNvSpPr/>
            <p:nvPr/>
          </p:nvSpPr>
          <p:spPr>
            <a:xfrm>
              <a:off x="5454967" y="3216591"/>
              <a:ext cx="224789" cy="280035"/>
            </a:xfrm>
            <a:custGeom>
              <a:avLst/>
              <a:gdLst>
                <a:gd name="connsiteX0" fmla="*/ 222885 w 224789"/>
                <a:gd name="connsiteY0" fmla="*/ 237173 h 280035"/>
                <a:gd name="connsiteX1" fmla="*/ 127635 w 224789"/>
                <a:gd name="connsiteY1" fmla="*/ 280035 h 280035"/>
                <a:gd name="connsiteX2" fmla="*/ 0 w 224789"/>
                <a:gd name="connsiteY2" fmla="*/ 140970 h 280035"/>
                <a:gd name="connsiteX3" fmla="*/ 128588 w 224789"/>
                <a:gd name="connsiteY3" fmla="*/ 0 h 280035"/>
                <a:gd name="connsiteX4" fmla="*/ 224790 w 224789"/>
                <a:gd name="connsiteY4" fmla="*/ 45720 h 280035"/>
                <a:gd name="connsiteX5" fmla="*/ 181927 w 224789"/>
                <a:gd name="connsiteY5" fmla="*/ 86678 h 280035"/>
                <a:gd name="connsiteX6" fmla="*/ 128588 w 224789"/>
                <a:gd name="connsiteY6" fmla="*/ 57150 h 280035"/>
                <a:gd name="connsiteX7" fmla="*/ 62865 w 224789"/>
                <a:gd name="connsiteY7" fmla="*/ 140017 h 280035"/>
                <a:gd name="connsiteX8" fmla="*/ 128588 w 224789"/>
                <a:gd name="connsiteY8" fmla="*/ 222885 h 280035"/>
                <a:gd name="connsiteX9" fmla="*/ 183832 w 224789"/>
                <a:gd name="connsiteY9" fmla="*/ 193358 h 280035"/>
                <a:gd name="connsiteX10" fmla="*/ 222885 w 224789"/>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89"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2" y="0"/>
                    <a:pt x="200977" y="15240"/>
                    <a:pt x="224790" y="45720"/>
                  </a:cubicBezTo>
                  <a:lnTo>
                    <a:pt x="181927" y="86678"/>
                  </a:lnTo>
                  <a:cubicBezTo>
                    <a:pt x="166688" y="66675"/>
                    <a:pt x="149542" y="57150"/>
                    <a:pt x="128588" y="57150"/>
                  </a:cubicBezTo>
                  <a:cubicBezTo>
                    <a:pt x="89535" y="57150"/>
                    <a:pt x="62865" y="89535"/>
                    <a:pt x="62865" y="140017"/>
                  </a:cubicBezTo>
                  <a:cubicBezTo>
                    <a:pt x="62865" y="189548"/>
                    <a:pt x="89535" y="222885"/>
                    <a:pt x="128588" y="222885"/>
                  </a:cubicBezTo>
                  <a:cubicBezTo>
                    <a:pt x="149542" y="222885"/>
                    <a:pt x="166688" y="213360"/>
                    <a:pt x="183832" y="193358"/>
                  </a:cubicBezTo>
                  <a:lnTo>
                    <a:pt x="222885" y="237173"/>
                  </a:lnTo>
                  <a:close/>
                </a:path>
              </a:pathLst>
            </a:custGeom>
            <a:grpFill/>
            <a:ln w="9525" cap="flat">
              <a:noFill/>
              <a:prstDash val="solid"/>
              <a:miter/>
            </a:ln>
          </p:spPr>
          <p:txBody>
            <a:bodyPr rtlCol="0" anchor="ctr"/>
            <a:lstStyle/>
            <a:p>
              <a:endParaRPr lang="de-DE"/>
            </a:p>
          </p:txBody>
        </p:sp>
        <p:sp>
          <p:nvSpPr>
            <p:cNvPr id="198" name="Freihandform: Form 197"/>
            <p:cNvSpPr/>
            <p:nvPr/>
          </p:nvSpPr>
          <p:spPr>
            <a:xfrm>
              <a:off x="5733096" y="3101339"/>
              <a:ext cx="228600" cy="389572"/>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grpFill/>
            <a:ln w="9525" cap="flat">
              <a:noFill/>
              <a:prstDash val="solid"/>
              <a:miter/>
            </a:ln>
          </p:spPr>
          <p:txBody>
            <a:bodyPr rtlCol="0" anchor="ctr"/>
            <a:lstStyle/>
            <a:p>
              <a:endParaRPr lang="de-DE"/>
            </a:p>
          </p:txBody>
        </p:sp>
        <p:sp>
          <p:nvSpPr>
            <p:cNvPr id="199" name="Freihandform: Form 198"/>
            <p:cNvSpPr/>
            <p:nvPr/>
          </p:nvSpPr>
          <p:spPr>
            <a:xfrm>
              <a:off x="6023609" y="3217544"/>
              <a:ext cx="225742" cy="279082"/>
            </a:xfrm>
            <a:custGeom>
              <a:avLst/>
              <a:gdLst>
                <a:gd name="connsiteX0" fmla="*/ 114300 w 225742"/>
                <a:gd name="connsiteY0" fmla="*/ 107633 h 279082"/>
                <a:gd name="connsiteX1" fmla="*/ 164783 w 225742"/>
                <a:gd name="connsiteY1" fmla="*/ 113347 h 279082"/>
                <a:gd name="connsiteX2" fmla="*/ 164783 w 225742"/>
                <a:gd name="connsiteY2" fmla="*/ 103822 h 279082"/>
                <a:gd name="connsiteX3" fmla="*/ 105728 w 225742"/>
                <a:gd name="connsiteY3" fmla="*/ 52388 h 279082"/>
                <a:gd name="connsiteX4" fmla="*/ 38100 w 225742"/>
                <a:gd name="connsiteY4" fmla="*/ 67627 h 279082"/>
                <a:gd name="connsiteX5" fmla="*/ 24765 w 225742"/>
                <a:gd name="connsiteY5" fmla="*/ 15240 h 279082"/>
                <a:gd name="connsiteX6" fmla="*/ 112395 w 225742"/>
                <a:gd name="connsiteY6" fmla="*/ 0 h 279082"/>
                <a:gd name="connsiteX7" fmla="*/ 225743 w 225742"/>
                <a:gd name="connsiteY7" fmla="*/ 102870 h 279082"/>
                <a:gd name="connsiteX8" fmla="*/ 225743 w 225742"/>
                <a:gd name="connsiteY8" fmla="*/ 273367 h 279082"/>
                <a:gd name="connsiteX9" fmla="*/ 166688 w 225742"/>
                <a:gd name="connsiteY9" fmla="*/ 273367 h 279082"/>
                <a:gd name="connsiteX10" fmla="*/ 166688 w 225742"/>
                <a:gd name="connsiteY10" fmla="*/ 244792 h 279082"/>
                <a:gd name="connsiteX11" fmla="*/ 165735 w 225742"/>
                <a:gd name="connsiteY11" fmla="*/ 244792 h 279082"/>
                <a:gd name="connsiteX12" fmla="*/ 87630 w 225742"/>
                <a:gd name="connsiteY12" fmla="*/ 279083 h 279082"/>
                <a:gd name="connsiteX13" fmla="*/ 0 w 225742"/>
                <a:gd name="connsiteY13" fmla="*/ 194310 h 279082"/>
                <a:gd name="connsiteX14" fmla="*/ 114300 w 225742"/>
                <a:gd name="connsiteY14" fmla="*/ 107633 h 279082"/>
                <a:gd name="connsiteX15" fmla="*/ 103822 w 225742"/>
                <a:gd name="connsiteY15" fmla="*/ 232410 h 279082"/>
                <a:gd name="connsiteX16" fmla="*/ 164783 w 225742"/>
                <a:gd name="connsiteY16" fmla="*/ 200025 h 279082"/>
                <a:gd name="connsiteX17" fmla="*/ 164783 w 225742"/>
                <a:gd name="connsiteY17" fmla="*/ 153352 h 279082"/>
                <a:gd name="connsiteX18" fmla="*/ 120968 w 225742"/>
                <a:gd name="connsiteY18" fmla="*/ 148590 h 279082"/>
                <a:gd name="connsiteX19" fmla="*/ 59055 w 225742"/>
                <a:gd name="connsiteY19" fmla="*/ 192405 h 279082"/>
                <a:gd name="connsiteX20" fmla="*/ 103822 w 225742"/>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42" h="279082">
                  <a:moveTo>
                    <a:pt x="114300" y="107633"/>
                  </a:moveTo>
                  <a:cubicBezTo>
                    <a:pt x="131445" y="107633"/>
                    <a:pt x="147638" y="108585"/>
                    <a:pt x="164783" y="113347"/>
                  </a:cubicBezTo>
                  <a:lnTo>
                    <a:pt x="164783" y="103822"/>
                  </a:lnTo>
                  <a:cubicBezTo>
                    <a:pt x="164783" y="69532"/>
                    <a:pt x="144780" y="52388"/>
                    <a:pt x="105728" y="52388"/>
                  </a:cubicBezTo>
                  <a:cubicBezTo>
                    <a:pt x="83820" y="52388"/>
                    <a:pt x="60008" y="57150"/>
                    <a:pt x="38100" y="67627"/>
                  </a:cubicBezTo>
                  <a:lnTo>
                    <a:pt x="24765" y="15240"/>
                  </a:lnTo>
                  <a:cubicBezTo>
                    <a:pt x="49530" y="5715"/>
                    <a:pt x="81915" y="0"/>
                    <a:pt x="112395" y="0"/>
                  </a:cubicBezTo>
                  <a:cubicBezTo>
                    <a:pt x="187643" y="0"/>
                    <a:pt x="225743" y="35242"/>
                    <a:pt x="225743" y="102870"/>
                  </a:cubicBezTo>
                  <a:lnTo>
                    <a:pt x="225743" y="273367"/>
                  </a:lnTo>
                  <a:lnTo>
                    <a:pt x="166688" y="273367"/>
                  </a:lnTo>
                  <a:lnTo>
                    <a:pt x="166688" y="244792"/>
                  </a:lnTo>
                  <a:lnTo>
                    <a:pt x="165735" y="244792"/>
                  </a:lnTo>
                  <a:cubicBezTo>
                    <a:pt x="142875" y="268605"/>
                    <a:pt x="119063" y="279083"/>
                    <a:pt x="87630" y="279083"/>
                  </a:cubicBezTo>
                  <a:cubicBezTo>
                    <a:pt x="34290" y="279083"/>
                    <a:pt x="0" y="245745"/>
                    <a:pt x="0" y="194310"/>
                  </a:cubicBezTo>
                  <a:cubicBezTo>
                    <a:pt x="0" y="138113"/>
                    <a:pt x="40005" y="107633"/>
                    <a:pt x="114300" y="107633"/>
                  </a:cubicBezTo>
                  <a:close/>
                  <a:moveTo>
                    <a:pt x="103822" y="232410"/>
                  </a:moveTo>
                  <a:cubicBezTo>
                    <a:pt x="126683" y="232410"/>
                    <a:pt x="147638" y="220980"/>
                    <a:pt x="164783" y="200025"/>
                  </a:cubicBezTo>
                  <a:lnTo>
                    <a:pt x="164783" y="153352"/>
                  </a:lnTo>
                  <a:cubicBezTo>
                    <a:pt x="150495" y="149542"/>
                    <a:pt x="135255" y="148590"/>
                    <a:pt x="120968" y="148590"/>
                  </a:cubicBezTo>
                  <a:cubicBezTo>
                    <a:pt x="81915" y="148590"/>
                    <a:pt x="59055" y="164783"/>
                    <a:pt x="59055" y="192405"/>
                  </a:cubicBezTo>
                  <a:cubicBezTo>
                    <a:pt x="60008" y="217170"/>
                    <a:pt x="77153" y="232410"/>
                    <a:pt x="103822" y="232410"/>
                  </a:cubicBezTo>
                  <a:close/>
                </a:path>
              </a:pathLst>
            </a:custGeom>
            <a:grpFill/>
            <a:ln w="9525" cap="flat">
              <a:noFill/>
              <a:prstDash val="solid"/>
              <a:miter/>
            </a:ln>
          </p:spPr>
          <p:txBody>
            <a:bodyPr rtlCol="0" anchor="ctr"/>
            <a:lstStyle/>
            <a:p>
              <a:endParaRPr lang="de-DE"/>
            </a:p>
          </p:txBody>
        </p:sp>
        <p:sp>
          <p:nvSpPr>
            <p:cNvPr id="200" name="Freihandform: Form 199"/>
            <p:cNvSpPr/>
            <p:nvPr/>
          </p:nvSpPr>
          <p:spPr>
            <a:xfrm>
              <a:off x="6299834" y="3097529"/>
              <a:ext cx="162877" cy="391477"/>
            </a:xfrm>
            <a:custGeom>
              <a:avLst/>
              <a:gdLst>
                <a:gd name="connsiteX0" fmla="*/ 162878 w 162877"/>
                <a:gd name="connsiteY0" fmla="*/ 58103 h 391477"/>
                <a:gd name="connsiteX1" fmla="*/ 135255 w 162877"/>
                <a:gd name="connsiteY1" fmla="*/ 52388 h 391477"/>
                <a:gd name="connsiteX2" fmla="*/ 101918 w 162877"/>
                <a:gd name="connsiteY2" fmla="*/ 89535 h 391477"/>
                <a:gd name="connsiteX3" fmla="*/ 101918 w 162877"/>
                <a:gd name="connsiteY3" fmla="*/ 125730 h 391477"/>
                <a:gd name="connsiteX4" fmla="*/ 155258 w 162877"/>
                <a:gd name="connsiteY4" fmla="*/ 125730 h 391477"/>
                <a:gd name="connsiteX5" fmla="*/ 155258 w 162877"/>
                <a:gd name="connsiteY5" fmla="*/ 177165 h 391477"/>
                <a:gd name="connsiteX6" fmla="*/ 102870 w 162877"/>
                <a:gd name="connsiteY6" fmla="*/ 177165 h 391477"/>
                <a:gd name="connsiteX7" fmla="*/ 102870 w 162877"/>
                <a:gd name="connsiteY7" fmla="*/ 391478 h 391477"/>
                <a:gd name="connsiteX8" fmla="*/ 40958 w 162877"/>
                <a:gd name="connsiteY8" fmla="*/ 391478 h 391477"/>
                <a:gd name="connsiteX9" fmla="*/ 40958 w 162877"/>
                <a:gd name="connsiteY9" fmla="*/ 177165 h 391477"/>
                <a:gd name="connsiteX10" fmla="*/ 0 w 162877"/>
                <a:gd name="connsiteY10" fmla="*/ 177165 h 391477"/>
                <a:gd name="connsiteX11" fmla="*/ 0 w 162877"/>
                <a:gd name="connsiteY11" fmla="*/ 126683 h 391477"/>
                <a:gd name="connsiteX12" fmla="*/ 40958 w 162877"/>
                <a:gd name="connsiteY12" fmla="*/ 126683 h 391477"/>
                <a:gd name="connsiteX13" fmla="*/ 40958 w 162877"/>
                <a:gd name="connsiteY13" fmla="*/ 88583 h 391477"/>
                <a:gd name="connsiteX14" fmla="*/ 125730 w 162877"/>
                <a:gd name="connsiteY14" fmla="*/ 0 h 391477"/>
                <a:gd name="connsiteX15" fmla="*/ 162878 w 162877"/>
                <a:gd name="connsiteY15" fmla="*/ 5715 h 391477"/>
                <a:gd name="connsiteX16" fmla="*/ 162878 w 162877"/>
                <a:gd name="connsiteY16" fmla="*/ 58103 h 391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2877" h="391477">
                  <a:moveTo>
                    <a:pt x="162878" y="58103"/>
                  </a:moveTo>
                  <a:cubicBezTo>
                    <a:pt x="154305" y="54293"/>
                    <a:pt x="144780" y="52388"/>
                    <a:pt x="135255" y="52388"/>
                  </a:cubicBezTo>
                  <a:cubicBezTo>
                    <a:pt x="111443" y="52388"/>
                    <a:pt x="101918" y="64770"/>
                    <a:pt x="101918" y="89535"/>
                  </a:cubicBezTo>
                  <a:lnTo>
                    <a:pt x="101918" y="125730"/>
                  </a:lnTo>
                  <a:lnTo>
                    <a:pt x="155258" y="125730"/>
                  </a:lnTo>
                  <a:lnTo>
                    <a:pt x="155258" y="177165"/>
                  </a:lnTo>
                  <a:lnTo>
                    <a:pt x="102870" y="177165"/>
                  </a:lnTo>
                  <a:lnTo>
                    <a:pt x="102870" y="391478"/>
                  </a:lnTo>
                  <a:lnTo>
                    <a:pt x="40958" y="391478"/>
                  </a:lnTo>
                  <a:lnTo>
                    <a:pt x="40958" y="177165"/>
                  </a:lnTo>
                  <a:lnTo>
                    <a:pt x="0" y="177165"/>
                  </a:lnTo>
                  <a:lnTo>
                    <a:pt x="0" y="126683"/>
                  </a:lnTo>
                  <a:lnTo>
                    <a:pt x="40958" y="126683"/>
                  </a:lnTo>
                  <a:lnTo>
                    <a:pt x="40958" y="88583"/>
                  </a:lnTo>
                  <a:cubicBezTo>
                    <a:pt x="40958" y="33338"/>
                    <a:pt x="65722" y="0"/>
                    <a:pt x="125730" y="0"/>
                  </a:cubicBezTo>
                  <a:cubicBezTo>
                    <a:pt x="139065" y="0"/>
                    <a:pt x="152400" y="1905"/>
                    <a:pt x="162878" y="5715"/>
                  </a:cubicBezTo>
                  <a:lnTo>
                    <a:pt x="162878" y="58103"/>
                  </a:lnTo>
                  <a:close/>
                </a:path>
              </a:pathLst>
            </a:custGeom>
            <a:grpFill/>
            <a:ln w="9525" cap="flat">
              <a:noFill/>
              <a:prstDash val="solid"/>
              <a:miter/>
            </a:ln>
          </p:spPr>
          <p:txBody>
            <a:bodyPr rtlCol="0" anchor="ctr"/>
            <a:lstStyle/>
            <a:p>
              <a:endParaRPr lang="de-DE"/>
            </a:p>
          </p:txBody>
        </p:sp>
        <p:sp>
          <p:nvSpPr>
            <p:cNvPr id="201" name="Freihandform: Form 200"/>
            <p:cNvSpPr/>
            <p:nvPr/>
          </p:nvSpPr>
          <p:spPr>
            <a:xfrm>
              <a:off x="6497002" y="3138487"/>
              <a:ext cx="165734" cy="358140"/>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7 w 165734"/>
                <a:gd name="connsiteY9" fmla="*/ 0 h 358140"/>
                <a:gd name="connsiteX10" fmla="*/ 101917 w 165734"/>
                <a:gd name="connsiteY10" fmla="*/ 86677 h 358140"/>
                <a:gd name="connsiteX11" fmla="*/ 165735 w 165734"/>
                <a:gd name="connsiteY11" fmla="*/ 86677 h 358140"/>
                <a:gd name="connsiteX12" fmla="*/ 165735 w 165734"/>
                <a:gd name="connsiteY12" fmla="*/ 138113 h 358140"/>
                <a:gd name="connsiteX13" fmla="*/ 101917 w 165734"/>
                <a:gd name="connsiteY13" fmla="*/ 138113 h 358140"/>
                <a:gd name="connsiteX14" fmla="*/ 101917 w 165734"/>
                <a:gd name="connsiteY14" fmla="*/ 269558 h 358140"/>
                <a:gd name="connsiteX15" fmla="*/ 130492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2"/>
                    <a:pt x="110490" y="304800"/>
                    <a:pt x="130492" y="304800"/>
                  </a:cubicBezTo>
                  <a:cubicBezTo>
                    <a:pt x="141922" y="303847"/>
                    <a:pt x="155257" y="300038"/>
                    <a:pt x="165735" y="295275"/>
                  </a:cubicBezTo>
                  <a:close/>
                </a:path>
              </a:pathLst>
            </a:custGeom>
            <a:grpFill/>
            <a:ln w="9525" cap="flat">
              <a:noFill/>
              <a:prstDash val="solid"/>
              <a:miter/>
            </a:ln>
          </p:spPr>
          <p:txBody>
            <a:bodyPr rtlCol="0" anchor="ctr"/>
            <a:lstStyle/>
            <a:p>
              <a:endParaRPr lang="de-DE"/>
            </a:p>
          </p:txBody>
        </p:sp>
        <p:sp>
          <p:nvSpPr>
            <p:cNvPr id="202" name="Freihandform: Form 201"/>
            <p:cNvSpPr/>
            <p:nvPr/>
          </p:nvSpPr>
          <p:spPr>
            <a:xfrm>
              <a:off x="6725601" y="3100387"/>
              <a:ext cx="61912" cy="389572"/>
            </a:xfrm>
            <a:custGeom>
              <a:avLst/>
              <a:gdLst>
                <a:gd name="connsiteX0" fmla="*/ 61913 w 61912"/>
                <a:gd name="connsiteY0" fmla="*/ 389572 h 389572"/>
                <a:gd name="connsiteX1" fmla="*/ 0 w 61912"/>
                <a:gd name="connsiteY1" fmla="*/ 389572 h 389572"/>
                <a:gd name="connsiteX2" fmla="*/ 0 w 61912"/>
                <a:gd name="connsiteY2" fmla="*/ 14288 h 389572"/>
                <a:gd name="connsiteX3" fmla="*/ 61913 w 61912"/>
                <a:gd name="connsiteY3" fmla="*/ 0 h 389572"/>
                <a:gd name="connsiteX4" fmla="*/ 61913 w 61912"/>
                <a:gd name="connsiteY4" fmla="*/ 389572 h 38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9572">
                  <a:moveTo>
                    <a:pt x="61913" y="389572"/>
                  </a:moveTo>
                  <a:lnTo>
                    <a:pt x="0" y="389572"/>
                  </a:lnTo>
                  <a:lnTo>
                    <a:pt x="0" y="14288"/>
                  </a:lnTo>
                  <a:lnTo>
                    <a:pt x="61913" y="0"/>
                  </a:lnTo>
                  <a:lnTo>
                    <a:pt x="61913" y="389572"/>
                  </a:lnTo>
                  <a:close/>
                </a:path>
              </a:pathLst>
            </a:custGeom>
            <a:grpFill/>
            <a:ln w="9525" cap="flat">
              <a:noFill/>
              <a:prstDash val="solid"/>
              <a:miter/>
            </a:ln>
          </p:spPr>
          <p:txBody>
            <a:bodyPr rtlCol="0" anchor="ctr"/>
            <a:lstStyle/>
            <a:p>
              <a:endParaRPr lang="de-DE"/>
            </a:p>
          </p:txBody>
        </p:sp>
        <p:sp>
          <p:nvSpPr>
            <p:cNvPr id="203" name="Freihandform: Form 202"/>
            <p:cNvSpPr/>
            <p:nvPr/>
          </p:nvSpPr>
          <p:spPr>
            <a:xfrm>
              <a:off x="6861809" y="3105149"/>
              <a:ext cx="79057" cy="384809"/>
            </a:xfrm>
            <a:custGeom>
              <a:avLst/>
              <a:gdLst>
                <a:gd name="connsiteX0" fmla="*/ 79057 w 79057"/>
                <a:gd name="connsiteY0" fmla="*/ 38100 h 384809"/>
                <a:gd name="connsiteX1" fmla="*/ 39052 w 79057"/>
                <a:gd name="connsiteY1" fmla="*/ 76200 h 384809"/>
                <a:gd name="connsiteX2" fmla="*/ 0 w 79057"/>
                <a:gd name="connsiteY2" fmla="*/ 38100 h 384809"/>
                <a:gd name="connsiteX3" fmla="*/ 39052 w 79057"/>
                <a:gd name="connsiteY3" fmla="*/ 0 h 384809"/>
                <a:gd name="connsiteX4" fmla="*/ 79057 w 79057"/>
                <a:gd name="connsiteY4" fmla="*/ 38100 h 384809"/>
                <a:gd name="connsiteX5" fmla="*/ 70485 w 79057"/>
                <a:gd name="connsiteY5" fmla="*/ 384810 h 384809"/>
                <a:gd name="connsiteX6" fmla="*/ 8572 w 79057"/>
                <a:gd name="connsiteY6" fmla="*/ 384810 h 384809"/>
                <a:gd name="connsiteX7" fmla="*/ 8572 w 79057"/>
                <a:gd name="connsiteY7" fmla="*/ 118110 h 384809"/>
                <a:gd name="connsiteX8" fmla="*/ 70485 w 79057"/>
                <a:gd name="connsiteY8" fmla="*/ 118110 h 384809"/>
                <a:gd name="connsiteX9" fmla="*/ 70485 w 79057"/>
                <a:gd name="connsiteY9" fmla="*/ 384810 h 38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09">
                  <a:moveTo>
                    <a:pt x="79057" y="38100"/>
                  </a:moveTo>
                  <a:cubicBezTo>
                    <a:pt x="79057" y="60008"/>
                    <a:pt x="60960" y="76200"/>
                    <a:pt x="39052" y="76200"/>
                  </a:cubicBezTo>
                  <a:cubicBezTo>
                    <a:pt x="17145" y="76200"/>
                    <a:pt x="0" y="60008"/>
                    <a:pt x="0" y="38100"/>
                  </a:cubicBezTo>
                  <a:cubicBezTo>
                    <a:pt x="0" y="16192"/>
                    <a:pt x="18097" y="0"/>
                    <a:pt x="39052" y="0"/>
                  </a:cubicBezTo>
                  <a:cubicBezTo>
                    <a:pt x="60960" y="0"/>
                    <a:pt x="79057" y="16192"/>
                    <a:pt x="79057" y="38100"/>
                  </a:cubicBezTo>
                  <a:close/>
                  <a:moveTo>
                    <a:pt x="70485" y="384810"/>
                  </a:moveTo>
                  <a:lnTo>
                    <a:pt x="8572" y="384810"/>
                  </a:lnTo>
                  <a:lnTo>
                    <a:pt x="8572"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204" name="Freihandform: Form 203"/>
            <p:cNvSpPr/>
            <p:nvPr/>
          </p:nvSpPr>
          <p:spPr>
            <a:xfrm>
              <a:off x="6998969" y="3216591"/>
              <a:ext cx="224790" cy="280035"/>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2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3" y="0"/>
                    <a:pt x="200978" y="15240"/>
                    <a:pt x="224790" y="45720"/>
                  </a:cubicBezTo>
                  <a:lnTo>
                    <a:pt x="181928" y="86678"/>
                  </a:lnTo>
                  <a:cubicBezTo>
                    <a:pt x="166688" y="66675"/>
                    <a:pt x="149543" y="57150"/>
                    <a:pt x="128588" y="57150"/>
                  </a:cubicBezTo>
                  <a:cubicBezTo>
                    <a:pt x="89535" y="57150"/>
                    <a:pt x="62865" y="89535"/>
                    <a:pt x="62865" y="140017"/>
                  </a:cubicBezTo>
                  <a:cubicBezTo>
                    <a:pt x="62865" y="189548"/>
                    <a:pt x="89535" y="222885"/>
                    <a:pt x="128588" y="222885"/>
                  </a:cubicBezTo>
                  <a:cubicBezTo>
                    <a:pt x="149543" y="222885"/>
                    <a:pt x="166688" y="213360"/>
                    <a:pt x="183832" y="193358"/>
                  </a:cubicBezTo>
                  <a:lnTo>
                    <a:pt x="222885" y="237173"/>
                  </a:lnTo>
                  <a:close/>
                </a:path>
              </a:pathLst>
            </a:custGeom>
            <a:grpFill/>
            <a:ln w="9525" cap="flat">
              <a:noFill/>
              <a:prstDash val="solid"/>
              <a:miter/>
            </a:ln>
          </p:spPr>
          <p:txBody>
            <a:bodyPr rtlCol="0" anchor="ctr"/>
            <a:lstStyle/>
            <a:p>
              <a:endParaRPr lang="de-DE"/>
            </a:p>
          </p:txBody>
        </p:sp>
        <p:sp>
          <p:nvSpPr>
            <p:cNvPr id="205" name="Freihandform: Form 204"/>
            <p:cNvSpPr/>
            <p:nvPr/>
          </p:nvSpPr>
          <p:spPr>
            <a:xfrm>
              <a:off x="7277099" y="3101339"/>
              <a:ext cx="229552" cy="389572"/>
            </a:xfrm>
            <a:custGeom>
              <a:avLst/>
              <a:gdLst>
                <a:gd name="connsiteX0" fmla="*/ 229552 w 229552"/>
                <a:gd name="connsiteY0" fmla="*/ 388620 h 389572"/>
                <a:gd name="connsiteX1" fmla="*/ 166688 w 229552"/>
                <a:gd name="connsiteY1" fmla="*/ 388620 h 389572"/>
                <a:gd name="connsiteX2" fmla="*/ 166688 w 229552"/>
                <a:gd name="connsiteY2" fmla="*/ 236220 h 389572"/>
                <a:gd name="connsiteX3" fmla="*/ 117157 w 229552"/>
                <a:gd name="connsiteY3" fmla="*/ 171450 h 389572"/>
                <a:gd name="connsiteX4" fmla="*/ 61913 w 229552"/>
                <a:gd name="connsiteY4" fmla="*/ 236220 h 389572"/>
                <a:gd name="connsiteX5" fmla="*/ 61913 w 229552"/>
                <a:gd name="connsiteY5" fmla="*/ 389573 h 389572"/>
                <a:gd name="connsiteX6" fmla="*/ 0 w 229552"/>
                <a:gd name="connsiteY6" fmla="*/ 389573 h 389572"/>
                <a:gd name="connsiteX7" fmla="*/ 0 w 229552"/>
                <a:gd name="connsiteY7" fmla="*/ 15240 h 389572"/>
                <a:gd name="connsiteX8" fmla="*/ 61913 w 229552"/>
                <a:gd name="connsiteY8" fmla="*/ 0 h 389572"/>
                <a:gd name="connsiteX9" fmla="*/ 61913 w 229552"/>
                <a:gd name="connsiteY9" fmla="*/ 155258 h 389572"/>
                <a:gd name="connsiteX10" fmla="*/ 62865 w 229552"/>
                <a:gd name="connsiteY10" fmla="*/ 155258 h 389572"/>
                <a:gd name="connsiteX11" fmla="*/ 140970 w 229552"/>
                <a:gd name="connsiteY11" fmla="*/ 116205 h 389572"/>
                <a:gd name="connsiteX12" fmla="*/ 228600 w 229552"/>
                <a:gd name="connsiteY12" fmla="*/ 223838 h 389572"/>
                <a:gd name="connsiteX13" fmla="*/ 228600 w 229552"/>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389572">
                  <a:moveTo>
                    <a:pt x="229552" y="388620"/>
                  </a:moveTo>
                  <a:lnTo>
                    <a:pt x="166688" y="388620"/>
                  </a:lnTo>
                  <a:lnTo>
                    <a:pt x="166688" y="236220"/>
                  </a:lnTo>
                  <a:cubicBezTo>
                    <a:pt x="166688" y="197168"/>
                    <a:pt x="154305" y="171450"/>
                    <a:pt x="117157"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7" y="116205"/>
                    <a:pt x="140970" y="116205"/>
                  </a:cubicBezTo>
                  <a:cubicBezTo>
                    <a:pt x="202882" y="116205"/>
                    <a:pt x="228600" y="161925"/>
                    <a:pt x="228600" y="223838"/>
                  </a:cubicBezTo>
                  <a:lnTo>
                    <a:pt x="228600" y="388620"/>
                  </a:lnTo>
                  <a:close/>
                </a:path>
              </a:pathLst>
            </a:custGeom>
            <a:grpFill/>
            <a:ln w="9525" cap="flat">
              <a:noFill/>
              <a:prstDash val="solid"/>
              <a:miter/>
            </a:ln>
          </p:spPr>
          <p:txBody>
            <a:bodyPr rtlCol="0" anchor="ctr"/>
            <a:lstStyle/>
            <a:p>
              <a:endParaRPr lang="de-DE"/>
            </a:p>
          </p:txBody>
        </p:sp>
        <p:sp>
          <p:nvSpPr>
            <p:cNvPr id="206" name="Freihandform: Form 205"/>
            <p:cNvSpPr/>
            <p:nvPr/>
          </p:nvSpPr>
          <p:spPr>
            <a:xfrm>
              <a:off x="7571422" y="3217544"/>
              <a:ext cx="242887" cy="279082"/>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2 w 242887"/>
                <a:gd name="connsiteY8" fmla="*/ 235267 h 279082"/>
                <a:gd name="connsiteX9" fmla="*/ 132397 w 242887"/>
                <a:gd name="connsiteY9" fmla="*/ 279083 h 279082"/>
                <a:gd name="connsiteX10" fmla="*/ 62865 w 242887"/>
                <a:gd name="connsiteY10" fmla="*/ 115252 h 279082"/>
                <a:gd name="connsiteX11" fmla="*/ 183832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7"/>
                    <a:pt x="241935" y="153352"/>
                    <a:pt x="241935" y="160972"/>
                  </a:cubicBezTo>
                  <a:lnTo>
                    <a:pt x="62865" y="160972"/>
                  </a:lnTo>
                  <a:cubicBezTo>
                    <a:pt x="69532" y="201930"/>
                    <a:pt x="94297" y="225742"/>
                    <a:pt x="132397" y="225742"/>
                  </a:cubicBezTo>
                  <a:cubicBezTo>
                    <a:pt x="157163" y="225742"/>
                    <a:pt x="177165" y="216217"/>
                    <a:pt x="198120" y="194310"/>
                  </a:cubicBezTo>
                  <a:lnTo>
                    <a:pt x="237172" y="235267"/>
                  </a:lnTo>
                  <a:cubicBezTo>
                    <a:pt x="206692" y="264795"/>
                    <a:pt x="172402" y="279083"/>
                    <a:pt x="132397" y="279083"/>
                  </a:cubicBezTo>
                  <a:close/>
                  <a:moveTo>
                    <a:pt x="62865" y="115252"/>
                  </a:moveTo>
                  <a:lnTo>
                    <a:pt x="183832" y="115252"/>
                  </a:lnTo>
                  <a:cubicBezTo>
                    <a:pt x="180975" y="74295"/>
                    <a:pt x="160020" y="50482"/>
                    <a:pt x="124777" y="50482"/>
                  </a:cubicBezTo>
                  <a:cubicBezTo>
                    <a:pt x="89535" y="50482"/>
                    <a:pt x="67627" y="74295"/>
                    <a:pt x="62865" y="115252"/>
                  </a:cubicBezTo>
                  <a:close/>
                </a:path>
              </a:pathLst>
            </a:custGeom>
            <a:grpFill/>
            <a:ln w="9525" cap="flat">
              <a:noFill/>
              <a:prstDash val="solid"/>
              <a:miter/>
            </a:ln>
          </p:spPr>
          <p:txBody>
            <a:bodyPr rtlCol="0" anchor="ctr"/>
            <a:lstStyle/>
            <a:p>
              <a:endParaRPr lang="de-DE"/>
            </a:p>
          </p:txBody>
        </p:sp>
        <p:sp>
          <p:nvSpPr>
            <p:cNvPr id="207" name="Freihandform: Form 206"/>
            <p:cNvSpPr/>
            <p:nvPr/>
          </p:nvSpPr>
          <p:spPr>
            <a:xfrm>
              <a:off x="8041956" y="3122294"/>
              <a:ext cx="231457" cy="368617"/>
            </a:xfrm>
            <a:custGeom>
              <a:avLst/>
              <a:gdLst>
                <a:gd name="connsiteX0" fmla="*/ 231457 w 231457"/>
                <a:gd name="connsiteY0" fmla="*/ 60007 h 368617"/>
                <a:gd name="connsiteX1" fmla="*/ 65723 w 231457"/>
                <a:gd name="connsiteY1" fmla="*/ 60007 h 368617"/>
                <a:gd name="connsiteX2" fmla="*/ 65723 w 231457"/>
                <a:gd name="connsiteY2" fmla="*/ 151447 h 368617"/>
                <a:gd name="connsiteX3" fmla="*/ 189548 w 231457"/>
                <a:gd name="connsiteY3" fmla="*/ 151447 h 368617"/>
                <a:gd name="connsiteX4" fmla="*/ 189548 w 231457"/>
                <a:gd name="connsiteY4" fmla="*/ 211455 h 368617"/>
                <a:gd name="connsiteX5" fmla="*/ 65723 w 231457"/>
                <a:gd name="connsiteY5" fmla="*/ 211455 h 368617"/>
                <a:gd name="connsiteX6" fmla="*/ 65723 w 231457"/>
                <a:gd name="connsiteY6" fmla="*/ 368617 h 368617"/>
                <a:gd name="connsiteX7" fmla="*/ 0 w 231457"/>
                <a:gd name="connsiteY7" fmla="*/ 368617 h 368617"/>
                <a:gd name="connsiteX8" fmla="*/ 0 w 231457"/>
                <a:gd name="connsiteY8" fmla="*/ 0 h 368617"/>
                <a:gd name="connsiteX9" fmla="*/ 231457 w 231457"/>
                <a:gd name="connsiteY9" fmla="*/ 0 h 368617"/>
                <a:gd name="connsiteX10" fmla="*/ 231457 w 231457"/>
                <a:gd name="connsiteY10" fmla="*/ 60007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1457" h="368617">
                  <a:moveTo>
                    <a:pt x="231457" y="60007"/>
                  </a:moveTo>
                  <a:lnTo>
                    <a:pt x="65723" y="60007"/>
                  </a:lnTo>
                  <a:lnTo>
                    <a:pt x="65723" y="151447"/>
                  </a:lnTo>
                  <a:lnTo>
                    <a:pt x="189548" y="151447"/>
                  </a:lnTo>
                  <a:lnTo>
                    <a:pt x="189548" y="211455"/>
                  </a:lnTo>
                  <a:lnTo>
                    <a:pt x="65723" y="211455"/>
                  </a:lnTo>
                  <a:lnTo>
                    <a:pt x="65723" y="368617"/>
                  </a:lnTo>
                  <a:lnTo>
                    <a:pt x="0" y="368617"/>
                  </a:lnTo>
                  <a:lnTo>
                    <a:pt x="0" y="0"/>
                  </a:lnTo>
                  <a:lnTo>
                    <a:pt x="231457" y="0"/>
                  </a:lnTo>
                  <a:lnTo>
                    <a:pt x="231457" y="60007"/>
                  </a:lnTo>
                  <a:close/>
                </a:path>
              </a:pathLst>
            </a:custGeom>
            <a:grpFill/>
            <a:ln w="9525" cap="flat">
              <a:noFill/>
              <a:prstDash val="solid"/>
              <a:miter/>
            </a:ln>
          </p:spPr>
          <p:txBody>
            <a:bodyPr rtlCol="0" anchor="ctr"/>
            <a:lstStyle/>
            <a:p>
              <a:endParaRPr lang="de-DE"/>
            </a:p>
          </p:txBody>
        </p:sp>
        <p:sp>
          <p:nvSpPr>
            <p:cNvPr id="208" name="Freihandform: Form 207"/>
            <p:cNvSpPr/>
            <p:nvPr/>
          </p:nvSpPr>
          <p:spPr>
            <a:xfrm>
              <a:off x="8285780" y="3217544"/>
              <a:ext cx="225758" cy="279082"/>
            </a:xfrm>
            <a:custGeom>
              <a:avLst/>
              <a:gdLst>
                <a:gd name="connsiteX0" fmla="*/ 114317 w 225758"/>
                <a:gd name="connsiteY0" fmla="*/ 107633 h 279082"/>
                <a:gd name="connsiteX1" fmla="*/ 164799 w 225758"/>
                <a:gd name="connsiteY1" fmla="*/ 113347 h 279082"/>
                <a:gd name="connsiteX2" fmla="*/ 164799 w 225758"/>
                <a:gd name="connsiteY2" fmla="*/ 103822 h 279082"/>
                <a:gd name="connsiteX3" fmla="*/ 105744 w 225758"/>
                <a:gd name="connsiteY3" fmla="*/ 52388 h 279082"/>
                <a:gd name="connsiteX4" fmla="*/ 38117 w 225758"/>
                <a:gd name="connsiteY4" fmla="*/ 67627 h 279082"/>
                <a:gd name="connsiteX5" fmla="*/ 24781 w 225758"/>
                <a:gd name="connsiteY5" fmla="*/ 15240 h 279082"/>
                <a:gd name="connsiteX6" fmla="*/ 112412 w 225758"/>
                <a:gd name="connsiteY6" fmla="*/ 0 h 279082"/>
                <a:gd name="connsiteX7" fmla="*/ 225759 w 225758"/>
                <a:gd name="connsiteY7" fmla="*/ 102870 h 279082"/>
                <a:gd name="connsiteX8" fmla="*/ 225759 w 225758"/>
                <a:gd name="connsiteY8" fmla="*/ 273367 h 279082"/>
                <a:gd name="connsiteX9" fmla="*/ 166704 w 225758"/>
                <a:gd name="connsiteY9" fmla="*/ 273367 h 279082"/>
                <a:gd name="connsiteX10" fmla="*/ 166704 w 225758"/>
                <a:gd name="connsiteY10" fmla="*/ 244792 h 279082"/>
                <a:gd name="connsiteX11" fmla="*/ 165751 w 225758"/>
                <a:gd name="connsiteY11" fmla="*/ 244792 h 279082"/>
                <a:gd name="connsiteX12" fmla="*/ 87646 w 225758"/>
                <a:gd name="connsiteY12" fmla="*/ 279083 h 279082"/>
                <a:gd name="connsiteX13" fmla="*/ 17 w 225758"/>
                <a:gd name="connsiteY13" fmla="*/ 194310 h 279082"/>
                <a:gd name="connsiteX14" fmla="*/ 114317 w 225758"/>
                <a:gd name="connsiteY14" fmla="*/ 107633 h 279082"/>
                <a:gd name="connsiteX15" fmla="*/ 103839 w 225758"/>
                <a:gd name="connsiteY15" fmla="*/ 232410 h 279082"/>
                <a:gd name="connsiteX16" fmla="*/ 164799 w 225758"/>
                <a:gd name="connsiteY16" fmla="*/ 200025 h 279082"/>
                <a:gd name="connsiteX17" fmla="*/ 164799 w 225758"/>
                <a:gd name="connsiteY17" fmla="*/ 153352 h 279082"/>
                <a:gd name="connsiteX18" fmla="*/ 120984 w 225758"/>
                <a:gd name="connsiteY18" fmla="*/ 148590 h 279082"/>
                <a:gd name="connsiteX19" fmla="*/ 59071 w 225758"/>
                <a:gd name="connsiteY19" fmla="*/ 192405 h 279082"/>
                <a:gd name="connsiteX20" fmla="*/ 103839 w 225758"/>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58" h="279082">
                  <a:moveTo>
                    <a:pt x="114317" y="107633"/>
                  </a:moveTo>
                  <a:cubicBezTo>
                    <a:pt x="131462" y="107633"/>
                    <a:pt x="147654" y="108585"/>
                    <a:pt x="164799" y="113347"/>
                  </a:cubicBezTo>
                  <a:lnTo>
                    <a:pt x="164799" y="103822"/>
                  </a:lnTo>
                  <a:cubicBezTo>
                    <a:pt x="164799" y="69532"/>
                    <a:pt x="144796" y="52388"/>
                    <a:pt x="105744" y="52388"/>
                  </a:cubicBezTo>
                  <a:cubicBezTo>
                    <a:pt x="83837" y="52388"/>
                    <a:pt x="60024" y="57150"/>
                    <a:pt x="38117" y="67627"/>
                  </a:cubicBezTo>
                  <a:lnTo>
                    <a:pt x="24781" y="15240"/>
                  </a:lnTo>
                  <a:cubicBezTo>
                    <a:pt x="49546" y="5715"/>
                    <a:pt x="81931" y="0"/>
                    <a:pt x="112412" y="0"/>
                  </a:cubicBezTo>
                  <a:cubicBezTo>
                    <a:pt x="187659" y="0"/>
                    <a:pt x="225759" y="35242"/>
                    <a:pt x="225759" y="102870"/>
                  </a:cubicBezTo>
                  <a:lnTo>
                    <a:pt x="225759" y="273367"/>
                  </a:lnTo>
                  <a:lnTo>
                    <a:pt x="166704" y="273367"/>
                  </a:lnTo>
                  <a:lnTo>
                    <a:pt x="166704" y="244792"/>
                  </a:lnTo>
                  <a:lnTo>
                    <a:pt x="165751" y="244792"/>
                  </a:lnTo>
                  <a:cubicBezTo>
                    <a:pt x="142892" y="268605"/>
                    <a:pt x="119079" y="279083"/>
                    <a:pt x="87646" y="279083"/>
                  </a:cubicBezTo>
                  <a:cubicBezTo>
                    <a:pt x="34306" y="279083"/>
                    <a:pt x="17" y="245745"/>
                    <a:pt x="17" y="194310"/>
                  </a:cubicBezTo>
                  <a:cubicBezTo>
                    <a:pt x="-936" y="138113"/>
                    <a:pt x="39069" y="107633"/>
                    <a:pt x="114317" y="107633"/>
                  </a:cubicBezTo>
                  <a:close/>
                  <a:moveTo>
                    <a:pt x="103839" y="232410"/>
                  </a:moveTo>
                  <a:cubicBezTo>
                    <a:pt x="126699" y="232410"/>
                    <a:pt x="147654" y="220980"/>
                    <a:pt x="164799" y="200025"/>
                  </a:cubicBezTo>
                  <a:lnTo>
                    <a:pt x="164799" y="153352"/>
                  </a:lnTo>
                  <a:cubicBezTo>
                    <a:pt x="150512" y="149542"/>
                    <a:pt x="135271" y="148590"/>
                    <a:pt x="120984" y="148590"/>
                  </a:cubicBezTo>
                  <a:cubicBezTo>
                    <a:pt x="81931" y="148590"/>
                    <a:pt x="59071" y="164783"/>
                    <a:pt x="59071" y="192405"/>
                  </a:cubicBezTo>
                  <a:cubicBezTo>
                    <a:pt x="59071" y="217170"/>
                    <a:pt x="76217" y="232410"/>
                    <a:pt x="103839" y="232410"/>
                  </a:cubicBezTo>
                  <a:close/>
                </a:path>
              </a:pathLst>
            </a:custGeom>
            <a:grpFill/>
            <a:ln w="9525" cap="flat">
              <a:noFill/>
              <a:prstDash val="solid"/>
              <a:miter/>
            </a:ln>
          </p:spPr>
          <p:txBody>
            <a:bodyPr rtlCol="0" anchor="ctr"/>
            <a:lstStyle/>
            <a:p>
              <a:endParaRPr lang="de-DE"/>
            </a:p>
          </p:txBody>
        </p:sp>
        <p:sp>
          <p:nvSpPr>
            <p:cNvPr id="209" name="Freihandform: Form 208"/>
            <p:cNvSpPr/>
            <p:nvPr/>
          </p:nvSpPr>
          <p:spPr>
            <a:xfrm>
              <a:off x="8590597" y="3101339"/>
              <a:ext cx="234314" cy="389572"/>
            </a:xfrm>
            <a:custGeom>
              <a:avLst/>
              <a:gdLst>
                <a:gd name="connsiteX0" fmla="*/ 0 w 234314"/>
                <a:gd name="connsiteY0" fmla="*/ 15240 h 389572"/>
                <a:gd name="connsiteX1" fmla="*/ 61913 w 234314"/>
                <a:gd name="connsiteY1" fmla="*/ 0 h 389572"/>
                <a:gd name="connsiteX2" fmla="*/ 61913 w 234314"/>
                <a:gd name="connsiteY2" fmla="*/ 234315 h 389572"/>
                <a:gd name="connsiteX3" fmla="*/ 62865 w 234314"/>
                <a:gd name="connsiteY3" fmla="*/ 234315 h 389572"/>
                <a:gd name="connsiteX4" fmla="*/ 150495 w 234314"/>
                <a:gd name="connsiteY4" fmla="*/ 122873 h 389572"/>
                <a:gd name="connsiteX5" fmla="*/ 224790 w 234314"/>
                <a:gd name="connsiteY5" fmla="*/ 122873 h 389572"/>
                <a:gd name="connsiteX6" fmla="*/ 137160 w 234314"/>
                <a:gd name="connsiteY6" fmla="*/ 227648 h 389572"/>
                <a:gd name="connsiteX7" fmla="*/ 234315 w 234314"/>
                <a:gd name="connsiteY7" fmla="*/ 389573 h 389572"/>
                <a:gd name="connsiteX8" fmla="*/ 160020 w 234314"/>
                <a:gd name="connsiteY8" fmla="*/ 389573 h 389572"/>
                <a:gd name="connsiteX9" fmla="*/ 93345 w 234314"/>
                <a:gd name="connsiteY9" fmla="*/ 274320 h 389572"/>
                <a:gd name="connsiteX10" fmla="*/ 62865 w 234314"/>
                <a:gd name="connsiteY10" fmla="*/ 308610 h 389572"/>
                <a:gd name="connsiteX11" fmla="*/ 62865 w 234314"/>
                <a:gd name="connsiteY11" fmla="*/ 389573 h 389572"/>
                <a:gd name="connsiteX12" fmla="*/ 952 w 234314"/>
                <a:gd name="connsiteY12" fmla="*/ 389573 h 389572"/>
                <a:gd name="connsiteX13" fmla="*/ 952 w 234314"/>
                <a:gd name="connsiteY13" fmla="*/ 1524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4314" h="389572">
                  <a:moveTo>
                    <a:pt x="0" y="15240"/>
                  </a:moveTo>
                  <a:lnTo>
                    <a:pt x="61913" y="0"/>
                  </a:lnTo>
                  <a:lnTo>
                    <a:pt x="61913" y="234315"/>
                  </a:lnTo>
                  <a:lnTo>
                    <a:pt x="62865" y="234315"/>
                  </a:lnTo>
                  <a:lnTo>
                    <a:pt x="150495" y="122873"/>
                  </a:lnTo>
                  <a:lnTo>
                    <a:pt x="224790" y="122873"/>
                  </a:lnTo>
                  <a:lnTo>
                    <a:pt x="137160" y="227648"/>
                  </a:lnTo>
                  <a:lnTo>
                    <a:pt x="234315" y="389573"/>
                  </a:lnTo>
                  <a:lnTo>
                    <a:pt x="160020" y="389573"/>
                  </a:lnTo>
                  <a:lnTo>
                    <a:pt x="93345" y="274320"/>
                  </a:lnTo>
                  <a:lnTo>
                    <a:pt x="62865" y="308610"/>
                  </a:lnTo>
                  <a:lnTo>
                    <a:pt x="62865" y="389573"/>
                  </a:lnTo>
                  <a:lnTo>
                    <a:pt x="952" y="389573"/>
                  </a:lnTo>
                  <a:lnTo>
                    <a:pt x="952" y="15240"/>
                  </a:lnTo>
                  <a:close/>
                </a:path>
              </a:pathLst>
            </a:custGeom>
            <a:grpFill/>
            <a:ln w="9525" cap="flat">
              <a:noFill/>
              <a:prstDash val="solid"/>
              <a:miter/>
            </a:ln>
          </p:spPr>
          <p:txBody>
            <a:bodyPr rtlCol="0" anchor="ctr"/>
            <a:lstStyle/>
            <a:p>
              <a:endParaRPr lang="de-DE"/>
            </a:p>
          </p:txBody>
        </p:sp>
        <p:sp>
          <p:nvSpPr>
            <p:cNvPr id="210" name="Freihandform: Form 209"/>
            <p:cNvSpPr/>
            <p:nvPr/>
          </p:nvSpPr>
          <p:spPr>
            <a:xfrm>
              <a:off x="8870631" y="3224212"/>
              <a:ext cx="229552" cy="273367"/>
            </a:xfrm>
            <a:custGeom>
              <a:avLst/>
              <a:gdLst>
                <a:gd name="connsiteX0" fmla="*/ 62865 w 229552"/>
                <a:gd name="connsiteY0" fmla="*/ 160020 h 273367"/>
                <a:gd name="connsiteX1" fmla="*/ 116205 w 229552"/>
                <a:gd name="connsiteY1" fmla="*/ 216217 h 273367"/>
                <a:gd name="connsiteX2" fmla="*/ 167640 w 229552"/>
                <a:gd name="connsiteY2" fmla="*/ 160020 h 273367"/>
                <a:gd name="connsiteX3" fmla="*/ 167640 w 229552"/>
                <a:gd name="connsiteY3" fmla="*/ 0 h 273367"/>
                <a:gd name="connsiteX4" fmla="*/ 229553 w 229552"/>
                <a:gd name="connsiteY4" fmla="*/ 0 h 273367"/>
                <a:gd name="connsiteX5" fmla="*/ 229553 w 229552"/>
                <a:gd name="connsiteY5" fmla="*/ 161925 h 273367"/>
                <a:gd name="connsiteX6" fmla="*/ 117157 w 229552"/>
                <a:gd name="connsiteY6" fmla="*/ 273367 h 273367"/>
                <a:gd name="connsiteX7" fmla="*/ 0 w 229552"/>
                <a:gd name="connsiteY7" fmla="*/ 162878 h 273367"/>
                <a:gd name="connsiteX8" fmla="*/ 0 w 229552"/>
                <a:gd name="connsiteY8" fmla="*/ 952 h 273367"/>
                <a:gd name="connsiteX9" fmla="*/ 61913 w 229552"/>
                <a:gd name="connsiteY9" fmla="*/ 952 h 273367"/>
                <a:gd name="connsiteX10" fmla="*/ 61913 w 229552"/>
                <a:gd name="connsiteY10" fmla="*/ 160020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552" h="273367">
                  <a:moveTo>
                    <a:pt x="62865" y="160020"/>
                  </a:moveTo>
                  <a:cubicBezTo>
                    <a:pt x="62865" y="196215"/>
                    <a:pt x="80963" y="216217"/>
                    <a:pt x="116205" y="216217"/>
                  </a:cubicBezTo>
                  <a:cubicBezTo>
                    <a:pt x="150495" y="216217"/>
                    <a:pt x="167640" y="197167"/>
                    <a:pt x="167640" y="160020"/>
                  </a:cubicBezTo>
                  <a:lnTo>
                    <a:pt x="167640" y="0"/>
                  </a:lnTo>
                  <a:lnTo>
                    <a:pt x="229553" y="0"/>
                  </a:lnTo>
                  <a:lnTo>
                    <a:pt x="229553" y="161925"/>
                  </a:lnTo>
                  <a:cubicBezTo>
                    <a:pt x="229553" y="232410"/>
                    <a:pt x="190500" y="273367"/>
                    <a:pt x="117157" y="273367"/>
                  </a:cubicBezTo>
                  <a:cubicBezTo>
                    <a:pt x="44768" y="273367"/>
                    <a:pt x="0" y="232410"/>
                    <a:pt x="0" y="162878"/>
                  </a:cubicBezTo>
                  <a:lnTo>
                    <a:pt x="0" y="952"/>
                  </a:lnTo>
                  <a:lnTo>
                    <a:pt x="61913" y="952"/>
                  </a:lnTo>
                  <a:lnTo>
                    <a:pt x="61913" y="160020"/>
                  </a:lnTo>
                  <a:close/>
                </a:path>
              </a:pathLst>
            </a:custGeom>
            <a:grpFill/>
            <a:ln w="9525" cap="flat">
              <a:noFill/>
              <a:prstDash val="solid"/>
              <a:miter/>
            </a:ln>
          </p:spPr>
          <p:txBody>
            <a:bodyPr rtlCol="0" anchor="ctr"/>
            <a:lstStyle/>
            <a:p>
              <a:endParaRPr lang="de-DE"/>
            </a:p>
          </p:txBody>
        </p:sp>
        <p:sp>
          <p:nvSpPr>
            <p:cNvPr id="211" name="Freihandform: Form 210"/>
            <p:cNvSpPr/>
            <p:nvPr/>
          </p:nvSpPr>
          <p:spPr>
            <a:xfrm>
              <a:off x="9180194" y="3100387"/>
              <a:ext cx="61912" cy="389572"/>
            </a:xfrm>
            <a:custGeom>
              <a:avLst/>
              <a:gdLst>
                <a:gd name="connsiteX0" fmla="*/ 61913 w 61912"/>
                <a:gd name="connsiteY0" fmla="*/ 389572 h 389572"/>
                <a:gd name="connsiteX1" fmla="*/ 0 w 61912"/>
                <a:gd name="connsiteY1" fmla="*/ 389572 h 389572"/>
                <a:gd name="connsiteX2" fmla="*/ 0 w 61912"/>
                <a:gd name="connsiteY2" fmla="*/ 14288 h 389572"/>
                <a:gd name="connsiteX3" fmla="*/ 61913 w 61912"/>
                <a:gd name="connsiteY3" fmla="*/ 0 h 389572"/>
                <a:gd name="connsiteX4" fmla="*/ 61913 w 61912"/>
                <a:gd name="connsiteY4" fmla="*/ 389572 h 38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9572">
                  <a:moveTo>
                    <a:pt x="61913" y="389572"/>
                  </a:moveTo>
                  <a:lnTo>
                    <a:pt x="0" y="389572"/>
                  </a:lnTo>
                  <a:lnTo>
                    <a:pt x="0" y="14288"/>
                  </a:lnTo>
                  <a:lnTo>
                    <a:pt x="61913" y="0"/>
                  </a:lnTo>
                  <a:lnTo>
                    <a:pt x="61913" y="389572"/>
                  </a:lnTo>
                  <a:close/>
                </a:path>
              </a:pathLst>
            </a:custGeom>
            <a:grpFill/>
            <a:ln w="9525" cap="flat">
              <a:noFill/>
              <a:prstDash val="solid"/>
              <a:miter/>
            </a:ln>
          </p:spPr>
          <p:txBody>
            <a:bodyPr rtlCol="0" anchor="ctr"/>
            <a:lstStyle/>
            <a:p>
              <a:endParaRPr lang="de-DE"/>
            </a:p>
          </p:txBody>
        </p:sp>
        <p:sp>
          <p:nvSpPr>
            <p:cNvPr id="212" name="Freihandform: Form 211"/>
            <p:cNvSpPr/>
            <p:nvPr/>
          </p:nvSpPr>
          <p:spPr>
            <a:xfrm>
              <a:off x="9297351" y="3138487"/>
              <a:ext cx="165735" cy="358140"/>
            </a:xfrm>
            <a:custGeom>
              <a:avLst/>
              <a:gdLst>
                <a:gd name="connsiteX0" fmla="*/ 165735 w 165735"/>
                <a:gd name="connsiteY0" fmla="*/ 295275 h 358140"/>
                <a:gd name="connsiteX1" fmla="*/ 165735 w 165735"/>
                <a:gd name="connsiteY1" fmla="*/ 348615 h 358140"/>
                <a:gd name="connsiteX2" fmla="*/ 113348 w 165735"/>
                <a:gd name="connsiteY2" fmla="*/ 358140 h 358140"/>
                <a:gd name="connsiteX3" fmla="*/ 40958 w 165735"/>
                <a:gd name="connsiteY3" fmla="*/ 282892 h 358140"/>
                <a:gd name="connsiteX4" fmla="*/ 40958 w 165735"/>
                <a:gd name="connsiteY4" fmla="*/ 137160 h 358140"/>
                <a:gd name="connsiteX5" fmla="*/ 0 w 165735"/>
                <a:gd name="connsiteY5" fmla="*/ 137160 h 358140"/>
                <a:gd name="connsiteX6" fmla="*/ 0 w 165735"/>
                <a:gd name="connsiteY6" fmla="*/ 85725 h 358140"/>
                <a:gd name="connsiteX7" fmla="*/ 40005 w 165735"/>
                <a:gd name="connsiteY7" fmla="*/ 85725 h 358140"/>
                <a:gd name="connsiteX8" fmla="*/ 40005 w 165735"/>
                <a:gd name="connsiteY8" fmla="*/ 13335 h 358140"/>
                <a:gd name="connsiteX9" fmla="*/ 101918 w 165735"/>
                <a:gd name="connsiteY9" fmla="*/ 0 h 358140"/>
                <a:gd name="connsiteX10" fmla="*/ 101918 w 165735"/>
                <a:gd name="connsiteY10" fmla="*/ 86677 h 358140"/>
                <a:gd name="connsiteX11" fmla="*/ 165735 w 165735"/>
                <a:gd name="connsiteY11" fmla="*/ 86677 h 358140"/>
                <a:gd name="connsiteX12" fmla="*/ 165735 w 165735"/>
                <a:gd name="connsiteY12" fmla="*/ 138113 h 358140"/>
                <a:gd name="connsiteX13" fmla="*/ 101918 w 165735"/>
                <a:gd name="connsiteY13" fmla="*/ 138113 h 358140"/>
                <a:gd name="connsiteX14" fmla="*/ 101918 w 165735"/>
                <a:gd name="connsiteY14" fmla="*/ 269558 h 358140"/>
                <a:gd name="connsiteX15" fmla="*/ 130493 w 165735"/>
                <a:gd name="connsiteY15" fmla="*/ 304800 h 358140"/>
                <a:gd name="connsiteX16" fmla="*/ 165735 w 165735"/>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5" h="358140">
                  <a:moveTo>
                    <a:pt x="165735" y="295275"/>
                  </a:moveTo>
                  <a:lnTo>
                    <a:pt x="165735" y="348615"/>
                  </a:lnTo>
                  <a:cubicBezTo>
                    <a:pt x="152400" y="355283"/>
                    <a:pt x="131445" y="358140"/>
                    <a:pt x="113348"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2"/>
                    <a:pt x="110490" y="304800"/>
                    <a:pt x="130493" y="304800"/>
                  </a:cubicBezTo>
                  <a:cubicBezTo>
                    <a:pt x="141923" y="303847"/>
                    <a:pt x="155258" y="300038"/>
                    <a:pt x="165735" y="295275"/>
                  </a:cubicBezTo>
                  <a:close/>
                </a:path>
              </a:pathLst>
            </a:custGeom>
            <a:grpFill/>
            <a:ln w="9525" cap="flat">
              <a:noFill/>
              <a:prstDash val="solid"/>
              <a:miter/>
            </a:ln>
          </p:spPr>
          <p:txBody>
            <a:bodyPr rtlCol="0" anchor="ctr"/>
            <a:lstStyle/>
            <a:p>
              <a:endParaRPr lang="de-DE"/>
            </a:p>
          </p:txBody>
        </p:sp>
        <p:sp>
          <p:nvSpPr>
            <p:cNvPr id="213" name="Freihandform: Form 212"/>
            <p:cNvSpPr/>
            <p:nvPr/>
          </p:nvSpPr>
          <p:spPr>
            <a:xfrm>
              <a:off x="9511664" y="3109912"/>
              <a:ext cx="225742" cy="386715"/>
            </a:xfrm>
            <a:custGeom>
              <a:avLst/>
              <a:gdLst>
                <a:gd name="connsiteX0" fmla="*/ 114300 w 225742"/>
                <a:gd name="connsiteY0" fmla="*/ 215265 h 386715"/>
                <a:gd name="connsiteX1" fmla="*/ 164783 w 225742"/>
                <a:gd name="connsiteY1" fmla="*/ 220980 h 386715"/>
                <a:gd name="connsiteX2" fmla="*/ 164783 w 225742"/>
                <a:gd name="connsiteY2" fmla="*/ 211455 h 386715"/>
                <a:gd name="connsiteX3" fmla="*/ 105728 w 225742"/>
                <a:gd name="connsiteY3" fmla="*/ 160020 h 386715"/>
                <a:gd name="connsiteX4" fmla="*/ 38100 w 225742"/>
                <a:gd name="connsiteY4" fmla="*/ 175260 h 386715"/>
                <a:gd name="connsiteX5" fmla="*/ 24765 w 225742"/>
                <a:gd name="connsiteY5" fmla="*/ 122873 h 386715"/>
                <a:gd name="connsiteX6" fmla="*/ 112395 w 225742"/>
                <a:gd name="connsiteY6" fmla="*/ 107633 h 386715"/>
                <a:gd name="connsiteX7" fmla="*/ 225743 w 225742"/>
                <a:gd name="connsiteY7" fmla="*/ 210503 h 386715"/>
                <a:gd name="connsiteX8" fmla="*/ 225743 w 225742"/>
                <a:gd name="connsiteY8" fmla="*/ 381000 h 386715"/>
                <a:gd name="connsiteX9" fmla="*/ 166688 w 225742"/>
                <a:gd name="connsiteY9" fmla="*/ 381000 h 386715"/>
                <a:gd name="connsiteX10" fmla="*/ 166688 w 225742"/>
                <a:gd name="connsiteY10" fmla="*/ 352425 h 386715"/>
                <a:gd name="connsiteX11" fmla="*/ 165735 w 225742"/>
                <a:gd name="connsiteY11" fmla="*/ 352425 h 386715"/>
                <a:gd name="connsiteX12" fmla="*/ 87630 w 225742"/>
                <a:gd name="connsiteY12" fmla="*/ 386715 h 386715"/>
                <a:gd name="connsiteX13" fmla="*/ 0 w 225742"/>
                <a:gd name="connsiteY13" fmla="*/ 301942 h 386715"/>
                <a:gd name="connsiteX14" fmla="*/ 114300 w 225742"/>
                <a:gd name="connsiteY14" fmla="*/ 215265 h 386715"/>
                <a:gd name="connsiteX15" fmla="*/ 63818 w 225742"/>
                <a:gd name="connsiteY15" fmla="*/ 72390 h 386715"/>
                <a:gd name="connsiteX16" fmla="*/ 26670 w 225742"/>
                <a:gd name="connsiteY16" fmla="*/ 36195 h 386715"/>
                <a:gd name="connsiteX17" fmla="*/ 63818 w 225742"/>
                <a:gd name="connsiteY17" fmla="*/ 0 h 386715"/>
                <a:gd name="connsiteX18" fmla="*/ 100965 w 225742"/>
                <a:gd name="connsiteY18" fmla="*/ 36195 h 386715"/>
                <a:gd name="connsiteX19" fmla="*/ 63818 w 225742"/>
                <a:gd name="connsiteY19" fmla="*/ 72390 h 386715"/>
                <a:gd name="connsiteX20" fmla="*/ 103823 w 225742"/>
                <a:gd name="connsiteY20" fmla="*/ 340042 h 386715"/>
                <a:gd name="connsiteX21" fmla="*/ 164783 w 225742"/>
                <a:gd name="connsiteY21" fmla="*/ 307658 h 386715"/>
                <a:gd name="connsiteX22" fmla="*/ 164783 w 225742"/>
                <a:gd name="connsiteY22" fmla="*/ 260985 h 386715"/>
                <a:gd name="connsiteX23" fmla="*/ 120968 w 225742"/>
                <a:gd name="connsiteY23" fmla="*/ 256222 h 386715"/>
                <a:gd name="connsiteX24" fmla="*/ 59055 w 225742"/>
                <a:gd name="connsiteY24" fmla="*/ 300038 h 386715"/>
                <a:gd name="connsiteX25" fmla="*/ 103823 w 225742"/>
                <a:gd name="connsiteY25" fmla="*/ 340042 h 386715"/>
                <a:gd name="connsiteX26" fmla="*/ 172403 w 225742"/>
                <a:gd name="connsiteY26" fmla="*/ 72390 h 386715"/>
                <a:gd name="connsiteX27" fmla="*/ 135255 w 225742"/>
                <a:gd name="connsiteY27" fmla="*/ 36195 h 386715"/>
                <a:gd name="connsiteX28" fmla="*/ 172403 w 225742"/>
                <a:gd name="connsiteY28" fmla="*/ 0 h 386715"/>
                <a:gd name="connsiteX29" fmla="*/ 209550 w 225742"/>
                <a:gd name="connsiteY29" fmla="*/ 36195 h 386715"/>
                <a:gd name="connsiteX30" fmla="*/ 172403 w 225742"/>
                <a:gd name="connsiteY30" fmla="*/ 72390 h 386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5">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3"/>
                    <a:pt x="112395" y="107633"/>
                  </a:cubicBezTo>
                  <a:cubicBezTo>
                    <a:pt x="187643" y="107633"/>
                    <a:pt x="225743" y="142875"/>
                    <a:pt x="225743" y="210503"/>
                  </a:cubicBezTo>
                  <a:lnTo>
                    <a:pt x="225743"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8" y="72390"/>
                  </a:moveTo>
                  <a:cubicBezTo>
                    <a:pt x="43815" y="72390"/>
                    <a:pt x="26670" y="55245"/>
                    <a:pt x="26670" y="36195"/>
                  </a:cubicBezTo>
                  <a:cubicBezTo>
                    <a:pt x="26670" y="17145"/>
                    <a:pt x="43815" y="0"/>
                    <a:pt x="63818" y="0"/>
                  </a:cubicBezTo>
                  <a:cubicBezTo>
                    <a:pt x="83820" y="0"/>
                    <a:pt x="100965" y="17145"/>
                    <a:pt x="100965" y="36195"/>
                  </a:cubicBezTo>
                  <a:cubicBezTo>
                    <a:pt x="100965" y="56198"/>
                    <a:pt x="83820" y="72390"/>
                    <a:pt x="63818" y="72390"/>
                  </a:cubicBezTo>
                  <a:close/>
                  <a:moveTo>
                    <a:pt x="103823" y="340042"/>
                  </a:moveTo>
                  <a:cubicBezTo>
                    <a:pt x="126683" y="340042"/>
                    <a:pt x="147638" y="328613"/>
                    <a:pt x="164783" y="307658"/>
                  </a:cubicBezTo>
                  <a:lnTo>
                    <a:pt x="164783" y="260985"/>
                  </a:lnTo>
                  <a:cubicBezTo>
                    <a:pt x="150495" y="257175"/>
                    <a:pt x="135255" y="256222"/>
                    <a:pt x="120968" y="256222"/>
                  </a:cubicBezTo>
                  <a:cubicBezTo>
                    <a:pt x="81915" y="256222"/>
                    <a:pt x="59055" y="272415"/>
                    <a:pt x="59055" y="300038"/>
                  </a:cubicBezTo>
                  <a:cubicBezTo>
                    <a:pt x="59055" y="324803"/>
                    <a:pt x="76200" y="340042"/>
                    <a:pt x="103823"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grpFill/>
            <a:ln w="9525" cap="flat">
              <a:noFill/>
              <a:prstDash val="solid"/>
              <a:miter/>
            </a:ln>
          </p:spPr>
          <p:txBody>
            <a:bodyPr rtlCol="0" anchor="ctr"/>
            <a:lstStyle/>
            <a:p>
              <a:endParaRPr lang="de-DE"/>
            </a:p>
          </p:txBody>
        </p:sp>
        <p:sp>
          <p:nvSpPr>
            <p:cNvPr id="214" name="Freihandform: Form 213"/>
            <p:cNvSpPr/>
            <p:nvPr/>
          </p:nvSpPr>
          <p:spPr>
            <a:xfrm>
              <a:off x="9785984" y="3138487"/>
              <a:ext cx="165734" cy="358140"/>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7 w 165734"/>
                <a:gd name="connsiteY9" fmla="*/ 0 h 358140"/>
                <a:gd name="connsiteX10" fmla="*/ 101917 w 165734"/>
                <a:gd name="connsiteY10" fmla="*/ 86677 h 358140"/>
                <a:gd name="connsiteX11" fmla="*/ 165735 w 165734"/>
                <a:gd name="connsiteY11" fmla="*/ 86677 h 358140"/>
                <a:gd name="connsiteX12" fmla="*/ 165735 w 165734"/>
                <a:gd name="connsiteY12" fmla="*/ 138113 h 358140"/>
                <a:gd name="connsiteX13" fmla="*/ 101917 w 165734"/>
                <a:gd name="connsiteY13" fmla="*/ 138113 h 358140"/>
                <a:gd name="connsiteX14" fmla="*/ 101917 w 165734"/>
                <a:gd name="connsiteY14" fmla="*/ 269558 h 358140"/>
                <a:gd name="connsiteX15" fmla="*/ 130492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2"/>
                    <a:pt x="110490" y="304800"/>
                    <a:pt x="130492" y="304800"/>
                  </a:cubicBezTo>
                  <a:cubicBezTo>
                    <a:pt x="142875" y="303847"/>
                    <a:pt x="155257" y="300038"/>
                    <a:pt x="165735" y="295275"/>
                  </a:cubicBezTo>
                  <a:close/>
                </a:path>
              </a:pathLst>
            </a:custGeom>
            <a:grpFill/>
            <a:ln w="9525" cap="flat">
              <a:noFill/>
              <a:prstDash val="solid"/>
              <a:miter/>
            </a:ln>
          </p:spPr>
          <p:txBody>
            <a:bodyPr rtlCol="0" anchor="ctr"/>
            <a:lstStyle/>
            <a:p>
              <a:endParaRPr lang="de-DE"/>
            </a:p>
          </p:txBody>
        </p:sp>
      </p:grpSp>
    </p:spTree>
  </p:cSld>
  <p:clrMapOvr>
    <a:overrideClrMapping bg1="dk1" tx1="lt1" bg2="dk2" tx2="lt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D17F8FE6-EC46-46E7-8769-D2B229316F15}"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10" name="Textplatzhalter 6"/>
          <p:cNvSpPr>
            <a:spLocks noGrp="1"/>
          </p:cNvSpPr>
          <p:nvPr>
            <p:ph type="body" sz="quarter" idx="15" hasCustomPrompt="1"/>
          </p:nvPr>
        </p:nvSpPr>
        <p:spPr>
          <a:xfrm>
            <a:off x="948060" y="2354711"/>
            <a:ext cx="5039989" cy="281103"/>
          </a:xfrm>
        </p:spPr>
        <p:txBody>
          <a:bodyPr wrap="square">
            <a:noAutofit/>
          </a:bodyPr>
          <a:lstStyle>
            <a:lvl1pPr>
              <a:defRPr sz="1800"/>
            </a:lvl1pPr>
          </a:lstStyle>
          <a:p>
            <a:pPr lvl="0"/>
            <a:r>
              <a:rPr lang="de-DE" dirty="0"/>
              <a:t>Agendapunkt / Kapitelthema</a:t>
            </a:r>
            <a:endParaRPr lang="de-DE" dirty="0"/>
          </a:p>
        </p:txBody>
      </p:sp>
      <p:sp>
        <p:nvSpPr>
          <p:cNvPr id="11" name="Textplatzhalter 6"/>
          <p:cNvSpPr>
            <a:spLocks noGrp="1"/>
          </p:cNvSpPr>
          <p:nvPr>
            <p:ph type="body" sz="quarter" idx="16" hasCustomPrompt="1"/>
          </p:nvPr>
        </p:nvSpPr>
        <p:spPr>
          <a:xfrm>
            <a:off x="518318" y="2354711"/>
            <a:ext cx="320601" cy="281103"/>
          </a:xfrm>
        </p:spPr>
        <p:txBody>
          <a:bodyPr wrap="none" rIns="0">
            <a:noAutofit/>
          </a:bodyPr>
          <a:lstStyle>
            <a:lvl1pPr>
              <a:defRPr sz="1800" b="1">
                <a:solidFill>
                  <a:schemeClr val="tx2"/>
                </a:solidFill>
              </a:defRPr>
            </a:lvl1pPr>
          </a:lstStyle>
          <a:p>
            <a:pPr lvl="0"/>
            <a:r>
              <a:rPr lang="de-DE" dirty="0"/>
              <a:t>02 </a:t>
            </a:r>
            <a:endParaRPr lang="de-DE" dirty="0"/>
          </a:p>
        </p:txBody>
      </p:sp>
      <p:sp>
        <p:nvSpPr>
          <p:cNvPr id="12" name="Textplatzhalter 6"/>
          <p:cNvSpPr>
            <a:spLocks noGrp="1"/>
          </p:cNvSpPr>
          <p:nvPr>
            <p:ph type="body" sz="quarter" idx="17" hasCustomPrompt="1"/>
          </p:nvPr>
        </p:nvSpPr>
        <p:spPr>
          <a:xfrm>
            <a:off x="948060" y="4525376"/>
            <a:ext cx="5039989" cy="281103"/>
          </a:xfrm>
        </p:spPr>
        <p:txBody>
          <a:bodyPr wrap="square">
            <a:noAutofit/>
          </a:bodyPr>
          <a:lstStyle>
            <a:lvl1pPr>
              <a:defRPr sz="1800"/>
            </a:lvl1pPr>
          </a:lstStyle>
          <a:p>
            <a:pPr lvl="0"/>
            <a:r>
              <a:rPr lang="de-DE" dirty="0"/>
              <a:t>Agendapunkt / Kapitelthema</a:t>
            </a:r>
            <a:endParaRPr lang="de-DE" dirty="0"/>
          </a:p>
        </p:txBody>
      </p:sp>
      <p:sp>
        <p:nvSpPr>
          <p:cNvPr id="13" name="Textplatzhalter 6"/>
          <p:cNvSpPr>
            <a:spLocks noGrp="1"/>
          </p:cNvSpPr>
          <p:nvPr>
            <p:ph type="body" sz="quarter" idx="18" hasCustomPrompt="1"/>
          </p:nvPr>
        </p:nvSpPr>
        <p:spPr>
          <a:xfrm>
            <a:off x="518318" y="4525376"/>
            <a:ext cx="320601" cy="281103"/>
          </a:xfrm>
        </p:spPr>
        <p:txBody>
          <a:bodyPr wrap="none" rIns="0">
            <a:noAutofit/>
          </a:bodyPr>
          <a:lstStyle>
            <a:lvl1pPr>
              <a:defRPr sz="1800" b="1">
                <a:solidFill>
                  <a:schemeClr val="tx2"/>
                </a:solidFill>
              </a:defRPr>
            </a:lvl1pPr>
          </a:lstStyle>
          <a:p>
            <a:pPr lvl="0"/>
            <a:r>
              <a:rPr lang="de-DE" dirty="0"/>
              <a:t>05 </a:t>
            </a:r>
            <a:endParaRPr lang="de-DE" dirty="0"/>
          </a:p>
        </p:txBody>
      </p:sp>
      <p:sp>
        <p:nvSpPr>
          <p:cNvPr id="17" name="Textplatzhalter 6"/>
          <p:cNvSpPr>
            <a:spLocks noGrp="1"/>
          </p:cNvSpPr>
          <p:nvPr>
            <p:ph type="body" sz="quarter" idx="19" hasCustomPrompt="1"/>
          </p:nvPr>
        </p:nvSpPr>
        <p:spPr>
          <a:xfrm>
            <a:off x="948060" y="3078266"/>
            <a:ext cx="5039989" cy="281103"/>
          </a:xfrm>
        </p:spPr>
        <p:txBody>
          <a:bodyPr wrap="square">
            <a:noAutofit/>
          </a:bodyPr>
          <a:lstStyle>
            <a:lvl1pPr>
              <a:defRPr sz="1800"/>
            </a:lvl1pPr>
          </a:lstStyle>
          <a:p>
            <a:pPr lvl="0"/>
            <a:r>
              <a:rPr lang="de-DE" dirty="0"/>
              <a:t>Agendapunkt / Kapitelthema</a:t>
            </a:r>
            <a:endParaRPr lang="de-DE" dirty="0"/>
          </a:p>
        </p:txBody>
      </p:sp>
      <p:sp>
        <p:nvSpPr>
          <p:cNvPr id="18" name="Textplatzhalter 6"/>
          <p:cNvSpPr>
            <a:spLocks noGrp="1"/>
          </p:cNvSpPr>
          <p:nvPr>
            <p:ph type="body" sz="quarter" idx="20" hasCustomPrompt="1"/>
          </p:nvPr>
        </p:nvSpPr>
        <p:spPr>
          <a:xfrm>
            <a:off x="518318" y="3078266"/>
            <a:ext cx="320601" cy="281103"/>
          </a:xfrm>
        </p:spPr>
        <p:txBody>
          <a:bodyPr wrap="none" rIns="0">
            <a:noAutofit/>
          </a:bodyPr>
          <a:lstStyle>
            <a:lvl1pPr>
              <a:defRPr sz="1800" b="1">
                <a:solidFill>
                  <a:schemeClr val="tx2"/>
                </a:solidFill>
              </a:defRPr>
            </a:lvl1pPr>
          </a:lstStyle>
          <a:p>
            <a:pPr lvl="0"/>
            <a:r>
              <a:rPr lang="de-DE" dirty="0"/>
              <a:t>03 </a:t>
            </a:r>
            <a:endParaRPr lang="de-DE" dirty="0"/>
          </a:p>
        </p:txBody>
      </p:sp>
      <p:sp>
        <p:nvSpPr>
          <p:cNvPr id="20" name="Textplatzhalter 6"/>
          <p:cNvSpPr>
            <a:spLocks noGrp="1"/>
          </p:cNvSpPr>
          <p:nvPr>
            <p:ph type="body" sz="quarter" idx="21" hasCustomPrompt="1"/>
          </p:nvPr>
        </p:nvSpPr>
        <p:spPr>
          <a:xfrm>
            <a:off x="948060" y="3801821"/>
            <a:ext cx="5039989" cy="281103"/>
          </a:xfrm>
        </p:spPr>
        <p:txBody>
          <a:bodyPr wrap="square">
            <a:noAutofit/>
          </a:bodyPr>
          <a:lstStyle>
            <a:lvl1pPr>
              <a:defRPr sz="1800"/>
            </a:lvl1pPr>
          </a:lstStyle>
          <a:p>
            <a:pPr lvl="0"/>
            <a:r>
              <a:rPr lang="de-DE" dirty="0"/>
              <a:t>Agendapunkt / Kapitelthema</a:t>
            </a:r>
            <a:endParaRPr lang="de-DE" dirty="0"/>
          </a:p>
        </p:txBody>
      </p:sp>
      <p:sp>
        <p:nvSpPr>
          <p:cNvPr id="21" name="Textplatzhalter 6"/>
          <p:cNvSpPr>
            <a:spLocks noGrp="1"/>
          </p:cNvSpPr>
          <p:nvPr>
            <p:ph type="body" sz="quarter" idx="22" hasCustomPrompt="1"/>
          </p:nvPr>
        </p:nvSpPr>
        <p:spPr>
          <a:xfrm>
            <a:off x="518318" y="3801821"/>
            <a:ext cx="320601" cy="281103"/>
          </a:xfrm>
        </p:spPr>
        <p:txBody>
          <a:bodyPr wrap="none" rIns="0">
            <a:noAutofit/>
          </a:bodyPr>
          <a:lstStyle>
            <a:lvl1pPr>
              <a:defRPr sz="1800" b="1">
                <a:solidFill>
                  <a:schemeClr val="tx2"/>
                </a:solidFill>
              </a:defRPr>
            </a:lvl1pPr>
          </a:lstStyle>
          <a:p>
            <a:pPr lvl="0"/>
            <a:r>
              <a:rPr lang="de-DE" dirty="0"/>
              <a:t>04 </a:t>
            </a:r>
            <a:endParaRPr lang="de-DE" dirty="0"/>
          </a:p>
        </p:txBody>
      </p:sp>
      <p:sp>
        <p:nvSpPr>
          <p:cNvPr id="24" name="Textplatzhalter 6"/>
          <p:cNvSpPr>
            <a:spLocks noGrp="1"/>
          </p:cNvSpPr>
          <p:nvPr>
            <p:ph type="body" sz="quarter" idx="23" hasCustomPrompt="1"/>
          </p:nvPr>
        </p:nvSpPr>
        <p:spPr>
          <a:xfrm>
            <a:off x="948060" y="5248930"/>
            <a:ext cx="5039989" cy="281103"/>
          </a:xfrm>
        </p:spPr>
        <p:txBody>
          <a:bodyPr wrap="square">
            <a:noAutofit/>
          </a:bodyPr>
          <a:lstStyle>
            <a:lvl1pPr>
              <a:defRPr sz="1800"/>
            </a:lvl1pPr>
          </a:lstStyle>
          <a:p>
            <a:pPr lvl="0"/>
            <a:r>
              <a:rPr lang="de-DE" dirty="0"/>
              <a:t>Agendapunkt / Kapitelthema</a:t>
            </a:r>
            <a:endParaRPr lang="de-DE" dirty="0"/>
          </a:p>
        </p:txBody>
      </p:sp>
      <p:sp>
        <p:nvSpPr>
          <p:cNvPr id="25" name="Textplatzhalter 6"/>
          <p:cNvSpPr>
            <a:spLocks noGrp="1"/>
          </p:cNvSpPr>
          <p:nvPr>
            <p:ph type="body" sz="quarter" idx="24" hasCustomPrompt="1"/>
          </p:nvPr>
        </p:nvSpPr>
        <p:spPr>
          <a:xfrm>
            <a:off x="518318" y="5248930"/>
            <a:ext cx="320601" cy="281103"/>
          </a:xfrm>
        </p:spPr>
        <p:txBody>
          <a:bodyPr wrap="none" rIns="0">
            <a:noAutofit/>
          </a:bodyPr>
          <a:lstStyle>
            <a:lvl1pPr>
              <a:defRPr sz="1800" b="1">
                <a:solidFill>
                  <a:schemeClr val="tx2"/>
                </a:solidFill>
              </a:defRPr>
            </a:lvl1pPr>
          </a:lstStyle>
          <a:p>
            <a:pPr lvl="0"/>
            <a:r>
              <a:rPr lang="de-DE" dirty="0"/>
              <a:t>06 </a:t>
            </a:r>
            <a:endParaRPr lang="de-DE" dirty="0"/>
          </a:p>
        </p:txBody>
      </p:sp>
      <p:sp>
        <p:nvSpPr>
          <p:cNvPr id="26" name="Textplatzhalter 6"/>
          <p:cNvSpPr>
            <a:spLocks noGrp="1"/>
          </p:cNvSpPr>
          <p:nvPr>
            <p:ph type="body" sz="quarter" idx="25" hasCustomPrompt="1"/>
          </p:nvPr>
        </p:nvSpPr>
        <p:spPr>
          <a:xfrm>
            <a:off x="6636190" y="1632184"/>
            <a:ext cx="5039873" cy="281103"/>
          </a:xfrm>
        </p:spPr>
        <p:txBody>
          <a:bodyPr wrap="square">
            <a:noAutofit/>
          </a:bodyPr>
          <a:lstStyle>
            <a:lvl1pPr>
              <a:defRPr sz="1800"/>
            </a:lvl1pPr>
          </a:lstStyle>
          <a:p>
            <a:pPr lvl="0"/>
            <a:r>
              <a:rPr lang="de-DE"/>
              <a:t>Agendapunkt / Kapitelthema</a:t>
            </a:r>
            <a:endParaRPr lang="de-DE" dirty="0"/>
          </a:p>
        </p:txBody>
      </p:sp>
      <p:sp>
        <p:nvSpPr>
          <p:cNvPr id="27" name="Textplatzhalter 6"/>
          <p:cNvSpPr>
            <a:spLocks noGrp="1"/>
          </p:cNvSpPr>
          <p:nvPr>
            <p:ph type="body" sz="quarter" idx="26" hasCustomPrompt="1"/>
          </p:nvPr>
        </p:nvSpPr>
        <p:spPr>
          <a:xfrm>
            <a:off x="6206332" y="1632184"/>
            <a:ext cx="320601" cy="281103"/>
          </a:xfrm>
        </p:spPr>
        <p:txBody>
          <a:bodyPr wrap="none" rIns="0">
            <a:noAutofit/>
          </a:bodyPr>
          <a:lstStyle>
            <a:lvl1pPr>
              <a:defRPr sz="1800" b="1">
                <a:solidFill>
                  <a:schemeClr val="tx2"/>
                </a:solidFill>
              </a:defRPr>
            </a:lvl1pPr>
          </a:lstStyle>
          <a:p>
            <a:pPr lvl="0"/>
            <a:r>
              <a:rPr lang="de-DE" dirty="0"/>
              <a:t>07 </a:t>
            </a:r>
            <a:endParaRPr lang="de-DE" dirty="0"/>
          </a:p>
        </p:txBody>
      </p:sp>
      <p:sp>
        <p:nvSpPr>
          <p:cNvPr id="28" name="Textplatzhalter 6"/>
          <p:cNvSpPr>
            <a:spLocks noGrp="1"/>
          </p:cNvSpPr>
          <p:nvPr>
            <p:ph type="body" sz="quarter" idx="27" hasCustomPrompt="1"/>
          </p:nvPr>
        </p:nvSpPr>
        <p:spPr>
          <a:xfrm>
            <a:off x="6636190" y="2355533"/>
            <a:ext cx="5039873" cy="281103"/>
          </a:xfrm>
        </p:spPr>
        <p:txBody>
          <a:bodyPr wrap="square">
            <a:noAutofit/>
          </a:bodyPr>
          <a:lstStyle>
            <a:lvl1pPr>
              <a:defRPr sz="1800"/>
            </a:lvl1pPr>
          </a:lstStyle>
          <a:p>
            <a:pPr lvl="0"/>
            <a:r>
              <a:rPr lang="de-DE"/>
              <a:t>Agendapunkt / Kapitelthema</a:t>
            </a:r>
            <a:endParaRPr lang="de-DE" dirty="0"/>
          </a:p>
        </p:txBody>
      </p:sp>
      <p:sp>
        <p:nvSpPr>
          <p:cNvPr id="29" name="Textplatzhalter 6"/>
          <p:cNvSpPr>
            <a:spLocks noGrp="1"/>
          </p:cNvSpPr>
          <p:nvPr>
            <p:ph type="body" sz="quarter" idx="28" hasCustomPrompt="1"/>
          </p:nvPr>
        </p:nvSpPr>
        <p:spPr>
          <a:xfrm>
            <a:off x="6206332" y="2355533"/>
            <a:ext cx="320601" cy="281103"/>
          </a:xfrm>
        </p:spPr>
        <p:txBody>
          <a:bodyPr wrap="none" rIns="0">
            <a:noAutofit/>
          </a:bodyPr>
          <a:lstStyle>
            <a:lvl1pPr>
              <a:defRPr sz="1800" b="1">
                <a:solidFill>
                  <a:schemeClr val="tx2"/>
                </a:solidFill>
              </a:defRPr>
            </a:lvl1pPr>
          </a:lstStyle>
          <a:p>
            <a:pPr lvl="0"/>
            <a:r>
              <a:rPr lang="de-DE" dirty="0"/>
              <a:t>08 </a:t>
            </a:r>
            <a:endParaRPr lang="de-DE" dirty="0"/>
          </a:p>
        </p:txBody>
      </p:sp>
      <p:sp>
        <p:nvSpPr>
          <p:cNvPr id="30" name="Textplatzhalter 6"/>
          <p:cNvSpPr>
            <a:spLocks noGrp="1"/>
          </p:cNvSpPr>
          <p:nvPr>
            <p:ph type="body" sz="quarter" idx="29" hasCustomPrompt="1"/>
          </p:nvPr>
        </p:nvSpPr>
        <p:spPr>
          <a:xfrm>
            <a:off x="6636190" y="4525580"/>
            <a:ext cx="5039873" cy="281103"/>
          </a:xfrm>
        </p:spPr>
        <p:txBody>
          <a:bodyPr wrap="square">
            <a:noAutofit/>
          </a:bodyPr>
          <a:lstStyle>
            <a:lvl1pPr>
              <a:defRPr sz="1800"/>
            </a:lvl1pPr>
          </a:lstStyle>
          <a:p>
            <a:pPr lvl="0"/>
            <a:r>
              <a:rPr lang="de-DE"/>
              <a:t>Agendapunkt / Kapitelthema</a:t>
            </a:r>
            <a:endParaRPr lang="de-DE" dirty="0"/>
          </a:p>
        </p:txBody>
      </p:sp>
      <p:sp>
        <p:nvSpPr>
          <p:cNvPr id="31" name="Textplatzhalter 6"/>
          <p:cNvSpPr>
            <a:spLocks noGrp="1"/>
          </p:cNvSpPr>
          <p:nvPr>
            <p:ph type="body" sz="quarter" idx="30" hasCustomPrompt="1"/>
          </p:nvPr>
        </p:nvSpPr>
        <p:spPr>
          <a:xfrm>
            <a:off x="6206332" y="4525580"/>
            <a:ext cx="307841" cy="281103"/>
          </a:xfrm>
        </p:spPr>
        <p:txBody>
          <a:bodyPr wrap="none" rIns="0">
            <a:noAutofit/>
          </a:bodyPr>
          <a:lstStyle>
            <a:lvl1pPr>
              <a:defRPr sz="1800" b="1">
                <a:solidFill>
                  <a:schemeClr val="tx2"/>
                </a:solidFill>
              </a:defRPr>
            </a:lvl1pPr>
          </a:lstStyle>
          <a:p>
            <a:pPr lvl="0"/>
            <a:r>
              <a:rPr lang="de-DE" dirty="0"/>
              <a:t>11 </a:t>
            </a:r>
            <a:endParaRPr lang="de-DE" dirty="0"/>
          </a:p>
        </p:txBody>
      </p:sp>
      <p:sp>
        <p:nvSpPr>
          <p:cNvPr id="32" name="Textplatzhalter 6"/>
          <p:cNvSpPr>
            <a:spLocks noGrp="1"/>
          </p:cNvSpPr>
          <p:nvPr>
            <p:ph type="body" sz="quarter" idx="31" hasCustomPrompt="1"/>
          </p:nvPr>
        </p:nvSpPr>
        <p:spPr>
          <a:xfrm>
            <a:off x="6636190" y="3078882"/>
            <a:ext cx="5039873" cy="281103"/>
          </a:xfrm>
        </p:spPr>
        <p:txBody>
          <a:bodyPr wrap="square">
            <a:noAutofit/>
          </a:bodyPr>
          <a:lstStyle>
            <a:lvl1pPr>
              <a:defRPr sz="1800"/>
            </a:lvl1pPr>
          </a:lstStyle>
          <a:p>
            <a:pPr lvl="0"/>
            <a:r>
              <a:rPr lang="de-DE"/>
              <a:t>Agendapunkt / Kapitelthema</a:t>
            </a:r>
            <a:endParaRPr lang="de-DE" dirty="0"/>
          </a:p>
        </p:txBody>
      </p:sp>
      <p:sp>
        <p:nvSpPr>
          <p:cNvPr id="33" name="Textplatzhalter 6"/>
          <p:cNvSpPr>
            <a:spLocks noGrp="1"/>
          </p:cNvSpPr>
          <p:nvPr>
            <p:ph type="body" sz="quarter" idx="32" hasCustomPrompt="1"/>
          </p:nvPr>
        </p:nvSpPr>
        <p:spPr>
          <a:xfrm>
            <a:off x="6206332" y="3078882"/>
            <a:ext cx="320601" cy="281103"/>
          </a:xfrm>
        </p:spPr>
        <p:txBody>
          <a:bodyPr wrap="none" rIns="0">
            <a:noAutofit/>
          </a:bodyPr>
          <a:lstStyle>
            <a:lvl1pPr>
              <a:defRPr sz="1800" b="1">
                <a:solidFill>
                  <a:schemeClr val="tx2"/>
                </a:solidFill>
              </a:defRPr>
            </a:lvl1pPr>
          </a:lstStyle>
          <a:p>
            <a:pPr lvl="0"/>
            <a:r>
              <a:rPr lang="de-DE" dirty="0"/>
              <a:t>09 </a:t>
            </a:r>
            <a:endParaRPr lang="de-DE" dirty="0"/>
          </a:p>
        </p:txBody>
      </p:sp>
      <p:sp>
        <p:nvSpPr>
          <p:cNvPr id="34" name="Textplatzhalter 6"/>
          <p:cNvSpPr>
            <a:spLocks noGrp="1"/>
          </p:cNvSpPr>
          <p:nvPr>
            <p:ph type="body" sz="quarter" idx="33" hasCustomPrompt="1"/>
          </p:nvPr>
        </p:nvSpPr>
        <p:spPr>
          <a:xfrm>
            <a:off x="6636190" y="3802231"/>
            <a:ext cx="5039873" cy="281103"/>
          </a:xfrm>
        </p:spPr>
        <p:txBody>
          <a:bodyPr wrap="square">
            <a:noAutofit/>
          </a:bodyPr>
          <a:lstStyle>
            <a:lvl1pPr>
              <a:defRPr sz="1800"/>
            </a:lvl1pPr>
          </a:lstStyle>
          <a:p>
            <a:pPr lvl="0"/>
            <a:r>
              <a:rPr lang="de-DE"/>
              <a:t>Agendapunkt / Kapitelthema</a:t>
            </a:r>
            <a:endParaRPr lang="de-DE" dirty="0"/>
          </a:p>
        </p:txBody>
      </p:sp>
      <p:sp>
        <p:nvSpPr>
          <p:cNvPr id="35" name="Textplatzhalter 6"/>
          <p:cNvSpPr>
            <a:spLocks noGrp="1"/>
          </p:cNvSpPr>
          <p:nvPr>
            <p:ph type="body" sz="quarter" idx="34" hasCustomPrompt="1"/>
          </p:nvPr>
        </p:nvSpPr>
        <p:spPr>
          <a:xfrm>
            <a:off x="6206332" y="3802231"/>
            <a:ext cx="320601" cy="281103"/>
          </a:xfrm>
        </p:spPr>
        <p:txBody>
          <a:bodyPr wrap="none" rIns="0">
            <a:noAutofit/>
          </a:bodyPr>
          <a:lstStyle>
            <a:lvl1pPr>
              <a:defRPr sz="1800" b="1">
                <a:solidFill>
                  <a:schemeClr val="tx2"/>
                </a:solidFill>
              </a:defRPr>
            </a:lvl1pPr>
          </a:lstStyle>
          <a:p>
            <a:pPr lvl="0"/>
            <a:r>
              <a:rPr lang="de-DE" dirty="0"/>
              <a:t>10 </a:t>
            </a:r>
            <a:endParaRPr lang="de-DE" dirty="0"/>
          </a:p>
        </p:txBody>
      </p:sp>
      <p:sp>
        <p:nvSpPr>
          <p:cNvPr id="36" name="Textplatzhalter 6"/>
          <p:cNvSpPr>
            <a:spLocks noGrp="1"/>
          </p:cNvSpPr>
          <p:nvPr>
            <p:ph type="body" sz="quarter" idx="35" hasCustomPrompt="1"/>
          </p:nvPr>
        </p:nvSpPr>
        <p:spPr>
          <a:xfrm>
            <a:off x="6636190" y="5248930"/>
            <a:ext cx="5039873" cy="281103"/>
          </a:xfrm>
        </p:spPr>
        <p:txBody>
          <a:bodyPr wrap="square">
            <a:noAutofit/>
          </a:bodyPr>
          <a:lstStyle>
            <a:lvl1pPr>
              <a:defRPr sz="1800"/>
            </a:lvl1pPr>
          </a:lstStyle>
          <a:p>
            <a:pPr lvl="0"/>
            <a:r>
              <a:rPr lang="de-DE"/>
              <a:t>Agendapunkt / Kapitelthema</a:t>
            </a:r>
            <a:endParaRPr lang="de-DE" dirty="0"/>
          </a:p>
        </p:txBody>
      </p:sp>
      <p:sp>
        <p:nvSpPr>
          <p:cNvPr id="37" name="Textplatzhalter 6"/>
          <p:cNvSpPr>
            <a:spLocks noGrp="1"/>
          </p:cNvSpPr>
          <p:nvPr>
            <p:ph type="body" sz="quarter" idx="36" hasCustomPrompt="1"/>
          </p:nvPr>
        </p:nvSpPr>
        <p:spPr>
          <a:xfrm>
            <a:off x="6206332" y="5248930"/>
            <a:ext cx="320601" cy="281103"/>
          </a:xfrm>
        </p:spPr>
        <p:txBody>
          <a:bodyPr wrap="none" rIns="0">
            <a:noAutofit/>
          </a:bodyPr>
          <a:lstStyle>
            <a:lvl1pPr>
              <a:defRPr sz="1800" b="1">
                <a:solidFill>
                  <a:schemeClr val="tx2"/>
                </a:solidFill>
              </a:defRPr>
            </a:lvl1pPr>
          </a:lstStyle>
          <a:p>
            <a:pPr lvl="0"/>
            <a:r>
              <a:rPr lang="de-DE" dirty="0"/>
              <a:t>12 </a:t>
            </a:r>
            <a:endParaRPr lang="de-DE" dirty="0"/>
          </a:p>
        </p:txBody>
      </p:sp>
      <p:sp>
        <p:nvSpPr>
          <p:cNvPr id="6" name="Titel 5"/>
          <p:cNvSpPr>
            <a:spLocks noGrp="1"/>
          </p:cNvSpPr>
          <p:nvPr>
            <p:ph type="title" hasCustomPrompt="1"/>
          </p:nvPr>
        </p:nvSpPr>
        <p:spPr>
          <a:xfrm>
            <a:off x="518318" y="301185"/>
            <a:ext cx="6844385" cy="332399"/>
          </a:xfrm>
        </p:spPr>
        <p:txBody>
          <a:bodyPr/>
          <a:lstStyle/>
          <a:p>
            <a:r>
              <a:rPr lang="de-DE"/>
              <a:t>Mastertitelformat bearbeiten</a:t>
            </a:r>
            <a:endParaRPr lang="de-DE"/>
          </a:p>
        </p:txBody>
      </p:sp>
      <p:sp>
        <p:nvSpPr>
          <p:cNvPr id="38"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
        <p:nvSpPr>
          <p:cNvPr id="39" name="Textplatzhalter 6"/>
          <p:cNvSpPr>
            <a:spLocks noGrp="1"/>
          </p:cNvSpPr>
          <p:nvPr>
            <p:ph type="body" sz="quarter" idx="13" hasCustomPrompt="1"/>
          </p:nvPr>
        </p:nvSpPr>
        <p:spPr>
          <a:xfrm>
            <a:off x="948060" y="1631156"/>
            <a:ext cx="5039989" cy="281103"/>
          </a:xfrm>
        </p:spPr>
        <p:txBody>
          <a:bodyPr wrap="square">
            <a:noAutofit/>
          </a:bodyPr>
          <a:lstStyle>
            <a:lvl1pPr>
              <a:defRPr sz="1800"/>
            </a:lvl1pPr>
          </a:lstStyle>
          <a:p>
            <a:pPr lvl="0"/>
            <a:r>
              <a:rPr lang="de-DE" dirty="0"/>
              <a:t>Agendapunkt / Kapitelthema</a:t>
            </a:r>
            <a:endParaRPr lang="de-DE" dirty="0"/>
          </a:p>
        </p:txBody>
      </p:sp>
      <p:sp>
        <p:nvSpPr>
          <p:cNvPr id="40" name="Textplatzhalter 6"/>
          <p:cNvSpPr>
            <a:spLocks noGrp="1"/>
          </p:cNvSpPr>
          <p:nvPr>
            <p:ph type="body" sz="quarter" idx="14" hasCustomPrompt="1"/>
          </p:nvPr>
        </p:nvSpPr>
        <p:spPr>
          <a:xfrm>
            <a:off x="518318" y="1631156"/>
            <a:ext cx="320601" cy="281103"/>
          </a:xfrm>
        </p:spPr>
        <p:txBody>
          <a:bodyPr wrap="none" rIns="0">
            <a:noAutofit/>
          </a:bodyPr>
          <a:lstStyle>
            <a:lvl1pPr>
              <a:defRPr sz="1800" b="1">
                <a:solidFill>
                  <a:schemeClr val="tx2"/>
                </a:solidFill>
              </a:defRPr>
            </a:lvl1pPr>
          </a:lstStyle>
          <a:p>
            <a:pPr lvl="0"/>
            <a:r>
              <a:rPr lang="de-DE" dirty="0"/>
              <a:t>01 </a:t>
            </a:r>
            <a:endParaRPr lang="de-DE" dirty="0"/>
          </a:p>
        </p:txBody>
      </p:sp>
      <p:sp>
        <p:nvSpPr>
          <p:cNvPr id="7"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Agenda | mit Bi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0C1F35A3-CEDF-4D52-9CA1-BDA6F75FEDA3}"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39" name="Bildplatzhalter 8"/>
          <p:cNvSpPr>
            <a:spLocks noGrp="1"/>
          </p:cNvSpPr>
          <p:nvPr>
            <p:ph type="pic" sz="quarter" idx="25" hasCustomPrompt="1"/>
          </p:nvPr>
        </p:nvSpPr>
        <p:spPr>
          <a:xfrm>
            <a:off x="6206329" y="1631156"/>
            <a:ext cx="5469732" cy="3951164"/>
          </a:xfrm>
          <a:solidFill>
            <a:schemeClr val="bg1">
              <a:lumMod val="95000"/>
            </a:schemeClr>
          </a:solidFill>
        </p:spPr>
        <p:txBody>
          <a:bodyPr/>
          <a:lstStyle/>
          <a:p>
            <a:r>
              <a:rPr lang="de-DE"/>
              <a:t> </a:t>
            </a:r>
            <a:endParaRPr lang="de-DE"/>
          </a:p>
        </p:txBody>
      </p:sp>
      <p:sp>
        <p:nvSpPr>
          <p:cNvPr id="40" name="Textplatzhalter 10"/>
          <p:cNvSpPr>
            <a:spLocks noGrp="1"/>
          </p:cNvSpPr>
          <p:nvPr>
            <p:ph type="body" sz="quarter" idx="26" hasCustomPrompt="1"/>
          </p:nvPr>
        </p:nvSpPr>
        <p:spPr>
          <a:xfrm>
            <a:off x="6206329" y="5690271"/>
            <a:ext cx="5469732" cy="511084"/>
          </a:xfrm>
        </p:spPr>
        <p:txBody>
          <a:bodyPr wrap="square">
            <a:noAutofit/>
          </a:bodyPr>
          <a:lstStyle>
            <a:lvl1pPr>
              <a:lnSpc>
                <a:spcPct val="110000"/>
              </a:lnSpc>
              <a:spcAft>
                <a:spcPts val="0"/>
              </a:spcAft>
              <a:defRPr sz="1400"/>
            </a:lvl1pPr>
          </a:lstStyle>
          <a:p>
            <a:pPr lvl="0"/>
            <a:r>
              <a:rPr lang="de-DE" dirty="0"/>
              <a:t>Mastertextformat bearbeiten</a:t>
            </a:r>
            <a:endParaRPr lang="de-DE" dirty="0"/>
          </a:p>
        </p:txBody>
      </p:sp>
      <p:sp>
        <p:nvSpPr>
          <p:cNvPr id="23" name="Textplatzhalter 6"/>
          <p:cNvSpPr>
            <a:spLocks noGrp="1"/>
          </p:cNvSpPr>
          <p:nvPr>
            <p:ph type="body" sz="quarter" idx="15" hasCustomPrompt="1"/>
          </p:nvPr>
        </p:nvSpPr>
        <p:spPr>
          <a:xfrm>
            <a:off x="948060" y="2354711"/>
            <a:ext cx="5039989" cy="281103"/>
          </a:xfrm>
        </p:spPr>
        <p:txBody>
          <a:bodyPr wrap="square">
            <a:noAutofit/>
          </a:bodyPr>
          <a:lstStyle>
            <a:lvl1pPr>
              <a:defRPr sz="1800"/>
            </a:lvl1pPr>
          </a:lstStyle>
          <a:p>
            <a:pPr lvl="0"/>
            <a:r>
              <a:rPr lang="de-DE" dirty="0"/>
              <a:t>Agendapunkt / Kapitelthema</a:t>
            </a:r>
            <a:endParaRPr lang="de-DE" dirty="0"/>
          </a:p>
        </p:txBody>
      </p:sp>
      <p:sp>
        <p:nvSpPr>
          <p:cNvPr id="26" name="Textplatzhalter 6"/>
          <p:cNvSpPr>
            <a:spLocks noGrp="1"/>
          </p:cNvSpPr>
          <p:nvPr>
            <p:ph type="body" sz="quarter" idx="16" hasCustomPrompt="1"/>
          </p:nvPr>
        </p:nvSpPr>
        <p:spPr>
          <a:xfrm>
            <a:off x="518318" y="2354711"/>
            <a:ext cx="320601" cy="281103"/>
          </a:xfrm>
        </p:spPr>
        <p:txBody>
          <a:bodyPr wrap="none" rIns="0">
            <a:noAutofit/>
          </a:bodyPr>
          <a:lstStyle>
            <a:lvl1pPr>
              <a:defRPr sz="1800" b="1">
                <a:solidFill>
                  <a:schemeClr val="tx2"/>
                </a:solidFill>
              </a:defRPr>
            </a:lvl1pPr>
          </a:lstStyle>
          <a:p>
            <a:pPr lvl="0"/>
            <a:r>
              <a:rPr lang="de-DE" dirty="0"/>
              <a:t>02 </a:t>
            </a:r>
            <a:endParaRPr lang="de-DE" dirty="0"/>
          </a:p>
        </p:txBody>
      </p:sp>
      <p:sp>
        <p:nvSpPr>
          <p:cNvPr id="27" name="Textplatzhalter 6"/>
          <p:cNvSpPr>
            <a:spLocks noGrp="1"/>
          </p:cNvSpPr>
          <p:nvPr>
            <p:ph type="body" sz="quarter" idx="17" hasCustomPrompt="1"/>
          </p:nvPr>
        </p:nvSpPr>
        <p:spPr>
          <a:xfrm>
            <a:off x="948060" y="4525376"/>
            <a:ext cx="5039989" cy="281103"/>
          </a:xfrm>
        </p:spPr>
        <p:txBody>
          <a:bodyPr wrap="square">
            <a:noAutofit/>
          </a:bodyPr>
          <a:lstStyle>
            <a:lvl1pPr>
              <a:defRPr sz="1800"/>
            </a:lvl1pPr>
          </a:lstStyle>
          <a:p>
            <a:pPr lvl="0"/>
            <a:r>
              <a:rPr lang="de-DE" dirty="0"/>
              <a:t>Agendapunkt / Kapitelthema</a:t>
            </a:r>
            <a:endParaRPr lang="de-DE" dirty="0"/>
          </a:p>
        </p:txBody>
      </p:sp>
      <p:sp>
        <p:nvSpPr>
          <p:cNvPr id="28" name="Textplatzhalter 6"/>
          <p:cNvSpPr>
            <a:spLocks noGrp="1"/>
          </p:cNvSpPr>
          <p:nvPr>
            <p:ph type="body" sz="quarter" idx="18" hasCustomPrompt="1"/>
          </p:nvPr>
        </p:nvSpPr>
        <p:spPr>
          <a:xfrm>
            <a:off x="518318" y="4525376"/>
            <a:ext cx="320601" cy="281103"/>
          </a:xfrm>
        </p:spPr>
        <p:txBody>
          <a:bodyPr wrap="none" rIns="0">
            <a:noAutofit/>
          </a:bodyPr>
          <a:lstStyle>
            <a:lvl1pPr>
              <a:defRPr sz="1800" b="1">
                <a:solidFill>
                  <a:schemeClr val="tx2"/>
                </a:solidFill>
              </a:defRPr>
            </a:lvl1pPr>
          </a:lstStyle>
          <a:p>
            <a:pPr lvl="0"/>
            <a:r>
              <a:rPr lang="de-DE" dirty="0"/>
              <a:t>05 </a:t>
            </a:r>
            <a:endParaRPr lang="de-DE" dirty="0"/>
          </a:p>
        </p:txBody>
      </p:sp>
      <p:sp>
        <p:nvSpPr>
          <p:cNvPr id="29" name="Textplatzhalter 6"/>
          <p:cNvSpPr>
            <a:spLocks noGrp="1"/>
          </p:cNvSpPr>
          <p:nvPr>
            <p:ph type="body" sz="quarter" idx="19" hasCustomPrompt="1"/>
          </p:nvPr>
        </p:nvSpPr>
        <p:spPr>
          <a:xfrm>
            <a:off x="948060" y="3078266"/>
            <a:ext cx="5039989" cy="281103"/>
          </a:xfrm>
        </p:spPr>
        <p:txBody>
          <a:bodyPr wrap="square">
            <a:noAutofit/>
          </a:bodyPr>
          <a:lstStyle>
            <a:lvl1pPr>
              <a:defRPr sz="1800"/>
            </a:lvl1pPr>
          </a:lstStyle>
          <a:p>
            <a:pPr lvl="0"/>
            <a:r>
              <a:rPr lang="de-DE" dirty="0"/>
              <a:t>Agendapunkt / Kapitelthema</a:t>
            </a:r>
            <a:endParaRPr lang="de-DE" dirty="0"/>
          </a:p>
        </p:txBody>
      </p:sp>
      <p:sp>
        <p:nvSpPr>
          <p:cNvPr id="30" name="Textplatzhalter 6"/>
          <p:cNvSpPr>
            <a:spLocks noGrp="1"/>
          </p:cNvSpPr>
          <p:nvPr>
            <p:ph type="body" sz="quarter" idx="20" hasCustomPrompt="1"/>
          </p:nvPr>
        </p:nvSpPr>
        <p:spPr>
          <a:xfrm>
            <a:off x="518318" y="3078266"/>
            <a:ext cx="320601" cy="281103"/>
          </a:xfrm>
        </p:spPr>
        <p:txBody>
          <a:bodyPr wrap="none" rIns="0">
            <a:noAutofit/>
          </a:bodyPr>
          <a:lstStyle>
            <a:lvl1pPr>
              <a:defRPr sz="1800" b="1">
                <a:solidFill>
                  <a:schemeClr val="tx2"/>
                </a:solidFill>
              </a:defRPr>
            </a:lvl1pPr>
          </a:lstStyle>
          <a:p>
            <a:pPr lvl="0"/>
            <a:r>
              <a:rPr lang="de-DE" dirty="0"/>
              <a:t>03 </a:t>
            </a:r>
            <a:endParaRPr lang="de-DE" dirty="0"/>
          </a:p>
        </p:txBody>
      </p:sp>
      <p:sp>
        <p:nvSpPr>
          <p:cNvPr id="31" name="Textplatzhalter 6"/>
          <p:cNvSpPr>
            <a:spLocks noGrp="1"/>
          </p:cNvSpPr>
          <p:nvPr>
            <p:ph type="body" sz="quarter" idx="21" hasCustomPrompt="1"/>
          </p:nvPr>
        </p:nvSpPr>
        <p:spPr>
          <a:xfrm>
            <a:off x="948060" y="3801821"/>
            <a:ext cx="5039989" cy="281103"/>
          </a:xfrm>
        </p:spPr>
        <p:txBody>
          <a:bodyPr wrap="square">
            <a:noAutofit/>
          </a:bodyPr>
          <a:lstStyle>
            <a:lvl1pPr>
              <a:defRPr sz="1800"/>
            </a:lvl1pPr>
          </a:lstStyle>
          <a:p>
            <a:pPr lvl="0"/>
            <a:r>
              <a:rPr lang="de-DE" dirty="0"/>
              <a:t>Agendapunkt / Kapitelthema</a:t>
            </a:r>
            <a:endParaRPr lang="de-DE" dirty="0"/>
          </a:p>
        </p:txBody>
      </p:sp>
      <p:sp>
        <p:nvSpPr>
          <p:cNvPr id="32" name="Textplatzhalter 6"/>
          <p:cNvSpPr>
            <a:spLocks noGrp="1"/>
          </p:cNvSpPr>
          <p:nvPr>
            <p:ph type="body" sz="quarter" idx="22" hasCustomPrompt="1"/>
          </p:nvPr>
        </p:nvSpPr>
        <p:spPr>
          <a:xfrm>
            <a:off x="518318" y="3801821"/>
            <a:ext cx="320601" cy="281103"/>
          </a:xfrm>
        </p:spPr>
        <p:txBody>
          <a:bodyPr wrap="none" rIns="0">
            <a:noAutofit/>
          </a:bodyPr>
          <a:lstStyle>
            <a:lvl1pPr>
              <a:defRPr sz="1800" b="1">
                <a:solidFill>
                  <a:schemeClr val="tx2"/>
                </a:solidFill>
              </a:defRPr>
            </a:lvl1pPr>
          </a:lstStyle>
          <a:p>
            <a:pPr lvl="0"/>
            <a:r>
              <a:rPr lang="de-DE" dirty="0"/>
              <a:t>04 </a:t>
            </a:r>
            <a:endParaRPr lang="de-DE" dirty="0"/>
          </a:p>
        </p:txBody>
      </p:sp>
      <p:sp>
        <p:nvSpPr>
          <p:cNvPr id="33" name="Textplatzhalter 6"/>
          <p:cNvSpPr>
            <a:spLocks noGrp="1"/>
          </p:cNvSpPr>
          <p:nvPr>
            <p:ph type="body" sz="quarter" idx="23" hasCustomPrompt="1"/>
          </p:nvPr>
        </p:nvSpPr>
        <p:spPr>
          <a:xfrm>
            <a:off x="948060" y="5248930"/>
            <a:ext cx="5039989" cy="281103"/>
          </a:xfrm>
        </p:spPr>
        <p:txBody>
          <a:bodyPr wrap="square">
            <a:noAutofit/>
          </a:bodyPr>
          <a:lstStyle>
            <a:lvl1pPr>
              <a:defRPr sz="1800"/>
            </a:lvl1pPr>
          </a:lstStyle>
          <a:p>
            <a:pPr lvl="0"/>
            <a:r>
              <a:rPr lang="de-DE" dirty="0"/>
              <a:t>Agendapunkt / Kapitelthema</a:t>
            </a:r>
            <a:endParaRPr lang="de-DE" dirty="0"/>
          </a:p>
        </p:txBody>
      </p:sp>
      <p:sp>
        <p:nvSpPr>
          <p:cNvPr id="34" name="Textplatzhalter 6"/>
          <p:cNvSpPr>
            <a:spLocks noGrp="1"/>
          </p:cNvSpPr>
          <p:nvPr>
            <p:ph type="body" sz="quarter" idx="24" hasCustomPrompt="1"/>
          </p:nvPr>
        </p:nvSpPr>
        <p:spPr>
          <a:xfrm>
            <a:off x="518318" y="5248930"/>
            <a:ext cx="320601" cy="281103"/>
          </a:xfrm>
        </p:spPr>
        <p:txBody>
          <a:bodyPr wrap="none" rIns="0">
            <a:noAutofit/>
          </a:bodyPr>
          <a:lstStyle>
            <a:lvl1pPr>
              <a:defRPr sz="1800" b="1">
                <a:solidFill>
                  <a:schemeClr val="tx2"/>
                </a:solidFill>
              </a:defRPr>
            </a:lvl1pPr>
          </a:lstStyle>
          <a:p>
            <a:pPr lvl="0"/>
            <a:r>
              <a:rPr lang="de-DE" dirty="0"/>
              <a:t>06 </a:t>
            </a:r>
            <a:endParaRPr lang="de-DE" dirty="0"/>
          </a:p>
        </p:txBody>
      </p:sp>
      <p:sp>
        <p:nvSpPr>
          <p:cNvPr id="35" name="Textplatzhalter 6"/>
          <p:cNvSpPr>
            <a:spLocks noGrp="1"/>
          </p:cNvSpPr>
          <p:nvPr>
            <p:ph type="body" sz="quarter" idx="13" hasCustomPrompt="1"/>
          </p:nvPr>
        </p:nvSpPr>
        <p:spPr>
          <a:xfrm>
            <a:off x="948060" y="1631156"/>
            <a:ext cx="5039989" cy="281103"/>
          </a:xfrm>
        </p:spPr>
        <p:txBody>
          <a:bodyPr wrap="square">
            <a:noAutofit/>
          </a:bodyPr>
          <a:lstStyle>
            <a:lvl1pPr>
              <a:defRPr sz="1800"/>
            </a:lvl1pPr>
          </a:lstStyle>
          <a:p>
            <a:pPr lvl="0"/>
            <a:r>
              <a:rPr lang="de-DE" dirty="0"/>
              <a:t>Agendapunkt / Kapitelthema</a:t>
            </a:r>
            <a:endParaRPr lang="de-DE" dirty="0"/>
          </a:p>
        </p:txBody>
      </p:sp>
      <p:sp>
        <p:nvSpPr>
          <p:cNvPr id="36" name="Textplatzhalter 6"/>
          <p:cNvSpPr>
            <a:spLocks noGrp="1"/>
          </p:cNvSpPr>
          <p:nvPr>
            <p:ph type="body" sz="quarter" idx="14" hasCustomPrompt="1"/>
          </p:nvPr>
        </p:nvSpPr>
        <p:spPr>
          <a:xfrm>
            <a:off x="518318" y="1631156"/>
            <a:ext cx="320601" cy="281103"/>
          </a:xfrm>
        </p:spPr>
        <p:txBody>
          <a:bodyPr wrap="none" rIns="0">
            <a:noAutofit/>
          </a:bodyPr>
          <a:lstStyle>
            <a:lvl1pPr>
              <a:defRPr sz="1800" b="1">
                <a:solidFill>
                  <a:schemeClr val="tx2"/>
                </a:solidFill>
              </a:defRPr>
            </a:lvl1pPr>
          </a:lstStyle>
          <a:p>
            <a:pPr lvl="0"/>
            <a:r>
              <a:rPr lang="de-DE" dirty="0"/>
              <a:t>01 </a:t>
            </a:r>
            <a:endParaRPr lang="de-DE" dirty="0"/>
          </a:p>
        </p:txBody>
      </p:sp>
      <p:sp>
        <p:nvSpPr>
          <p:cNvPr id="21"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2" name="Titel 1"/>
          <p:cNvSpPr>
            <a:spLocks noGrp="1"/>
          </p:cNvSpPr>
          <p:nvPr>
            <p:ph type="title" hasCustomPrompt="1"/>
          </p:nvPr>
        </p:nvSpPr>
        <p:spPr/>
        <p:txBody>
          <a:bodyPr/>
          <a:lstStyle/>
          <a:p>
            <a:r>
              <a:rPr lang="de-DE"/>
              <a:t>Mastertitelformat bearbeiten</a:t>
            </a:r>
            <a:endParaRPr lang="de-DE"/>
          </a:p>
        </p:txBody>
      </p:sp>
      <p:sp>
        <p:nvSpPr>
          <p:cNvPr id="24"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showMasterSp="0" userDrawn="1">
  <p:cSld name="Kapiteltrenner">
    <p:bg>
      <p:bgRef idx="1001">
        <a:schemeClr val="bg2"/>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18318" y="2875002"/>
            <a:ext cx="11157743" cy="1107996"/>
          </a:xfrm>
        </p:spPr>
        <p:txBody>
          <a:bodyPr anchor="ctr" anchorCtr="0"/>
          <a:lstStyle>
            <a:lvl1pPr>
              <a:defRPr sz="4000">
                <a:solidFill>
                  <a:schemeClr val="tx1"/>
                </a:solidFill>
              </a:defRPr>
            </a:lvl1pPr>
          </a:lstStyle>
          <a:p>
            <a:r>
              <a:rPr lang="de-DE" dirty="0"/>
              <a:t>Kapiteltrenner</a:t>
            </a:r>
            <a:br>
              <a:rPr lang="de-DE" dirty="0"/>
            </a:br>
            <a:r>
              <a:rPr lang="de-DE" dirty="0"/>
              <a:t>Mehrzeilig möglich</a:t>
            </a:r>
            <a:endParaRPr lang="de-DE" dirty="0"/>
          </a:p>
        </p:txBody>
      </p:sp>
      <p:sp>
        <p:nvSpPr>
          <p:cNvPr id="3" name="Datumsplatzhalter 2"/>
          <p:cNvSpPr>
            <a:spLocks noGrp="1"/>
          </p:cNvSpPr>
          <p:nvPr>
            <p:ph type="dt" sz="half" idx="10"/>
          </p:nvPr>
        </p:nvSpPr>
        <p:spPr/>
        <p:txBody>
          <a:bodyPr/>
          <a:lstStyle>
            <a:lvl1pPr>
              <a:defRPr>
                <a:solidFill>
                  <a:schemeClr val="tx1"/>
                </a:solidFill>
              </a:defRPr>
            </a:lvl1pPr>
          </a:lstStyle>
          <a:p>
            <a:fld id="{0AA750B0-C4E4-425F-BB35-DDF76ECD4B48}" type="datetime3">
              <a:rPr lang="en-US" smtClean="0"/>
            </a:fld>
            <a:endParaRPr lang="de-DE" dirty="0"/>
          </a:p>
        </p:txBody>
      </p:sp>
      <p:sp>
        <p:nvSpPr>
          <p:cNvPr id="4" name="Fußzeilenplatzhalter 3"/>
          <p:cNvSpPr>
            <a:spLocks noGrp="1"/>
          </p:cNvSpPr>
          <p:nvPr>
            <p:ph type="ftr" sz="quarter" idx="11"/>
          </p:nvPr>
        </p:nvSpPr>
        <p:spPr/>
        <p:txBody>
          <a:bodyPr/>
          <a:lstStyle>
            <a:lvl1pPr>
              <a:defRPr>
                <a:solidFill>
                  <a:schemeClr val="tx1"/>
                </a:solidFill>
              </a:defRPr>
            </a:lvl1pPr>
          </a:lstStyle>
          <a:p>
            <a:r>
              <a:rPr lang="de-DE"/>
              <a:t>Technische Fakultät</a:t>
            </a:r>
            <a:endParaRPr lang="de-DE" dirty="0"/>
          </a:p>
        </p:txBody>
      </p:sp>
      <p:sp>
        <p:nvSpPr>
          <p:cNvPr id="5" name="Foliennummernplatzhalter 4"/>
          <p:cNvSpPr>
            <a:spLocks noGrp="1"/>
          </p:cNvSpPr>
          <p:nvPr>
            <p:ph type="sldNum" sz="quarter" idx="12"/>
          </p:nvPr>
        </p:nvSpPr>
        <p:spPr/>
        <p:txBody>
          <a:bodyPr/>
          <a:lstStyle>
            <a:lvl1pPr>
              <a:defRPr>
                <a:solidFill>
                  <a:schemeClr val="tx1"/>
                </a:solidFill>
              </a:defRPr>
            </a:lvl1pPr>
          </a:lstStyle>
          <a:p>
            <a:fld id="{D949F9DF-37BD-4CD6-BF49-65BA579E1D7A}" type="slidenum">
              <a:rPr lang="de-DE" smtClean="0"/>
            </a:fld>
            <a:endParaRPr lang="de-DE"/>
          </a:p>
        </p:txBody>
      </p:sp>
      <p:sp>
        <p:nvSpPr>
          <p:cNvPr id="57" name="Rechteck 56"/>
          <p:cNvSpPr/>
          <p:nvPr userDrawn="1"/>
        </p:nvSpPr>
        <p:spPr>
          <a:xfrm>
            <a:off x="517200" y="6538526"/>
            <a:ext cx="11674800" cy="10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Rechteck 58"/>
          <p:cNvSpPr/>
          <p:nvPr userDrawn="1"/>
        </p:nvSpPr>
        <p:spPr>
          <a:xfrm>
            <a:off x="518400" y="1196733"/>
            <a:ext cx="11676062" cy="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Freihandform: Form 59"/>
          <p:cNvSpPr/>
          <p:nvPr userDrawn="1"/>
        </p:nvSpPr>
        <p:spPr>
          <a:xfrm>
            <a:off x="10056938" y="300703"/>
            <a:ext cx="1619125" cy="618155"/>
          </a:xfrm>
          <a:custGeom>
            <a:avLst/>
            <a:gdLst>
              <a:gd name="connsiteX0" fmla="*/ 0 w 1456912"/>
              <a:gd name="connsiteY0" fmla="*/ 51854 h 556225"/>
              <a:gd name="connsiteX1" fmla="*/ 28188 w 1456912"/>
              <a:gd name="connsiteY1" fmla="*/ 23666 h 556225"/>
              <a:gd name="connsiteX2" fmla="*/ 28188 w 1456912"/>
              <a:gd name="connsiteY2" fmla="*/ 535557 h 556225"/>
              <a:gd name="connsiteX3" fmla="*/ 0 w 1456912"/>
              <a:gd name="connsiteY3" fmla="*/ 535557 h 556225"/>
              <a:gd name="connsiteX4" fmla="*/ 0 w 1456912"/>
              <a:gd name="connsiteY4" fmla="*/ 51854 h 556225"/>
              <a:gd name="connsiteX5" fmla="*/ 84564 w 1456912"/>
              <a:gd name="connsiteY5" fmla="*/ 28188 h 556225"/>
              <a:gd name="connsiteX6" fmla="*/ 422811 w 1456912"/>
              <a:gd name="connsiteY6" fmla="*/ 28188 h 556225"/>
              <a:gd name="connsiteX7" fmla="*/ 422811 w 1456912"/>
              <a:gd name="connsiteY7" fmla="*/ 0 h 556225"/>
              <a:gd name="connsiteX8" fmla="*/ 56376 w 1456912"/>
              <a:gd name="connsiteY8" fmla="*/ 0 h 556225"/>
              <a:gd name="connsiteX9" fmla="*/ 56376 w 1456912"/>
              <a:gd name="connsiteY9" fmla="*/ 338244 h 556225"/>
              <a:gd name="connsiteX10" fmla="*/ 367711 w 1456912"/>
              <a:gd name="connsiteY10" fmla="*/ 338244 h 556225"/>
              <a:gd name="connsiteX11" fmla="*/ 367711 w 1456912"/>
              <a:gd name="connsiteY11" fmla="*/ 310062 h 556225"/>
              <a:gd name="connsiteX12" fmla="*/ 84564 w 1456912"/>
              <a:gd name="connsiteY12" fmla="*/ 310062 h 556225"/>
              <a:gd name="connsiteX13" fmla="*/ 84564 w 1456912"/>
              <a:gd name="connsiteY13" fmla="*/ 28188 h 556225"/>
              <a:gd name="connsiteX14" fmla="*/ 410152 w 1456912"/>
              <a:gd name="connsiteY14" fmla="*/ 253686 h 556225"/>
              <a:gd name="connsiteX15" fmla="*/ 140937 w 1456912"/>
              <a:gd name="connsiteY15" fmla="*/ 253686 h 556225"/>
              <a:gd name="connsiteX16" fmla="*/ 140937 w 1456912"/>
              <a:gd name="connsiteY16" fmla="*/ 140940 h 556225"/>
              <a:gd name="connsiteX17" fmla="*/ 371171 w 1456912"/>
              <a:gd name="connsiteY17" fmla="*/ 140940 h 556225"/>
              <a:gd name="connsiteX18" fmla="*/ 399359 w 1456912"/>
              <a:gd name="connsiteY18" fmla="*/ 112752 h 556225"/>
              <a:gd name="connsiteX19" fmla="*/ 140937 w 1456912"/>
              <a:gd name="connsiteY19" fmla="*/ 112752 h 556225"/>
              <a:gd name="connsiteX20" fmla="*/ 140937 w 1456912"/>
              <a:gd name="connsiteY20" fmla="*/ 84564 h 556225"/>
              <a:gd name="connsiteX21" fmla="*/ 422811 w 1456912"/>
              <a:gd name="connsiteY21" fmla="*/ 84564 h 556225"/>
              <a:gd name="connsiteX22" fmla="*/ 422811 w 1456912"/>
              <a:gd name="connsiteY22" fmla="*/ 56376 h 556225"/>
              <a:gd name="connsiteX23" fmla="*/ 112749 w 1456912"/>
              <a:gd name="connsiteY23" fmla="*/ 56376 h 556225"/>
              <a:gd name="connsiteX24" fmla="*/ 112749 w 1456912"/>
              <a:gd name="connsiteY24" fmla="*/ 281874 h 556225"/>
              <a:gd name="connsiteX25" fmla="*/ 382334 w 1456912"/>
              <a:gd name="connsiteY25" fmla="*/ 281874 h 556225"/>
              <a:gd name="connsiteX26" fmla="*/ 410152 w 1456912"/>
              <a:gd name="connsiteY26" fmla="*/ 253686 h 556225"/>
              <a:gd name="connsiteX27" fmla="*/ 56376 w 1456912"/>
              <a:gd name="connsiteY27" fmla="*/ 535557 h 556225"/>
              <a:gd name="connsiteX28" fmla="*/ 84564 w 1456912"/>
              <a:gd name="connsiteY28" fmla="*/ 535557 h 556225"/>
              <a:gd name="connsiteX29" fmla="*/ 84564 w 1456912"/>
              <a:gd name="connsiteY29" fmla="*/ 394620 h 556225"/>
              <a:gd name="connsiteX30" fmla="*/ 112752 w 1456912"/>
              <a:gd name="connsiteY30" fmla="*/ 394620 h 556225"/>
              <a:gd name="connsiteX31" fmla="*/ 112752 w 1456912"/>
              <a:gd name="connsiteY31" fmla="*/ 511890 h 556225"/>
              <a:gd name="connsiteX32" fmla="*/ 140940 w 1456912"/>
              <a:gd name="connsiteY32" fmla="*/ 483705 h 556225"/>
              <a:gd name="connsiteX33" fmla="*/ 140940 w 1456912"/>
              <a:gd name="connsiteY33" fmla="*/ 394620 h 556225"/>
              <a:gd name="connsiteX34" fmla="*/ 367714 w 1456912"/>
              <a:gd name="connsiteY34" fmla="*/ 394620 h 556225"/>
              <a:gd name="connsiteX35" fmla="*/ 367714 w 1456912"/>
              <a:gd name="connsiteY35" fmla="*/ 366435 h 556225"/>
              <a:gd name="connsiteX36" fmla="*/ 56376 w 1456912"/>
              <a:gd name="connsiteY36" fmla="*/ 366435 h 556225"/>
              <a:gd name="connsiteX37" fmla="*/ 56376 w 1456912"/>
              <a:gd name="connsiteY37" fmla="*/ 535557 h 556225"/>
              <a:gd name="connsiteX38" fmla="*/ 1428724 w 1456912"/>
              <a:gd name="connsiteY38" fmla="*/ 0 h 556225"/>
              <a:gd name="connsiteX39" fmla="*/ 1428724 w 1456912"/>
              <a:gd name="connsiteY39" fmla="*/ 324156 h 556225"/>
              <a:gd name="connsiteX40" fmla="*/ 1316539 w 1456912"/>
              <a:gd name="connsiteY40" fmla="*/ 514089 h 556225"/>
              <a:gd name="connsiteX41" fmla="*/ 1315903 w 1456912"/>
              <a:gd name="connsiteY41" fmla="*/ 513258 h 556225"/>
              <a:gd name="connsiteX42" fmla="*/ 1400536 w 1456912"/>
              <a:gd name="connsiteY42" fmla="*/ 351869 h 556225"/>
              <a:gd name="connsiteX43" fmla="*/ 1400536 w 1456912"/>
              <a:gd name="connsiteY43" fmla="*/ 3 h 556225"/>
              <a:gd name="connsiteX44" fmla="*/ 1372348 w 1456912"/>
              <a:gd name="connsiteY44" fmla="*/ 3 h 556225"/>
              <a:gd name="connsiteX45" fmla="*/ 1372348 w 1456912"/>
              <a:gd name="connsiteY45" fmla="*/ 351400 h 556225"/>
              <a:gd name="connsiteX46" fmla="*/ 1189132 w 1456912"/>
              <a:gd name="connsiteY46" fmla="*/ 528510 h 556225"/>
              <a:gd name="connsiteX47" fmla="*/ 1005916 w 1456912"/>
              <a:gd name="connsiteY47" fmla="*/ 351400 h 556225"/>
              <a:gd name="connsiteX48" fmla="*/ 1005916 w 1456912"/>
              <a:gd name="connsiteY48" fmla="*/ 23666 h 556225"/>
              <a:gd name="connsiteX49" fmla="*/ 977728 w 1456912"/>
              <a:gd name="connsiteY49" fmla="*/ 51854 h 556225"/>
              <a:gd name="connsiteX50" fmla="*/ 977728 w 1456912"/>
              <a:gd name="connsiteY50" fmla="*/ 351869 h 556225"/>
              <a:gd name="connsiteX51" fmla="*/ 1189132 w 1456912"/>
              <a:gd name="connsiteY51" fmla="*/ 556226 h 556225"/>
              <a:gd name="connsiteX52" fmla="*/ 1217320 w 1456912"/>
              <a:gd name="connsiteY52" fmla="*/ 556226 h 556225"/>
              <a:gd name="connsiteX53" fmla="*/ 1456912 w 1456912"/>
              <a:gd name="connsiteY53" fmla="*/ 324566 h 556225"/>
              <a:gd name="connsiteX54" fmla="*/ 1456912 w 1456912"/>
              <a:gd name="connsiteY54" fmla="*/ 0 h 556225"/>
              <a:gd name="connsiteX55" fmla="*/ 1428724 w 1456912"/>
              <a:gd name="connsiteY55" fmla="*/ 0 h 556225"/>
              <a:gd name="connsiteX56" fmla="*/ 1189132 w 1456912"/>
              <a:gd name="connsiteY56" fmla="*/ 500322 h 556225"/>
              <a:gd name="connsiteX57" fmla="*/ 1344160 w 1456912"/>
              <a:gd name="connsiteY57" fmla="*/ 351400 h 556225"/>
              <a:gd name="connsiteX58" fmla="*/ 1344160 w 1456912"/>
              <a:gd name="connsiteY58" fmla="*/ 351400 h 556225"/>
              <a:gd name="connsiteX59" fmla="*/ 1344160 w 1456912"/>
              <a:gd name="connsiteY59" fmla="*/ 23666 h 556225"/>
              <a:gd name="connsiteX60" fmla="*/ 1315972 w 1456912"/>
              <a:gd name="connsiteY60" fmla="*/ 51854 h 556225"/>
              <a:gd name="connsiteX61" fmla="*/ 1315972 w 1456912"/>
              <a:gd name="connsiteY61" fmla="*/ 324153 h 556225"/>
              <a:gd name="connsiteX62" fmla="*/ 1217317 w 1456912"/>
              <a:gd name="connsiteY62" fmla="*/ 415761 h 556225"/>
              <a:gd name="connsiteX63" fmla="*/ 1118662 w 1456912"/>
              <a:gd name="connsiteY63" fmla="*/ 324153 h 556225"/>
              <a:gd name="connsiteX64" fmla="*/ 1118662 w 1456912"/>
              <a:gd name="connsiteY64" fmla="*/ 3 h 556225"/>
              <a:gd name="connsiteX65" fmla="*/ 1090474 w 1456912"/>
              <a:gd name="connsiteY65" fmla="*/ 3 h 556225"/>
              <a:gd name="connsiteX66" fmla="*/ 1090474 w 1456912"/>
              <a:gd name="connsiteY66" fmla="*/ 324156 h 556225"/>
              <a:gd name="connsiteX67" fmla="*/ 1217317 w 1456912"/>
              <a:gd name="connsiteY67" fmla="*/ 443951 h 556225"/>
              <a:gd name="connsiteX68" fmla="*/ 1304349 w 1456912"/>
              <a:gd name="connsiteY68" fmla="*/ 404889 h 556225"/>
              <a:gd name="connsiteX69" fmla="*/ 1304982 w 1456912"/>
              <a:gd name="connsiteY69" fmla="*/ 405720 h 556225"/>
              <a:gd name="connsiteX70" fmla="*/ 1189129 w 1456912"/>
              <a:gd name="connsiteY70" fmla="*/ 472139 h 556225"/>
              <a:gd name="connsiteX71" fmla="*/ 1062303 w 1456912"/>
              <a:gd name="connsiteY71" fmla="*/ 352344 h 556225"/>
              <a:gd name="connsiteX72" fmla="*/ 1062286 w 1456912"/>
              <a:gd name="connsiteY72" fmla="*/ 352344 h 556225"/>
              <a:gd name="connsiteX73" fmla="*/ 1062286 w 1456912"/>
              <a:gd name="connsiteY73" fmla="*/ 3 h 556225"/>
              <a:gd name="connsiteX74" fmla="*/ 1034098 w 1456912"/>
              <a:gd name="connsiteY74" fmla="*/ 3 h 556225"/>
              <a:gd name="connsiteX75" fmla="*/ 1034098 w 1456912"/>
              <a:gd name="connsiteY75" fmla="*/ 352341 h 556225"/>
              <a:gd name="connsiteX76" fmla="*/ 1034113 w 1456912"/>
              <a:gd name="connsiteY76" fmla="*/ 352341 h 556225"/>
              <a:gd name="connsiteX77" fmla="*/ 1189132 w 1456912"/>
              <a:gd name="connsiteY77" fmla="*/ 500322 h 556225"/>
              <a:gd name="connsiteX78" fmla="*/ 562774 w 1456912"/>
              <a:gd name="connsiteY78" fmla="*/ 366435 h 556225"/>
              <a:gd name="connsiteX79" fmla="*/ 491494 w 1456912"/>
              <a:gd name="connsiteY79" fmla="*/ 535557 h 556225"/>
              <a:gd name="connsiteX80" fmla="*/ 519684 w 1456912"/>
              <a:gd name="connsiteY80" fmla="*/ 535554 h 556225"/>
              <a:gd name="connsiteX81" fmla="*/ 519682 w 1456912"/>
              <a:gd name="connsiteY81" fmla="*/ 535557 h 556225"/>
              <a:gd name="connsiteX82" fmla="*/ 519684 w 1456912"/>
              <a:gd name="connsiteY82" fmla="*/ 535557 h 556225"/>
              <a:gd name="connsiteX83" fmla="*/ 555322 w 1456912"/>
              <a:gd name="connsiteY83" fmla="*/ 450996 h 556225"/>
              <a:gd name="connsiteX84" fmla="*/ 794138 w 1456912"/>
              <a:gd name="connsiteY84" fmla="*/ 450996 h 556225"/>
              <a:gd name="connsiteX85" fmla="*/ 829744 w 1456912"/>
              <a:gd name="connsiteY85" fmla="*/ 535557 h 556225"/>
              <a:gd name="connsiteX86" fmla="*/ 857932 w 1456912"/>
              <a:gd name="connsiteY86" fmla="*/ 535557 h 556225"/>
              <a:gd name="connsiteX87" fmla="*/ 810457 w 1456912"/>
              <a:gd name="connsiteY87" fmla="*/ 422808 h 556225"/>
              <a:gd name="connsiteX88" fmla="*/ 567200 w 1456912"/>
              <a:gd name="connsiteY88" fmla="*/ 422808 h 556225"/>
              <a:gd name="connsiteX89" fmla="*/ 579078 w 1456912"/>
              <a:gd name="connsiteY89" fmla="*/ 394620 h 556225"/>
              <a:gd name="connsiteX90" fmla="*/ 826776 w 1456912"/>
              <a:gd name="connsiteY90" fmla="*/ 394620 h 556225"/>
              <a:gd name="connsiteX91" fmla="*/ 886120 w 1456912"/>
              <a:gd name="connsiteY91" fmla="*/ 535557 h 556225"/>
              <a:gd name="connsiteX92" fmla="*/ 914308 w 1456912"/>
              <a:gd name="connsiteY92" fmla="*/ 535557 h 556225"/>
              <a:gd name="connsiteX93" fmla="*/ 843097 w 1456912"/>
              <a:gd name="connsiteY93" fmla="*/ 366435 h 556225"/>
              <a:gd name="connsiteX94" fmla="*/ 562774 w 1456912"/>
              <a:gd name="connsiteY94" fmla="*/ 366435 h 556225"/>
              <a:gd name="connsiteX95" fmla="*/ 604248 w 1456912"/>
              <a:gd name="connsiteY95" fmla="*/ 0 h 556225"/>
              <a:gd name="connsiteX96" fmla="*/ 397091 w 1456912"/>
              <a:gd name="connsiteY96" fmla="*/ 491374 h 556225"/>
              <a:gd name="connsiteX97" fmla="*/ 415032 w 1456912"/>
              <a:gd name="connsiteY97" fmla="*/ 515732 h 556225"/>
              <a:gd name="connsiteX98" fmla="*/ 632437 w 1456912"/>
              <a:gd name="connsiteY98" fmla="*/ 0 h 556225"/>
              <a:gd name="connsiteX99" fmla="*/ 604248 w 1456912"/>
              <a:gd name="connsiteY99" fmla="*/ 0 h 556225"/>
              <a:gd name="connsiteX100" fmla="*/ 716998 w 1456912"/>
              <a:gd name="connsiteY100" fmla="*/ 3 h 556225"/>
              <a:gd name="connsiteX101" fmla="*/ 934130 w 1456912"/>
              <a:gd name="connsiteY101" fmla="*/ 515735 h 556225"/>
              <a:gd name="connsiteX102" fmla="*/ 952028 w 1456912"/>
              <a:gd name="connsiteY102" fmla="*/ 491377 h 556225"/>
              <a:gd name="connsiteX103" fmla="*/ 745186 w 1456912"/>
              <a:gd name="connsiteY103" fmla="*/ 3 h 556225"/>
              <a:gd name="connsiteX104" fmla="*/ 716998 w 1456912"/>
              <a:gd name="connsiteY104" fmla="*/ 3 h 556225"/>
              <a:gd name="connsiteX105" fmla="*/ 546409 w 1456912"/>
              <a:gd name="connsiteY105" fmla="*/ 338247 h 556225"/>
              <a:gd name="connsiteX106" fmla="*/ 463042 w 1456912"/>
              <a:gd name="connsiteY106" fmla="*/ 535557 h 556225"/>
              <a:gd name="connsiteX107" fmla="*/ 434854 w 1456912"/>
              <a:gd name="connsiteY107" fmla="*/ 535557 h 556225"/>
              <a:gd name="connsiteX108" fmla="*/ 646528 w 1456912"/>
              <a:gd name="connsiteY108" fmla="*/ 33467 h 556225"/>
              <a:gd name="connsiteX109" fmla="*/ 762988 w 1456912"/>
              <a:gd name="connsiteY109" fmla="*/ 310059 h 556225"/>
              <a:gd name="connsiteX110" fmla="*/ 791176 w 1456912"/>
              <a:gd name="connsiteY110" fmla="*/ 310059 h 556225"/>
              <a:gd name="connsiteX111" fmla="*/ 660624 w 1456912"/>
              <a:gd name="connsiteY111" fmla="*/ 3 h 556225"/>
              <a:gd name="connsiteX112" fmla="*/ 688812 w 1456912"/>
              <a:gd name="connsiteY112" fmla="*/ 3 h 556225"/>
              <a:gd name="connsiteX113" fmla="*/ 831231 w 1456912"/>
              <a:gd name="connsiteY113" fmla="*/ 338247 h 556225"/>
              <a:gd name="connsiteX114" fmla="*/ 546409 w 1456912"/>
              <a:gd name="connsiteY114" fmla="*/ 338247 h 556225"/>
              <a:gd name="connsiteX115" fmla="*/ 674788 w 1456912"/>
              <a:gd name="connsiteY115" fmla="*/ 167531 h 556225"/>
              <a:gd name="connsiteX116" fmla="*/ 614721 w 1456912"/>
              <a:gd name="connsiteY116" fmla="*/ 310062 h 556225"/>
              <a:gd name="connsiteX117" fmla="*/ 734800 w 1456912"/>
              <a:gd name="connsiteY117" fmla="*/ 310062 h 556225"/>
              <a:gd name="connsiteX118" fmla="*/ 674788 w 1456912"/>
              <a:gd name="connsiteY118" fmla="*/ 167531 h 556225"/>
              <a:gd name="connsiteX119" fmla="*/ 558275 w 1456912"/>
              <a:gd name="connsiteY119" fmla="*/ 310062 h 556225"/>
              <a:gd name="connsiteX120" fmla="*/ 586535 w 1456912"/>
              <a:gd name="connsiteY120" fmla="*/ 310062 h 556225"/>
              <a:gd name="connsiteX121" fmla="*/ 660703 w 1456912"/>
              <a:gd name="connsiteY121" fmla="*/ 134072 h 556225"/>
              <a:gd name="connsiteX122" fmla="*/ 646588 w 1456912"/>
              <a:gd name="connsiteY122" fmla="*/ 100553 h 556225"/>
              <a:gd name="connsiteX123" fmla="*/ 558275 w 1456912"/>
              <a:gd name="connsiteY123" fmla="*/ 310062 h 55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1456912" h="556225">
                <a:moveTo>
                  <a:pt x="0" y="51854"/>
                </a:moveTo>
                <a:lnTo>
                  <a:pt x="28188" y="23666"/>
                </a:lnTo>
                <a:lnTo>
                  <a:pt x="28188" y="535557"/>
                </a:lnTo>
                <a:lnTo>
                  <a:pt x="0" y="535557"/>
                </a:lnTo>
                <a:lnTo>
                  <a:pt x="0" y="51854"/>
                </a:lnTo>
                <a:close/>
                <a:moveTo>
                  <a:pt x="84564" y="28188"/>
                </a:moveTo>
                <a:lnTo>
                  <a:pt x="422811" y="28188"/>
                </a:lnTo>
                <a:lnTo>
                  <a:pt x="422811" y="0"/>
                </a:lnTo>
                <a:lnTo>
                  <a:pt x="56376" y="0"/>
                </a:lnTo>
                <a:lnTo>
                  <a:pt x="56376" y="338244"/>
                </a:lnTo>
                <a:lnTo>
                  <a:pt x="367711" y="338244"/>
                </a:lnTo>
                <a:lnTo>
                  <a:pt x="367711" y="310062"/>
                </a:lnTo>
                <a:lnTo>
                  <a:pt x="84564" y="310062"/>
                </a:lnTo>
                <a:lnTo>
                  <a:pt x="84564" y="28188"/>
                </a:lnTo>
                <a:close/>
                <a:moveTo>
                  <a:pt x="410152" y="253686"/>
                </a:moveTo>
                <a:lnTo>
                  <a:pt x="140937" y="253686"/>
                </a:lnTo>
                <a:lnTo>
                  <a:pt x="140937" y="140940"/>
                </a:lnTo>
                <a:lnTo>
                  <a:pt x="371171" y="140940"/>
                </a:lnTo>
                <a:lnTo>
                  <a:pt x="399359" y="112752"/>
                </a:lnTo>
                <a:lnTo>
                  <a:pt x="140937" y="112752"/>
                </a:lnTo>
                <a:lnTo>
                  <a:pt x="140937" y="84564"/>
                </a:lnTo>
                <a:lnTo>
                  <a:pt x="422811" y="84564"/>
                </a:lnTo>
                <a:lnTo>
                  <a:pt x="422811" y="56376"/>
                </a:lnTo>
                <a:lnTo>
                  <a:pt x="112749" y="56376"/>
                </a:lnTo>
                <a:lnTo>
                  <a:pt x="112749" y="281874"/>
                </a:lnTo>
                <a:lnTo>
                  <a:pt x="382334" y="281874"/>
                </a:lnTo>
                <a:lnTo>
                  <a:pt x="410152" y="253686"/>
                </a:lnTo>
                <a:close/>
                <a:moveTo>
                  <a:pt x="56376" y="535557"/>
                </a:moveTo>
                <a:lnTo>
                  <a:pt x="84564" y="535557"/>
                </a:lnTo>
                <a:lnTo>
                  <a:pt x="84564" y="394620"/>
                </a:lnTo>
                <a:lnTo>
                  <a:pt x="112752" y="394620"/>
                </a:lnTo>
                <a:lnTo>
                  <a:pt x="112752" y="511890"/>
                </a:lnTo>
                <a:lnTo>
                  <a:pt x="140940" y="483705"/>
                </a:lnTo>
                <a:lnTo>
                  <a:pt x="140940" y="394620"/>
                </a:lnTo>
                <a:lnTo>
                  <a:pt x="367714" y="394620"/>
                </a:lnTo>
                <a:lnTo>
                  <a:pt x="367714" y="366435"/>
                </a:lnTo>
                <a:lnTo>
                  <a:pt x="56376" y="366435"/>
                </a:lnTo>
                <a:lnTo>
                  <a:pt x="56376" y="535557"/>
                </a:lnTo>
                <a:close/>
                <a:moveTo>
                  <a:pt x="1428724" y="0"/>
                </a:moveTo>
                <a:lnTo>
                  <a:pt x="1428724" y="324156"/>
                </a:lnTo>
                <a:cubicBezTo>
                  <a:pt x="1428724" y="399584"/>
                  <a:pt x="1395069" y="464387"/>
                  <a:pt x="1316539" y="514089"/>
                </a:cubicBezTo>
                <a:lnTo>
                  <a:pt x="1315903" y="513258"/>
                </a:lnTo>
                <a:cubicBezTo>
                  <a:pt x="1367503" y="472336"/>
                  <a:pt x="1400536" y="419773"/>
                  <a:pt x="1400536" y="351869"/>
                </a:cubicBezTo>
                <a:lnTo>
                  <a:pt x="1400536" y="3"/>
                </a:lnTo>
                <a:lnTo>
                  <a:pt x="1372348" y="3"/>
                </a:lnTo>
                <a:lnTo>
                  <a:pt x="1372348" y="351400"/>
                </a:lnTo>
                <a:cubicBezTo>
                  <a:pt x="1372348" y="452590"/>
                  <a:pt x="1290318" y="528510"/>
                  <a:pt x="1189132" y="528510"/>
                </a:cubicBezTo>
                <a:cubicBezTo>
                  <a:pt x="1087946" y="528510"/>
                  <a:pt x="1005916" y="452587"/>
                  <a:pt x="1005916" y="351400"/>
                </a:cubicBezTo>
                <a:lnTo>
                  <a:pt x="1005916" y="23666"/>
                </a:lnTo>
                <a:lnTo>
                  <a:pt x="977728" y="51854"/>
                </a:lnTo>
                <a:lnTo>
                  <a:pt x="977728" y="351869"/>
                </a:lnTo>
                <a:cubicBezTo>
                  <a:pt x="977728" y="468625"/>
                  <a:pt x="1072376" y="556226"/>
                  <a:pt x="1189132" y="556226"/>
                </a:cubicBezTo>
                <a:cubicBezTo>
                  <a:pt x="1191834" y="556226"/>
                  <a:pt x="1217320" y="556226"/>
                  <a:pt x="1217320" y="556226"/>
                </a:cubicBezTo>
                <a:cubicBezTo>
                  <a:pt x="1332291" y="556226"/>
                  <a:pt x="1456912" y="471321"/>
                  <a:pt x="1456912" y="324566"/>
                </a:cubicBezTo>
                <a:cubicBezTo>
                  <a:pt x="1456912" y="324428"/>
                  <a:pt x="1456912" y="0"/>
                  <a:pt x="1456912" y="0"/>
                </a:cubicBezTo>
                <a:lnTo>
                  <a:pt x="1428724" y="0"/>
                </a:lnTo>
                <a:close/>
                <a:moveTo>
                  <a:pt x="1189132" y="500322"/>
                </a:moveTo>
                <a:cubicBezTo>
                  <a:pt x="1274706" y="500322"/>
                  <a:pt x="1344082" y="436948"/>
                  <a:pt x="1344160" y="351400"/>
                </a:cubicBezTo>
                <a:lnTo>
                  <a:pt x="1344160" y="351400"/>
                </a:lnTo>
                <a:lnTo>
                  <a:pt x="1344160" y="23666"/>
                </a:lnTo>
                <a:lnTo>
                  <a:pt x="1315972" y="51854"/>
                </a:lnTo>
                <a:lnTo>
                  <a:pt x="1315972" y="324153"/>
                </a:lnTo>
                <a:cubicBezTo>
                  <a:pt x="1315972" y="378637"/>
                  <a:pt x="1271801" y="415761"/>
                  <a:pt x="1217317" y="415761"/>
                </a:cubicBezTo>
                <a:cubicBezTo>
                  <a:pt x="1162833" y="415761"/>
                  <a:pt x="1118662" y="378637"/>
                  <a:pt x="1118662" y="324153"/>
                </a:cubicBezTo>
                <a:lnTo>
                  <a:pt x="1118662" y="3"/>
                </a:lnTo>
                <a:lnTo>
                  <a:pt x="1090474" y="3"/>
                </a:lnTo>
                <a:lnTo>
                  <a:pt x="1090474" y="324156"/>
                </a:lnTo>
                <a:cubicBezTo>
                  <a:pt x="1090474" y="394209"/>
                  <a:pt x="1147264" y="443951"/>
                  <a:pt x="1217317" y="443951"/>
                </a:cubicBezTo>
                <a:cubicBezTo>
                  <a:pt x="1245962" y="443951"/>
                  <a:pt x="1280732" y="429800"/>
                  <a:pt x="1304349" y="404889"/>
                </a:cubicBezTo>
                <a:lnTo>
                  <a:pt x="1304982" y="405720"/>
                </a:lnTo>
                <a:cubicBezTo>
                  <a:pt x="1282838" y="446784"/>
                  <a:pt x="1241907" y="472139"/>
                  <a:pt x="1189129" y="472139"/>
                </a:cubicBezTo>
                <a:cubicBezTo>
                  <a:pt x="1119507" y="472139"/>
                  <a:pt x="1062992" y="421734"/>
                  <a:pt x="1062303" y="352344"/>
                </a:cubicBezTo>
                <a:lnTo>
                  <a:pt x="1062286" y="352344"/>
                </a:lnTo>
                <a:lnTo>
                  <a:pt x="1062286" y="3"/>
                </a:lnTo>
                <a:lnTo>
                  <a:pt x="1034098" y="3"/>
                </a:lnTo>
                <a:lnTo>
                  <a:pt x="1034098" y="352341"/>
                </a:lnTo>
                <a:lnTo>
                  <a:pt x="1034113" y="352341"/>
                </a:lnTo>
                <a:cubicBezTo>
                  <a:pt x="1034703" y="437411"/>
                  <a:pt x="1103877" y="500322"/>
                  <a:pt x="1189132" y="500322"/>
                </a:cubicBezTo>
                <a:close/>
                <a:moveTo>
                  <a:pt x="562774" y="366435"/>
                </a:moveTo>
                <a:lnTo>
                  <a:pt x="491494" y="535557"/>
                </a:lnTo>
                <a:lnTo>
                  <a:pt x="519684" y="535554"/>
                </a:lnTo>
                <a:lnTo>
                  <a:pt x="519682" y="535557"/>
                </a:lnTo>
                <a:lnTo>
                  <a:pt x="519684" y="535557"/>
                </a:lnTo>
                <a:lnTo>
                  <a:pt x="555322" y="450996"/>
                </a:lnTo>
                <a:lnTo>
                  <a:pt x="794138" y="450996"/>
                </a:lnTo>
                <a:lnTo>
                  <a:pt x="829744" y="535557"/>
                </a:lnTo>
                <a:lnTo>
                  <a:pt x="857932" y="535557"/>
                </a:lnTo>
                <a:lnTo>
                  <a:pt x="810457" y="422808"/>
                </a:lnTo>
                <a:lnTo>
                  <a:pt x="567200" y="422808"/>
                </a:lnTo>
                <a:lnTo>
                  <a:pt x="579078" y="394620"/>
                </a:lnTo>
                <a:lnTo>
                  <a:pt x="826776" y="394620"/>
                </a:lnTo>
                <a:lnTo>
                  <a:pt x="886120" y="535557"/>
                </a:lnTo>
                <a:lnTo>
                  <a:pt x="914308" y="535557"/>
                </a:lnTo>
                <a:lnTo>
                  <a:pt x="843097" y="366435"/>
                </a:lnTo>
                <a:lnTo>
                  <a:pt x="562774" y="366435"/>
                </a:lnTo>
                <a:close/>
                <a:moveTo>
                  <a:pt x="604248" y="0"/>
                </a:moveTo>
                <a:lnTo>
                  <a:pt x="397091" y="491374"/>
                </a:lnTo>
                <a:lnTo>
                  <a:pt x="415032" y="515732"/>
                </a:lnTo>
                <a:lnTo>
                  <a:pt x="632437" y="0"/>
                </a:lnTo>
                <a:lnTo>
                  <a:pt x="604248" y="0"/>
                </a:lnTo>
                <a:close/>
                <a:moveTo>
                  <a:pt x="716998" y="3"/>
                </a:moveTo>
                <a:lnTo>
                  <a:pt x="934130" y="515735"/>
                </a:lnTo>
                <a:lnTo>
                  <a:pt x="952028" y="491377"/>
                </a:lnTo>
                <a:lnTo>
                  <a:pt x="745186" y="3"/>
                </a:lnTo>
                <a:lnTo>
                  <a:pt x="716998" y="3"/>
                </a:lnTo>
                <a:close/>
                <a:moveTo>
                  <a:pt x="546409" y="338247"/>
                </a:moveTo>
                <a:lnTo>
                  <a:pt x="463042" y="535557"/>
                </a:lnTo>
                <a:lnTo>
                  <a:pt x="434854" y="535557"/>
                </a:lnTo>
                <a:lnTo>
                  <a:pt x="646528" y="33467"/>
                </a:lnTo>
                <a:lnTo>
                  <a:pt x="762988" y="310059"/>
                </a:lnTo>
                <a:lnTo>
                  <a:pt x="791176" y="310059"/>
                </a:lnTo>
                <a:lnTo>
                  <a:pt x="660624" y="3"/>
                </a:lnTo>
                <a:lnTo>
                  <a:pt x="688812" y="3"/>
                </a:lnTo>
                <a:lnTo>
                  <a:pt x="831231" y="338247"/>
                </a:lnTo>
                <a:lnTo>
                  <a:pt x="546409" y="338247"/>
                </a:lnTo>
                <a:close/>
                <a:moveTo>
                  <a:pt x="674788" y="167531"/>
                </a:moveTo>
                <a:lnTo>
                  <a:pt x="614721" y="310062"/>
                </a:lnTo>
                <a:lnTo>
                  <a:pt x="734800" y="310062"/>
                </a:lnTo>
                <a:lnTo>
                  <a:pt x="674788" y="167531"/>
                </a:lnTo>
                <a:close/>
                <a:moveTo>
                  <a:pt x="558275" y="310062"/>
                </a:moveTo>
                <a:lnTo>
                  <a:pt x="586535" y="310062"/>
                </a:lnTo>
                <a:lnTo>
                  <a:pt x="660703" y="134072"/>
                </a:lnTo>
                <a:lnTo>
                  <a:pt x="646588" y="100553"/>
                </a:lnTo>
                <a:lnTo>
                  <a:pt x="558275" y="310062"/>
                </a:lnTo>
                <a:close/>
              </a:path>
            </a:pathLst>
          </a:custGeom>
          <a:solidFill>
            <a:schemeClr val="tx1"/>
          </a:solidFill>
          <a:ln w="2892" cap="flat">
            <a:noFill/>
            <a:prstDash val="solid"/>
            <a:miter/>
          </a:ln>
        </p:spPr>
        <p:txBody>
          <a:bodyPr rtlCol="0" anchor="ctr"/>
          <a:lstStyle/>
          <a:p>
            <a:endParaRPr lang="de-DE"/>
          </a:p>
        </p:txBody>
      </p:sp>
      <p:grpSp>
        <p:nvGrpSpPr>
          <p:cNvPr id="58" name="Gruppieren 57"/>
          <p:cNvGrpSpPr/>
          <p:nvPr userDrawn="1"/>
        </p:nvGrpSpPr>
        <p:grpSpPr>
          <a:xfrm>
            <a:off x="-390525" y="160153"/>
            <a:ext cx="333375" cy="136812"/>
            <a:chOff x="-133350" y="2711163"/>
            <a:chExt cx="333375" cy="136812"/>
          </a:xfrm>
        </p:grpSpPr>
        <p:cxnSp>
          <p:nvCxnSpPr>
            <p:cNvPr id="61" name="Gerader Verbinder 60"/>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2" name="Textfeld 61"/>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63" name="Gruppieren 62"/>
          <p:cNvGrpSpPr/>
          <p:nvPr userDrawn="1"/>
        </p:nvGrpSpPr>
        <p:grpSpPr>
          <a:xfrm>
            <a:off x="-390525" y="1131703"/>
            <a:ext cx="333375" cy="136812"/>
            <a:chOff x="-133350" y="2711163"/>
            <a:chExt cx="333375" cy="136812"/>
          </a:xfrm>
        </p:grpSpPr>
        <p:cxnSp>
          <p:nvCxnSpPr>
            <p:cNvPr id="64" name="Gerader Verbinder 63"/>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5" name="Textfeld 64"/>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06,00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66" name="Gruppieren 65"/>
          <p:cNvGrpSpPr/>
          <p:nvPr userDrawn="1"/>
        </p:nvGrpSpPr>
        <p:grpSpPr>
          <a:xfrm>
            <a:off x="-390525" y="1491963"/>
            <a:ext cx="333375" cy="136812"/>
            <a:chOff x="-133350" y="2711163"/>
            <a:chExt cx="333375" cy="136812"/>
          </a:xfrm>
        </p:grpSpPr>
        <p:cxnSp>
          <p:nvCxnSpPr>
            <p:cNvPr id="67" name="Gerader Verbinder 66"/>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8" name="Textfeld 67"/>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05,00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69" name="Gruppieren 68"/>
          <p:cNvGrpSpPr/>
          <p:nvPr userDrawn="1"/>
        </p:nvGrpSpPr>
        <p:grpSpPr>
          <a:xfrm>
            <a:off x="-390525" y="3292188"/>
            <a:ext cx="333375" cy="136812"/>
            <a:chOff x="-133350" y="2711163"/>
            <a:chExt cx="333375" cy="136812"/>
          </a:xfrm>
        </p:grpSpPr>
        <p:cxnSp>
          <p:nvCxnSpPr>
            <p:cNvPr id="70" name="Gerader Verbinder 69"/>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1" name="Textfeld 70"/>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72" name="Gruppieren 71"/>
          <p:cNvGrpSpPr/>
          <p:nvPr userDrawn="1"/>
        </p:nvGrpSpPr>
        <p:grpSpPr>
          <a:xfrm>
            <a:off x="-390525" y="6063963"/>
            <a:ext cx="333375" cy="136812"/>
            <a:chOff x="-133350" y="2711163"/>
            <a:chExt cx="333375" cy="136812"/>
          </a:xfrm>
        </p:grpSpPr>
        <p:cxnSp>
          <p:nvCxnSpPr>
            <p:cNvPr id="73" name="Gerader Verbinder 72"/>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4" name="Textfeld 73"/>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07,70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75" name="Gruppieren 74"/>
          <p:cNvGrpSpPr/>
          <p:nvPr userDrawn="1"/>
        </p:nvGrpSpPr>
        <p:grpSpPr>
          <a:xfrm>
            <a:off x="-390525" y="6495763"/>
            <a:ext cx="333375" cy="136812"/>
            <a:chOff x="-133350" y="2711163"/>
            <a:chExt cx="333375" cy="136812"/>
          </a:xfrm>
        </p:grpSpPr>
        <p:cxnSp>
          <p:nvCxnSpPr>
            <p:cNvPr id="76" name="Gerader Verbinder 75"/>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7" name="Textfeld 76"/>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08,90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78" name="Gruppieren 77"/>
          <p:cNvGrpSpPr/>
          <p:nvPr userDrawn="1"/>
        </p:nvGrpSpPr>
        <p:grpSpPr>
          <a:xfrm rot="16200000">
            <a:off x="281643" y="-299136"/>
            <a:ext cx="333375" cy="136808"/>
            <a:chOff x="-133350" y="2711167"/>
            <a:chExt cx="333375" cy="136808"/>
          </a:xfrm>
        </p:grpSpPr>
        <p:cxnSp>
          <p:nvCxnSpPr>
            <p:cNvPr id="79" name="Gerader Verbinder 78"/>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0" name="Textfeld 79"/>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81" name="Gruppieren 80"/>
          <p:cNvGrpSpPr/>
          <p:nvPr userDrawn="1"/>
        </p:nvGrpSpPr>
        <p:grpSpPr>
          <a:xfrm rot="16200000">
            <a:off x="5752963" y="-299136"/>
            <a:ext cx="333375" cy="136804"/>
            <a:chOff x="-133350" y="2711171"/>
            <a:chExt cx="333375" cy="136804"/>
          </a:xfrm>
        </p:grpSpPr>
        <p:cxnSp>
          <p:nvCxnSpPr>
            <p:cNvPr id="82" name="Gerader Verbinder 81"/>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3" name="Textfeld 82"/>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84" name="Gruppieren 83"/>
          <p:cNvGrpSpPr/>
          <p:nvPr userDrawn="1"/>
        </p:nvGrpSpPr>
        <p:grpSpPr>
          <a:xfrm>
            <a:off x="6203950" y="-397424"/>
            <a:ext cx="124906" cy="333375"/>
            <a:chOff x="6416680" y="-397424"/>
            <a:chExt cx="124906" cy="333375"/>
          </a:xfrm>
        </p:grpSpPr>
        <p:cxnSp>
          <p:nvCxnSpPr>
            <p:cNvPr id="85" name="Gerader Verbinder 84"/>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6" name="Textfeld 85"/>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cxnSp>
        <p:nvCxnSpPr>
          <p:cNvPr id="87" name="Gerader Verbinder 86"/>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88" name="Gruppieren 87"/>
          <p:cNvGrpSpPr/>
          <p:nvPr userDrawn="1"/>
        </p:nvGrpSpPr>
        <p:grpSpPr>
          <a:xfrm rot="16200000">
            <a:off x="11447325" y="-299139"/>
            <a:ext cx="333375" cy="136800"/>
            <a:chOff x="-133350" y="2711175"/>
            <a:chExt cx="333375" cy="136800"/>
          </a:xfrm>
        </p:grpSpPr>
        <p:cxnSp>
          <p:nvCxnSpPr>
            <p:cNvPr id="89" name="Gerader Verbinder 88"/>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90" name="Textfeld 89"/>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91" name="Grafik 3"/>
          <p:cNvGrpSpPr/>
          <p:nvPr userDrawn="1"/>
        </p:nvGrpSpPr>
        <p:grpSpPr>
          <a:xfrm>
            <a:off x="520163" y="293688"/>
            <a:ext cx="2623087" cy="328167"/>
            <a:chOff x="2178367" y="2525076"/>
            <a:chExt cx="7773352" cy="972502"/>
          </a:xfrm>
          <a:solidFill>
            <a:schemeClr val="tx1"/>
          </a:solidFill>
        </p:grpSpPr>
        <p:sp>
          <p:nvSpPr>
            <p:cNvPr id="92" name="Freihandform: Form 91"/>
            <p:cNvSpPr/>
            <p:nvPr/>
          </p:nvSpPr>
          <p:spPr>
            <a:xfrm>
              <a:off x="2178367" y="2545079"/>
              <a:ext cx="232409" cy="369569"/>
            </a:xfrm>
            <a:custGeom>
              <a:avLst/>
              <a:gdLst>
                <a:gd name="connsiteX0" fmla="*/ 232410 w 232409"/>
                <a:gd name="connsiteY0" fmla="*/ 60960 h 369569"/>
                <a:gd name="connsiteX1" fmla="*/ 65722 w 232409"/>
                <a:gd name="connsiteY1" fmla="*/ 60960 h 369569"/>
                <a:gd name="connsiteX2" fmla="*/ 65722 w 232409"/>
                <a:gd name="connsiteY2" fmla="*/ 152400 h 369569"/>
                <a:gd name="connsiteX3" fmla="*/ 189547 w 232409"/>
                <a:gd name="connsiteY3" fmla="*/ 152400 h 369569"/>
                <a:gd name="connsiteX4" fmla="*/ 189547 w 232409"/>
                <a:gd name="connsiteY4" fmla="*/ 212408 h 369569"/>
                <a:gd name="connsiteX5" fmla="*/ 65722 w 232409"/>
                <a:gd name="connsiteY5" fmla="*/ 212408 h 369569"/>
                <a:gd name="connsiteX6" fmla="*/ 65722 w 232409"/>
                <a:gd name="connsiteY6" fmla="*/ 369570 h 369569"/>
                <a:gd name="connsiteX7" fmla="*/ 0 w 232409"/>
                <a:gd name="connsiteY7" fmla="*/ 369570 h 369569"/>
                <a:gd name="connsiteX8" fmla="*/ 0 w 232409"/>
                <a:gd name="connsiteY8" fmla="*/ 0 h 369569"/>
                <a:gd name="connsiteX9" fmla="*/ 231458 w 232409"/>
                <a:gd name="connsiteY9" fmla="*/ 0 h 369569"/>
                <a:gd name="connsiteX10" fmla="*/ 231458 w 232409"/>
                <a:gd name="connsiteY10" fmla="*/ 60960 h 36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2409" h="369569">
                  <a:moveTo>
                    <a:pt x="232410" y="60960"/>
                  </a:moveTo>
                  <a:lnTo>
                    <a:pt x="65722" y="60960"/>
                  </a:lnTo>
                  <a:lnTo>
                    <a:pt x="65722" y="152400"/>
                  </a:lnTo>
                  <a:lnTo>
                    <a:pt x="189547" y="152400"/>
                  </a:lnTo>
                  <a:lnTo>
                    <a:pt x="189547" y="212408"/>
                  </a:lnTo>
                  <a:lnTo>
                    <a:pt x="65722" y="212408"/>
                  </a:lnTo>
                  <a:lnTo>
                    <a:pt x="65722" y="369570"/>
                  </a:lnTo>
                  <a:lnTo>
                    <a:pt x="0" y="369570"/>
                  </a:lnTo>
                  <a:lnTo>
                    <a:pt x="0" y="0"/>
                  </a:lnTo>
                  <a:lnTo>
                    <a:pt x="231458" y="0"/>
                  </a:lnTo>
                  <a:lnTo>
                    <a:pt x="231458" y="60960"/>
                  </a:lnTo>
                  <a:close/>
                </a:path>
              </a:pathLst>
            </a:custGeom>
            <a:grpFill/>
            <a:ln w="9525" cap="flat">
              <a:noFill/>
              <a:prstDash val="solid"/>
              <a:miter/>
            </a:ln>
          </p:spPr>
          <p:txBody>
            <a:bodyPr rtlCol="0" anchor="ctr"/>
            <a:lstStyle/>
            <a:p>
              <a:endParaRPr lang="de-DE"/>
            </a:p>
          </p:txBody>
        </p:sp>
        <p:sp>
          <p:nvSpPr>
            <p:cNvPr id="93" name="Freihandform: Form 92"/>
            <p:cNvSpPr/>
            <p:nvPr/>
          </p:nvSpPr>
          <p:spPr>
            <a:xfrm>
              <a:off x="2446972" y="2641039"/>
              <a:ext cx="160019" cy="272657"/>
            </a:xfrm>
            <a:custGeom>
              <a:avLst/>
              <a:gdLst>
                <a:gd name="connsiteX0" fmla="*/ 160020 w 160019"/>
                <a:gd name="connsiteY0" fmla="*/ 5005 h 272657"/>
                <a:gd name="connsiteX1" fmla="*/ 150495 w 160019"/>
                <a:gd name="connsiteY1" fmla="*/ 68823 h 272657"/>
                <a:gd name="connsiteX2" fmla="*/ 116205 w 160019"/>
                <a:gd name="connsiteY2" fmla="*/ 60250 h 272657"/>
                <a:gd name="connsiteX3" fmla="*/ 61913 w 160019"/>
                <a:gd name="connsiteY3" fmla="*/ 135498 h 272657"/>
                <a:gd name="connsiteX4" fmla="*/ 61913 w 160019"/>
                <a:gd name="connsiteY4" fmla="*/ 272658 h 272657"/>
                <a:gd name="connsiteX5" fmla="*/ 0 w 160019"/>
                <a:gd name="connsiteY5" fmla="*/ 272658 h 272657"/>
                <a:gd name="connsiteX6" fmla="*/ 0 w 160019"/>
                <a:gd name="connsiteY6" fmla="*/ 5958 h 272657"/>
                <a:gd name="connsiteX7" fmla="*/ 60960 w 160019"/>
                <a:gd name="connsiteY7" fmla="*/ 5958 h 272657"/>
                <a:gd name="connsiteX8" fmla="*/ 60960 w 160019"/>
                <a:gd name="connsiteY8" fmla="*/ 40248 h 272657"/>
                <a:gd name="connsiteX9" fmla="*/ 61913 w 160019"/>
                <a:gd name="connsiteY9" fmla="*/ 40248 h 272657"/>
                <a:gd name="connsiteX10" fmla="*/ 131445 w 160019"/>
                <a:gd name="connsiteY10" fmla="*/ 243 h 272657"/>
                <a:gd name="connsiteX11" fmla="*/ 160020 w 160019"/>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2657">
                  <a:moveTo>
                    <a:pt x="160020" y="5005"/>
                  </a:moveTo>
                  <a:lnTo>
                    <a:pt x="150495" y="68823"/>
                  </a:lnTo>
                  <a:cubicBezTo>
                    <a:pt x="140970" y="64060"/>
                    <a:pt x="129540" y="60250"/>
                    <a:pt x="116205" y="60250"/>
                  </a:cubicBezTo>
                  <a:cubicBezTo>
                    <a:pt x="73342"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7" y="-710"/>
                    <a:pt x="150495" y="1195"/>
                    <a:pt x="160020" y="5005"/>
                  </a:cubicBezTo>
                  <a:close/>
                </a:path>
              </a:pathLst>
            </a:custGeom>
            <a:grpFill/>
            <a:ln w="9525" cap="flat">
              <a:noFill/>
              <a:prstDash val="solid"/>
              <a:miter/>
            </a:ln>
          </p:spPr>
          <p:txBody>
            <a:bodyPr rtlCol="0" anchor="ctr"/>
            <a:lstStyle/>
            <a:p>
              <a:endParaRPr lang="de-DE"/>
            </a:p>
          </p:txBody>
        </p:sp>
        <p:sp>
          <p:nvSpPr>
            <p:cNvPr id="94" name="Freihandform: Form 93"/>
            <p:cNvSpPr/>
            <p:nvPr/>
          </p:nvSpPr>
          <p:spPr>
            <a:xfrm>
              <a:off x="2651759" y="2528887"/>
              <a:ext cx="79057" cy="384810"/>
            </a:xfrm>
            <a:custGeom>
              <a:avLst/>
              <a:gdLst>
                <a:gd name="connsiteX0" fmla="*/ 79057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7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7" y="38100"/>
                  </a:moveTo>
                  <a:cubicBezTo>
                    <a:pt x="79057" y="60007"/>
                    <a:pt x="60960" y="76200"/>
                    <a:pt x="39052" y="76200"/>
                  </a:cubicBezTo>
                  <a:cubicBezTo>
                    <a:pt x="17145" y="76200"/>
                    <a:pt x="0" y="60960"/>
                    <a:pt x="0" y="38100"/>
                  </a:cubicBezTo>
                  <a:cubicBezTo>
                    <a:pt x="0" y="16193"/>
                    <a:pt x="18098" y="0"/>
                    <a:pt x="39052" y="0"/>
                  </a:cubicBezTo>
                  <a:cubicBezTo>
                    <a:pt x="60960" y="0"/>
                    <a:pt x="79057" y="16193"/>
                    <a:pt x="79057" y="38100"/>
                  </a:cubicBezTo>
                  <a:close/>
                  <a:moveTo>
                    <a:pt x="70485" y="384810"/>
                  </a:moveTo>
                  <a:lnTo>
                    <a:pt x="8573" y="384810"/>
                  </a:lnTo>
                  <a:lnTo>
                    <a:pt x="8573"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95" name="Freihandform: Form 94"/>
            <p:cNvSpPr/>
            <p:nvPr/>
          </p:nvSpPr>
          <p:spPr>
            <a:xfrm>
              <a:off x="2787966" y="2641281"/>
              <a:ext cx="242887" cy="279082"/>
            </a:xfrm>
            <a:custGeom>
              <a:avLst/>
              <a:gdLst>
                <a:gd name="connsiteX0" fmla="*/ 132398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8 w 242887"/>
                <a:gd name="connsiteY6" fmla="*/ 225743 h 279082"/>
                <a:gd name="connsiteX7" fmla="*/ 198120 w 242887"/>
                <a:gd name="connsiteY7" fmla="*/ 194310 h 279082"/>
                <a:gd name="connsiteX8" fmla="*/ 237173 w 242887"/>
                <a:gd name="connsiteY8" fmla="*/ 235268 h 279082"/>
                <a:gd name="connsiteX9" fmla="*/ 132398 w 242887"/>
                <a:gd name="connsiteY9" fmla="*/ 279083 h 279082"/>
                <a:gd name="connsiteX10" fmla="*/ 61913 w 242887"/>
                <a:gd name="connsiteY10" fmla="*/ 115253 h 279082"/>
                <a:gd name="connsiteX11" fmla="*/ 182880 w 242887"/>
                <a:gd name="connsiteY11" fmla="*/ 115253 h 279082"/>
                <a:gd name="connsiteX12" fmla="*/ 123825 w 242887"/>
                <a:gd name="connsiteY12" fmla="*/ 50482 h 279082"/>
                <a:gd name="connsiteX13" fmla="*/ 61913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8" y="0"/>
                  </a:cubicBezTo>
                  <a:cubicBezTo>
                    <a:pt x="196215" y="0"/>
                    <a:pt x="242888" y="53340"/>
                    <a:pt x="242888" y="135255"/>
                  </a:cubicBezTo>
                  <a:cubicBezTo>
                    <a:pt x="242888" y="143828"/>
                    <a:pt x="241935" y="153353"/>
                    <a:pt x="241935" y="160972"/>
                  </a:cubicBezTo>
                  <a:lnTo>
                    <a:pt x="62865" y="160972"/>
                  </a:lnTo>
                  <a:cubicBezTo>
                    <a:pt x="69533" y="201930"/>
                    <a:pt x="94298" y="225743"/>
                    <a:pt x="132398" y="225743"/>
                  </a:cubicBezTo>
                  <a:cubicBezTo>
                    <a:pt x="157163" y="225743"/>
                    <a:pt x="177165" y="216218"/>
                    <a:pt x="198120" y="194310"/>
                  </a:cubicBezTo>
                  <a:lnTo>
                    <a:pt x="237173" y="235268"/>
                  </a:lnTo>
                  <a:cubicBezTo>
                    <a:pt x="206693" y="264795"/>
                    <a:pt x="172403" y="279083"/>
                    <a:pt x="132398" y="279083"/>
                  </a:cubicBezTo>
                  <a:close/>
                  <a:moveTo>
                    <a:pt x="61913" y="115253"/>
                  </a:moveTo>
                  <a:lnTo>
                    <a:pt x="182880" y="115253"/>
                  </a:lnTo>
                  <a:cubicBezTo>
                    <a:pt x="180023" y="74295"/>
                    <a:pt x="159068" y="50482"/>
                    <a:pt x="123825" y="50482"/>
                  </a:cubicBezTo>
                  <a:cubicBezTo>
                    <a:pt x="89535" y="50482"/>
                    <a:pt x="67628" y="74295"/>
                    <a:pt x="61913" y="115253"/>
                  </a:cubicBezTo>
                  <a:close/>
                </a:path>
              </a:pathLst>
            </a:custGeom>
            <a:grpFill/>
            <a:ln w="9525" cap="flat">
              <a:noFill/>
              <a:prstDash val="solid"/>
              <a:miter/>
            </a:ln>
          </p:spPr>
          <p:txBody>
            <a:bodyPr rtlCol="0" anchor="ctr"/>
            <a:lstStyle/>
            <a:p>
              <a:endParaRPr lang="de-DE"/>
            </a:p>
          </p:txBody>
        </p:sp>
        <p:sp>
          <p:nvSpPr>
            <p:cNvPr id="96" name="Freihandform: Form 95"/>
            <p:cNvSpPr/>
            <p:nvPr/>
          </p:nvSpPr>
          <p:spPr>
            <a:xfrm>
              <a:off x="3086099" y="2525076"/>
              <a:ext cx="248602" cy="396239"/>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3 w 248602"/>
                <a:gd name="connsiteY5" fmla="*/ 0 h 396239"/>
                <a:gd name="connsiteX6" fmla="*/ 248603 w 248602"/>
                <a:gd name="connsiteY6" fmla="*/ 389573 h 396239"/>
                <a:gd name="connsiteX7" fmla="*/ 187642 w 248602"/>
                <a:gd name="connsiteY7" fmla="*/ 389573 h 396239"/>
                <a:gd name="connsiteX8" fmla="*/ 187642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0960 w 248602"/>
                <a:gd name="connsiteY12" fmla="*/ 255270 h 396239"/>
                <a:gd name="connsiteX13" fmla="*/ 122872 w 248602"/>
                <a:gd name="connsiteY13" fmla="*/ 340995 h 396239"/>
                <a:gd name="connsiteX14" fmla="*/ 186690 w 248602"/>
                <a:gd name="connsiteY14" fmla="*/ 305753 h 396239"/>
                <a:gd name="connsiteX15" fmla="*/ 186690 w 248602"/>
                <a:gd name="connsiteY15" fmla="*/ 207645 h 396239"/>
                <a:gd name="connsiteX16" fmla="*/ 122872 w 248602"/>
                <a:gd name="connsiteY16" fmla="*/ 172402 h 396239"/>
                <a:gd name="connsiteX17" fmla="*/ 60960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2" y="130493"/>
                    <a:pt x="185738" y="152400"/>
                  </a:cubicBezTo>
                  <a:lnTo>
                    <a:pt x="186690" y="152400"/>
                  </a:lnTo>
                  <a:lnTo>
                    <a:pt x="186690" y="15240"/>
                  </a:lnTo>
                  <a:lnTo>
                    <a:pt x="248603" y="0"/>
                  </a:lnTo>
                  <a:lnTo>
                    <a:pt x="248603" y="389573"/>
                  </a:lnTo>
                  <a:lnTo>
                    <a:pt x="187642" y="389573"/>
                  </a:lnTo>
                  <a:lnTo>
                    <a:pt x="187642" y="358140"/>
                  </a:lnTo>
                  <a:lnTo>
                    <a:pt x="186690" y="358140"/>
                  </a:lnTo>
                  <a:cubicBezTo>
                    <a:pt x="167640" y="381953"/>
                    <a:pt x="140017" y="396240"/>
                    <a:pt x="106680" y="396240"/>
                  </a:cubicBezTo>
                  <a:cubicBezTo>
                    <a:pt x="43815" y="395288"/>
                    <a:pt x="0" y="340995"/>
                    <a:pt x="0" y="255270"/>
                  </a:cubicBezTo>
                  <a:close/>
                  <a:moveTo>
                    <a:pt x="60960" y="255270"/>
                  </a:moveTo>
                  <a:cubicBezTo>
                    <a:pt x="60960" y="309563"/>
                    <a:pt x="83820" y="340995"/>
                    <a:pt x="122872" y="340995"/>
                  </a:cubicBezTo>
                  <a:cubicBezTo>
                    <a:pt x="146685" y="340995"/>
                    <a:pt x="166688" y="329565"/>
                    <a:pt x="186690" y="305753"/>
                  </a:cubicBezTo>
                  <a:lnTo>
                    <a:pt x="186690" y="207645"/>
                  </a:lnTo>
                  <a:cubicBezTo>
                    <a:pt x="168592" y="183833"/>
                    <a:pt x="148590" y="172402"/>
                    <a:pt x="122872" y="172402"/>
                  </a:cubicBezTo>
                  <a:cubicBezTo>
                    <a:pt x="82867" y="172402"/>
                    <a:pt x="60960" y="201930"/>
                    <a:pt x="60960" y="255270"/>
                  </a:cubicBezTo>
                  <a:close/>
                </a:path>
              </a:pathLst>
            </a:custGeom>
            <a:grpFill/>
            <a:ln w="9525" cap="flat">
              <a:noFill/>
              <a:prstDash val="solid"/>
              <a:miter/>
            </a:ln>
          </p:spPr>
          <p:txBody>
            <a:bodyPr rtlCol="0" anchor="ctr"/>
            <a:lstStyle/>
            <a:p>
              <a:endParaRPr lang="de-DE"/>
            </a:p>
          </p:txBody>
        </p:sp>
        <p:sp>
          <p:nvSpPr>
            <p:cNvPr id="97" name="Freihandform: Form 96"/>
            <p:cNvSpPr/>
            <p:nvPr/>
          </p:nvSpPr>
          <p:spPr>
            <a:xfrm>
              <a:off x="3417569" y="2641039"/>
              <a:ext cx="160020" cy="272657"/>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2"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7" y="-710"/>
                    <a:pt x="150495" y="1195"/>
                    <a:pt x="160020" y="5005"/>
                  </a:cubicBezTo>
                  <a:close/>
                </a:path>
              </a:pathLst>
            </a:custGeom>
            <a:grpFill/>
            <a:ln w="9525" cap="flat">
              <a:noFill/>
              <a:prstDash val="solid"/>
              <a:miter/>
            </a:ln>
          </p:spPr>
          <p:txBody>
            <a:bodyPr rtlCol="0" anchor="ctr"/>
            <a:lstStyle/>
            <a:p>
              <a:endParaRPr lang="de-DE"/>
            </a:p>
          </p:txBody>
        </p:sp>
        <p:sp>
          <p:nvSpPr>
            <p:cNvPr id="98" name="Freihandform: Form 97"/>
            <p:cNvSpPr/>
            <p:nvPr/>
          </p:nvSpPr>
          <p:spPr>
            <a:xfrm>
              <a:off x="3622357" y="2528887"/>
              <a:ext cx="79057" cy="384810"/>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0485 w 79057"/>
                <a:gd name="connsiteY5" fmla="*/ 384810 h 384810"/>
                <a:gd name="connsiteX6" fmla="*/ 8572 w 79057"/>
                <a:gd name="connsiteY6" fmla="*/ 384810 h 384810"/>
                <a:gd name="connsiteX7" fmla="*/ 8572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7" y="0"/>
                    <a:pt x="39052" y="0"/>
                  </a:cubicBezTo>
                  <a:cubicBezTo>
                    <a:pt x="60960" y="0"/>
                    <a:pt x="79058" y="16193"/>
                    <a:pt x="79058" y="38100"/>
                  </a:cubicBezTo>
                  <a:close/>
                  <a:moveTo>
                    <a:pt x="70485" y="384810"/>
                  </a:moveTo>
                  <a:lnTo>
                    <a:pt x="8572" y="384810"/>
                  </a:lnTo>
                  <a:lnTo>
                    <a:pt x="8572"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99" name="Freihandform: Form 98"/>
            <p:cNvSpPr/>
            <p:nvPr/>
          </p:nvSpPr>
          <p:spPr>
            <a:xfrm>
              <a:off x="3759516" y="2640329"/>
              <a:ext cx="224790" cy="280034"/>
            </a:xfrm>
            <a:custGeom>
              <a:avLst/>
              <a:gdLst>
                <a:gd name="connsiteX0" fmla="*/ 222885 w 224790"/>
                <a:gd name="connsiteY0" fmla="*/ 237172 h 280034"/>
                <a:gd name="connsiteX1" fmla="*/ 127635 w 224790"/>
                <a:gd name="connsiteY1" fmla="*/ 280035 h 280034"/>
                <a:gd name="connsiteX2" fmla="*/ 0 w 224790"/>
                <a:gd name="connsiteY2" fmla="*/ 140970 h 280034"/>
                <a:gd name="connsiteX3" fmla="*/ 128588 w 224790"/>
                <a:gd name="connsiteY3" fmla="*/ 0 h 280034"/>
                <a:gd name="connsiteX4" fmla="*/ 224790 w 224790"/>
                <a:gd name="connsiteY4" fmla="*/ 45720 h 280034"/>
                <a:gd name="connsiteX5" fmla="*/ 181928 w 224790"/>
                <a:gd name="connsiteY5" fmla="*/ 86678 h 280034"/>
                <a:gd name="connsiteX6" fmla="*/ 128588 w 224790"/>
                <a:gd name="connsiteY6" fmla="*/ 57150 h 280034"/>
                <a:gd name="connsiteX7" fmla="*/ 62865 w 224790"/>
                <a:gd name="connsiteY7" fmla="*/ 140018 h 280034"/>
                <a:gd name="connsiteX8" fmla="*/ 128588 w 224790"/>
                <a:gd name="connsiteY8" fmla="*/ 222885 h 280034"/>
                <a:gd name="connsiteX9" fmla="*/ 183833 w 224790"/>
                <a:gd name="connsiteY9" fmla="*/ 193358 h 280034"/>
                <a:gd name="connsiteX10" fmla="*/ 222885 w 224790"/>
                <a:gd name="connsiteY10" fmla="*/ 237172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4">
                  <a:moveTo>
                    <a:pt x="222885" y="237172"/>
                  </a:moveTo>
                  <a:cubicBezTo>
                    <a:pt x="196215" y="266700"/>
                    <a:pt x="165735" y="280035"/>
                    <a:pt x="127635" y="280035"/>
                  </a:cubicBezTo>
                  <a:cubicBezTo>
                    <a:pt x="51435" y="280035"/>
                    <a:pt x="0" y="224790"/>
                    <a:pt x="0" y="140970"/>
                  </a:cubicBezTo>
                  <a:cubicBezTo>
                    <a:pt x="0" y="57150"/>
                    <a:pt x="51435" y="0"/>
                    <a:pt x="128588" y="0"/>
                  </a:cubicBezTo>
                  <a:cubicBezTo>
                    <a:pt x="168592" y="0"/>
                    <a:pt x="200978" y="15240"/>
                    <a:pt x="224790" y="45720"/>
                  </a:cubicBezTo>
                  <a:lnTo>
                    <a:pt x="181928" y="86678"/>
                  </a:lnTo>
                  <a:cubicBezTo>
                    <a:pt x="166688" y="66675"/>
                    <a:pt x="149542" y="57150"/>
                    <a:pt x="128588" y="57150"/>
                  </a:cubicBezTo>
                  <a:cubicBezTo>
                    <a:pt x="89535" y="57150"/>
                    <a:pt x="62865" y="89535"/>
                    <a:pt x="62865" y="140018"/>
                  </a:cubicBezTo>
                  <a:cubicBezTo>
                    <a:pt x="62865" y="189547"/>
                    <a:pt x="89535" y="222885"/>
                    <a:pt x="128588" y="222885"/>
                  </a:cubicBezTo>
                  <a:cubicBezTo>
                    <a:pt x="149542" y="222885"/>
                    <a:pt x="166688" y="213360"/>
                    <a:pt x="183833" y="193358"/>
                  </a:cubicBezTo>
                  <a:lnTo>
                    <a:pt x="222885" y="237172"/>
                  </a:lnTo>
                  <a:close/>
                </a:path>
              </a:pathLst>
            </a:custGeom>
            <a:grpFill/>
            <a:ln w="9525" cap="flat">
              <a:noFill/>
              <a:prstDash val="solid"/>
              <a:miter/>
            </a:ln>
          </p:spPr>
          <p:txBody>
            <a:bodyPr rtlCol="0" anchor="ctr"/>
            <a:lstStyle/>
            <a:p>
              <a:endParaRPr lang="de-DE"/>
            </a:p>
          </p:txBody>
        </p:sp>
        <p:sp>
          <p:nvSpPr>
            <p:cNvPr id="100" name="Freihandform: Form 99"/>
            <p:cNvSpPr/>
            <p:nvPr/>
          </p:nvSpPr>
          <p:spPr>
            <a:xfrm>
              <a:off x="4038599" y="2525076"/>
              <a:ext cx="228600" cy="389572"/>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2" y="116205"/>
                    <a:pt x="228600" y="161925"/>
                    <a:pt x="228600" y="223838"/>
                  </a:cubicBezTo>
                  <a:lnTo>
                    <a:pt x="228600" y="388620"/>
                  </a:lnTo>
                  <a:close/>
                </a:path>
              </a:pathLst>
            </a:custGeom>
            <a:grpFill/>
            <a:ln w="9525" cap="flat">
              <a:noFill/>
              <a:prstDash val="solid"/>
              <a:miter/>
            </a:ln>
          </p:spPr>
          <p:txBody>
            <a:bodyPr rtlCol="0" anchor="ctr"/>
            <a:lstStyle/>
            <a:p>
              <a:endParaRPr lang="de-DE"/>
            </a:p>
          </p:txBody>
        </p:sp>
        <p:sp>
          <p:nvSpPr>
            <p:cNvPr id="101" name="Freihandform: Form 100"/>
            <p:cNvSpPr/>
            <p:nvPr/>
          </p:nvSpPr>
          <p:spPr>
            <a:xfrm>
              <a:off x="4338637" y="2721291"/>
              <a:ext cx="130492" cy="59055"/>
            </a:xfrm>
            <a:custGeom>
              <a:avLst/>
              <a:gdLst>
                <a:gd name="connsiteX0" fmla="*/ 130493 w 130492"/>
                <a:gd name="connsiteY0" fmla="*/ 59055 h 59055"/>
                <a:gd name="connsiteX1" fmla="*/ 0 w 130492"/>
                <a:gd name="connsiteY1" fmla="*/ 59055 h 59055"/>
                <a:gd name="connsiteX2" fmla="*/ 0 w 130492"/>
                <a:gd name="connsiteY2" fmla="*/ 0 h 59055"/>
                <a:gd name="connsiteX3" fmla="*/ 130493 w 130492"/>
                <a:gd name="connsiteY3" fmla="*/ 0 h 59055"/>
                <a:gd name="connsiteX4" fmla="*/ 130493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3" y="59055"/>
                  </a:moveTo>
                  <a:lnTo>
                    <a:pt x="0" y="59055"/>
                  </a:lnTo>
                  <a:lnTo>
                    <a:pt x="0" y="0"/>
                  </a:lnTo>
                  <a:lnTo>
                    <a:pt x="130493" y="0"/>
                  </a:lnTo>
                  <a:lnTo>
                    <a:pt x="130493" y="59055"/>
                  </a:lnTo>
                  <a:close/>
                </a:path>
              </a:pathLst>
            </a:custGeom>
            <a:grpFill/>
            <a:ln w="9525" cap="flat">
              <a:noFill/>
              <a:prstDash val="solid"/>
              <a:miter/>
            </a:ln>
          </p:spPr>
          <p:txBody>
            <a:bodyPr rtlCol="0" anchor="ctr"/>
            <a:lstStyle/>
            <a:p>
              <a:endParaRPr lang="de-DE"/>
            </a:p>
          </p:txBody>
        </p:sp>
        <p:sp>
          <p:nvSpPr>
            <p:cNvPr id="102" name="Freihandform: Form 101"/>
            <p:cNvSpPr/>
            <p:nvPr/>
          </p:nvSpPr>
          <p:spPr>
            <a:xfrm>
              <a:off x="4502467" y="2545079"/>
              <a:ext cx="342900" cy="368617"/>
            </a:xfrm>
            <a:custGeom>
              <a:avLst/>
              <a:gdLst>
                <a:gd name="connsiteX0" fmla="*/ 136207 w 342900"/>
                <a:gd name="connsiteY0" fmla="*/ 0 h 368617"/>
                <a:gd name="connsiteX1" fmla="*/ 205740 w 342900"/>
                <a:gd name="connsiteY1" fmla="*/ 0 h 368617"/>
                <a:gd name="connsiteX2" fmla="*/ 342900 w 342900"/>
                <a:gd name="connsiteY2" fmla="*/ 368618 h 368617"/>
                <a:gd name="connsiteX3" fmla="*/ 271463 w 342900"/>
                <a:gd name="connsiteY3" fmla="*/ 368618 h 368617"/>
                <a:gd name="connsiteX4" fmla="*/ 244792 w 342900"/>
                <a:gd name="connsiteY4" fmla="*/ 290512 h 368617"/>
                <a:gd name="connsiteX5" fmla="*/ 96202 w 342900"/>
                <a:gd name="connsiteY5" fmla="*/ 290512 h 368617"/>
                <a:gd name="connsiteX6" fmla="*/ 69532 w 342900"/>
                <a:gd name="connsiteY6" fmla="*/ 368618 h 368617"/>
                <a:gd name="connsiteX7" fmla="*/ 0 w 342900"/>
                <a:gd name="connsiteY7" fmla="*/ 368618 h 368617"/>
                <a:gd name="connsiteX8" fmla="*/ 136207 w 342900"/>
                <a:gd name="connsiteY8" fmla="*/ 0 h 368617"/>
                <a:gd name="connsiteX9" fmla="*/ 116205 w 342900"/>
                <a:gd name="connsiteY9" fmla="*/ 231458 h 368617"/>
                <a:gd name="connsiteX10" fmla="*/ 223838 w 342900"/>
                <a:gd name="connsiteY10" fmla="*/ 231458 h 368617"/>
                <a:gd name="connsiteX11" fmla="*/ 170497 w 342900"/>
                <a:gd name="connsiteY11" fmla="*/ 75247 h 368617"/>
                <a:gd name="connsiteX12" fmla="*/ 169545 w 342900"/>
                <a:gd name="connsiteY12" fmla="*/ 75247 h 368617"/>
                <a:gd name="connsiteX13" fmla="*/ 116205 w 342900"/>
                <a:gd name="connsiteY13" fmla="*/ 231458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2900" h="368617">
                  <a:moveTo>
                    <a:pt x="136207" y="0"/>
                  </a:moveTo>
                  <a:lnTo>
                    <a:pt x="205740" y="0"/>
                  </a:lnTo>
                  <a:lnTo>
                    <a:pt x="342900" y="368618"/>
                  </a:lnTo>
                  <a:lnTo>
                    <a:pt x="271463" y="368618"/>
                  </a:lnTo>
                  <a:lnTo>
                    <a:pt x="244792" y="290512"/>
                  </a:lnTo>
                  <a:lnTo>
                    <a:pt x="96202" y="290512"/>
                  </a:lnTo>
                  <a:lnTo>
                    <a:pt x="69532" y="368618"/>
                  </a:lnTo>
                  <a:lnTo>
                    <a:pt x="0" y="368618"/>
                  </a:lnTo>
                  <a:lnTo>
                    <a:pt x="136207" y="0"/>
                  </a:lnTo>
                  <a:close/>
                  <a:moveTo>
                    <a:pt x="116205" y="231458"/>
                  </a:moveTo>
                  <a:lnTo>
                    <a:pt x="223838" y="231458"/>
                  </a:lnTo>
                  <a:lnTo>
                    <a:pt x="170497" y="75247"/>
                  </a:lnTo>
                  <a:lnTo>
                    <a:pt x="169545" y="75247"/>
                  </a:lnTo>
                  <a:lnTo>
                    <a:pt x="116205" y="231458"/>
                  </a:lnTo>
                  <a:close/>
                </a:path>
              </a:pathLst>
            </a:custGeom>
            <a:grpFill/>
            <a:ln w="9525" cap="flat">
              <a:noFill/>
              <a:prstDash val="solid"/>
              <a:miter/>
            </a:ln>
          </p:spPr>
          <p:txBody>
            <a:bodyPr rtlCol="0" anchor="ctr"/>
            <a:lstStyle/>
            <a:p>
              <a:endParaRPr lang="de-DE"/>
            </a:p>
          </p:txBody>
        </p:sp>
        <p:sp>
          <p:nvSpPr>
            <p:cNvPr id="103" name="Freihandform: Form 102"/>
            <p:cNvSpPr/>
            <p:nvPr/>
          </p:nvSpPr>
          <p:spPr>
            <a:xfrm>
              <a:off x="4900612" y="2525076"/>
              <a:ext cx="61912" cy="388620"/>
            </a:xfrm>
            <a:custGeom>
              <a:avLst/>
              <a:gdLst>
                <a:gd name="connsiteX0" fmla="*/ 61913 w 61912"/>
                <a:gd name="connsiteY0" fmla="*/ 388620 h 388620"/>
                <a:gd name="connsiteX1" fmla="*/ 0 w 61912"/>
                <a:gd name="connsiteY1" fmla="*/ 388620 h 388620"/>
                <a:gd name="connsiteX2" fmla="*/ 0 w 61912"/>
                <a:gd name="connsiteY2" fmla="*/ 14288 h 388620"/>
                <a:gd name="connsiteX3" fmla="*/ 61913 w 61912"/>
                <a:gd name="connsiteY3" fmla="*/ 0 h 388620"/>
                <a:gd name="connsiteX4" fmla="*/ 61913 w 61912"/>
                <a:gd name="connsiteY4" fmla="*/ 388620 h 388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8620">
                  <a:moveTo>
                    <a:pt x="61913" y="388620"/>
                  </a:moveTo>
                  <a:lnTo>
                    <a:pt x="0" y="388620"/>
                  </a:lnTo>
                  <a:lnTo>
                    <a:pt x="0" y="14288"/>
                  </a:lnTo>
                  <a:lnTo>
                    <a:pt x="61913" y="0"/>
                  </a:lnTo>
                  <a:lnTo>
                    <a:pt x="61913" y="388620"/>
                  </a:lnTo>
                  <a:close/>
                </a:path>
              </a:pathLst>
            </a:custGeom>
            <a:grpFill/>
            <a:ln w="9525" cap="flat">
              <a:noFill/>
              <a:prstDash val="solid"/>
              <a:miter/>
            </a:ln>
          </p:spPr>
          <p:txBody>
            <a:bodyPr rtlCol="0" anchor="ctr"/>
            <a:lstStyle/>
            <a:p>
              <a:endParaRPr lang="de-DE"/>
            </a:p>
          </p:txBody>
        </p:sp>
        <p:sp>
          <p:nvSpPr>
            <p:cNvPr id="104" name="Freihandform: Form 103"/>
            <p:cNvSpPr/>
            <p:nvPr/>
          </p:nvSpPr>
          <p:spPr>
            <a:xfrm>
              <a:off x="5029199" y="2641281"/>
              <a:ext cx="242887" cy="279082"/>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8"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3" y="264795"/>
                    <a:pt x="173355" y="279083"/>
                    <a:pt x="132397" y="279083"/>
                  </a:cubicBezTo>
                  <a:close/>
                  <a:moveTo>
                    <a:pt x="62865" y="115253"/>
                  </a:moveTo>
                  <a:lnTo>
                    <a:pt x="183832" y="115253"/>
                  </a:lnTo>
                  <a:cubicBezTo>
                    <a:pt x="180975" y="74295"/>
                    <a:pt x="160020" y="50482"/>
                    <a:pt x="124778" y="50482"/>
                  </a:cubicBezTo>
                  <a:cubicBezTo>
                    <a:pt x="90488" y="50482"/>
                    <a:pt x="68580" y="74295"/>
                    <a:pt x="62865" y="115253"/>
                  </a:cubicBezTo>
                  <a:close/>
                </a:path>
              </a:pathLst>
            </a:custGeom>
            <a:grpFill/>
            <a:ln w="9525" cap="flat">
              <a:noFill/>
              <a:prstDash val="solid"/>
              <a:miter/>
            </a:ln>
          </p:spPr>
          <p:txBody>
            <a:bodyPr rtlCol="0" anchor="ctr"/>
            <a:lstStyle/>
            <a:p>
              <a:endParaRPr lang="de-DE"/>
            </a:p>
          </p:txBody>
        </p:sp>
        <p:sp>
          <p:nvSpPr>
            <p:cNvPr id="105" name="Freihandform: Form 104"/>
            <p:cNvSpPr/>
            <p:nvPr/>
          </p:nvSpPr>
          <p:spPr>
            <a:xfrm>
              <a:off x="5306377" y="2646997"/>
              <a:ext cx="255269" cy="266700"/>
            </a:xfrm>
            <a:custGeom>
              <a:avLst/>
              <a:gdLst>
                <a:gd name="connsiteX0" fmla="*/ 255270 w 255269"/>
                <a:gd name="connsiteY0" fmla="*/ 266700 h 266700"/>
                <a:gd name="connsiteX1" fmla="*/ 183832 w 255269"/>
                <a:gd name="connsiteY1" fmla="*/ 266700 h 266700"/>
                <a:gd name="connsiteX2" fmla="*/ 126682 w 255269"/>
                <a:gd name="connsiteY2" fmla="*/ 174307 h 266700"/>
                <a:gd name="connsiteX3" fmla="*/ 125730 w 255269"/>
                <a:gd name="connsiteY3" fmla="*/ 174307 h 266700"/>
                <a:gd name="connsiteX4" fmla="*/ 70485 w 255269"/>
                <a:gd name="connsiteY4" fmla="*/ 266700 h 266700"/>
                <a:gd name="connsiteX5" fmla="*/ 0 w 255269"/>
                <a:gd name="connsiteY5" fmla="*/ 266700 h 266700"/>
                <a:gd name="connsiteX6" fmla="*/ 91440 w 255269"/>
                <a:gd name="connsiteY6" fmla="*/ 128588 h 266700"/>
                <a:gd name="connsiteX7" fmla="*/ 6667 w 255269"/>
                <a:gd name="connsiteY7" fmla="*/ 0 h 266700"/>
                <a:gd name="connsiteX8" fmla="*/ 77153 w 255269"/>
                <a:gd name="connsiteY8" fmla="*/ 0 h 266700"/>
                <a:gd name="connsiteX9" fmla="*/ 127635 w 255269"/>
                <a:gd name="connsiteY9" fmla="*/ 81915 h 266700"/>
                <a:gd name="connsiteX10" fmla="*/ 128588 w 255269"/>
                <a:gd name="connsiteY10" fmla="*/ 81915 h 266700"/>
                <a:gd name="connsiteX11" fmla="*/ 178117 w 255269"/>
                <a:gd name="connsiteY11" fmla="*/ 0 h 266700"/>
                <a:gd name="connsiteX12" fmla="*/ 247650 w 255269"/>
                <a:gd name="connsiteY12" fmla="*/ 0 h 266700"/>
                <a:gd name="connsiteX13" fmla="*/ 163830 w 255269"/>
                <a:gd name="connsiteY13" fmla="*/ 127635 h 266700"/>
                <a:gd name="connsiteX14" fmla="*/ 255270 w 255269"/>
                <a:gd name="connsiteY14" fmla="*/ 26670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5269" h="266700">
                  <a:moveTo>
                    <a:pt x="255270" y="266700"/>
                  </a:moveTo>
                  <a:lnTo>
                    <a:pt x="183832" y="266700"/>
                  </a:lnTo>
                  <a:lnTo>
                    <a:pt x="126682" y="174307"/>
                  </a:lnTo>
                  <a:lnTo>
                    <a:pt x="125730" y="174307"/>
                  </a:lnTo>
                  <a:lnTo>
                    <a:pt x="70485" y="266700"/>
                  </a:lnTo>
                  <a:lnTo>
                    <a:pt x="0" y="266700"/>
                  </a:lnTo>
                  <a:lnTo>
                    <a:pt x="91440" y="128588"/>
                  </a:lnTo>
                  <a:lnTo>
                    <a:pt x="6667" y="0"/>
                  </a:lnTo>
                  <a:lnTo>
                    <a:pt x="77153" y="0"/>
                  </a:lnTo>
                  <a:lnTo>
                    <a:pt x="127635" y="81915"/>
                  </a:lnTo>
                  <a:lnTo>
                    <a:pt x="128588" y="81915"/>
                  </a:lnTo>
                  <a:lnTo>
                    <a:pt x="178117" y="0"/>
                  </a:lnTo>
                  <a:lnTo>
                    <a:pt x="247650" y="0"/>
                  </a:lnTo>
                  <a:lnTo>
                    <a:pt x="163830" y="127635"/>
                  </a:lnTo>
                  <a:lnTo>
                    <a:pt x="255270" y="266700"/>
                  </a:lnTo>
                  <a:close/>
                </a:path>
              </a:pathLst>
            </a:custGeom>
            <a:grpFill/>
            <a:ln w="9525" cap="flat">
              <a:noFill/>
              <a:prstDash val="solid"/>
              <a:miter/>
            </a:ln>
          </p:spPr>
          <p:txBody>
            <a:bodyPr rtlCol="0" anchor="ctr"/>
            <a:lstStyle/>
            <a:p>
              <a:endParaRPr lang="de-DE"/>
            </a:p>
          </p:txBody>
        </p:sp>
        <p:sp>
          <p:nvSpPr>
            <p:cNvPr id="106" name="Freihandform: Form 105"/>
            <p:cNvSpPr/>
            <p:nvPr/>
          </p:nvSpPr>
          <p:spPr>
            <a:xfrm>
              <a:off x="5594967" y="2641281"/>
              <a:ext cx="225759" cy="279082"/>
            </a:xfrm>
            <a:custGeom>
              <a:avLst/>
              <a:gdLst>
                <a:gd name="connsiteX0" fmla="*/ 114317 w 225759"/>
                <a:gd name="connsiteY0" fmla="*/ 107632 h 279082"/>
                <a:gd name="connsiteX1" fmla="*/ 164799 w 225759"/>
                <a:gd name="connsiteY1" fmla="*/ 113347 h 279082"/>
                <a:gd name="connsiteX2" fmla="*/ 164799 w 225759"/>
                <a:gd name="connsiteY2" fmla="*/ 103822 h 279082"/>
                <a:gd name="connsiteX3" fmla="*/ 105744 w 225759"/>
                <a:gd name="connsiteY3" fmla="*/ 52388 h 279082"/>
                <a:gd name="connsiteX4" fmla="*/ 38117 w 225759"/>
                <a:gd name="connsiteY4" fmla="*/ 67628 h 279082"/>
                <a:gd name="connsiteX5" fmla="*/ 24782 w 225759"/>
                <a:gd name="connsiteY5" fmla="*/ 15240 h 279082"/>
                <a:gd name="connsiteX6" fmla="*/ 112412 w 225759"/>
                <a:gd name="connsiteY6" fmla="*/ 0 h 279082"/>
                <a:gd name="connsiteX7" fmla="*/ 225759 w 225759"/>
                <a:gd name="connsiteY7" fmla="*/ 102870 h 279082"/>
                <a:gd name="connsiteX8" fmla="*/ 225759 w 225759"/>
                <a:gd name="connsiteY8" fmla="*/ 273368 h 279082"/>
                <a:gd name="connsiteX9" fmla="*/ 166704 w 225759"/>
                <a:gd name="connsiteY9" fmla="*/ 273368 h 279082"/>
                <a:gd name="connsiteX10" fmla="*/ 166704 w 225759"/>
                <a:gd name="connsiteY10" fmla="*/ 244793 h 279082"/>
                <a:gd name="connsiteX11" fmla="*/ 165752 w 225759"/>
                <a:gd name="connsiteY11" fmla="*/ 244793 h 279082"/>
                <a:gd name="connsiteX12" fmla="*/ 87647 w 225759"/>
                <a:gd name="connsiteY12" fmla="*/ 279083 h 279082"/>
                <a:gd name="connsiteX13" fmla="*/ 17 w 225759"/>
                <a:gd name="connsiteY13" fmla="*/ 194310 h 279082"/>
                <a:gd name="connsiteX14" fmla="*/ 114317 w 225759"/>
                <a:gd name="connsiteY14" fmla="*/ 107632 h 279082"/>
                <a:gd name="connsiteX15" fmla="*/ 103839 w 225759"/>
                <a:gd name="connsiteY15" fmla="*/ 232410 h 279082"/>
                <a:gd name="connsiteX16" fmla="*/ 164799 w 225759"/>
                <a:gd name="connsiteY16" fmla="*/ 200025 h 279082"/>
                <a:gd name="connsiteX17" fmla="*/ 164799 w 225759"/>
                <a:gd name="connsiteY17" fmla="*/ 154305 h 279082"/>
                <a:gd name="connsiteX18" fmla="*/ 120984 w 225759"/>
                <a:gd name="connsiteY18" fmla="*/ 149543 h 279082"/>
                <a:gd name="connsiteX19" fmla="*/ 59072 w 225759"/>
                <a:gd name="connsiteY19" fmla="*/ 193358 h 279082"/>
                <a:gd name="connsiteX20" fmla="*/ 103839 w 225759"/>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59" h="279082">
                  <a:moveTo>
                    <a:pt x="114317" y="107632"/>
                  </a:moveTo>
                  <a:cubicBezTo>
                    <a:pt x="131462" y="107632"/>
                    <a:pt x="147654" y="108585"/>
                    <a:pt x="164799" y="113347"/>
                  </a:cubicBezTo>
                  <a:lnTo>
                    <a:pt x="164799" y="103822"/>
                  </a:lnTo>
                  <a:cubicBezTo>
                    <a:pt x="164799" y="69532"/>
                    <a:pt x="144797" y="52388"/>
                    <a:pt x="105744" y="52388"/>
                  </a:cubicBezTo>
                  <a:cubicBezTo>
                    <a:pt x="83837" y="52388"/>
                    <a:pt x="60024" y="57150"/>
                    <a:pt x="38117" y="67628"/>
                  </a:cubicBezTo>
                  <a:lnTo>
                    <a:pt x="24782" y="15240"/>
                  </a:lnTo>
                  <a:cubicBezTo>
                    <a:pt x="49547" y="5715"/>
                    <a:pt x="81932" y="0"/>
                    <a:pt x="112412" y="0"/>
                  </a:cubicBezTo>
                  <a:cubicBezTo>
                    <a:pt x="187659" y="0"/>
                    <a:pt x="225759" y="35243"/>
                    <a:pt x="225759" y="102870"/>
                  </a:cubicBezTo>
                  <a:lnTo>
                    <a:pt x="225759" y="273368"/>
                  </a:lnTo>
                  <a:lnTo>
                    <a:pt x="166704" y="273368"/>
                  </a:lnTo>
                  <a:lnTo>
                    <a:pt x="166704" y="244793"/>
                  </a:lnTo>
                  <a:lnTo>
                    <a:pt x="165752" y="244793"/>
                  </a:lnTo>
                  <a:cubicBezTo>
                    <a:pt x="142892" y="268605"/>
                    <a:pt x="119079" y="279083"/>
                    <a:pt x="87647" y="279083"/>
                  </a:cubicBezTo>
                  <a:cubicBezTo>
                    <a:pt x="34307" y="279083"/>
                    <a:pt x="17" y="245745"/>
                    <a:pt x="17" y="194310"/>
                  </a:cubicBezTo>
                  <a:cubicBezTo>
                    <a:pt x="-936" y="138113"/>
                    <a:pt x="39069" y="107632"/>
                    <a:pt x="114317" y="107632"/>
                  </a:cubicBezTo>
                  <a:close/>
                  <a:moveTo>
                    <a:pt x="103839" y="232410"/>
                  </a:moveTo>
                  <a:cubicBezTo>
                    <a:pt x="126699" y="232410"/>
                    <a:pt x="147654" y="220980"/>
                    <a:pt x="164799" y="200025"/>
                  </a:cubicBezTo>
                  <a:lnTo>
                    <a:pt x="164799" y="154305"/>
                  </a:lnTo>
                  <a:cubicBezTo>
                    <a:pt x="150512" y="150495"/>
                    <a:pt x="135272" y="149543"/>
                    <a:pt x="120984" y="149543"/>
                  </a:cubicBezTo>
                  <a:cubicBezTo>
                    <a:pt x="81932" y="149543"/>
                    <a:pt x="59072" y="165735"/>
                    <a:pt x="59072" y="193358"/>
                  </a:cubicBezTo>
                  <a:cubicBezTo>
                    <a:pt x="59072" y="217170"/>
                    <a:pt x="76217" y="232410"/>
                    <a:pt x="103839" y="232410"/>
                  </a:cubicBezTo>
                  <a:close/>
                </a:path>
              </a:pathLst>
            </a:custGeom>
            <a:grpFill/>
            <a:ln w="9525" cap="flat">
              <a:noFill/>
              <a:prstDash val="solid"/>
              <a:miter/>
            </a:ln>
          </p:spPr>
          <p:txBody>
            <a:bodyPr rtlCol="0" anchor="ctr"/>
            <a:lstStyle/>
            <a:p>
              <a:endParaRPr lang="de-DE"/>
            </a:p>
          </p:txBody>
        </p:sp>
        <p:sp>
          <p:nvSpPr>
            <p:cNvPr id="107" name="Freihandform: Form 106"/>
            <p:cNvSpPr/>
            <p:nvPr/>
          </p:nvSpPr>
          <p:spPr>
            <a:xfrm>
              <a:off x="5900737" y="2641281"/>
              <a:ext cx="228600" cy="27336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7 w 228600"/>
                <a:gd name="connsiteY3" fmla="*/ 55245 h 273367"/>
                <a:gd name="connsiteX4" fmla="*/ 61913 w 228600"/>
                <a:gd name="connsiteY4" fmla="*/ 120015 h 273367"/>
                <a:gd name="connsiteX5" fmla="*/ 61913 w 228600"/>
                <a:gd name="connsiteY5" fmla="*/ 273368 h 273367"/>
                <a:gd name="connsiteX6" fmla="*/ 0 w 228600"/>
                <a:gd name="connsiteY6" fmla="*/ 273368 h 273367"/>
                <a:gd name="connsiteX7" fmla="*/ 0 w 228600"/>
                <a:gd name="connsiteY7" fmla="*/ 6668 h 273367"/>
                <a:gd name="connsiteX8" fmla="*/ 61913 w 228600"/>
                <a:gd name="connsiteY8" fmla="*/ 6668 h 273367"/>
                <a:gd name="connsiteX9" fmla="*/ 61913 w 228600"/>
                <a:gd name="connsiteY9" fmla="*/ 39053 h 273367"/>
                <a:gd name="connsiteX10" fmla="*/ 62865 w 228600"/>
                <a:gd name="connsiteY10" fmla="*/ 39053 h 273367"/>
                <a:gd name="connsiteX11" fmla="*/ 140970 w 228600"/>
                <a:gd name="connsiteY11" fmla="*/ 0 h 273367"/>
                <a:gd name="connsiteX12" fmla="*/ 228600 w 228600"/>
                <a:gd name="connsiteY12" fmla="*/ 107632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7" y="55245"/>
                    <a:pt x="117157"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7" y="15240"/>
                    <a:pt x="106680" y="0"/>
                    <a:pt x="140970" y="0"/>
                  </a:cubicBezTo>
                  <a:cubicBezTo>
                    <a:pt x="201930" y="0"/>
                    <a:pt x="228600" y="44768"/>
                    <a:pt x="228600" y="107632"/>
                  </a:cubicBezTo>
                  <a:lnTo>
                    <a:pt x="228600" y="272415"/>
                  </a:lnTo>
                  <a:close/>
                </a:path>
              </a:pathLst>
            </a:custGeom>
            <a:grpFill/>
            <a:ln w="9525" cap="flat">
              <a:noFill/>
              <a:prstDash val="solid"/>
              <a:miter/>
            </a:ln>
          </p:spPr>
          <p:txBody>
            <a:bodyPr rtlCol="0" anchor="ctr"/>
            <a:lstStyle/>
            <a:p>
              <a:endParaRPr lang="de-DE"/>
            </a:p>
          </p:txBody>
        </p:sp>
        <p:sp>
          <p:nvSpPr>
            <p:cNvPr id="108" name="Freihandform: Form 107"/>
            <p:cNvSpPr/>
            <p:nvPr/>
          </p:nvSpPr>
          <p:spPr>
            <a:xfrm>
              <a:off x="6195059" y="2525076"/>
              <a:ext cx="248602" cy="396239"/>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3 w 248602"/>
                <a:gd name="connsiteY5" fmla="*/ 0 h 396239"/>
                <a:gd name="connsiteX6" fmla="*/ 248603 w 248602"/>
                <a:gd name="connsiteY6" fmla="*/ 389573 h 396239"/>
                <a:gd name="connsiteX7" fmla="*/ 187643 w 248602"/>
                <a:gd name="connsiteY7" fmla="*/ 389573 h 396239"/>
                <a:gd name="connsiteX8" fmla="*/ 187643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1913 w 248602"/>
                <a:gd name="connsiteY12" fmla="*/ 255270 h 396239"/>
                <a:gd name="connsiteX13" fmla="*/ 123825 w 248602"/>
                <a:gd name="connsiteY13" fmla="*/ 340995 h 396239"/>
                <a:gd name="connsiteX14" fmla="*/ 187643 w 248602"/>
                <a:gd name="connsiteY14" fmla="*/ 305753 h 396239"/>
                <a:gd name="connsiteX15" fmla="*/ 187643 w 248602"/>
                <a:gd name="connsiteY15" fmla="*/ 207645 h 396239"/>
                <a:gd name="connsiteX16" fmla="*/ 123825 w 248602"/>
                <a:gd name="connsiteY16" fmla="*/ 172402 h 396239"/>
                <a:gd name="connsiteX17" fmla="*/ 61913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3" y="130493"/>
                    <a:pt x="185738" y="152400"/>
                  </a:cubicBezTo>
                  <a:lnTo>
                    <a:pt x="186690" y="152400"/>
                  </a:lnTo>
                  <a:lnTo>
                    <a:pt x="186690" y="15240"/>
                  </a:lnTo>
                  <a:lnTo>
                    <a:pt x="248603" y="0"/>
                  </a:lnTo>
                  <a:lnTo>
                    <a:pt x="248603" y="389573"/>
                  </a:lnTo>
                  <a:lnTo>
                    <a:pt x="187643" y="389573"/>
                  </a:lnTo>
                  <a:lnTo>
                    <a:pt x="187643" y="358140"/>
                  </a:lnTo>
                  <a:lnTo>
                    <a:pt x="186690" y="358140"/>
                  </a:lnTo>
                  <a:cubicBezTo>
                    <a:pt x="167640" y="381953"/>
                    <a:pt x="140018" y="396240"/>
                    <a:pt x="106680" y="396240"/>
                  </a:cubicBezTo>
                  <a:cubicBezTo>
                    <a:pt x="43815" y="395288"/>
                    <a:pt x="0" y="340995"/>
                    <a:pt x="0" y="255270"/>
                  </a:cubicBezTo>
                  <a:close/>
                  <a:moveTo>
                    <a:pt x="61913" y="255270"/>
                  </a:moveTo>
                  <a:cubicBezTo>
                    <a:pt x="61913" y="309563"/>
                    <a:pt x="84772" y="340995"/>
                    <a:pt x="123825" y="340995"/>
                  </a:cubicBezTo>
                  <a:cubicBezTo>
                    <a:pt x="147638" y="340995"/>
                    <a:pt x="167640" y="329565"/>
                    <a:pt x="187643" y="305753"/>
                  </a:cubicBezTo>
                  <a:lnTo>
                    <a:pt x="187643" y="207645"/>
                  </a:lnTo>
                  <a:cubicBezTo>
                    <a:pt x="169545" y="183833"/>
                    <a:pt x="149543" y="172402"/>
                    <a:pt x="123825" y="172402"/>
                  </a:cubicBezTo>
                  <a:cubicBezTo>
                    <a:pt x="82868" y="172402"/>
                    <a:pt x="61913" y="201930"/>
                    <a:pt x="61913" y="255270"/>
                  </a:cubicBezTo>
                  <a:close/>
                </a:path>
              </a:pathLst>
            </a:custGeom>
            <a:grpFill/>
            <a:ln w="9525" cap="flat">
              <a:noFill/>
              <a:prstDash val="solid"/>
              <a:miter/>
            </a:ln>
          </p:spPr>
          <p:txBody>
            <a:bodyPr rtlCol="0" anchor="ctr"/>
            <a:lstStyle/>
            <a:p>
              <a:endParaRPr lang="de-DE"/>
            </a:p>
          </p:txBody>
        </p:sp>
        <p:sp>
          <p:nvSpPr>
            <p:cNvPr id="109" name="Freihandform: Form 108"/>
            <p:cNvSpPr/>
            <p:nvPr/>
          </p:nvSpPr>
          <p:spPr>
            <a:xfrm>
              <a:off x="6511289" y="2641281"/>
              <a:ext cx="242887" cy="279082"/>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7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3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8" y="0"/>
                  </a:cubicBezTo>
                  <a:cubicBezTo>
                    <a:pt x="196215" y="0"/>
                    <a:pt x="242887" y="53340"/>
                    <a:pt x="242887" y="135255"/>
                  </a:cubicBezTo>
                  <a:cubicBezTo>
                    <a:pt x="242887" y="143828"/>
                    <a:pt x="241935" y="153353"/>
                    <a:pt x="241935" y="160972"/>
                  </a:cubicBezTo>
                  <a:lnTo>
                    <a:pt x="62865" y="160972"/>
                  </a:lnTo>
                  <a:cubicBezTo>
                    <a:pt x="69532" y="201930"/>
                    <a:pt x="94297" y="225743"/>
                    <a:pt x="132397" y="225743"/>
                  </a:cubicBezTo>
                  <a:cubicBezTo>
                    <a:pt x="157162" y="225743"/>
                    <a:pt x="177165" y="216218"/>
                    <a:pt x="198120" y="194310"/>
                  </a:cubicBezTo>
                  <a:lnTo>
                    <a:pt x="237172" y="235268"/>
                  </a:lnTo>
                  <a:cubicBezTo>
                    <a:pt x="206692" y="264795"/>
                    <a:pt x="172403" y="279083"/>
                    <a:pt x="132397" y="279083"/>
                  </a:cubicBezTo>
                  <a:close/>
                  <a:moveTo>
                    <a:pt x="62865" y="115253"/>
                  </a:moveTo>
                  <a:lnTo>
                    <a:pt x="183833" y="115253"/>
                  </a:lnTo>
                  <a:cubicBezTo>
                    <a:pt x="180975" y="74295"/>
                    <a:pt x="160020" y="50482"/>
                    <a:pt x="124778" y="50482"/>
                  </a:cubicBezTo>
                  <a:cubicBezTo>
                    <a:pt x="90488" y="50482"/>
                    <a:pt x="67628" y="74295"/>
                    <a:pt x="62865" y="115253"/>
                  </a:cubicBezTo>
                  <a:close/>
                </a:path>
              </a:pathLst>
            </a:custGeom>
            <a:grpFill/>
            <a:ln w="9525" cap="flat">
              <a:noFill/>
              <a:prstDash val="solid"/>
              <a:miter/>
            </a:ln>
          </p:spPr>
          <p:txBody>
            <a:bodyPr rtlCol="0" anchor="ctr"/>
            <a:lstStyle/>
            <a:p>
              <a:endParaRPr lang="de-DE"/>
            </a:p>
          </p:txBody>
        </p:sp>
        <p:sp>
          <p:nvSpPr>
            <p:cNvPr id="110" name="Freihandform: Form 109"/>
            <p:cNvSpPr/>
            <p:nvPr/>
          </p:nvSpPr>
          <p:spPr>
            <a:xfrm>
              <a:off x="6824662" y="2641039"/>
              <a:ext cx="160019" cy="272657"/>
            </a:xfrm>
            <a:custGeom>
              <a:avLst/>
              <a:gdLst>
                <a:gd name="connsiteX0" fmla="*/ 160020 w 160019"/>
                <a:gd name="connsiteY0" fmla="*/ 5005 h 272657"/>
                <a:gd name="connsiteX1" fmla="*/ 150495 w 160019"/>
                <a:gd name="connsiteY1" fmla="*/ 68823 h 272657"/>
                <a:gd name="connsiteX2" fmla="*/ 116205 w 160019"/>
                <a:gd name="connsiteY2" fmla="*/ 60250 h 272657"/>
                <a:gd name="connsiteX3" fmla="*/ 61913 w 160019"/>
                <a:gd name="connsiteY3" fmla="*/ 135498 h 272657"/>
                <a:gd name="connsiteX4" fmla="*/ 61913 w 160019"/>
                <a:gd name="connsiteY4" fmla="*/ 272658 h 272657"/>
                <a:gd name="connsiteX5" fmla="*/ 0 w 160019"/>
                <a:gd name="connsiteY5" fmla="*/ 272658 h 272657"/>
                <a:gd name="connsiteX6" fmla="*/ 0 w 160019"/>
                <a:gd name="connsiteY6" fmla="*/ 5958 h 272657"/>
                <a:gd name="connsiteX7" fmla="*/ 60960 w 160019"/>
                <a:gd name="connsiteY7" fmla="*/ 5958 h 272657"/>
                <a:gd name="connsiteX8" fmla="*/ 60960 w 160019"/>
                <a:gd name="connsiteY8" fmla="*/ 40248 h 272657"/>
                <a:gd name="connsiteX9" fmla="*/ 61913 w 160019"/>
                <a:gd name="connsiteY9" fmla="*/ 40248 h 272657"/>
                <a:gd name="connsiteX10" fmla="*/ 131445 w 160019"/>
                <a:gd name="connsiteY10" fmla="*/ 243 h 272657"/>
                <a:gd name="connsiteX11" fmla="*/ 160020 w 160019"/>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grpFill/>
            <a:ln w="9525" cap="flat">
              <a:noFill/>
              <a:prstDash val="solid"/>
              <a:miter/>
            </a:ln>
          </p:spPr>
          <p:txBody>
            <a:bodyPr rtlCol="0" anchor="ctr"/>
            <a:lstStyle/>
            <a:p>
              <a:endParaRPr lang="de-DE"/>
            </a:p>
          </p:txBody>
        </p:sp>
        <p:sp>
          <p:nvSpPr>
            <p:cNvPr id="111" name="Freihandform: Form 110"/>
            <p:cNvSpPr/>
            <p:nvPr/>
          </p:nvSpPr>
          <p:spPr>
            <a:xfrm>
              <a:off x="7023734" y="2721291"/>
              <a:ext cx="130492" cy="59055"/>
            </a:xfrm>
            <a:custGeom>
              <a:avLst/>
              <a:gdLst>
                <a:gd name="connsiteX0" fmla="*/ 130492 w 130492"/>
                <a:gd name="connsiteY0" fmla="*/ 59055 h 59055"/>
                <a:gd name="connsiteX1" fmla="*/ 0 w 130492"/>
                <a:gd name="connsiteY1" fmla="*/ 59055 h 59055"/>
                <a:gd name="connsiteX2" fmla="*/ 0 w 130492"/>
                <a:gd name="connsiteY2" fmla="*/ 0 h 59055"/>
                <a:gd name="connsiteX3" fmla="*/ 130492 w 130492"/>
                <a:gd name="connsiteY3" fmla="*/ 0 h 59055"/>
                <a:gd name="connsiteX4" fmla="*/ 130492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2" y="59055"/>
                  </a:moveTo>
                  <a:lnTo>
                    <a:pt x="0" y="59055"/>
                  </a:lnTo>
                  <a:lnTo>
                    <a:pt x="0" y="0"/>
                  </a:lnTo>
                  <a:lnTo>
                    <a:pt x="130492" y="0"/>
                  </a:lnTo>
                  <a:lnTo>
                    <a:pt x="130492" y="59055"/>
                  </a:lnTo>
                  <a:close/>
                </a:path>
              </a:pathLst>
            </a:custGeom>
            <a:grpFill/>
            <a:ln w="9525" cap="flat">
              <a:noFill/>
              <a:prstDash val="solid"/>
              <a:miter/>
            </a:ln>
          </p:spPr>
          <p:txBody>
            <a:bodyPr rtlCol="0" anchor="ctr"/>
            <a:lstStyle/>
            <a:p>
              <a:endParaRPr lang="de-DE"/>
            </a:p>
          </p:txBody>
        </p:sp>
        <p:sp>
          <p:nvSpPr>
            <p:cNvPr id="161" name="Freihandform: Form 160"/>
            <p:cNvSpPr/>
            <p:nvPr/>
          </p:nvSpPr>
          <p:spPr>
            <a:xfrm>
              <a:off x="7233284" y="2545079"/>
              <a:ext cx="288607" cy="375284"/>
            </a:xfrm>
            <a:custGeom>
              <a:avLst/>
              <a:gdLst>
                <a:gd name="connsiteX0" fmla="*/ 288607 w 288607"/>
                <a:gd name="connsiteY0" fmla="*/ 222885 h 375284"/>
                <a:gd name="connsiteX1" fmla="*/ 143827 w 288607"/>
                <a:gd name="connsiteY1" fmla="*/ 375285 h 375284"/>
                <a:gd name="connsiteX2" fmla="*/ 0 w 288607"/>
                <a:gd name="connsiteY2" fmla="*/ 222885 h 375284"/>
                <a:gd name="connsiteX3" fmla="*/ 0 w 288607"/>
                <a:gd name="connsiteY3" fmla="*/ 0 h 375284"/>
                <a:gd name="connsiteX4" fmla="*/ 66675 w 288607"/>
                <a:gd name="connsiteY4" fmla="*/ 0 h 375284"/>
                <a:gd name="connsiteX5" fmla="*/ 66675 w 288607"/>
                <a:gd name="connsiteY5" fmla="*/ 219075 h 375284"/>
                <a:gd name="connsiteX6" fmla="*/ 144780 w 288607"/>
                <a:gd name="connsiteY6" fmla="*/ 312420 h 375284"/>
                <a:gd name="connsiteX7" fmla="*/ 220980 w 288607"/>
                <a:gd name="connsiteY7" fmla="*/ 219075 h 375284"/>
                <a:gd name="connsiteX8" fmla="*/ 220980 w 288607"/>
                <a:gd name="connsiteY8" fmla="*/ 0 h 375284"/>
                <a:gd name="connsiteX9" fmla="*/ 287655 w 288607"/>
                <a:gd name="connsiteY9" fmla="*/ 0 h 375284"/>
                <a:gd name="connsiteX10" fmla="*/ 287655 w 288607"/>
                <a:gd name="connsiteY10" fmla="*/ 222885 h 37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8607" h="375284">
                  <a:moveTo>
                    <a:pt x="288607" y="222885"/>
                  </a:moveTo>
                  <a:cubicBezTo>
                    <a:pt x="288607" y="311468"/>
                    <a:pt x="242888" y="375285"/>
                    <a:pt x="143827" y="375285"/>
                  </a:cubicBezTo>
                  <a:cubicBezTo>
                    <a:pt x="45720" y="375285"/>
                    <a:pt x="0" y="312420"/>
                    <a:pt x="0" y="222885"/>
                  </a:cubicBezTo>
                  <a:lnTo>
                    <a:pt x="0" y="0"/>
                  </a:lnTo>
                  <a:lnTo>
                    <a:pt x="66675" y="0"/>
                  </a:lnTo>
                  <a:lnTo>
                    <a:pt x="66675" y="219075"/>
                  </a:lnTo>
                  <a:cubicBezTo>
                    <a:pt x="66675" y="274320"/>
                    <a:pt x="90488" y="312420"/>
                    <a:pt x="144780" y="312420"/>
                  </a:cubicBezTo>
                  <a:cubicBezTo>
                    <a:pt x="199072" y="312420"/>
                    <a:pt x="220980" y="275272"/>
                    <a:pt x="220980" y="219075"/>
                  </a:cubicBezTo>
                  <a:lnTo>
                    <a:pt x="220980" y="0"/>
                  </a:lnTo>
                  <a:lnTo>
                    <a:pt x="287655" y="0"/>
                  </a:lnTo>
                  <a:lnTo>
                    <a:pt x="287655" y="222885"/>
                  </a:lnTo>
                  <a:close/>
                </a:path>
              </a:pathLst>
            </a:custGeom>
            <a:grpFill/>
            <a:ln w="9525" cap="flat">
              <a:noFill/>
              <a:prstDash val="solid"/>
              <a:miter/>
            </a:ln>
          </p:spPr>
          <p:txBody>
            <a:bodyPr rtlCol="0" anchor="ctr"/>
            <a:lstStyle/>
            <a:p>
              <a:endParaRPr lang="de-DE"/>
            </a:p>
          </p:txBody>
        </p:sp>
        <p:sp>
          <p:nvSpPr>
            <p:cNvPr id="162" name="Freihandform: Form 161"/>
            <p:cNvSpPr/>
            <p:nvPr/>
          </p:nvSpPr>
          <p:spPr>
            <a:xfrm>
              <a:off x="7605712" y="2641281"/>
              <a:ext cx="228600" cy="27336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7 w 228600"/>
                <a:gd name="connsiteY3" fmla="*/ 55245 h 273367"/>
                <a:gd name="connsiteX4" fmla="*/ 61913 w 228600"/>
                <a:gd name="connsiteY4" fmla="*/ 120015 h 273367"/>
                <a:gd name="connsiteX5" fmla="*/ 61913 w 228600"/>
                <a:gd name="connsiteY5" fmla="*/ 273368 h 273367"/>
                <a:gd name="connsiteX6" fmla="*/ 0 w 228600"/>
                <a:gd name="connsiteY6" fmla="*/ 273368 h 273367"/>
                <a:gd name="connsiteX7" fmla="*/ 0 w 228600"/>
                <a:gd name="connsiteY7" fmla="*/ 6668 h 273367"/>
                <a:gd name="connsiteX8" fmla="*/ 61913 w 228600"/>
                <a:gd name="connsiteY8" fmla="*/ 6668 h 273367"/>
                <a:gd name="connsiteX9" fmla="*/ 61913 w 228600"/>
                <a:gd name="connsiteY9" fmla="*/ 39053 h 273367"/>
                <a:gd name="connsiteX10" fmla="*/ 62865 w 228600"/>
                <a:gd name="connsiteY10" fmla="*/ 39053 h 273367"/>
                <a:gd name="connsiteX11" fmla="*/ 140970 w 228600"/>
                <a:gd name="connsiteY11" fmla="*/ 0 h 273367"/>
                <a:gd name="connsiteX12" fmla="*/ 228600 w 228600"/>
                <a:gd name="connsiteY12" fmla="*/ 107632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7" y="55245"/>
                    <a:pt x="117157"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7" y="15240"/>
                    <a:pt x="106680" y="0"/>
                    <a:pt x="140970" y="0"/>
                  </a:cubicBezTo>
                  <a:cubicBezTo>
                    <a:pt x="201930" y="0"/>
                    <a:pt x="228600" y="44768"/>
                    <a:pt x="228600" y="107632"/>
                  </a:cubicBezTo>
                  <a:lnTo>
                    <a:pt x="228600" y="272415"/>
                  </a:lnTo>
                  <a:close/>
                </a:path>
              </a:pathLst>
            </a:custGeom>
            <a:grpFill/>
            <a:ln w="9525" cap="flat">
              <a:noFill/>
              <a:prstDash val="solid"/>
              <a:miter/>
            </a:ln>
          </p:spPr>
          <p:txBody>
            <a:bodyPr rtlCol="0" anchor="ctr"/>
            <a:lstStyle/>
            <a:p>
              <a:endParaRPr lang="de-DE"/>
            </a:p>
          </p:txBody>
        </p:sp>
        <p:sp>
          <p:nvSpPr>
            <p:cNvPr id="163" name="Freihandform: Form 162"/>
            <p:cNvSpPr/>
            <p:nvPr/>
          </p:nvSpPr>
          <p:spPr>
            <a:xfrm>
              <a:off x="7904797" y="2528887"/>
              <a:ext cx="79057" cy="384810"/>
            </a:xfrm>
            <a:custGeom>
              <a:avLst/>
              <a:gdLst>
                <a:gd name="connsiteX0" fmla="*/ 79057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7 w 79057"/>
                <a:gd name="connsiteY4" fmla="*/ 38100 h 384810"/>
                <a:gd name="connsiteX5" fmla="*/ 70485 w 79057"/>
                <a:gd name="connsiteY5" fmla="*/ 384810 h 384810"/>
                <a:gd name="connsiteX6" fmla="*/ 8572 w 79057"/>
                <a:gd name="connsiteY6" fmla="*/ 384810 h 384810"/>
                <a:gd name="connsiteX7" fmla="*/ 8572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7" y="38100"/>
                  </a:moveTo>
                  <a:cubicBezTo>
                    <a:pt x="79057" y="60007"/>
                    <a:pt x="60960" y="76200"/>
                    <a:pt x="39052" y="76200"/>
                  </a:cubicBezTo>
                  <a:cubicBezTo>
                    <a:pt x="17145" y="76200"/>
                    <a:pt x="0" y="60960"/>
                    <a:pt x="0" y="38100"/>
                  </a:cubicBezTo>
                  <a:cubicBezTo>
                    <a:pt x="0" y="16193"/>
                    <a:pt x="18097" y="0"/>
                    <a:pt x="39052" y="0"/>
                  </a:cubicBezTo>
                  <a:cubicBezTo>
                    <a:pt x="60960" y="0"/>
                    <a:pt x="79057" y="16193"/>
                    <a:pt x="79057" y="38100"/>
                  </a:cubicBezTo>
                  <a:close/>
                  <a:moveTo>
                    <a:pt x="70485" y="384810"/>
                  </a:moveTo>
                  <a:lnTo>
                    <a:pt x="8572" y="384810"/>
                  </a:lnTo>
                  <a:lnTo>
                    <a:pt x="8572"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64" name="Freihandform: Form 163"/>
            <p:cNvSpPr/>
            <p:nvPr/>
          </p:nvSpPr>
          <p:spPr>
            <a:xfrm>
              <a:off x="8027669" y="2647949"/>
              <a:ext cx="259080" cy="266700"/>
            </a:xfrm>
            <a:custGeom>
              <a:avLst/>
              <a:gdLst>
                <a:gd name="connsiteX0" fmla="*/ 259080 w 259080"/>
                <a:gd name="connsiteY0" fmla="*/ 0 h 266700"/>
                <a:gd name="connsiteX1" fmla="*/ 161925 w 259080"/>
                <a:gd name="connsiteY1" fmla="*/ 266700 h 266700"/>
                <a:gd name="connsiteX2" fmla="*/ 97155 w 259080"/>
                <a:gd name="connsiteY2" fmla="*/ 266700 h 266700"/>
                <a:gd name="connsiteX3" fmla="*/ 0 w 259080"/>
                <a:gd name="connsiteY3" fmla="*/ 0 h 266700"/>
                <a:gd name="connsiteX4" fmla="*/ 68580 w 259080"/>
                <a:gd name="connsiteY4" fmla="*/ 0 h 266700"/>
                <a:gd name="connsiteX5" fmla="*/ 129540 w 259080"/>
                <a:gd name="connsiteY5" fmla="*/ 193358 h 266700"/>
                <a:gd name="connsiteX6" fmla="*/ 130493 w 259080"/>
                <a:gd name="connsiteY6" fmla="*/ 193358 h 266700"/>
                <a:gd name="connsiteX7" fmla="*/ 191453 w 259080"/>
                <a:gd name="connsiteY7" fmla="*/ 0 h 266700"/>
                <a:gd name="connsiteX8" fmla="*/ 259080 w 259080"/>
                <a:gd name="connsiteY8"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080" h="266700">
                  <a:moveTo>
                    <a:pt x="259080" y="0"/>
                  </a:moveTo>
                  <a:lnTo>
                    <a:pt x="161925" y="266700"/>
                  </a:lnTo>
                  <a:lnTo>
                    <a:pt x="97155" y="266700"/>
                  </a:lnTo>
                  <a:lnTo>
                    <a:pt x="0" y="0"/>
                  </a:lnTo>
                  <a:lnTo>
                    <a:pt x="68580" y="0"/>
                  </a:lnTo>
                  <a:lnTo>
                    <a:pt x="129540" y="193358"/>
                  </a:lnTo>
                  <a:lnTo>
                    <a:pt x="130493" y="193358"/>
                  </a:lnTo>
                  <a:lnTo>
                    <a:pt x="191453" y="0"/>
                  </a:lnTo>
                  <a:lnTo>
                    <a:pt x="259080" y="0"/>
                  </a:lnTo>
                  <a:close/>
                </a:path>
              </a:pathLst>
            </a:custGeom>
            <a:grpFill/>
            <a:ln w="9525" cap="flat">
              <a:noFill/>
              <a:prstDash val="solid"/>
              <a:miter/>
            </a:ln>
          </p:spPr>
          <p:txBody>
            <a:bodyPr rtlCol="0" anchor="ctr"/>
            <a:lstStyle/>
            <a:p>
              <a:endParaRPr lang="de-DE"/>
            </a:p>
          </p:txBody>
        </p:sp>
        <p:sp>
          <p:nvSpPr>
            <p:cNvPr id="165" name="Freihandform: Form 164"/>
            <p:cNvSpPr/>
            <p:nvPr/>
          </p:nvSpPr>
          <p:spPr>
            <a:xfrm>
              <a:off x="8315324" y="2641281"/>
              <a:ext cx="242887" cy="279082"/>
            </a:xfrm>
            <a:custGeom>
              <a:avLst/>
              <a:gdLst>
                <a:gd name="connsiteX0" fmla="*/ 132398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8 w 242887"/>
                <a:gd name="connsiteY6" fmla="*/ 225743 h 279082"/>
                <a:gd name="connsiteX7" fmla="*/ 198120 w 242887"/>
                <a:gd name="connsiteY7" fmla="*/ 194310 h 279082"/>
                <a:gd name="connsiteX8" fmla="*/ 237173 w 242887"/>
                <a:gd name="connsiteY8" fmla="*/ 235268 h 279082"/>
                <a:gd name="connsiteX9" fmla="*/ 132398 w 242887"/>
                <a:gd name="connsiteY9" fmla="*/ 279083 h 279082"/>
                <a:gd name="connsiteX10" fmla="*/ 62865 w 242887"/>
                <a:gd name="connsiteY10" fmla="*/ 115253 h 279082"/>
                <a:gd name="connsiteX11" fmla="*/ 183832 w 242887"/>
                <a:gd name="connsiteY11" fmla="*/ 115253 h 279082"/>
                <a:gd name="connsiteX12" fmla="*/ 124777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8" y="225743"/>
                    <a:pt x="132398" y="225743"/>
                  </a:cubicBezTo>
                  <a:cubicBezTo>
                    <a:pt x="157163" y="225743"/>
                    <a:pt x="177165" y="216218"/>
                    <a:pt x="198120" y="194310"/>
                  </a:cubicBezTo>
                  <a:lnTo>
                    <a:pt x="237173" y="235268"/>
                  </a:lnTo>
                  <a:cubicBezTo>
                    <a:pt x="206693" y="264795"/>
                    <a:pt x="173355" y="279083"/>
                    <a:pt x="132398" y="279083"/>
                  </a:cubicBezTo>
                  <a:close/>
                  <a:moveTo>
                    <a:pt x="62865" y="115253"/>
                  </a:moveTo>
                  <a:lnTo>
                    <a:pt x="183832" y="115253"/>
                  </a:lnTo>
                  <a:cubicBezTo>
                    <a:pt x="180975" y="74295"/>
                    <a:pt x="160020" y="50482"/>
                    <a:pt x="124777" y="50482"/>
                  </a:cubicBezTo>
                  <a:cubicBezTo>
                    <a:pt x="90488" y="50482"/>
                    <a:pt x="68580" y="74295"/>
                    <a:pt x="62865" y="115253"/>
                  </a:cubicBezTo>
                  <a:close/>
                </a:path>
              </a:pathLst>
            </a:custGeom>
            <a:grpFill/>
            <a:ln w="9525" cap="flat">
              <a:noFill/>
              <a:prstDash val="solid"/>
              <a:miter/>
            </a:ln>
          </p:spPr>
          <p:txBody>
            <a:bodyPr rtlCol="0" anchor="ctr"/>
            <a:lstStyle/>
            <a:p>
              <a:endParaRPr lang="de-DE"/>
            </a:p>
          </p:txBody>
        </p:sp>
        <p:sp>
          <p:nvSpPr>
            <p:cNvPr id="166" name="Freihandform: Form 165"/>
            <p:cNvSpPr/>
            <p:nvPr/>
          </p:nvSpPr>
          <p:spPr>
            <a:xfrm>
              <a:off x="8628697" y="2641039"/>
              <a:ext cx="160019" cy="272657"/>
            </a:xfrm>
            <a:custGeom>
              <a:avLst/>
              <a:gdLst>
                <a:gd name="connsiteX0" fmla="*/ 160020 w 160019"/>
                <a:gd name="connsiteY0" fmla="*/ 5005 h 272657"/>
                <a:gd name="connsiteX1" fmla="*/ 150495 w 160019"/>
                <a:gd name="connsiteY1" fmla="*/ 68823 h 272657"/>
                <a:gd name="connsiteX2" fmla="*/ 116205 w 160019"/>
                <a:gd name="connsiteY2" fmla="*/ 60250 h 272657"/>
                <a:gd name="connsiteX3" fmla="*/ 61913 w 160019"/>
                <a:gd name="connsiteY3" fmla="*/ 135498 h 272657"/>
                <a:gd name="connsiteX4" fmla="*/ 61913 w 160019"/>
                <a:gd name="connsiteY4" fmla="*/ 272658 h 272657"/>
                <a:gd name="connsiteX5" fmla="*/ 0 w 160019"/>
                <a:gd name="connsiteY5" fmla="*/ 272658 h 272657"/>
                <a:gd name="connsiteX6" fmla="*/ 0 w 160019"/>
                <a:gd name="connsiteY6" fmla="*/ 5958 h 272657"/>
                <a:gd name="connsiteX7" fmla="*/ 60960 w 160019"/>
                <a:gd name="connsiteY7" fmla="*/ 5958 h 272657"/>
                <a:gd name="connsiteX8" fmla="*/ 60960 w 160019"/>
                <a:gd name="connsiteY8" fmla="*/ 40248 h 272657"/>
                <a:gd name="connsiteX9" fmla="*/ 61913 w 160019"/>
                <a:gd name="connsiteY9" fmla="*/ 40248 h 272657"/>
                <a:gd name="connsiteX10" fmla="*/ 131445 w 160019"/>
                <a:gd name="connsiteY10" fmla="*/ 243 h 272657"/>
                <a:gd name="connsiteX11" fmla="*/ 160020 w 160019"/>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2657">
                  <a:moveTo>
                    <a:pt x="160020" y="5005"/>
                  </a:moveTo>
                  <a:lnTo>
                    <a:pt x="150495" y="68823"/>
                  </a:lnTo>
                  <a:cubicBezTo>
                    <a:pt x="140970" y="64060"/>
                    <a:pt x="129540" y="60250"/>
                    <a:pt x="116205" y="60250"/>
                  </a:cubicBezTo>
                  <a:cubicBezTo>
                    <a:pt x="73342"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7" y="-710"/>
                    <a:pt x="150495" y="1195"/>
                    <a:pt x="160020" y="5005"/>
                  </a:cubicBezTo>
                  <a:close/>
                </a:path>
              </a:pathLst>
            </a:custGeom>
            <a:grpFill/>
            <a:ln w="9525" cap="flat">
              <a:noFill/>
              <a:prstDash val="solid"/>
              <a:miter/>
            </a:ln>
          </p:spPr>
          <p:txBody>
            <a:bodyPr rtlCol="0" anchor="ctr"/>
            <a:lstStyle/>
            <a:p>
              <a:endParaRPr lang="de-DE"/>
            </a:p>
          </p:txBody>
        </p:sp>
        <p:sp>
          <p:nvSpPr>
            <p:cNvPr id="167" name="Freihandform: Form 166"/>
            <p:cNvSpPr/>
            <p:nvPr/>
          </p:nvSpPr>
          <p:spPr>
            <a:xfrm>
              <a:off x="8818244" y="2640329"/>
              <a:ext cx="205740" cy="280034"/>
            </a:xfrm>
            <a:custGeom>
              <a:avLst/>
              <a:gdLst>
                <a:gd name="connsiteX0" fmla="*/ 29528 w 205740"/>
                <a:gd name="connsiteY0" fmla="*/ 198120 h 280034"/>
                <a:gd name="connsiteX1" fmla="*/ 104775 w 205740"/>
                <a:gd name="connsiteY1" fmla="*/ 227647 h 280034"/>
                <a:gd name="connsiteX2" fmla="*/ 143828 w 205740"/>
                <a:gd name="connsiteY2" fmla="*/ 200978 h 280034"/>
                <a:gd name="connsiteX3" fmla="*/ 10478 w 205740"/>
                <a:gd name="connsiteY3" fmla="*/ 82868 h 280034"/>
                <a:gd name="connsiteX4" fmla="*/ 111443 w 205740"/>
                <a:gd name="connsiteY4" fmla="*/ 0 h 280034"/>
                <a:gd name="connsiteX5" fmla="*/ 203835 w 205740"/>
                <a:gd name="connsiteY5" fmla="*/ 27622 h 280034"/>
                <a:gd name="connsiteX6" fmla="*/ 174307 w 205740"/>
                <a:gd name="connsiteY6" fmla="*/ 76200 h 280034"/>
                <a:gd name="connsiteX7" fmla="*/ 110490 w 205740"/>
                <a:gd name="connsiteY7" fmla="*/ 52387 h 280034"/>
                <a:gd name="connsiteX8" fmla="*/ 72390 w 205740"/>
                <a:gd name="connsiteY8" fmla="*/ 77153 h 280034"/>
                <a:gd name="connsiteX9" fmla="*/ 205740 w 205740"/>
                <a:gd name="connsiteY9" fmla="*/ 195262 h 280034"/>
                <a:gd name="connsiteX10" fmla="*/ 102870 w 205740"/>
                <a:gd name="connsiteY10" fmla="*/ 280035 h 280034"/>
                <a:gd name="connsiteX11" fmla="*/ 0 w 205740"/>
                <a:gd name="connsiteY11" fmla="*/ 247650 h 280034"/>
                <a:gd name="connsiteX12" fmla="*/ 29528 w 205740"/>
                <a:gd name="connsiteY12" fmla="*/ 198120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4">
                  <a:moveTo>
                    <a:pt x="29528" y="198120"/>
                  </a:moveTo>
                  <a:cubicBezTo>
                    <a:pt x="56198" y="218122"/>
                    <a:pt x="80963" y="227647"/>
                    <a:pt x="104775" y="227647"/>
                  </a:cubicBezTo>
                  <a:cubicBezTo>
                    <a:pt x="127635" y="227647"/>
                    <a:pt x="143828" y="217170"/>
                    <a:pt x="143828" y="200978"/>
                  </a:cubicBezTo>
                  <a:cubicBezTo>
                    <a:pt x="143828" y="155258"/>
                    <a:pt x="10478" y="171450"/>
                    <a:pt x="10478" y="82868"/>
                  </a:cubicBezTo>
                  <a:cubicBezTo>
                    <a:pt x="10478" y="33338"/>
                    <a:pt x="51435" y="0"/>
                    <a:pt x="111443" y="0"/>
                  </a:cubicBezTo>
                  <a:cubicBezTo>
                    <a:pt x="143828" y="0"/>
                    <a:pt x="175260" y="9525"/>
                    <a:pt x="203835" y="27622"/>
                  </a:cubicBezTo>
                  <a:lnTo>
                    <a:pt x="174307" y="76200"/>
                  </a:lnTo>
                  <a:cubicBezTo>
                    <a:pt x="151448" y="60007"/>
                    <a:pt x="130493" y="52387"/>
                    <a:pt x="110490" y="52387"/>
                  </a:cubicBezTo>
                  <a:cubicBezTo>
                    <a:pt x="87630" y="52387"/>
                    <a:pt x="72390" y="61912"/>
                    <a:pt x="72390" y="77153"/>
                  </a:cubicBezTo>
                  <a:cubicBezTo>
                    <a:pt x="72390" y="120968"/>
                    <a:pt x="205740" y="105728"/>
                    <a:pt x="205740" y="195262"/>
                  </a:cubicBezTo>
                  <a:cubicBezTo>
                    <a:pt x="205740" y="245745"/>
                    <a:pt x="164782" y="280035"/>
                    <a:pt x="102870" y="280035"/>
                  </a:cubicBezTo>
                  <a:cubicBezTo>
                    <a:pt x="67628" y="280035"/>
                    <a:pt x="31432" y="268605"/>
                    <a:pt x="0" y="247650"/>
                  </a:cubicBezTo>
                  <a:lnTo>
                    <a:pt x="29528" y="198120"/>
                  </a:lnTo>
                  <a:close/>
                </a:path>
              </a:pathLst>
            </a:custGeom>
            <a:grpFill/>
            <a:ln w="9525" cap="flat">
              <a:noFill/>
              <a:prstDash val="solid"/>
              <a:miter/>
            </a:ln>
          </p:spPr>
          <p:txBody>
            <a:bodyPr rtlCol="0" anchor="ctr"/>
            <a:lstStyle/>
            <a:p>
              <a:endParaRPr lang="de-DE"/>
            </a:p>
          </p:txBody>
        </p:sp>
        <p:sp>
          <p:nvSpPr>
            <p:cNvPr id="168" name="Freihandform: Form 167"/>
            <p:cNvSpPr/>
            <p:nvPr/>
          </p:nvSpPr>
          <p:spPr>
            <a:xfrm>
              <a:off x="9082087" y="2528887"/>
              <a:ext cx="79057" cy="384810"/>
            </a:xfrm>
            <a:custGeom>
              <a:avLst/>
              <a:gdLst>
                <a:gd name="connsiteX0" fmla="*/ 79057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7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7" y="38100"/>
                  </a:moveTo>
                  <a:cubicBezTo>
                    <a:pt x="79057" y="60007"/>
                    <a:pt x="60960" y="76200"/>
                    <a:pt x="39052" y="76200"/>
                  </a:cubicBezTo>
                  <a:cubicBezTo>
                    <a:pt x="17145" y="76200"/>
                    <a:pt x="0" y="60960"/>
                    <a:pt x="0" y="38100"/>
                  </a:cubicBezTo>
                  <a:cubicBezTo>
                    <a:pt x="0" y="16193"/>
                    <a:pt x="18098" y="0"/>
                    <a:pt x="39052" y="0"/>
                  </a:cubicBezTo>
                  <a:cubicBezTo>
                    <a:pt x="60960" y="0"/>
                    <a:pt x="79057" y="16193"/>
                    <a:pt x="79057" y="38100"/>
                  </a:cubicBezTo>
                  <a:close/>
                  <a:moveTo>
                    <a:pt x="70485" y="384810"/>
                  </a:moveTo>
                  <a:lnTo>
                    <a:pt x="8573" y="384810"/>
                  </a:lnTo>
                  <a:lnTo>
                    <a:pt x="8573"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69" name="Freihandform: Form 168"/>
            <p:cNvSpPr/>
            <p:nvPr/>
          </p:nvSpPr>
          <p:spPr>
            <a:xfrm>
              <a:off x="9205912" y="2562224"/>
              <a:ext cx="165735" cy="358139"/>
            </a:xfrm>
            <a:custGeom>
              <a:avLst/>
              <a:gdLst>
                <a:gd name="connsiteX0" fmla="*/ 165735 w 165735"/>
                <a:gd name="connsiteY0" fmla="*/ 295275 h 358139"/>
                <a:gd name="connsiteX1" fmla="*/ 165735 w 165735"/>
                <a:gd name="connsiteY1" fmla="*/ 348615 h 358139"/>
                <a:gd name="connsiteX2" fmla="*/ 113348 w 165735"/>
                <a:gd name="connsiteY2" fmla="*/ 358140 h 358139"/>
                <a:gd name="connsiteX3" fmla="*/ 40957 w 165735"/>
                <a:gd name="connsiteY3" fmla="*/ 282892 h 358139"/>
                <a:gd name="connsiteX4" fmla="*/ 40957 w 165735"/>
                <a:gd name="connsiteY4" fmla="*/ 137160 h 358139"/>
                <a:gd name="connsiteX5" fmla="*/ 0 w 165735"/>
                <a:gd name="connsiteY5" fmla="*/ 137160 h 358139"/>
                <a:gd name="connsiteX6" fmla="*/ 0 w 165735"/>
                <a:gd name="connsiteY6" fmla="*/ 85725 h 358139"/>
                <a:gd name="connsiteX7" fmla="*/ 40005 w 165735"/>
                <a:gd name="connsiteY7" fmla="*/ 85725 h 358139"/>
                <a:gd name="connsiteX8" fmla="*/ 40005 w 165735"/>
                <a:gd name="connsiteY8" fmla="*/ 13335 h 358139"/>
                <a:gd name="connsiteX9" fmla="*/ 101918 w 165735"/>
                <a:gd name="connsiteY9" fmla="*/ 0 h 358139"/>
                <a:gd name="connsiteX10" fmla="*/ 101918 w 165735"/>
                <a:gd name="connsiteY10" fmla="*/ 86677 h 358139"/>
                <a:gd name="connsiteX11" fmla="*/ 165735 w 165735"/>
                <a:gd name="connsiteY11" fmla="*/ 86677 h 358139"/>
                <a:gd name="connsiteX12" fmla="*/ 165735 w 165735"/>
                <a:gd name="connsiteY12" fmla="*/ 138113 h 358139"/>
                <a:gd name="connsiteX13" fmla="*/ 101918 w 165735"/>
                <a:gd name="connsiteY13" fmla="*/ 138113 h 358139"/>
                <a:gd name="connsiteX14" fmla="*/ 101918 w 165735"/>
                <a:gd name="connsiteY14" fmla="*/ 269558 h 358139"/>
                <a:gd name="connsiteX15" fmla="*/ 130493 w 165735"/>
                <a:gd name="connsiteY15" fmla="*/ 304800 h 358139"/>
                <a:gd name="connsiteX16" fmla="*/ 165735 w 165735"/>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5" h="358139">
                  <a:moveTo>
                    <a:pt x="165735" y="295275"/>
                  </a:moveTo>
                  <a:lnTo>
                    <a:pt x="165735" y="348615"/>
                  </a:lnTo>
                  <a:cubicBezTo>
                    <a:pt x="152400" y="355283"/>
                    <a:pt x="131445" y="358140"/>
                    <a:pt x="113348" y="358140"/>
                  </a:cubicBezTo>
                  <a:cubicBezTo>
                    <a:pt x="66675" y="358140"/>
                    <a:pt x="40957" y="331470"/>
                    <a:pt x="40957" y="282892"/>
                  </a:cubicBezTo>
                  <a:lnTo>
                    <a:pt x="40957"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3"/>
                    <a:pt x="110490" y="304800"/>
                    <a:pt x="130493" y="304800"/>
                  </a:cubicBezTo>
                  <a:cubicBezTo>
                    <a:pt x="141923" y="303848"/>
                    <a:pt x="155257" y="300038"/>
                    <a:pt x="165735" y="295275"/>
                  </a:cubicBezTo>
                  <a:close/>
                </a:path>
              </a:pathLst>
            </a:custGeom>
            <a:grpFill/>
            <a:ln w="9525" cap="flat">
              <a:noFill/>
              <a:prstDash val="solid"/>
              <a:miter/>
            </a:ln>
          </p:spPr>
          <p:txBody>
            <a:bodyPr rtlCol="0" anchor="ctr"/>
            <a:lstStyle/>
            <a:p>
              <a:endParaRPr lang="de-DE"/>
            </a:p>
          </p:txBody>
        </p:sp>
        <p:sp>
          <p:nvSpPr>
            <p:cNvPr id="170" name="Freihandform: Form 169"/>
            <p:cNvSpPr/>
            <p:nvPr/>
          </p:nvSpPr>
          <p:spPr>
            <a:xfrm>
              <a:off x="9420224" y="2533649"/>
              <a:ext cx="225742" cy="386714"/>
            </a:xfrm>
            <a:custGeom>
              <a:avLst/>
              <a:gdLst>
                <a:gd name="connsiteX0" fmla="*/ 114300 w 225742"/>
                <a:gd name="connsiteY0" fmla="*/ 215265 h 386714"/>
                <a:gd name="connsiteX1" fmla="*/ 164782 w 225742"/>
                <a:gd name="connsiteY1" fmla="*/ 220980 h 386714"/>
                <a:gd name="connsiteX2" fmla="*/ 164782 w 225742"/>
                <a:gd name="connsiteY2" fmla="*/ 211455 h 386714"/>
                <a:gd name="connsiteX3" fmla="*/ 105727 w 225742"/>
                <a:gd name="connsiteY3" fmla="*/ 160020 h 386714"/>
                <a:gd name="connsiteX4" fmla="*/ 38100 w 225742"/>
                <a:gd name="connsiteY4" fmla="*/ 175260 h 386714"/>
                <a:gd name="connsiteX5" fmla="*/ 24765 w 225742"/>
                <a:gd name="connsiteY5" fmla="*/ 122873 h 386714"/>
                <a:gd name="connsiteX6" fmla="*/ 112395 w 225742"/>
                <a:gd name="connsiteY6" fmla="*/ 107632 h 386714"/>
                <a:gd name="connsiteX7" fmla="*/ 225743 w 225742"/>
                <a:gd name="connsiteY7" fmla="*/ 210502 h 386714"/>
                <a:gd name="connsiteX8" fmla="*/ 225743 w 225742"/>
                <a:gd name="connsiteY8" fmla="*/ 381000 h 386714"/>
                <a:gd name="connsiteX9" fmla="*/ 166688 w 225742"/>
                <a:gd name="connsiteY9" fmla="*/ 381000 h 386714"/>
                <a:gd name="connsiteX10" fmla="*/ 166688 w 225742"/>
                <a:gd name="connsiteY10" fmla="*/ 352425 h 386714"/>
                <a:gd name="connsiteX11" fmla="*/ 165735 w 225742"/>
                <a:gd name="connsiteY11" fmla="*/ 352425 h 386714"/>
                <a:gd name="connsiteX12" fmla="*/ 87630 w 225742"/>
                <a:gd name="connsiteY12" fmla="*/ 386715 h 386714"/>
                <a:gd name="connsiteX13" fmla="*/ 0 w 225742"/>
                <a:gd name="connsiteY13" fmla="*/ 301942 h 386714"/>
                <a:gd name="connsiteX14" fmla="*/ 114300 w 225742"/>
                <a:gd name="connsiteY14" fmla="*/ 215265 h 386714"/>
                <a:gd name="connsiteX15" fmla="*/ 63818 w 225742"/>
                <a:gd name="connsiteY15" fmla="*/ 72390 h 386714"/>
                <a:gd name="connsiteX16" fmla="*/ 26670 w 225742"/>
                <a:gd name="connsiteY16" fmla="*/ 36195 h 386714"/>
                <a:gd name="connsiteX17" fmla="*/ 63818 w 225742"/>
                <a:gd name="connsiteY17" fmla="*/ 0 h 386714"/>
                <a:gd name="connsiteX18" fmla="*/ 100965 w 225742"/>
                <a:gd name="connsiteY18" fmla="*/ 36195 h 386714"/>
                <a:gd name="connsiteX19" fmla="*/ 63818 w 225742"/>
                <a:gd name="connsiteY19" fmla="*/ 72390 h 386714"/>
                <a:gd name="connsiteX20" fmla="*/ 103823 w 225742"/>
                <a:gd name="connsiteY20" fmla="*/ 340042 h 386714"/>
                <a:gd name="connsiteX21" fmla="*/ 164782 w 225742"/>
                <a:gd name="connsiteY21" fmla="*/ 307658 h 386714"/>
                <a:gd name="connsiteX22" fmla="*/ 164782 w 225742"/>
                <a:gd name="connsiteY22" fmla="*/ 261938 h 386714"/>
                <a:gd name="connsiteX23" fmla="*/ 120968 w 225742"/>
                <a:gd name="connsiteY23" fmla="*/ 257175 h 386714"/>
                <a:gd name="connsiteX24" fmla="*/ 59055 w 225742"/>
                <a:gd name="connsiteY24" fmla="*/ 300990 h 386714"/>
                <a:gd name="connsiteX25" fmla="*/ 103823 w 225742"/>
                <a:gd name="connsiteY25" fmla="*/ 340042 h 386714"/>
                <a:gd name="connsiteX26" fmla="*/ 172402 w 225742"/>
                <a:gd name="connsiteY26" fmla="*/ 72390 h 386714"/>
                <a:gd name="connsiteX27" fmla="*/ 135255 w 225742"/>
                <a:gd name="connsiteY27" fmla="*/ 36195 h 386714"/>
                <a:gd name="connsiteX28" fmla="*/ 172402 w 225742"/>
                <a:gd name="connsiteY28" fmla="*/ 0 h 386714"/>
                <a:gd name="connsiteX29" fmla="*/ 209550 w 225742"/>
                <a:gd name="connsiteY29" fmla="*/ 36195 h 386714"/>
                <a:gd name="connsiteX30" fmla="*/ 172402 w 225742"/>
                <a:gd name="connsiteY30" fmla="*/ 72390 h 38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4">
                  <a:moveTo>
                    <a:pt x="114300" y="215265"/>
                  </a:moveTo>
                  <a:cubicBezTo>
                    <a:pt x="131445" y="215265"/>
                    <a:pt x="147638" y="216217"/>
                    <a:pt x="164782" y="220980"/>
                  </a:cubicBezTo>
                  <a:lnTo>
                    <a:pt x="164782" y="211455"/>
                  </a:lnTo>
                  <a:cubicBezTo>
                    <a:pt x="164782" y="177165"/>
                    <a:pt x="144780" y="160020"/>
                    <a:pt x="105727" y="160020"/>
                  </a:cubicBezTo>
                  <a:cubicBezTo>
                    <a:pt x="83820" y="160020"/>
                    <a:pt x="60007" y="164783"/>
                    <a:pt x="38100" y="175260"/>
                  </a:cubicBezTo>
                  <a:lnTo>
                    <a:pt x="24765" y="122873"/>
                  </a:lnTo>
                  <a:cubicBezTo>
                    <a:pt x="49530" y="113348"/>
                    <a:pt x="81915" y="107632"/>
                    <a:pt x="112395" y="107632"/>
                  </a:cubicBezTo>
                  <a:cubicBezTo>
                    <a:pt x="187643" y="107632"/>
                    <a:pt x="225743" y="142875"/>
                    <a:pt x="225743" y="210502"/>
                  </a:cubicBezTo>
                  <a:lnTo>
                    <a:pt x="225743"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8" y="72390"/>
                  </a:moveTo>
                  <a:cubicBezTo>
                    <a:pt x="43815" y="72390"/>
                    <a:pt x="26670" y="55245"/>
                    <a:pt x="26670" y="36195"/>
                  </a:cubicBezTo>
                  <a:cubicBezTo>
                    <a:pt x="26670" y="17145"/>
                    <a:pt x="43815" y="0"/>
                    <a:pt x="63818" y="0"/>
                  </a:cubicBezTo>
                  <a:cubicBezTo>
                    <a:pt x="83820" y="0"/>
                    <a:pt x="100965" y="17145"/>
                    <a:pt x="100965" y="36195"/>
                  </a:cubicBezTo>
                  <a:cubicBezTo>
                    <a:pt x="100965" y="56198"/>
                    <a:pt x="83820" y="72390"/>
                    <a:pt x="63818" y="72390"/>
                  </a:cubicBezTo>
                  <a:close/>
                  <a:moveTo>
                    <a:pt x="103823" y="340042"/>
                  </a:moveTo>
                  <a:cubicBezTo>
                    <a:pt x="126682" y="340042"/>
                    <a:pt x="147638" y="328613"/>
                    <a:pt x="164782" y="307658"/>
                  </a:cubicBezTo>
                  <a:lnTo>
                    <a:pt x="164782" y="261938"/>
                  </a:lnTo>
                  <a:cubicBezTo>
                    <a:pt x="150495" y="258127"/>
                    <a:pt x="135255" y="257175"/>
                    <a:pt x="120968" y="257175"/>
                  </a:cubicBezTo>
                  <a:cubicBezTo>
                    <a:pt x="81915" y="257175"/>
                    <a:pt x="59055" y="273367"/>
                    <a:pt x="59055" y="300990"/>
                  </a:cubicBezTo>
                  <a:cubicBezTo>
                    <a:pt x="59055" y="324803"/>
                    <a:pt x="77152" y="340042"/>
                    <a:pt x="103823" y="340042"/>
                  </a:cubicBezTo>
                  <a:close/>
                  <a:moveTo>
                    <a:pt x="172402" y="72390"/>
                  </a:moveTo>
                  <a:cubicBezTo>
                    <a:pt x="152400" y="72390"/>
                    <a:pt x="135255" y="55245"/>
                    <a:pt x="135255" y="36195"/>
                  </a:cubicBezTo>
                  <a:cubicBezTo>
                    <a:pt x="135255" y="17145"/>
                    <a:pt x="152400" y="0"/>
                    <a:pt x="172402" y="0"/>
                  </a:cubicBezTo>
                  <a:cubicBezTo>
                    <a:pt x="192405" y="0"/>
                    <a:pt x="209550" y="17145"/>
                    <a:pt x="209550" y="36195"/>
                  </a:cubicBezTo>
                  <a:cubicBezTo>
                    <a:pt x="209550" y="56198"/>
                    <a:pt x="192405" y="72390"/>
                    <a:pt x="172402" y="72390"/>
                  </a:cubicBezTo>
                  <a:close/>
                </a:path>
              </a:pathLst>
            </a:custGeom>
            <a:grpFill/>
            <a:ln w="9525" cap="flat">
              <a:noFill/>
              <a:prstDash val="solid"/>
              <a:miter/>
            </a:ln>
          </p:spPr>
          <p:txBody>
            <a:bodyPr rtlCol="0" anchor="ctr"/>
            <a:lstStyle/>
            <a:p>
              <a:endParaRPr lang="de-DE"/>
            </a:p>
          </p:txBody>
        </p:sp>
        <p:sp>
          <p:nvSpPr>
            <p:cNvPr id="171" name="Freihandform: Form 170"/>
            <p:cNvSpPr/>
            <p:nvPr/>
          </p:nvSpPr>
          <p:spPr>
            <a:xfrm>
              <a:off x="9694544" y="2562224"/>
              <a:ext cx="165735" cy="358139"/>
            </a:xfrm>
            <a:custGeom>
              <a:avLst/>
              <a:gdLst>
                <a:gd name="connsiteX0" fmla="*/ 165735 w 165735"/>
                <a:gd name="connsiteY0" fmla="*/ 295275 h 358139"/>
                <a:gd name="connsiteX1" fmla="*/ 165735 w 165735"/>
                <a:gd name="connsiteY1" fmla="*/ 348615 h 358139"/>
                <a:gd name="connsiteX2" fmla="*/ 113348 w 165735"/>
                <a:gd name="connsiteY2" fmla="*/ 358140 h 358139"/>
                <a:gd name="connsiteX3" fmla="*/ 40957 w 165735"/>
                <a:gd name="connsiteY3" fmla="*/ 282892 h 358139"/>
                <a:gd name="connsiteX4" fmla="*/ 40957 w 165735"/>
                <a:gd name="connsiteY4" fmla="*/ 137160 h 358139"/>
                <a:gd name="connsiteX5" fmla="*/ 0 w 165735"/>
                <a:gd name="connsiteY5" fmla="*/ 137160 h 358139"/>
                <a:gd name="connsiteX6" fmla="*/ 0 w 165735"/>
                <a:gd name="connsiteY6" fmla="*/ 85725 h 358139"/>
                <a:gd name="connsiteX7" fmla="*/ 40005 w 165735"/>
                <a:gd name="connsiteY7" fmla="*/ 85725 h 358139"/>
                <a:gd name="connsiteX8" fmla="*/ 40005 w 165735"/>
                <a:gd name="connsiteY8" fmla="*/ 13335 h 358139"/>
                <a:gd name="connsiteX9" fmla="*/ 101918 w 165735"/>
                <a:gd name="connsiteY9" fmla="*/ 0 h 358139"/>
                <a:gd name="connsiteX10" fmla="*/ 101918 w 165735"/>
                <a:gd name="connsiteY10" fmla="*/ 86677 h 358139"/>
                <a:gd name="connsiteX11" fmla="*/ 165735 w 165735"/>
                <a:gd name="connsiteY11" fmla="*/ 86677 h 358139"/>
                <a:gd name="connsiteX12" fmla="*/ 165735 w 165735"/>
                <a:gd name="connsiteY12" fmla="*/ 138113 h 358139"/>
                <a:gd name="connsiteX13" fmla="*/ 101918 w 165735"/>
                <a:gd name="connsiteY13" fmla="*/ 138113 h 358139"/>
                <a:gd name="connsiteX14" fmla="*/ 101918 w 165735"/>
                <a:gd name="connsiteY14" fmla="*/ 269558 h 358139"/>
                <a:gd name="connsiteX15" fmla="*/ 130493 w 165735"/>
                <a:gd name="connsiteY15" fmla="*/ 304800 h 358139"/>
                <a:gd name="connsiteX16" fmla="*/ 165735 w 165735"/>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5" h="358139">
                  <a:moveTo>
                    <a:pt x="165735" y="295275"/>
                  </a:moveTo>
                  <a:lnTo>
                    <a:pt x="165735" y="348615"/>
                  </a:lnTo>
                  <a:cubicBezTo>
                    <a:pt x="152400" y="355283"/>
                    <a:pt x="131445" y="358140"/>
                    <a:pt x="113348" y="358140"/>
                  </a:cubicBezTo>
                  <a:cubicBezTo>
                    <a:pt x="66675" y="358140"/>
                    <a:pt x="40957" y="331470"/>
                    <a:pt x="40957" y="282892"/>
                  </a:cubicBezTo>
                  <a:lnTo>
                    <a:pt x="40957"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3"/>
                    <a:pt x="110490" y="304800"/>
                    <a:pt x="130493" y="304800"/>
                  </a:cubicBezTo>
                  <a:cubicBezTo>
                    <a:pt x="142875" y="303848"/>
                    <a:pt x="155257" y="300038"/>
                    <a:pt x="165735" y="295275"/>
                  </a:cubicBezTo>
                  <a:close/>
                </a:path>
              </a:pathLst>
            </a:custGeom>
            <a:grpFill/>
            <a:ln w="9525" cap="flat">
              <a:noFill/>
              <a:prstDash val="solid"/>
              <a:miter/>
            </a:ln>
          </p:spPr>
          <p:txBody>
            <a:bodyPr rtlCol="0" anchor="ctr"/>
            <a:lstStyle/>
            <a:p>
              <a:endParaRPr lang="de-DE"/>
            </a:p>
          </p:txBody>
        </p:sp>
        <p:sp>
          <p:nvSpPr>
            <p:cNvPr id="172" name="Freihandform: Form 171"/>
            <p:cNvSpPr/>
            <p:nvPr/>
          </p:nvSpPr>
          <p:spPr>
            <a:xfrm>
              <a:off x="2179319" y="3121341"/>
              <a:ext cx="292417" cy="369570"/>
            </a:xfrm>
            <a:custGeom>
              <a:avLst/>
              <a:gdLst>
                <a:gd name="connsiteX0" fmla="*/ 0 w 292417"/>
                <a:gd name="connsiteY0" fmla="*/ 0 h 369570"/>
                <a:gd name="connsiteX1" fmla="*/ 66675 w 292417"/>
                <a:gd name="connsiteY1" fmla="*/ 0 h 369570"/>
                <a:gd name="connsiteX2" fmla="*/ 230505 w 292417"/>
                <a:gd name="connsiteY2" fmla="*/ 257175 h 369570"/>
                <a:gd name="connsiteX3" fmla="*/ 231458 w 292417"/>
                <a:gd name="connsiteY3" fmla="*/ 257175 h 369570"/>
                <a:gd name="connsiteX4" fmla="*/ 229553 w 292417"/>
                <a:gd name="connsiteY4" fmla="*/ 0 h 369570"/>
                <a:gd name="connsiteX5" fmla="*/ 292418 w 292417"/>
                <a:gd name="connsiteY5" fmla="*/ 0 h 369570"/>
                <a:gd name="connsiteX6" fmla="*/ 292418 w 292417"/>
                <a:gd name="connsiteY6" fmla="*/ 368617 h 369570"/>
                <a:gd name="connsiteX7" fmla="*/ 227647 w 292417"/>
                <a:gd name="connsiteY7" fmla="*/ 368617 h 369570"/>
                <a:gd name="connsiteX8" fmla="*/ 63818 w 292417"/>
                <a:gd name="connsiteY8" fmla="*/ 110490 h 369570"/>
                <a:gd name="connsiteX9" fmla="*/ 62865 w 292417"/>
                <a:gd name="connsiteY9" fmla="*/ 110490 h 369570"/>
                <a:gd name="connsiteX10" fmla="*/ 63818 w 292417"/>
                <a:gd name="connsiteY10" fmla="*/ 369570 h 369570"/>
                <a:gd name="connsiteX11" fmla="*/ 0 w 292417"/>
                <a:gd name="connsiteY11" fmla="*/ 369570 h 369570"/>
                <a:gd name="connsiteX12" fmla="*/ 0 w 292417"/>
                <a:gd name="connsiteY12" fmla="*/ 0 h 369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417" h="369570">
                  <a:moveTo>
                    <a:pt x="0" y="0"/>
                  </a:moveTo>
                  <a:lnTo>
                    <a:pt x="66675" y="0"/>
                  </a:lnTo>
                  <a:lnTo>
                    <a:pt x="230505" y="257175"/>
                  </a:lnTo>
                  <a:lnTo>
                    <a:pt x="231458" y="257175"/>
                  </a:lnTo>
                  <a:lnTo>
                    <a:pt x="229553" y="0"/>
                  </a:lnTo>
                  <a:lnTo>
                    <a:pt x="292418" y="0"/>
                  </a:lnTo>
                  <a:lnTo>
                    <a:pt x="292418" y="368617"/>
                  </a:lnTo>
                  <a:lnTo>
                    <a:pt x="227647" y="368617"/>
                  </a:lnTo>
                  <a:lnTo>
                    <a:pt x="63818" y="110490"/>
                  </a:lnTo>
                  <a:lnTo>
                    <a:pt x="62865" y="110490"/>
                  </a:lnTo>
                  <a:lnTo>
                    <a:pt x="63818" y="369570"/>
                  </a:lnTo>
                  <a:lnTo>
                    <a:pt x="0" y="369570"/>
                  </a:lnTo>
                  <a:lnTo>
                    <a:pt x="0" y="0"/>
                  </a:lnTo>
                  <a:close/>
                </a:path>
              </a:pathLst>
            </a:custGeom>
            <a:grpFill/>
            <a:ln w="9525" cap="flat">
              <a:noFill/>
              <a:prstDash val="solid"/>
              <a:miter/>
            </a:ln>
          </p:spPr>
          <p:txBody>
            <a:bodyPr rtlCol="0" anchor="ctr"/>
            <a:lstStyle/>
            <a:p>
              <a:endParaRPr lang="de-DE"/>
            </a:p>
          </p:txBody>
        </p:sp>
        <p:sp>
          <p:nvSpPr>
            <p:cNvPr id="173" name="Freihandform: Form 172"/>
            <p:cNvSpPr/>
            <p:nvPr/>
          </p:nvSpPr>
          <p:spPr>
            <a:xfrm>
              <a:off x="2543174" y="3217544"/>
              <a:ext cx="225742" cy="279082"/>
            </a:xfrm>
            <a:custGeom>
              <a:avLst/>
              <a:gdLst>
                <a:gd name="connsiteX0" fmla="*/ 114300 w 225742"/>
                <a:gd name="connsiteY0" fmla="*/ 107633 h 279082"/>
                <a:gd name="connsiteX1" fmla="*/ 164783 w 225742"/>
                <a:gd name="connsiteY1" fmla="*/ 113347 h 279082"/>
                <a:gd name="connsiteX2" fmla="*/ 164783 w 225742"/>
                <a:gd name="connsiteY2" fmla="*/ 103822 h 279082"/>
                <a:gd name="connsiteX3" fmla="*/ 105727 w 225742"/>
                <a:gd name="connsiteY3" fmla="*/ 52388 h 279082"/>
                <a:gd name="connsiteX4" fmla="*/ 38100 w 225742"/>
                <a:gd name="connsiteY4" fmla="*/ 67627 h 279082"/>
                <a:gd name="connsiteX5" fmla="*/ 24765 w 225742"/>
                <a:gd name="connsiteY5" fmla="*/ 15240 h 279082"/>
                <a:gd name="connsiteX6" fmla="*/ 112395 w 225742"/>
                <a:gd name="connsiteY6" fmla="*/ 0 h 279082"/>
                <a:gd name="connsiteX7" fmla="*/ 225742 w 225742"/>
                <a:gd name="connsiteY7" fmla="*/ 102870 h 279082"/>
                <a:gd name="connsiteX8" fmla="*/ 225742 w 225742"/>
                <a:gd name="connsiteY8" fmla="*/ 273367 h 279082"/>
                <a:gd name="connsiteX9" fmla="*/ 166688 w 225742"/>
                <a:gd name="connsiteY9" fmla="*/ 273367 h 279082"/>
                <a:gd name="connsiteX10" fmla="*/ 166688 w 225742"/>
                <a:gd name="connsiteY10" fmla="*/ 244792 h 279082"/>
                <a:gd name="connsiteX11" fmla="*/ 165735 w 225742"/>
                <a:gd name="connsiteY11" fmla="*/ 244792 h 279082"/>
                <a:gd name="connsiteX12" fmla="*/ 87630 w 225742"/>
                <a:gd name="connsiteY12" fmla="*/ 279083 h 279082"/>
                <a:gd name="connsiteX13" fmla="*/ 0 w 225742"/>
                <a:gd name="connsiteY13" fmla="*/ 194310 h 279082"/>
                <a:gd name="connsiteX14" fmla="*/ 114300 w 225742"/>
                <a:gd name="connsiteY14" fmla="*/ 107633 h 279082"/>
                <a:gd name="connsiteX15" fmla="*/ 103823 w 225742"/>
                <a:gd name="connsiteY15" fmla="*/ 232410 h 279082"/>
                <a:gd name="connsiteX16" fmla="*/ 164783 w 225742"/>
                <a:gd name="connsiteY16" fmla="*/ 200025 h 279082"/>
                <a:gd name="connsiteX17" fmla="*/ 164783 w 225742"/>
                <a:gd name="connsiteY17" fmla="*/ 153352 h 279082"/>
                <a:gd name="connsiteX18" fmla="*/ 120967 w 225742"/>
                <a:gd name="connsiteY18" fmla="*/ 148590 h 279082"/>
                <a:gd name="connsiteX19" fmla="*/ 59055 w 225742"/>
                <a:gd name="connsiteY19" fmla="*/ 192405 h 279082"/>
                <a:gd name="connsiteX20" fmla="*/ 103823 w 225742"/>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42" h="279082">
                  <a:moveTo>
                    <a:pt x="114300" y="107633"/>
                  </a:moveTo>
                  <a:cubicBezTo>
                    <a:pt x="131445" y="107633"/>
                    <a:pt x="147638" y="108585"/>
                    <a:pt x="164783" y="113347"/>
                  </a:cubicBezTo>
                  <a:lnTo>
                    <a:pt x="164783" y="103822"/>
                  </a:lnTo>
                  <a:cubicBezTo>
                    <a:pt x="164783" y="69532"/>
                    <a:pt x="144780" y="52388"/>
                    <a:pt x="105727" y="52388"/>
                  </a:cubicBezTo>
                  <a:cubicBezTo>
                    <a:pt x="83820" y="52388"/>
                    <a:pt x="60008" y="57150"/>
                    <a:pt x="38100" y="67627"/>
                  </a:cubicBezTo>
                  <a:lnTo>
                    <a:pt x="24765" y="15240"/>
                  </a:lnTo>
                  <a:cubicBezTo>
                    <a:pt x="49530" y="5715"/>
                    <a:pt x="81915" y="0"/>
                    <a:pt x="112395" y="0"/>
                  </a:cubicBezTo>
                  <a:cubicBezTo>
                    <a:pt x="187642" y="0"/>
                    <a:pt x="225742" y="35242"/>
                    <a:pt x="225742" y="102870"/>
                  </a:cubicBezTo>
                  <a:lnTo>
                    <a:pt x="225742" y="273367"/>
                  </a:lnTo>
                  <a:lnTo>
                    <a:pt x="166688" y="273367"/>
                  </a:lnTo>
                  <a:lnTo>
                    <a:pt x="166688" y="244792"/>
                  </a:lnTo>
                  <a:lnTo>
                    <a:pt x="165735" y="244792"/>
                  </a:lnTo>
                  <a:cubicBezTo>
                    <a:pt x="142875" y="268605"/>
                    <a:pt x="119063" y="279083"/>
                    <a:pt x="87630" y="279083"/>
                  </a:cubicBezTo>
                  <a:cubicBezTo>
                    <a:pt x="34290" y="279083"/>
                    <a:pt x="0" y="245745"/>
                    <a:pt x="0" y="194310"/>
                  </a:cubicBezTo>
                  <a:cubicBezTo>
                    <a:pt x="0" y="138113"/>
                    <a:pt x="40005" y="107633"/>
                    <a:pt x="114300" y="107633"/>
                  </a:cubicBezTo>
                  <a:close/>
                  <a:moveTo>
                    <a:pt x="103823" y="232410"/>
                  </a:moveTo>
                  <a:cubicBezTo>
                    <a:pt x="126683" y="232410"/>
                    <a:pt x="147638" y="220980"/>
                    <a:pt x="164783" y="200025"/>
                  </a:cubicBezTo>
                  <a:lnTo>
                    <a:pt x="164783" y="153352"/>
                  </a:lnTo>
                  <a:cubicBezTo>
                    <a:pt x="150495" y="149542"/>
                    <a:pt x="135255" y="148590"/>
                    <a:pt x="120967" y="148590"/>
                  </a:cubicBezTo>
                  <a:cubicBezTo>
                    <a:pt x="81915" y="148590"/>
                    <a:pt x="59055" y="164783"/>
                    <a:pt x="59055" y="192405"/>
                  </a:cubicBezTo>
                  <a:cubicBezTo>
                    <a:pt x="59055" y="217170"/>
                    <a:pt x="76200" y="232410"/>
                    <a:pt x="103823" y="232410"/>
                  </a:cubicBezTo>
                  <a:close/>
                </a:path>
              </a:pathLst>
            </a:custGeom>
            <a:grpFill/>
            <a:ln w="9525" cap="flat">
              <a:noFill/>
              <a:prstDash val="solid"/>
              <a:miter/>
            </a:ln>
          </p:spPr>
          <p:txBody>
            <a:bodyPr rtlCol="0" anchor="ctr"/>
            <a:lstStyle/>
            <a:p>
              <a:endParaRPr lang="de-DE"/>
            </a:p>
          </p:txBody>
        </p:sp>
        <p:sp>
          <p:nvSpPr>
            <p:cNvPr id="174" name="Freihandform: Form 173"/>
            <p:cNvSpPr/>
            <p:nvPr/>
          </p:nvSpPr>
          <p:spPr>
            <a:xfrm>
              <a:off x="2817494" y="3138487"/>
              <a:ext cx="165734" cy="358140"/>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7 w 165734"/>
                <a:gd name="connsiteY9" fmla="*/ 0 h 358140"/>
                <a:gd name="connsiteX10" fmla="*/ 101917 w 165734"/>
                <a:gd name="connsiteY10" fmla="*/ 86677 h 358140"/>
                <a:gd name="connsiteX11" fmla="*/ 165735 w 165734"/>
                <a:gd name="connsiteY11" fmla="*/ 86677 h 358140"/>
                <a:gd name="connsiteX12" fmla="*/ 165735 w 165734"/>
                <a:gd name="connsiteY12" fmla="*/ 138113 h 358140"/>
                <a:gd name="connsiteX13" fmla="*/ 101917 w 165734"/>
                <a:gd name="connsiteY13" fmla="*/ 138113 h 358140"/>
                <a:gd name="connsiteX14" fmla="*/ 101917 w 165734"/>
                <a:gd name="connsiteY14" fmla="*/ 269558 h 358140"/>
                <a:gd name="connsiteX15" fmla="*/ 130492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2"/>
                    <a:pt x="110490" y="304800"/>
                    <a:pt x="130492" y="304800"/>
                  </a:cubicBezTo>
                  <a:cubicBezTo>
                    <a:pt x="142875" y="303847"/>
                    <a:pt x="155257" y="300038"/>
                    <a:pt x="165735" y="295275"/>
                  </a:cubicBezTo>
                  <a:close/>
                </a:path>
              </a:pathLst>
            </a:custGeom>
            <a:grpFill/>
            <a:ln w="9525" cap="flat">
              <a:noFill/>
              <a:prstDash val="solid"/>
              <a:miter/>
            </a:ln>
          </p:spPr>
          <p:txBody>
            <a:bodyPr rtlCol="0" anchor="ctr"/>
            <a:lstStyle/>
            <a:p>
              <a:endParaRPr lang="de-DE"/>
            </a:p>
          </p:txBody>
        </p:sp>
        <p:sp>
          <p:nvSpPr>
            <p:cNvPr id="175" name="Freihandform: Form 174"/>
            <p:cNvSpPr/>
            <p:nvPr/>
          </p:nvSpPr>
          <p:spPr>
            <a:xfrm>
              <a:off x="3038474" y="3224212"/>
              <a:ext cx="229552" cy="273367"/>
            </a:xfrm>
            <a:custGeom>
              <a:avLst/>
              <a:gdLst>
                <a:gd name="connsiteX0" fmla="*/ 62865 w 229552"/>
                <a:gd name="connsiteY0" fmla="*/ 160020 h 273367"/>
                <a:gd name="connsiteX1" fmla="*/ 116205 w 229552"/>
                <a:gd name="connsiteY1" fmla="*/ 216217 h 273367"/>
                <a:gd name="connsiteX2" fmla="*/ 167640 w 229552"/>
                <a:gd name="connsiteY2" fmla="*/ 160020 h 273367"/>
                <a:gd name="connsiteX3" fmla="*/ 167640 w 229552"/>
                <a:gd name="connsiteY3" fmla="*/ 0 h 273367"/>
                <a:gd name="connsiteX4" fmla="*/ 229553 w 229552"/>
                <a:gd name="connsiteY4" fmla="*/ 0 h 273367"/>
                <a:gd name="connsiteX5" fmla="*/ 229553 w 229552"/>
                <a:gd name="connsiteY5" fmla="*/ 161925 h 273367"/>
                <a:gd name="connsiteX6" fmla="*/ 117158 w 229552"/>
                <a:gd name="connsiteY6" fmla="*/ 273367 h 273367"/>
                <a:gd name="connsiteX7" fmla="*/ 0 w 229552"/>
                <a:gd name="connsiteY7" fmla="*/ 162878 h 273367"/>
                <a:gd name="connsiteX8" fmla="*/ 0 w 229552"/>
                <a:gd name="connsiteY8" fmla="*/ 952 h 273367"/>
                <a:gd name="connsiteX9" fmla="*/ 61913 w 229552"/>
                <a:gd name="connsiteY9" fmla="*/ 952 h 273367"/>
                <a:gd name="connsiteX10" fmla="*/ 61913 w 229552"/>
                <a:gd name="connsiteY10" fmla="*/ 160020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552" h="273367">
                  <a:moveTo>
                    <a:pt x="62865" y="160020"/>
                  </a:moveTo>
                  <a:cubicBezTo>
                    <a:pt x="62865" y="196215"/>
                    <a:pt x="80963" y="216217"/>
                    <a:pt x="116205" y="216217"/>
                  </a:cubicBezTo>
                  <a:cubicBezTo>
                    <a:pt x="150495" y="216217"/>
                    <a:pt x="167640" y="197167"/>
                    <a:pt x="167640" y="160020"/>
                  </a:cubicBezTo>
                  <a:lnTo>
                    <a:pt x="167640" y="0"/>
                  </a:lnTo>
                  <a:lnTo>
                    <a:pt x="229553" y="0"/>
                  </a:lnTo>
                  <a:lnTo>
                    <a:pt x="229553" y="161925"/>
                  </a:lnTo>
                  <a:cubicBezTo>
                    <a:pt x="229553" y="232410"/>
                    <a:pt x="190500" y="273367"/>
                    <a:pt x="117158" y="273367"/>
                  </a:cubicBezTo>
                  <a:cubicBezTo>
                    <a:pt x="44767" y="273367"/>
                    <a:pt x="0" y="232410"/>
                    <a:pt x="0" y="162878"/>
                  </a:cubicBezTo>
                  <a:lnTo>
                    <a:pt x="0" y="952"/>
                  </a:lnTo>
                  <a:lnTo>
                    <a:pt x="61913" y="952"/>
                  </a:lnTo>
                  <a:lnTo>
                    <a:pt x="61913" y="160020"/>
                  </a:lnTo>
                  <a:close/>
                </a:path>
              </a:pathLst>
            </a:custGeom>
            <a:grpFill/>
            <a:ln w="9525" cap="flat">
              <a:noFill/>
              <a:prstDash val="solid"/>
              <a:miter/>
            </a:ln>
          </p:spPr>
          <p:txBody>
            <a:bodyPr rtlCol="0" anchor="ctr"/>
            <a:lstStyle/>
            <a:p>
              <a:endParaRPr lang="de-DE"/>
            </a:p>
          </p:txBody>
        </p:sp>
        <p:sp>
          <p:nvSpPr>
            <p:cNvPr id="176" name="Freihandform: Form 175"/>
            <p:cNvSpPr/>
            <p:nvPr/>
          </p:nvSpPr>
          <p:spPr>
            <a:xfrm>
              <a:off x="3348989" y="3216591"/>
              <a:ext cx="160019" cy="273367"/>
            </a:xfrm>
            <a:custGeom>
              <a:avLst/>
              <a:gdLst>
                <a:gd name="connsiteX0" fmla="*/ 160020 w 160019"/>
                <a:gd name="connsiteY0" fmla="*/ 5715 h 273367"/>
                <a:gd name="connsiteX1" fmla="*/ 150495 w 160019"/>
                <a:gd name="connsiteY1" fmla="*/ 69533 h 273367"/>
                <a:gd name="connsiteX2" fmla="*/ 116205 w 160019"/>
                <a:gd name="connsiteY2" fmla="*/ 60960 h 273367"/>
                <a:gd name="connsiteX3" fmla="*/ 61913 w 160019"/>
                <a:gd name="connsiteY3" fmla="*/ 136208 h 273367"/>
                <a:gd name="connsiteX4" fmla="*/ 61913 w 160019"/>
                <a:gd name="connsiteY4" fmla="*/ 273367 h 273367"/>
                <a:gd name="connsiteX5" fmla="*/ 0 w 160019"/>
                <a:gd name="connsiteY5" fmla="*/ 273367 h 273367"/>
                <a:gd name="connsiteX6" fmla="*/ 0 w 160019"/>
                <a:gd name="connsiteY6" fmla="*/ 6668 h 273367"/>
                <a:gd name="connsiteX7" fmla="*/ 60960 w 160019"/>
                <a:gd name="connsiteY7" fmla="*/ 6668 h 273367"/>
                <a:gd name="connsiteX8" fmla="*/ 60960 w 160019"/>
                <a:gd name="connsiteY8" fmla="*/ 40005 h 273367"/>
                <a:gd name="connsiteX9" fmla="*/ 61913 w 160019"/>
                <a:gd name="connsiteY9" fmla="*/ 40005 h 273367"/>
                <a:gd name="connsiteX10" fmla="*/ 131445 w 160019"/>
                <a:gd name="connsiteY10" fmla="*/ 0 h 273367"/>
                <a:gd name="connsiteX11" fmla="*/ 160020 w 160019"/>
                <a:gd name="connsiteY11" fmla="*/ 57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3367">
                  <a:moveTo>
                    <a:pt x="160020" y="5715"/>
                  </a:moveTo>
                  <a:lnTo>
                    <a:pt x="150495" y="69533"/>
                  </a:lnTo>
                  <a:cubicBezTo>
                    <a:pt x="140970" y="64770"/>
                    <a:pt x="129540" y="60960"/>
                    <a:pt x="116205" y="60960"/>
                  </a:cubicBezTo>
                  <a:cubicBezTo>
                    <a:pt x="73342" y="60960"/>
                    <a:pt x="61913" y="95250"/>
                    <a:pt x="61913" y="136208"/>
                  </a:cubicBezTo>
                  <a:lnTo>
                    <a:pt x="61913" y="273367"/>
                  </a:lnTo>
                  <a:lnTo>
                    <a:pt x="0" y="273367"/>
                  </a:lnTo>
                  <a:lnTo>
                    <a:pt x="0" y="6668"/>
                  </a:lnTo>
                  <a:lnTo>
                    <a:pt x="60960" y="6668"/>
                  </a:lnTo>
                  <a:lnTo>
                    <a:pt x="60960" y="40005"/>
                  </a:lnTo>
                  <a:lnTo>
                    <a:pt x="61913" y="40005"/>
                  </a:lnTo>
                  <a:cubicBezTo>
                    <a:pt x="76200" y="15240"/>
                    <a:pt x="100965" y="0"/>
                    <a:pt x="131445" y="0"/>
                  </a:cubicBezTo>
                  <a:cubicBezTo>
                    <a:pt x="139065" y="0"/>
                    <a:pt x="150495" y="1905"/>
                    <a:pt x="160020" y="5715"/>
                  </a:cubicBezTo>
                  <a:close/>
                </a:path>
              </a:pathLst>
            </a:custGeom>
            <a:grpFill/>
            <a:ln w="9525" cap="flat">
              <a:noFill/>
              <a:prstDash val="solid"/>
              <a:miter/>
            </a:ln>
          </p:spPr>
          <p:txBody>
            <a:bodyPr rtlCol="0" anchor="ctr"/>
            <a:lstStyle/>
            <a:p>
              <a:endParaRPr lang="de-DE"/>
            </a:p>
          </p:txBody>
        </p:sp>
        <p:sp>
          <p:nvSpPr>
            <p:cNvPr id="177" name="Freihandform: Form 176"/>
            <p:cNvSpPr/>
            <p:nvPr/>
          </p:nvSpPr>
          <p:spPr>
            <a:xfrm>
              <a:off x="3548062" y="3224212"/>
              <a:ext cx="376237" cy="266700"/>
            </a:xfrm>
            <a:custGeom>
              <a:avLst/>
              <a:gdLst>
                <a:gd name="connsiteX0" fmla="*/ 376238 w 376237"/>
                <a:gd name="connsiteY0" fmla="*/ 0 h 266700"/>
                <a:gd name="connsiteX1" fmla="*/ 297180 w 376237"/>
                <a:gd name="connsiteY1" fmla="*/ 266700 h 266700"/>
                <a:gd name="connsiteX2" fmla="*/ 237172 w 376237"/>
                <a:gd name="connsiteY2" fmla="*/ 266700 h 266700"/>
                <a:gd name="connsiteX3" fmla="*/ 188595 w 376237"/>
                <a:gd name="connsiteY3" fmla="*/ 81915 h 266700"/>
                <a:gd name="connsiteX4" fmla="*/ 187642 w 376237"/>
                <a:gd name="connsiteY4" fmla="*/ 81915 h 266700"/>
                <a:gd name="connsiteX5" fmla="*/ 139065 w 376237"/>
                <a:gd name="connsiteY5" fmla="*/ 266700 h 266700"/>
                <a:gd name="connsiteX6" fmla="*/ 79058 w 376237"/>
                <a:gd name="connsiteY6" fmla="*/ 266700 h 266700"/>
                <a:gd name="connsiteX7" fmla="*/ 0 w 376237"/>
                <a:gd name="connsiteY7" fmla="*/ 0 h 266700"/>
                <a:gd name="connsiteX8" fmla="*/ 65722 w 376237"/>
                <a:gd name="connsiteY8" fmla="*/ 0 h 266700"/>
                <a:gd name="connsiteX9" fmla="*/ 111442 w 376237"/>
                <a:gd name="connsiteY9" fmla="*/ 180022 h 266700"/>
                <a:gd name="connsiteX10" fmla="*/ 112395 w 376237"/>
                <a:gd name="connsiteY10" fmla="*/ 180022 h 266700"/>
                <a:gd name="connsiteX11" fmla="*/ 160020 w 376237"/>
                <a:gd name="connsiteY11" fmla="*/ 0 h 266700"/>
                <a:gd name="connsiteX12" fmla="*/ 217170 w 376237"/>
                <a:gd name="connsiteY12" fmla="*/ 0 h 266700"/>
                <a:gd name="connsiteX13" fmla="*/ 265747 w 376237"/>
                <a:gd name="connsiteY13" fmla="*/ 180022 h 266700"/>
                <a:gd name="connsiteX14" fmla="*/ 266700 w 376237"/>
                <a:gd name="connsiteY14" fmla="*/ 180022 h 266700"/>
                <a:gd name="connsiteX15" fmla="*/ 311467 w 376237"/>
                <a:gd name="connsiteY15" fmla="*/ 0 h 266700"/>
                <a:gd name="connsiteX16" fmla="*/ 376238 w 376237"/>
                <a:gd name="connsiteY16"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76237" h="266700">
                  <a:moveTo>
                    <a:pt x="376238" y="0"/>
                  </a:moveTo>
                  <a:lnTo>
                    <a:pt x="297180" y="266700"/>
                  </a:lnTo>
                  <a:lnTo>
                    <a:pt x="237172" y="266700"/>
                  </a:lnTo>
                  <a:lnTo>
                    <a:pt x="188595" y="81915"/>
                  </a:lnTo>
                  <a:lnTo>
                    <a:pt x="187642" y="81915"/>
                  </a:lnTo>
                  <a:lnTo>
                    <a:pt x="139065" y="266700"/>
                  </a:lnTo>
                  <a:lnTo>
                    <a:pt x="79058" y="266700"/>
                  </a:lnTo>
                  <a:lnTo>
                    <a:pt x="0" y="0"/>
                  </a:lnTo>
                  <a:lnTo>
                    <a:pt x="65722" y="0"/>
                  </a:lnTo>
                  <a:lnTo>
                    <a:pt x="111442" y="180022"/>
                  </a:lnTo>
                  <a:lnTo>
                    <a:pt x="112395" y="180022"/>
                  </a:lnTo>
                  <a:lnTo>
                    <a:pt x="160020" y="0"/>
                  </a:lnTo>
                  <a:lnTo>
                    <a:pt x="217170" y="0"/>
                  </a:lnTo>
                  <a:lnTo>
                    <a:pt x="265747" y="180022"/>
                  </a:lnTo>
                  <a:lnTo>
                    <a:pt x="266700" y="180022"/>
                  </a:lnTo>
                  <a:lnTo>
                    <a:pt x="311467" y="0"/>
                  </a:lnTo>
                  <a:lnTo>
                    <a:pt x="376238" y="0"/>
                  </a:lnTo>
                  <a:close/>
                </a:path>
              </a:pathLst>
            </a:custGeom>
            <a:grpFill/>
            <a:ln w="9525" cap="flat">
              <a:noFill/>
              <a:prstDash val="solid"/>
              <a:miter/>
            </a:ln>
          </p:spPr>
          <p:txBody>
            <a:bodyPr rtlCol="0" anchor="ctr"/>
            <a:lstStyle/>
            <a:p>
              <a:endParaRPr lang="de-DE"/>
            </a:p>
          </p:txBody>
        </p:sp>
        <p:sp>
          <p:nvSpPr>
            <p:cNvPr id="178" name="Freihandform: Form 177"/>
            <p:cNvSpPr/>
            <p:nvPr/>
          </p:nvSpPr>
          <p:spPr>
            <a:xfrm>
              <a:off x="3970971" y="3105149"/>
              <a:ext cx="79057" cy="384809"/>
            </a:xfrm>
            <a:custGeom>
              <a:avLst/>
              <a:gdLst>
                <a:gd name="connsiteX0" fmla="*/ 79058 w 79057"/>
                <a:gd name="connsiteY0" fmla="*/ 38100 h 384809"/>
                <a:gd name="connsiteX1" fmla="*/ 39053 w 79057"/>
                <a:gd name="connsiteY1" fmla="*/ 76200 h 384809"/>
                <a:gd name="connsiteX2" fmla="*/ 0 w 79057"/>
                <a:gd name="connsiteY2" fmla="*/ 38100 h 384809"/>
                <a:gd name="connsiteX3" fmla="*/ 39053 w 79057"/>
                <a:gd name="connsiteY3" fmla="*/ 0 h 384809"/>
                <a:gd name="connsiteX4" fmla="*/ 79058 w 79057"/>
                <a:gd name="connsiteY4" fmla="*/ 38100 h 384809"/>
                <a:gd name="connsiteX5" fmla="*/ 70485 w 79057"/>
                <a:gd name="connsiteY5" fmla="*/ 384810 h 384809"/>
                <a:gd name="connsiteX6" fmla="*/ 8573 w 79057"/>
                <a:gd name="connsiteY6" fmla="*/ 384810 h 384809"/>
                <a:gd name="connsiteX7" fmla="*/ 8573 w 79057"/>
                <a:gd name="connsiteY7" fmla="*/ 118110 h 384809"/>
                <a:gd name="connsiteX8" fmla="*/ 70485 w 79057"/>
                <a:gd name="connsiteY8" fmla="*/ 118110 h 384809"/>
                <a:gd name="connsiteX9" fmla="*/ 70485 w 79057"/>
                <a:gd name="connsiteY9" fmla="*/ 384810 h 38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09">
                  <a:moveTo>
                    <a:pt x="79058" y="38100"/>
                  </a:moveTo>
                  <a:cubicBezTo>
                    <a:pt x="79058" y="60008"/>
                    <a:pt x="60960" y="76200"/>
                    <a:pt x="39053" y="76200"/>
                  </a:cubicBezTo>
                  <a:cubicBezTo>
                    <a:pt x="17145" y="76200"/>
                    <a:pt x="0" y="60008"/>
                    <a:pt x="0" y="38100"/>
                  </a:cubicBezTo>
                  <a:cubicBezTo>
                    <a:pt x="0" y="16192"/>
                    <a:pt x="18098" y="0"/>
                    <a:pt x="39053" y="0"/>
                  </a:cubicBezTo>
                  <a:cubicBezTo>
                    <a:pt x="60960" y="0"/>
                    <a:pt x="79058" y="16192"/>
                    <a:pt x="79058" y="38100"/>
                  </a:cubicBezTo>
                  <a:close/>
                  <a:moveTo>
                    <a:pt x="70485" y="384810"/>
                  </a:moveTo>
                  <a:lnTo>
                    <a:pt x="8573" y="384810"/>
                  </a:lnTo>
                  <a:lnTo>
                    <a:pt x="8573"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79" name="Freihandform: Form 178"/>
            <p:cNvSpPr/>
            <p:nvPr/>
          </p:nvSpPr>
          <p:spPr>
            <a:xfrm>
              <a:off x="4099559" y="3216591"/>
              <a:ext cx="205740" cy="280035"/>
            </a:xfrm>
            <a:custGeom>
              <a:avLst/>
              <a:gdLst>
                <a:gd name="connsiteX0" fmla="*/ 29528 w 205740"/>
                <a:gd name="connsiteY0" fmla="*/ 198120 h 280035"/>
                <a:gd name="connsiteX1" fmla="*/ 104775 w 205740"/>
                <a:gd name="connsiteY1" fmla="*/ 227648 h 280035"/>
                <a:gd name="connsiteX2" fmla="*/ 143828 w 205740"/>
                <a:gd name="connsiteY2" fmla="*/ 200978 h 280035"/>
                <a:gd name="connsiteX3" fmla="*/ 10478 w 205740"/>
                <a:gd name="connsiteY3" fmla="*/ 82868 h 280035"/>
                <a:gd name="connsiteX4" fmla="*/ 111443 w 205740"/>
                <a:gd name="connsiteY4" fmla="*/ 0 h 280035"/>
                <a:gd name="connsiteX5" fmla="*/ 203835 w 205740"/>
                <a:gd name="connsiteY5" fmla="*/ 27623 h 280035"/>
                <a:gd name="connsiteX6" fmla="*/ 174308 w 205740"/>
                <a:gd name="connsiteY6" fmla="*/ 76200 h 280035"/>
                <a:gd name="connsiteX7" fmla="*/ 110490 w 205740"/>
                <a:gd name="connsiteY7" fmla="*/ 52388 h 280035"/>
                <a:gd name="connsiteX8" fmla="*/ 72390 w 205740"/>
                <a:gd name="connsiteY8" fmla="*/ 77153 h 280035"/>
                <a:gd name="connsiteX9" fmla="*/ 205740 w 205740"/>
                <a:gd name="connsiteY9" fmla="*/ 195263 h 280035"/>
                <a:gd name="connsiteX10" fmla="*/ 102870 w 205740"/>
                <a:gd name="connsiteY10" fmla="*/ 280035 h 280035"/>
                <a:gd name="connsiteX11" fmla="*/ 0 w 205740"/>
                <a:gd name="connsiteY11" fmla="*/ 247650 h 280035"/>
                <a:gd name="connsiteX12" fmla="*/ 29528 w 205740"/>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5">
                  <a:moveTo>
                    <a:pt x="29528" y="198120"/>
                  </a:moveTo>
                  <a:cubicBezTo>
                    <a:pt x="55245" y="218123"/>
                    <a:pt x="80963" y="227648"/>
                    <a:pt x="104775" y="227648"/>
                  </a:cubicBezTo>
                  <a:cubicBezTo>
                    <a:pt x="127635" y="227648"/>
                    <a:pt x="143828" y="217170"/>
                    <a:pt x="143828" y="200978"/>
                  </a:cubicBezTo>
                  <a:cubicBezTo>
                    <a:pt x="143828" y="155258"/>
                    <a:pt x="10478" y="171450"/>
                    <a:pt x="10478" y="82868"/>
                  </a:cubicBezTo>
                  <a:cubicBezTo>
                    <a:pt x="10478" y="33338"/>
                    <a:pt x="51435" y="0"/>
                    <a:pt x="111443" y="0"/>
                  </a:cubicBezTo>
                  <a:cubicBezTo>
                    <a:pt x="143828" y="0"/>
                    <a:pt x="175260" y="9525"/>
                    <a:pt x="203835" y="27623"/>
                  </a:cubicBezTo>
                  <a:lnTo>
                    <a:pt x="174308" y="76200"/>
                  </a:lnTo>
                  <a:cubicBezTo>
                    <a:pt x="151447" y="60008"/>
                    <a:pt x="130493" y="52388"/>
                    <a:pt x="110490" y="52388"/>
                  </a:cubicBezTo>
                  <a:cubicBezTo>
                    <a:pt x="87630" y="52388"/>
                    <a:pt x="72390" y="61913"/>
                    <a:pt x="72390" y="77153"/>
                  </a:cubicBezTo>
                  <a:cubicBezTo>
                    <a:pt x="72390" y="120967"/>
                    <a:pt x="205740" y="105728"/>
                    <a:pt x="205740" y="195263"/>
                  </a:cubicBezTo>
                  <a:cubicBezTo>
                    <a:pt x="205740" y="245745"/>
                    <a:pt x="164783" y="280035"/>
                    <a:pt x="102870" y="280035"/>
                  </a:cubicBezTo>
                  <a:cubicBezTo>
                    <a:pt x="67628" y="280035"/>
                    <a:pt x="31433" y="268605"/>
                    <a:pt x="0" y="247650"/>
                  </a:cubicBezTo>
                  <a:lnTo>
                    <a:pt x="29528" y="198120"/>
                  </a:lnTo>
                  <a:close/>
                </a:path>
              </a:pathLst>
            </a:custGeom>
            <a:grpFill/>
            <a:ln w="9525" cap="flat">
              <a:noFill/>
              <a:prstDash val="solid"/>
              <a:miter/>
            </a:ln>
          </p:spPr>
          <p:txBody>
            <a:bodyPr rtlCol="0" anchor="ctr"/>
            <a:lstStyle/>
            <a:p>
              <a:endParaRPr lang="de-DE"/>
            </a:p>
          </p:txBody>
        </p:sp>
        <p:sp>
          <p:nvSpPr>
            <p:cNvPr id="180" name="Freihandform: Form 179"/>
            <p:cNvSpPr/>
            <p:nvPr/>
          </p:nvSpPr>
          <p:spPr>
            <a:xfrm>
              <a:off x="4346256" y="3216591"/>
              <a:ext cx="205740" cy="280035"/>
            </a:xfrm>
            <a:custGeom>
              <a:avLst/>
              <a:gdLst>
                <a:gd name="connsiteX0" fmla="*/ 29528 w 205740"/>
                <a:gd name="connsiteY0" fmla="*/ 198120 h 280035"/>
                <a:gd name="connsiteX1" fmla="*/ 104775 w 205740"/>
                <a:gd name="connsiteY1" fmla="*/ 227648 h 280035"/>
                <a:gd name="connsiteX2" fmla="*/ 143828 w 205740"/>
                <a:gd name="connsiteY2" fmla="*/ 200978 h 280035"/>
                <a:gd name="connsiteX3" fmla="*/ 10478 w 205740"/>
                <a:gd name="connsiteY3" fmla="*/ 82868 h 280035"/>
                <a:gd name="connsiteX4" fmla="*/ 111443 w 205740"/>
                <a:gd name="connsiteY4" fmla="*/ 0 h 280035"/>
                <a:gd name="connsiteX5" fmla="*/ 203835 w 205740"/>
                <a:gd name="connsiteY5" fmla="*/ 27623 h 280035"/>
                <a:gd name="connsiteX6" fmla="*/ 174308 w 205740"/>
                <a:gd name="connsiteY6" fmla="*/ 76200 h 280035"/>
                <a:gd name="connsiteX7" fmla="*/ 110490 w 205740"/>
                <a:gd name="connsiteY7" fmla="*/ 52388 h 280035"/>
                <a:gd name="connsiteX8" fmla="*/ 72390 w 205740"/>
                <a:gd name="connsiteY8" fmla="*/ 77153 h 280035"/>
                <a:gd name="connsiteX9" fmla="*/ 205740 w 205740"/>
                <a:gd name="connsiteY9" fmla="*/ 195263 h 280035"/>
                <a:gd name="connsiteX10" fmla="*/ 102870 w 205740"/>
                <a:gd name="connsiteY10" fmla="*/ 280035 h 280035"/>
                <a:gd name="connsiteX11" fmla="*/ 0 w 205740"/>
                <a:gd name="connsiteY11" fmla="*/ 247650 h 280035"/>
                <a:gd name="connsiteX12" fmla="*/ 29528 w 205740"/>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5">
                  <a:moveTo>
                    <a:pt x="29528" y="198120"/>
                  </a:moveTo>
                  <a:cubicBezTo>
                    <a:pt x="56198" y="218123"/>
                    <a:pt x="80963" y="227648"/>
                    <a:pt x="104775" y="227648"/>
                  </a:cubicBezTo>
                  <a:cubicBezTo>
                    <a:pt x="127635" y="227648"/>
                    <a:pt x="143828" y="217170"/>
                    <a:pt x="143828" y="200978"/>
                  </a:cubicBezTo>
                  <a:cubicBezTo>
                    <a:pt x="143828" y="155258"/>
                    <a:pt x="10478" y="171450"/>
                    <a:pt x="10478" y="82868"/>
                  </a:cubicBezTo>
                  <a:cubicBezTo>
                    <a:pt x="10478" y="33338"/>
                    <a:pt x="51435" y="0"/>
                    <a:pt x="111443" y="0"/>
                  </a:cubicBezTo>
                  <a:cubicBezTo>
                    <a:pt x="143828" y="0"/>
                    <a:pt x="175260" y="9525"/>
                    <a:pt x="203835" y="27623"/>
                  </a:cubicBezTo>
                  <a:lnTo>
                    <a:pt x="174308" y="76200"/>
                  </a:lnTo>
                  <a:cubicBezTo>
                    <a:pt x="151448" y="60008"/>
                    <a:pt x="130493" y="52388"/>
                    <a:pt x="110490" y="52388"/>
                  </a:cubicBezTo>
                  <a:cubicBezTo>
                    <a:pt x="87630" y="52388"/>
                    <a:pt x="72390" y="61913"/>
                    <a:pt x="72390" y="77153"/>
                  </a:cubicBezTo>
                  <a:cubicBezTo>
                    <a:pt x="72390" y="120967"/>
                    <a:pt x="205740" y="105728"/>
                    <a:pt x="205740" y="195263"/>
                  </a:cubicBezTo>
                  <a:cubicBezTo>
                    <a:pt x="205740" y="245745"/>
                    <a:pt x="164783" y="280035"/>
                    <a:pt x="102870" y="280035"/>
                  </a:cubicBezTo>
                  <a:cubicBezTo>
                    <a:pt x="67628" y="280035"/>
                    <a:pt x="31433" y="268605"/>
                    <a:pt x="0" y="247650"/>
                  </a:cubicBezTo>
                  <a:lnTo>
                    <a:pt x="29528" y="198120"/>
                  </a:lnTo>
                  <a:close/>
                </a:path>
              </a:pathLst>
            </a:custGeom>
            <a:grpFill/>
            <a:ln w="9525" cap="flat">
              <a:noFill/>
              <a:prstDash val="solid"/>
              <a:miter/>
            </a:ln>
          </p:spPr>
          <p:txBody>
            <a:bodyPr rtlCol="0" anchor="ctr"/>
            <a:lstStyle/>
            <a:p>
              <a:endParaRPr lang="de-DE"/>
            </a:p>
          </p:txBody>
        </p:sp>
        <p:sp>
          <p:nvSpPr>
            <p:cNvPr id="181" name="Freihandform: Form 180"/>
            <p:cNvSpPr/>
            <p:nvPr/>
          </p:nvSpPr>
          <p:spPr>
            <a:xfrm>
              <a:off x="4601527" y="3217544"/>
              <a:ext cx="242887" cy="279082"/>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2 w 242887"/>
                <a:gd name="connsiteY8" fmla="*/ 235267 h 279082"/>
                <a:gd name="connsiteX9" fmla="*/ 132397 w 242887"/>
                <a:gd name="connsiteY9" fmla="*/ 279083 h 279082"/>
                <a:gd name="connsiteX10" fmla="*/ 62865 w 242887"/>
                <a:gd name="connsiteY10" fmla="*/ 115252 h 279082"/>
                <a:gd name="connsiteX11" fmla="*/ 183832 w 242887"/>
                <a:gd name="connsiteY11" fmla="*/ 115252 h 279082"/>
                <a:gd name="connsiteX12" fmla="*/ 124778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8" y="0"/>
                  </a:cubicBezTo>
                  <a:cubicBezTo>
                    <a:pt x="196215" y="0"/>
                    <a:pt x="242888" y="53340"/>
                    <a:pt x="242888" y="135255"/>
                  </a:cubicBezTo>
                  <a:cubicBezTo>
                    <a:pt x="242888" y="143827"/>
                    <a:pt x="241935" y="153352"/>
                    <a:pt x="241935" y="160972"/>
                  </a:cubicBezTo>
                  <a:lnTo>
                    <a:pt x="62865" y="160972"/>
                  </a:lnTo>
                  <a:cubicBezTo>
                    <a:pt x="69532" y="201930"/>
                    <a:pt x="94297" y="225742"/>
                    <a:pt x="132397" y="225742"/>
                  </a:cubicBezTo>
                  <a:cubicBezTo>
                    <a:pt x="157163" y="225742"/>
                    <a:pt x="177165" y="216217"/>
                    <a:pt x="198120" y="194310"/>
                  </a:cubicBezTo>
                  <a:lnTo>
                    <a:pt x="237172" y="235267"/>
                  </a:lnTo>
                  <a:cubicBezTo>
                    <a:pt x="206692" y="264795"/>
                    <a:pt x="172403" y="279083"/>
                    <a:pt x="132397" y="279083"/>
                  </a:cubicBezTo>
                  <a:close/>
                  <a:moveTo>
                    <a:pt x="62865" y="115252"/>
                  </a:moveTo>
                  <a:lnTo>
                    <a:pt x="183832" y="115252"/>
                  </a:lnTo>
                  <a:cubicBezTo>
                    <a:pt x="180975" y="74295"/>
                    <a:pt x="160020" y="50482"/>
                    <a:pt x="124778" y="50482"/>
                  </a:cubicBezTo>
                  <a:cubicBezTo>
                    <a:pt x="89535" y="50482"/>
                    <a:pt x="67628" y="74295"/>
                    <a:pt x="62865" y="115252"/>
                  </a:cubicBezTo>
                  <a:close/>
                </a:path>
              </a:pathLst>
            </a:custGeom>
            <a:grpFill/>
            <a:ln w="9525" cap="flat">
              <a:noFill/>
              <a:prstDash val="solid"/>
              <a:miter/>
            </a:ln>
          </p:spPr>
          <p:txBody>
            <a:bodyPr rtlCol="0" anchor="ctr"/>
            <a:lstStyle/>
            <a:p>
              <a:endParaRPr lang="de-DE"/>
            </a:p>
          </p:txBody>
        </p:sp>
        <p:sp>
          <p:nvSpPr>
            <p:cNvPr id="182" name="Freihandform: Form 181"/>
            <p:cNvSpPr/>
            <p:nvPr/>
          </p:nvSpPr>
          <p:spPr>
            <a:xfrm>
              <a:off x="4913946" y="3217544"/>
              <a:ext cx="228600" cy="27336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7 h 273367"/>
                <a:gd name="connsiteX6" fmla="*/ 0 w 228600"/>
                <a:gd name="connsiteY6" fmla="*/ 273367 h 273367"/>
                <a:gd name="connsiteX7" fmla="*/ 0 w 228600"/>
                <a:gd name="connsiteY7" fmla="*/ 6667 h 273367"/>
                <a:gd name="connsiteX8" fmla="*/ 61913 w 228600"/>
                <a:gd name="connsiteY8" fmla="*/ 6667 h 273367"/>
                <a:gd name="connsiteX9" fmla="*/ 61913 w 228600"/>
                <a:gd name="connsiteY9" fmla="*/ 39052 h 273367"/>
                <a:gd name="connsiteX10" fmla="*/ 62865 w 228600"/>
                <a:gd name="connsiteY10" fmla="*/ 39052 h 273367"/>
                <a:gd name="connsiteX11" fmla="*/ 140970 w 228600"/>
                <a:gd name="connsiteY11" fmla="*/ 0 h 273367"/>
                <a:gd name="connsiteX12" fmla="*/ 228600 w 228600"/>
                <a:gd name="connsiteY12" fmla="*/ 107633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7"/>
                  </a:lnTo>
                  <a:lnTo>
                    <a:pt x="0" y="273367"/>
                  </a:lnTo>
                  <a:lnTo>
                    <a:pt x="0" y="6667"/>
                  </a:lnTo>
                  <a:lnTo>
                    <a:pt x="61913" y="6667"/>
                  </a:lnTo>
                  <a:lnTo>
                    <a:pt x="61913" y="39052"/>
                  </a:lnTo>
                  <a:lnTo>
                    <a:pt x="62865" y="39052"/>
                  </a:lnTo>
                  <a:cubicBezTo>
                    <a:pt x="79058" y="15240"/>
                    <a:pt x="106680" y="0"/>
                    <a:pt x="140970" y="0"/>
                  </a:cubicBezTo>
                  <a:cubicBezTo>
                    <a:pt x="201930" y="0"/>
                    <a:pt x="228600" y="44767"/>
                    <a:pt x="228600" y="107633"/>
                  </a:cubicBezTo>
                  <a:lnTo>
                    <a:pt x="228600" y="272415"/>
                  </a:lnTo>
                  <a:close/>
                </a:path>
              </a:pathLst>
            </a:custGeom>
            <a:grpFill/>
            <a:ln w="9525" cap="flat">
              <a:noFill/>
              <a:prstDash val="solid"/>
              <a:miter/>
            </a:ln>
          </p:spPr>
          <p:txBody>
            <a:bodyPr rtlCol="0" anchor="ctr"/>
            <a:lstStyle/>
            <a:p>
              <a:endParaRPr lang="de-DE"/>
            </a:p>
          </p:txBody>
        </p:sp>
        <p:sp>
          <p:nvSpPr>
            <p:cNvPr id="183" name="Freihandform: Form 182"/>
            <p:cNvSpPr/>
            <p:nvPr/>
          </p:nvSpPr>
          <p:spPr>
            <a:xfrm>
              <a:off x="5198744" y="3216591"/>
              <a:ext cx="205740" cy="280035"/>
            </a:xfrm>
            <a:custGeom>
              <a:avLst/>
              <a:gdLst>
                <a:gd name="connsiteX0" fmla="*/ 29528 w 205740"/>
                <a:gd name="connsiteY0" fmla="*/ 198120 h 280035"/>
                <a:gd name="connsiteX1" fmla="*/ 104775 w 205740"/>
                <a:gd name="connsiteY1" fmla="*/ 227648 h 280035"/>
                <a:gd name="connsiteX2" fmla="*/ 143828 w 205740"/>
                <a:gd name="connsiteY2" fmla="*/ 200978 h 280035"/>
                <a:gd name="connsiteX3" fmla="*/ 10478 w 205740"/>
                <a:gd name="connsiteY3" fmla="*/ 82868 h 280035"/>
                <a:gd name="connsiteX4" fmla="*/ 111443 w 205740"/>
                <a:gd name="connsiteY4" fmla="*/ 0 h 280035"/>
                <a:gd name="connsiteX5" fmla="*/ 203835 w 205740"/>
                <a:gd name="connsiteY5" fmla="*/ 27623 h 280035"/>
                <a:gd name="connsiteX6" fmla="*/ 174308 w 205740"/>
                <a:gd name="connsiteY6" fmla="*/ 76200 h 280035"/>
                <a:gd name="connsiteX7" fmla="*/ 110490 w 205740"/>
                <a:gd name="connsiteY7" fmla="*/ 52388 h 280035"/>
                <a:gd name="connsiteX8" fmla="*/ 72390 w 205740"/>
                <a:gd name="connsiteY8" fmla="*/ 77153 h 280035"/>
                <a:gd name="connsiteX9" fmla="*/ 205740 w 205740"/>
                <a:gd name="connsiteY9" fmla="*/ 195263 h 280035"/>
                <a:gd name="connsiteX10" fmla="*/ 102870 w 205740"/>
                <a:gd name="connsiteY10" fmla="*/ 280035 h 280035"/>
                <a:gd name="connsiteX11" fmla="*/ 0 w 205740"/>
                <a:gd name="connsiteY11" fmla="*/ 247650 h 280035"/>
                <a:gd name="connsiteX12" fmla="*/ 29528 w 205740"/>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5">
                  <a:moveTo>
                    <a:pt x="29528" y="198120"/>
                  </a:moveTo>
                  <a:cubicBezTo>
                    <a:pt x="56198" y="218123"/>
                    <a:pt x="80963" y="227648"/>
                    <a:pt x="104775" y="227648"/>
                  </a:cubicBezTo>
                  <a:cubicBezTo>
                    <a:pt x="127635" y="227648"/>
                    <a:pt x="143828" y="217170"/>
                    <a:pt x="143828" y="200978"/>
                  </a:cubicBezTo>
                  <a:cubicBezTo>
                    <a:pt x="143828" y="155258"/>
                    <a:pt x="10478" y="171450"/>
                    <a:pt x="10478" y="82868"/>
                  </a:cubicBezTo>
                  <a:cubicBezTo>
                    <a:pt x="10478" y="33338"/>
                    <a:pt x="51435" y="0"/>
                    <a:pt x="111443" y="0"/>
                  </a:cubicBezTo>
                  <a:cubicBezTo>
                    <a:pt x="143828" y="0"/>
                    <a:pt x="175260" y="9525"/>
                    <a:pt x="203835" y="27623"/>
                  </a:cubicBezTo>
                  <a:lnTo>
                    <a:pt x="174308" y="76200"/>
                  </a:lnTo>
                  <a:cubicBezTo>
                    <a:pt x="151448" y="60008"/>
                    <a:pt x="130493" y="52388"/>
                    <a:pt x="110490" y="52388"/>
                  </a:cubicBezTo>
                  <a:cubicBezTo>
                    <a:pt x="87630" y="52388"/>
                    <a:pt x="72390" y="61913"/>
                    <a:pt x="72390" y="77153"/>
                  </a:cubicBezTo>
                  <a:cubicBezTo>
                    <a:pt x="72390" y="120967"/>
                    <a:pt x="205740" y="105728"/>
                    <a:pt x="205740" y="195263"/>
                  </a:cubicBezTo>
                  <a:cubicBezTo>
                    <a:pt x="205740" y="245745"/>
                    <a:pt x="164783" y="280035"/>
                    <a:pt x="102870" y="280035"/>
                  </a:cubicBezTo>
                  <a:cubicBezTo>
                    <a:pt x="67628" y="280035"/>
                    <a:pt x="31433" y="268605"/>
                    <a:pt x="0" y="247650"/>
                  </a:cubicBezTo>
                  <a:lnTo>
                    <a:pt x="29528" y="198120"/>
                  </a:lnTo>
                  <a:close/>
                </a:path>
              </a:pathLst>
            </a:custGeom>
            <a:grpFill/>
            <a:ln w="9525" cap="flat">
              <a:noFill/>
              <a:prstDash val="solid"/>
              <a:miter/>
            </a:ln>
          </p:spPr>
          <p:txBody>
            <a:bodyPr rtlCol="0" anchor="ctr"/>
            <a:lstStyle/>
            <a:p>
              <a:endParaRPr lang="de-DE"/>
            </a:p>
          </p:txBody>
        </p:sp>
        <p:sp>
          <p:nvSpPr>
            <p:cNvPr id="184" name="Freihandform: Form 183"/>
            <p:cNvSpPr/>
            <p:nvPr/>
          </p:nvSpPr>
          <p:spPr>
            <a:xfrm>
              <a:off x="5454967" y="3216591"/>
              <a:ext cx="224789" cy="280035"/>
            </a:xfrm>
            <a:custGeom>
              <a:avLst/>
              <a:gdLst>
                <a:gd name="connsiteX0" fmla="*/ 222885 w 224789"/>
                <a:gd name="connsiteY0" fmla="*/ 237173 h 280035"/>
                <a:gd name="connsiteX1" fmla="*/ 127635 w 224789"/>
                <a:gd name="connsiteY1" fmla="*/ 280035 h 280035"/>
                <a:gd name="connsiteX2" fmla="*/ 0 w 224789"/>
                <a:gd name="connsiteY2" fmla="*/ 140970 h 280035"/>
                <a:gd name="connsiteX3" fmla="*/ 128588 w 224789"/>
                <a:gd name="connsiteY3" fmla="*/ 0 h 280035"/>
                <a:gd name="connsiteX4" fmla="*/ 224790 w 224789"/>
                <a:gd name="connsiteY4" fmla="*/ 45720 h 280035"/>
                <a:gd name="connsiteX5" fmla="*/ 181927 w 224789"/>
                <a:gd name="connsiteY5" fmla="*/ 86678 h 280035"/>
                <a:gd name="connsiteX6" fmla="*/ 128588 w 224789"/>
                <a:gd name="connsiteY6" fmla="*/ 57150 h 280035"/>
                <a:gd name="connsiteX7" fmla="*/ 62865 w 224789"/>
                <a:gd name="connsiteY7" fmla="*/ 140017 h 280035"/>
                <a:gd name="connsiteX8" fmla="*/ 128588 w 224789"/>
                <a:gd name="connsiteY8" fmla="*/ 222885 h 280035"/>
                <a:gd name="connsiteX9" fmla="*/ 183832 w 224789"/>
                <a:gd name="connsiteY9" fmla="*/ 193358 h 280035"/>
                <a:gd name="connsiteX10" fmla="*/ 222885 w 224789"/>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89"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2" y="0"/>
                    <a:pt x="200977" y="15240"/>
                    <a:pt x="224790" y="45720"/>
                  </a:cubicBezTo>
                  <a:lnTo>
                    <a:pt x="181927" y="86678"/>
                  </a:lnTo>
                  <a:cubicBezTo>
                    <a:pt x="166688" y="66675"/>
                    <a:pt x="149542" y="57150"/>
                    <a:pt x="128588" y="57150"/>
                  </a:cubicBezTo>
                  <a:cubicBezTo>
                    <a:pt x="89535" y="57150"/>
                    <a:pt x="62865" y="89535"/>
                    <a:pt x="62865" y="140017"/>
                  </a:cubicBezTo>
                  <a:cubicBezTo>
                    <a:pt x="62865" y="189548"/>
                    <a:pt x="89535" y="222885"/>
                    <a:pt x="128588" y="222885"/>
                  </a:cubicBezTo>
                  <a:cubicBezTo>
                    <a:pt x="149542" y="222885"/>
                    <a:pt x="166688" y="213360"/>
                    <a:pt x="183832" y="193358"/>
                  </a:cubicBezTo>
                  <a:lnTo>
                    <a:pt x="222885" y="237173"/>
                  </a:lnTo>
                  <a:close/>
                </a:path>
              </a:pathLst>
            </a:custGeom>
            <a:grpFill/>
            <a:ln w="9525" cap="flat">
              <a:noFill/>
              <a:prstDash val="solid"/>
              <a:miter/>
            </a:ln>
          </p:spPr>
          <p:txBody>
            <a:bodyPr rtlCol="0" anchor="ctr"/>
            <a:lstStyle/>
            <a:p>
              <a:endParaRPr lang="de-DE"/>
            </a:p>
          </p:txBody>
        </p:sp>
        <p:sp>
          <p:nvSpPr>
            <p:cNvPr id="185" name="Freihandform: Form 184"/>
            <p:cNvSpPr/>
            <p:nvPr/>
          </p:nvSpPr>
          <p:spPr>
            <a:xfrm>
              <a:off x="5733096" y="3101339"/>
              <a:ext cx="228600" cy="389572"/>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grpFill/>
            <a:ln w="9525" cap="flat">
              <a:noFill/>
              <a:prstDash val="solid"/>
              <a:miter/>
            </a:ln>
          </p:spPr>
          <p:txBody>
            <a:bodyPr rtlCol="0" anchor="ctr"/>
            <a:lstStyle/>
            <a:p>
              <a:endParaRPr lang="de-DE"/>
            </a:p>
          </p:txBody>
        </p:sp>
        <p:sp>
          <p:nvSpPr>
            <p:cNvPr id="186" name="Freihandform: Form 185"/>
            <p:cNvSpPr/>
            <p:nvPr/>
          </p:nvSpPr>
          <p:spPr>
            <a:xfrm>
              <a:off x="6023609" y="3217544"/>
              <a:ext cx="225742" cy="279082"/>
            </a:xfrm>
            <a:custGeom>
              <a:avLst/>
              <a:gdLst>
                <a:gd name="connsiteX0" fmla="*/ 114300 w 225742"/>
                <a:gd name="connsiteY0" fmla="*/ 107633 h 279082"/>
                <a:gd name="connsiteX1" fmla="*/ 164783 w 225742"/>
                <a:gd name="connsiteY1" fmla="*/ 113347 h 279082"/>
                <a:gd name="connsiteX2" fmla="*/ 164783 w 225742"/>
                <a:gd name="connsiteY2" fmla="*/ 103822 h 279082"/>
                <a:gd name="connsiteX3" fmla="*/ 105728 w 225742"/>
                <a:gd name="connsiteY3" fmla="*/ 52388 h 279082"/>
                <a:gd name="connsiteX4" fmla="*/ 38100 w 225742"/>
                <a:gd name="connsiteY4" fmla="*/ 67627 h 279082"/>
                <a:gd name="connsiteX5" fmla="*/ 24765 w 225742"/>
                <a:gd name="connsiteY5" fmla="*/ 15240 h 279082"/>
                <a:gd name="connsiteX6" fmla="*/ 112395 w 225742"/>
                <a:gd name="connsiteY6" fmla="*/ 0 h 279082"/>
                <a:gd name="connsiteX7" fmla="*/ 225743 w 225742"/>
                <a:gd name="connsiteY7" fmla="*/ 102870 h 279082"/>
                <a:gd name="connsiteX8" fmla="*/ 225743 w 225742"/>
                <a:gd name="connsiteY8" fmla="*/ 273367 h 279082"/>
                <a:gd name="connsiteX9" fmla="*/ 166688 w 225742"/>
                <a:gd name="connsiteY9" fmla="*/ 273367 h 279082"/>
                <a:gd name="connsiteX10" fmla="*/ 166688 w 225742"/>
                <a:gd name="connsiteY10" fmla="*/ 244792 h 279082"/>
                <a:gd name="connsiteX11" fmla="*/ 165735 w 225742"/>
                <a:gd name="connsiteY11" fmla="*/ 244792 h 279082"/>
                <a:gd name="connsiteX12" fmla="*/ 87630 w 225742"/>
                <a:gd name="connsiteY12" fmla="*/ 279083 h 279082"/>
                <a:gd name="connsiteX13" fmla="*/ 0 w 225742"/>
                <a:gd name="connsiteY13" fmla="*/ 194310 h 279082"/>
                <a:gd name="connsiteX14" fmla="*/ 114300 w 225742"/>
                <a:gd name="connsiteY14" fmla="*/ 107633 h 279082"/>
                <a:gd name="connsiteX15" fmla="*/ 103822 w 225742"/>
                <a:gd name="connsiteY15" fmla="*/ 232410 h 279082"/>
                <a:gd name="connsiteX16" fmla="*/ 164783 w 225742"/>
                <a:gd name="connsiteY16" fmla="*/ 200025 h 279082"/>
                <a:gd name="connsiteX17" fmla="*/ 164783 w 225742"/>
                <a:gd name="connsiteY17" fmla="*/ 153352 h 279082"/>
                <a:gd name="connsiteX18" fmla="*/ 120968 w 225742"/>
                <a:gd name="connsiteY18" fmla="*/ 148590 h 279082"/>
                <a:gd name="connsiteX19" fmla="*/ 59055 w 225742"/>
                <a:gd name="connsiteY19" fmla="*/ 192405 h 279082"/>
                <a:gd name="connsiteX20" fmla="*/ 103822 w 225742"/>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42" h="279082">
                  <a:moveTo>
                    <a:pt x="114300" y="107633"/>
                  </a:moveTo>
                  <a:cubicBezTo>
                    <a:pt x="131445" y="107633"/>
                    <a:pt x="147638" y="108585"/>
                    <a:pt x="164783" y="113347"/>
                  </a:cubicBezTo>
                  <a:lnTo>
                    <a:pt x="164783" y="103822"/>
                  </a:lnTo>
                  <a:cubicBezTo>
                    <a:pt x="164783" y="69532"/>
                    <a:pt x="144780" y="52388"/>
                    <a:pt x="105728" y="52388"/>
                  </a:cubicBezTo>
                  <a:cubicBezTo>
                    <a:pt x="83820" y="52388"/>
                    <a:pt x="60008" y="57150"/>
                    <a:pt x="38100" y="67627"/>
                  </a:cubicBezTo>
                  <a:lnTo>
                    <a:pt x="24765" y="15240"/>
                  </a:lnTo>
                  <a:cubicBezTo>
                    <a:pt x="49530" y="5715"/>
                    <a:pt x="81915" y="0"/>
                    <a:pt x="112395" y="0"/>
                  </a:cubicBezTo>
                  <a:cubicBezTo>
                    <a:pt x="187643" y="0"/>
                    <a:pt x="225743" y="35242"/>
                    <a:pt x="225743" y="102870"/>
                  </a:cubicBezTo>
                  <a:lnTo>
                    <a:pt x="225743" y="273367"/>
                  </a:lnTo>
                  <a:lnTo>
                    <a:pt x="166688" y="273367"/>
                  </a:lnTo>
                  <a:lnTo>
                    <a:pt x="166688" y="244792"/>
                  </a:lnTo>
                  <a:lnTo>
                    <a:pt x="165735" y="244792"/>
                  </a:lnTo>
                  <a:cubicBezTo>
                    <a:pt x="142875" y="268605"/>
                    <a:pt x="119063" y="279083"/>
                    <a:pt x="87630" y="279083"/>
                  </a:cubicBezTo>
                  <a:cubicBezTo>
                    <a:pt x="34290" y="279083"/>
                    <a:pt x="0" y="245745"/>
                    <a:pt x="0" y="194310"/>
                  </a:cubicBezTo>
                  <a:cubicBezTo>
                    <a:pt x="0" y="138113"/>
                    <a:pt x="40005" y="107633"/>
                    <a:pt x="114300" y="107633"/>
                  </a:cubicBezTo>
                  <a:close/>
                  <a:moveTo>
                    <a:pt x="103822" y="232410"/>
                  </a:moveTo>
                  <a:cubicBezTo>
                    <a:pt x="126683" y="232410"/>
                    <a:pt x="147638" y="220980"/>
                    <a:pt x="164783" y="200025"/>
                  </a:cubicBezTo>
                  <a:lnTo>
                    <a:pt x="164783" y="153352"/>
                  </a:lnTo>
                  <a:cubicBezTo>
                    <a:pt x="150495" y="149542"/>
                    <a:pt x="135255" y="148590"/>
                    <a:pt x="120968" y="148590"/>
                  </a:cubicBezTo>
                  <a:cubicBezTo>
                    <a:pt x="81915" y="148590"/>
                    <a:pt x="59055" y="164783"/>
                    <a:pt x="59055" y="192405"/>
                  </a:cubicBezTo>
                  <a:cubicBezTo>
                    <a:pt x="60008" y="217170"/>
                    <a:pt x="77153" y="232410"/>
                    <a:pt x="103822" y="232410"/>
                  </a:cubicBezTo>
                  <a:close/>
                </a:path>
              </a:pathLst>
            </a:custGeom>
            <a:grpFill/>
            <a:ln w="9525" cap="flat">
              <a:noFill/>
              <a:prstDash val="solid"/>
              <a:miter/>
            </a:ln>
          </p:spPr>
          <p:txBody>
            <a:bodyPr rtlCol="0" anchor="ctr"/>
            <a:lstStyle/>
            <a:p>
              <a:endParaRPr lang="de-DE"/>
            </a:p>
          </p:txBody>
        </p:sp>
        <p:sp>
          <p:nvSpPr>
            <p:cNvPr id="187" name="Freihandform: Form 186"/>
            <p:cNvSpPr/>
            <p:nvPr/>
          </p:nvSpPr>
          <p:spPr>
            <a:xfrm>
              <a:off x="6299834" y="3097529"/>
              <a:ext cx="162877" cy="391477"/>
            </a:xfrm>
            <a:custGeom>
              <a:avLst/>
              <a:gdLst>
                <a:gd name="connsiteX0" fmla="*/ 162878 w 162877"/>
                <a:gd name="connsiteY0" fmla="*/ 58103 h 391477"/>
                <a:gd name="connsiteX1" fmla="*/ 135255 w 162877"/>
                <a:gd name="connsiteY1" fmla="*/ 52388 h 391477"/>
                <a:gd name="connsiteX2" fmla="*/ 101918 w 162877"/>
                <a:gd name="connsiteY2" fmla="*/ 89535 h 391477"/>
                <a:gd name="connsiteX3" fmla="*/ 101918 w 162877"/>
                <a:gd name="connsiteY3" fmla="*/ 125730 h 391477"/>
                <a:gd name="connsiteX4" fmla="*/ 155258 w 162877"/>
                <a:gd name="connsiteY4" fmla="*/ 125730 h 391477"/>
                <a:gd name="connsiteX5" fmla="*/ 155258 w 162877"/>
                <a:gd name="connsiteY5" fmla="*/ 177165 h 391477"/>
                <a:gd name="connsiteX6" fmla="*/ 102870 w 162877"/>
                <a:gd name="connsiteY6" fmla="*/ 177165 h 391477"/>
                <a:gd name="connsiteX7" fmla="*/ 102870 w 162877"/>
                <a:gd name="connsiteY7" fmla="*/ 391478 h 391477"/>
                <a:gd name="connsiteX8" fmla="*/ 40958 w 162877"/>
                <a:gd name="connsiteY8" fmla="*/ 391478 h 391477"/>
                <a:gd name="connsiteX9" fmla="*/ 40958 w 162877"/>
                <a:gd name="connsiteY9" fmla="*/ 177165 h 391477"/>
                <a:gd name="connsiteX10" fmla="*/ 0 w 162877"/>
                <a:gd name="connsiteY10" fmla="*/ 177165 h 391477"/>
                <a:gd name="connsiteX11" fmla="*/ 0 w 162877"/>
                <a:gd name="connsiteY11" fmla="*/ 126683 h 391477"/>
                <a:gd name="connsiteX12" fmla="*/ 40958 w 162877"/>
                <a:gd name="connsiteY12" fmla="*/ 126683 h 391477"/>
                <a:gd name="connsiteX13" fmla="*/ 40958 w 162877"/>
                <a:gd name="connsiteY13" fmla="*/ 88583 h 391477"/>
                <a:gd name="connsiteX14" fmla="*/ 125730 w 162877"/>
                <a:gd name="connsiteY14" fmla="*/ 0 h 391477"/>
                <a:gd name="connsiteX15" fmla="*/ 162878 w 162877"/>
                <a:gd name="connsiteY15" fmla="*/ 5715 h 391477"/>
                <a:gd name="connsiteX16" fmla="*/ 162878 w 162877"/>
                <a:gd name="connsiteY16" fmla="*/ 58103 h 391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2877" h="391477">
                  <a:moveTo>
                    <a:pt x="162878" y="58103"/>
                  </a:moveTo>
                  <a:cubicBezTo>
                    <a:pt x="154305" y="54293"/>
                    <a:pt x="144780" y="52388"/>
                    <a:pt x="135255" y="52388"/>
                  </a:cubicBezTo>
                  <a:cubicBezTo>
                    <a:pt x="111443" y="52388"/>
                    <a:pt x="101918" y="64770"/>
                    <a:pt x="101918" y="89535"/>
                  </a:cubicBezTo>
                  <a:lnTo>
                    <a:pt x="101918" y="125730"/>
                  </a:lnTo>
                  <a:lnTo>
                    <a:pt x="155258" y="125730"/>
                  </a:lnTo>
                  <a:lnTo>
                    <a:pt x="155258" y="177165"/>
                  </a:lnTo>
                  <a:lnTo>
                    <a:pt x="102870" y="177165"/>
                  </a:lnTo>
                  <a:lnTo>
                    <a:pt x="102870" y="391478"/>
                  </a:lnTo>
                  <a:lnTo>
                    <a:pt x="40958" y="391478"/>
                  </a:lnTo>
                  <a:lnTo>
                    <a:pt x="40958" y="177165"/>
                  </a:lnTo>
                  <a:lnTo>
                    <a:pt x="0" y="177165"/>
                  </a:lnTo>
                  <a:lnTo>
                    <a:pt x="0" y="126683"/>
                  </a:lnTo>
                  <a:lnTo>
                    <a:pt x="40958" y="126683"/>
                  </a:lnTo>
                  <a:lnTo>
                    <a:pt x="40958" y="88583"/>
                  </a:lnTo>
                  <a:cubicBezTo>
                    <a:pt x="40958" y="33338"/>
                    <a:pt x="65722" y="0"/>
                    <a:pt x="125730" y="0"/>
                  </a:cubicBezTo>
                  <a:cubicBezTo>
                    <a:pt x="139065" y="0"/>
                    <a:pt x="152400" y="1905"/>
                    <a:pt x="162878" y="5715"/>
                  </a:cubicBezTo>
                  <a:lnTo>
                    <a:pt x="162878" y="58103"/>
                  </a:lnTo>
                  <a:close/>
                </a:path>
              </a:pathLst>
            </a:custGeom>
            <a:grpFill/>
            <a:ln w="9525" cap="flat">
              <a:noFill/>
              <a:prstDash val="solid"/>
              <a:miter/>
            </a:ln>
          </p:spPr>
          <p:txBody>
            <a:bodyPr rtlCol="0" anchor="ctr"/>
            <a:lstStyle/>
            <a:p>
              <a:endParaRPr lang="de-DE"/>
            </a:p>
          </p:txBody>
        </p:sp>
        <p:sp>
          <p:nvSpPr>
            <p:cNvPr id="188" name="Freihandform: Form 187"/>
            <p:cNvSpPr/>
            <p:nvPr/>
          </p:nvSpPr>
          <p:spPr>
            <a:xfrm>
              <a:off x="6497002" y="3138487"/>
              <a:ext cx="165734" cy="358140"/>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7 w 165734"/>
                <a:gd name="connsiteY9" fmla="*/ 0 h 358140"/>
                <a:gd name="connsiteX10" fmla="*/ 101917 w 165734"/>
                <a:gd name="connsiteY10" fmla="*/ 86677 h 358140"/>
                <a:gd name="connsiteX11" fmla="*/ 165735 w 165734"/>
                <a:gd name="connsiteY11" fmla="*/ 86677 h 358140"/>
                <a:gd name="connsiteX12" fmla="*/ 165735 w 165734"/>
                <a:gd name="connsiteY12" fmla="*/ 138113 h 358140"/>
                <a:gd name="connsiteX13" fmla="*/ 101917 w 165734"/>
                <a:gd name="connsiteY13" fmla="*/ 138113 h 358140"/>
                <a:gd name="connsiteX14" fmla="*/ 101917 w 165734"/>
                <a:gd name="connsiteY14" fmla="*/ 269558 h 358140"/>
                <a:gd name="connsiteX15" fmla="*/ 130492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2"/>
                    <a:pt x="110490" y="304800"/>
                    <a:pt x="130492" y="304800"/>
                  </a:cubicBezTo>
                  <a:cubicBezTo>
                    <a:pt x="141922" y="303847"/>
                    <a:pt x="155257" y="300038"/>
                    <a:pt x="165735" y="295275"/>
                  </a:cubicBezTo>
                  <a:close/>
                </a:path>
              </a:pathLst>
            </a:custGeom>
            <a:grpFill/>
            <a:ln w="9525" cap="flat">
              <a:noFill/>
              <a:prstDash val="solid"/>
              <a:miter/>
            </a:ln>
          </p:spPr>
          <p:txBody>
            <a:bodyPr rtlCol="0" anchor="ctr"/>
            <a:lstStyle/>
            <a:p>
              <a:endParaRPr lang="de-DE"/>
            </a:p>
          </p:txBody>
        </p:sp>
        <p:sp>
          <p:nvSpPr>
            <p:cNvPr id="189" name="Freihandform: Form 188"/>
            <p:cNvSpPr/>
            <p:nvPr/>
          </p:nvSpPr>
          <p:spPr>
            <a:xfrm>
              <a:off x="6725601" y="3100387"/>
              <a:ext cx="61912" cy="389572"/>
            </a:xfrm>
            <a:custGeom>
              <a:avLst/>
              <a:gdLst>
                <a:gd name="connsiteX0" fmla="*/ 61913 w 61912"/>
                <a:gd name="connsiteY0" fmla="*/ 389572 h 389572"/>
                <a:gd name="connsiteX1" fmla="*/ 0 w 61912"/>
                <a:gd name="connsiteY1" fmla="*/ 389572 h 389572"/>
                <a:gd name="connsiteX2" fmla="*/ 0 w 61912"/>
                <a:gd name="connsiteY2" fmla="*/ 14288 h 389572"/>
                <a:gd name="connsiteX3" fmla="*/ 61913 w 61912"/>
                <a:gd name="connsiteY3" fmla="*/ 0 h 389572"/>
                <a:gd name="connsiteX4" fmla="*/ 61913 w 61912"/>
                <a:gd name="connsiteY4" fmla="*/ 389572 h 38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9572">
                  <a:moveTo>
                    <a:pt x="61913" y="389572"/>
                  </a:moveTo>
                  <a:lnTo>
                    <a:pt x="0" y="389572"/>
                  </a:lnTo>
                  <a:lnTo>
                    <a:pt x="0" y="14288"/>
                  </a:lnTo>
                  <a:lnTo>
                    <a:pt x="61913" y="0"/>
                  </a:lnTo>
                  <a:lnTo>
                    <a:pt x="61913" y="389572"/>
                  </a:lnTo>
                  <a:close/>
                </a:path>
              </a:pathLst>
            </a:custGeom>
            <a:grpFill/>
            <a:ln w="9525" cap="flat">
              <a:noFill/>
              <a:prstDash val="solid"/>
              <a:miter/>
            </a:ln>
          </p:spPr>
          <p:txBody>
            <a:bodyPr rtlCol="0" anchor="ctr"/>
            <a:lstStyle/>
            <a:p>
              <a:endParaRPr lang="de-DE"/>
            </a:p>
          </p:txBody>
        </p:sp>
        <p:sp>
          <p:nvSpPr>
            <p:cNvPr id="190" name="Freihandform: Form 189"/>
            <p:cNvSpPr/>
            <p:nvPr/>
          </p:nvSpPr>
          <p:spPr>
            <a:xfrm>
              <a:off x="6861809" y="3105149"/>
              <a:ext cx="79057" cy="384809"/>
            </a:xfrm>
            <a:custGeom>
              <a:avLst/>
              <a:gdLst>
                <a:gd name="connsiteX0" fmla="*/ 79057 w 79057"/>
                <a:gd name="connsiteY0" fmla="*/ 38100 h 384809"/>
                <a:gd name="connsiteX1" fmla="*/ 39052 w 79057"/>
                <a:gd name="connsiteY1" fmla="*/ 76200 h 384809"/>
                <a:gd name="connsiteX2" fmla="*/ 0 w 79057"/>
                <a:gd name="connsiteY2" fmla="*/ 38100 h 384809"/>
                <a:gd name="connsiteX3" fmla="*/ 39052 w 79057"/>
                <a:gd name="connsiteY3" fmla="*/ 0 h 384809"/>
                <a:gd name="connsiteX4" fmla="*/ 79057 w 79057"/>
                <a:gd name="connsiteY4" fmla="*/ 38100 h 384809"/>
                <a:gd name="connsiteX5" fmla="*/ 70485 w 79057"/>
                <a:gd name="connsiteY5" fmla="*/ 384810 h 384809"/>
                <a:gd name="connsiteX6" fmla="*/ 8572 w 79057"/>
                <a:gd name="connsiteY6" fmla="*/ 384810 h 384809"/>
                <a:gd name="connsiteX7" fmla="*/ 8572 w 79057"/>
                <a:gd name="connsiteY7" fmla="*/ 118110 h 384809"/>
                <a:gd name="connsiteX8" fmla="*/ 70485 w 79057"/>
                <a:gd name="connsiteY8" fmla="*/ 118110 h 384809"/>
                <a:gd name="connsiteX9" fmla="*/ 70485 w 79057"/>
                <a:gd name="connsiteY9" fmla="*/ 384810 h 38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09">
                  <a:moveTo>
                    <a:pt x="79057" y="38100"/>
                  </a:moveTo>
                  <a:cubicBezTo>
                    <a:pt x="79057" y="60008"/>
                    <a:pt x="60960" y="76200"/>
                    <a:pt x="39052" y="76200"/>
                  </a:cubicBezTo>
                  <a:cubicBezTo>
                    <a:pt x="17145" y="76200"/>
                    <a:pt x="0" y="60008"/>
                    <a:pt x="0" y="38100"/>
                  </a:cubicBezTo>
                  <a:cubicBezTo>
                    <a:pt x="0" y="16192"/>
                    <a:pt x="18097" y="0"/>
                    <a:pt x="39052" y="0"/>
                  </a:cubicBezTo>
                  <a:cubicBezTo>
                    <a:pt x="60960" y="0"/>
                    <a:pt x="79057" y="16192"/>
                    <a:pt x="79057" y="38100"/>
                  </a:cubicBezTo>
                  <a:close/>
                  <a:moveTo>
                    <a:pt x="70485" y="384810"/>
                  </a:moveTo>
                  <a:lnTo>
                    <a:pt x="8572" y="384810"/>
                  </a:lnTo>
                  <a:lnTo>
                    <a:pt x="8572"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91" name="Freihandform: Form 190"/>
            <p:cNvSpPr/>
            <p:nvPr/>
          </p:nvSpPr>
          <p:spPr>
            <a:xfrm>
              <a:off x="6998969" y="3216591"/>
              <a:ext cx="224790" cy="280035"/>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2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3" y="0"/>
                    <a:pt x="200978" y="15240"/>
                    <a:pt x="224790" y="45720"/>
                  </a:cubicBezTo>
                  <a:lnTo>
                    <a:pt x="181928" y="86678"/>
                  </a:lnTo>
                  <a:cubicBezTo>
                    <a:pt x="166688" y="66675"/>
                    <a:pt x="149543" y="57150"/>
                    <a:pt x="128588" y="57150"/>
                  </a:cubicBezTo>
                  <a:cubicBezTo>
                    <a:pt x="89535" y="57150"/>
                    <a:pt x="62865" y="89535"/>
                    <a:pt x="62865" y="140017"/>
                  </a:cubicBezTo>
                  <a:cubicBezTo>
                    <a:pt x="62865" y="189548"/>
                    <a:pt x="89535" y="222885"/>
                    <a:pt x="128588" y="222885"/>
                  </a:cubicBezTo>
                  <a:cubicBezTo>
                    <a:pt x="149543" y="222885"/>
                    <a:pt x="166688" y="213360"/>
                    <a:pt x="183832" y="193358"/>
                  </a:cubicBezTo>
                  <a:lnTo>
                    <a:pt x="222885" y="237173"/>
                  </a:lnTo>
                  <a:close/>
                </a:path>
              </a:pathLst>
            </a:custGeom>
            <a:grpFill/>
            <a:ln w="9525" cap="flat">
              <a:noFill/>
              <a:prstDash val="solid"/>
              <a:miter/>
            </a:ln>
          </p:spPr>
          <p:txBody>
            <a:bodyPr rtlCol="0" anchor="ctr"/>
            <a:lstStyle/>
            <a:p>
              <a:endParaRPr lang="de-DE"/>
            </a:p>
          </p:txBody>
        </p:sp>
        <p:sp>
          <p:nvSpPr>
            <p:cNvPr id="192" name="Freihandform: Form 191"/>
            <p:cNvSpPr/>
            <p:nvPr/>
          </p:nvSpPr>
          <p:spPr>
            <a:xfrm>
              <a:off x="7277099" y="3101339"/>
              <a:ext cx="229552" cy="389572"/>
            </a:xfrm>
            <a:custGeom>
              <a:avLst/>
              <a:gdLst>
                <a:gd name="connsiteX0" fmla="*/ 229552 w 229552"/>
                <a:gd name="connsiteY0" fmla="*/ 388620 h 389572"/>
                <a:gd name="connsiteX1" fmla="*/ 166688 w 229552"/>
                <a:gd name="connsiteY1" fmla="*/ 388620 h 389572"/>
                <a:gd name="connsiteX2" fmla="*/ 166688 w 229552"/>
                <a:gd name="connsiteY2" fmla="*/ 236220 h 389572"/>
                <a:gd name="connsiteX3" fmla="*/ 117157 w 229552"/>
                <a:gd name="connsiteY3" fmla="*/ 171450 h 389572"/>
                <a:gd name="connsiteX4" fmla="*/ 61913 w 229552"/>
                <a:gd name="connsiteY4" fmla="*/ 236220 h 389572"/>
                <a:gd name="connsiteX5" fmla="*/ 61913 w 229552"/>
                <a:gd name="connsiteY5" fmla="*/ 389573 h 389572"/>
                <a:gd name="connsiteX6" fmla="*/ 0 w 229552"/>
                <a:gd name="connsiteY6" fmla="*/ 389573 h 389572"/>
                <a:gd name="connsiteX7" fmla="*/ 0 w 229552"/>
                <a:gd name="connsiteY7" fmla="*/ 15240 h 389572"/>
                <a:gd name="connsiteX8" fmla="*/ 61913 w 229552"/>
                <a:gd name="connsiteY8" fmla="*/ 0 h 389572"/>
                <a:gd name="connsiteX9" fmla="*/ 61913 w 229552"/>
                <a:gd name="connsiteY9" fmla="*/ 155258 h 389572"/>
                <a:gd name="connsiteX10" fmla="*/ 62865 w 229552"/>
                <a:gd name="connsiteY10" fmla="*/ 155258 h 389572"/>
                <a:gd name="connsiteX11" fmla="*/ 140970 w 229552"/>
                <a:gd name="connsiteY11" fmla="*/ 116205 h 389572"/>
                <a:gd name="connsiteX12" fmla="*/ 228600 w 229552"/>
                <a:gd name="connsiteY12" fmla="*/ 223838 h 389572"/>
                <a:gd name="connsiteX13" fmla="*/ 228600 w 229552"/>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389572">
                  <a:moveTo>
                    <a:pt x="229552" y="388620"/>
                  </a:moveTo>
                  <a:lnTo>
                    <a:pt x="166688" y="388620"/>
                  </a:lnTo>
                  <a:lnTo>
                    <a:pt x="166688" y="236220"/>
                  </a:lnTo>
                  <a:cubicBezTo>
                    <a:pt x="166688" y="197168"/>
                    <a:pt x="154305" y="171450"/>
                    <a:pt x="117157"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7" y="116205"/>
                    <a:pt x="140970" y="116205"/>
                  </a:cubicBezTo>
                  <a:cubicBezTo>
                    <a:pt x="202882" y="116205"/>
                    <a:pt x="228600" y="161925"/>
                    <a:pt x="228600" y="223838"/>
                  </a:cubicBezTo>
                  <a:lnTo>
                    <a:pt x="228600" y="388620"/>
                  </a:lnTo>
                  <a:close/>
                </a:path>
              </a:pathLst>
            </a:custGeom>
            <a:grpFill/>
            <a:ln w="9525" cap="flat">
              <a:noFill/>
              <a:prstDash val="solid"/>
              <a:miter/>
            </a:ln>
          </p:spPr>
          <p:txBody>
            <a:bodyPr rtlCol="0" anchor="ctr"/>
            <a:lstStyle/>
            <a:p>
              <a:endParaRPr lang="de-DE"/>
            </a:p>
          </p:txBody>
        </p:sp>
        <p:sp>
          <p:nvSpPr>
            <p:cNvPr id="193" name="Freihandform: Form 192"/>
            <p:cNvSpPr/>
            <p:nvPr/>
          </p:nvSpPr>
          <p:spPr>
            <a:xfrm>
              <a:off x="7571422" y="3217544"/>
              <a:ext cx="242887" cy="279082"/>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2 w 242887"/>
                <a:gd name="connsiteY8" fmla="*/ 235267 h 279082"/>
                <a:gd name="connsiteX9" fmla="*/ 132397 w 242887"/>
                <a:gd name="connsiteY9" fmla="*/ 279083 h 279082"/>
                <a:gd name="connsiteX10" fmla="*/ 62865 w 242887"/>
                <a:gd name="connsiteY10" fmla="*/ 115252 h 279082"/>
                <a:gd name="connsiteX11" fmla="*/ 183832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7"/>
                    <a:pt x="241935" y="153352"/>
                    <a:pt x="241935" y="160972"/>
                  </a:cubicBezTo>
                  <a:lnTo>
                    <a:pt x="62865" y="160972"/>
                  </a:lnTo>
                  <a:cubicBezTo>
                    <a:pt x="69532" y="201930"/>
                    <a:pt x="94297" y="225742"/>
                    <a:pt x="132397" y="225742"/>
                  </a:cubicBezTo>
                  <a:cubicBezTo>
                    <a:pt x="157163" y="225742"/>
                    <a:pt x="177165" y="216217"/>
                    <a:pt x="198120" y="194310"/>
                  </a:cubicBezTo>
                  <a:lnTo>
                    <a:pt x="237172" y="235267"/>
                  </a:lnTo>
                  <a:cubicBezTo>
                    <a:pt x="206692" y="264795"/>
                    <a:pt x="172402" y="279083"/>
                    <a:pt x="132397" y="279083"/>
                  </a:cubicBezTo>
                  <a:close/>
                  <a:moveTo>
                    <a:pt x="62865" y="115252"/>
                  </a:moveTo>
                  <a:lnTo>
                    <a:pt x="183832" y="115252"/>
                  </a:lnTo>
                  <a:cubicBezTo>
                    <a:pt x="180975" y="74295"/>
                    <a:pt x="160020" y="50482"/>
                    <a:pt x="124777" y="50482"/>
                  </a:cubicBezTo>
                  <a:cubicBezTo>
                    <a:pt x="89535" y="50482"/>
                    <a:pt x="67627" y="74295"/>
                    <a:pt x="62865" y="115252"/>
                  </a:cubicBezTo>
                  <a:close/>
                </a:path>
              </a:pathLst>
            </a:custGeom>
            <a:grpFill/>
            <a:ln w="9525" cap="flat">
              <a:noFill/>
              <a:prstDash val="solid"/>
              <a:miter/>
            </a:ln>
          </p:spPr>
          <p:txBody>
            <a:bodyPr rtlCol="0" anchor="ctr"/>
            <a:lstStyle/>
            <a:p>
              <a:endParaRPr lang="de-DE"/>
            </a:p>
          </p:txBody>
        </p:sp>
        <p:sp>
          <p:nvSpPr>
            <p:cNvPr id="194" name="Freihandform: Form 193"/>
            <p:cNvSpPr/>
            <p:nvPr/>
          </p:nvSpPr>
          <p:spPr>
            <a:xfrm>
              <a:off x="8041956" y="3122294"/>
              <a:ext cx="231457" cy="368617"/>
            </a:xfrm>
            <a:custGeom>
              <a:avLst/>
              <a:gdLst>
                <a:gd name="connsiteX0" fmla="*/ 231457 w 231457"/>
                <a:gd name="connsiteY0" fmla="*/ 60007 h 368617"/>
                <a:gd name="connsiteX1" fmla="*/ 65723 w 231457"/>
                <a:gd name="connsiteY1" fmla="*/ 60007 h 368617"/>
                <a:gd name="connsiteX2" fmla="*/ 65723 w 231457"/>
                <a:gd name="connsiteY2" fmla="*/ 151447 h 368617"/>
                <a:gd name="connsiteX3" fmla="*/ 189548 w 231457"/>
                <a:gd name="connsiteY3" fmla="*/ 151447 h 368617"/>
                <a:gd name="connsiteX4" fmla="*/ 189548 w 231457"/>
                <a:gd name="connsiteY4" fmla="*/ 211455 h 368617"/>
                <a:gd name="connsiteX5" fmla="*/ 65723 w 231457"/>
                <a:gd name="connsiteY5" fmla="*/ 211455 h 368617"/>
                <a:gd name="connsiteX6" fmla="*/ 65723 w 231457"/>
                <a:gd name="connsiteY6" fmla="*/ 368617 h 368617"/>
                <a:gd name="connsiteX7" fmla="*/ 0 w 231457"/>
                <a:gd name="connsiteY7" fmla="*/ 368617 h 368617"/>
                <a:gd name="connsiteX8" fmla="*/ 0 w 231457"/>
                <a:gd name="connsiteY8" fmla="*/ 0 h 368617"/>
                <a:gd name="connsiteX9" fmla="*/ 231457 w 231457"/>
                <a:gd name="connsiteY9" fmla="*/ 0 h 368617"/>
                <a:gd name="connsiteX10" fmla="*/ 231457 w 231457"/>
                <a:gd name="connsiteY10" fmla="*/ 60007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1457" h="368617">
                  <a:moveTo>
                    <a:pt x="231457" y="60007"/>
                  </a:moveTo>
                  <a:lnTo>
                    <a:pt x="65723" y="60007"/>
                  </a:lnTo>
                  <a:lnTo>
                    <a:pt x="65723" y="151447"/>
                  </a:lnTo>
                  <a:lnTo>
                    <a:pt x="189548" y="151447"/>
                  </a:lnTo>
                  <a:lnTo>
                    <a:pt x="189548" y="211455"/>
                  </a:lnTo>
                  <a:lnTo>
                    <a:pt x="65723" y="211455"/>
                  </a:lnTo>
                  <a:lnTo>
                    <a:pt x="65723" y="368617"/>
                  </a:lnTo>
                  <a:lnTo>
                    <a:pt x="0" y="368617"/>
                  </a:lnTo>
                  <a:lnTo>
                    <a:pt x="0" y="0"/>
                  </a:lnTo>
                  <a:lnTo>
                    <a:pt x="231457" y="0"/>
                  </a:lnTo>
                  <a:lnTo>
                    <a:pt x="231457" y="60007"/>
                  </a:lnTo>
                  <a:close/>
                </a:path>
              </a:pathLst>
            </a:custGeom>
            <a:grpFill/>
            <a:ln w="9525" cap="flat">
              <a:noFill/>
              <a:prstDash val="solid"/>
              <a:miter/>
            </a:ln>
          </p:spPr>
          <p:txBody>
            <a:bodyPr rtlCol="0" anchor="ctr"/>
            <a:lstStyle/>
            <a:p>
              <a:endParaRPr lang="de-DE"/>
            </a:p>
          </p:txBody>
        </p:sp>
        <p:sp>
          <p:nvSpPr>
            <p:cNvPr id="195" name="Freihandform: Form 194"/>
            <p:cNvSpPr/>
            <p:nvPr/>
          </p:nvSpPr>
          <p:spPr>
            <a:xfrm>
              <a:off x="8285780" y="3217544"/>
              <a:ext cx="225758" cy="279082"/>
            </a:xfrm>
            <a:custGeom>
              <a:avLst/>
              <a:gdLst>
                <a:gd name="connsiteX0" fmla="*/ 114317 w 225758"/>
                <a:gd name="connsiteY0" fmla="*/ 107633 h 279082"/>
                <a:gd name="connsiteX1" fmla="*/ 164799 w 225758"/>
                <a:gd name="connsiteY1" fmla="*/ 113347 h 279082"/>
                <a:gd name="connsiteX2" fmla="*/ 164799 w 225758"/>
                <a:gd name="connsiteY2" fmla="*/ 103822 h 279082"/>
                <a:gd name="connsiteX3" fmla="*/ 105744 w 225758"/>
                <a:gd name="connsiteY3" fmla="*/ 52388 h 279082"/>
                <a:gd name="connsiteX4" fmla="*/ 38117 w 225758"/>
                <a:gd name="connsiteY4" fmla="*/ 67627 h 279082"/>
                <a:gd name="connsiteX5" fmla="*/ 24781 w 225758"/>
                <a:gd name="connsiteY5" fmla="*/ 15240 h 279082"/>
                <a:gd name="connsiteX6" fmla="*/ 112412 w 225758"/>
                <a:gd name="connsiteY6" fmla="*/ 0 h 279082"/>
                <a:gd name="connsiteX7" fmla="*/ 225759 w 225758"/>
                <a:gd name="connsiteY7" fmla="*/ 102870 h 279082"/>
                <a:gd name="connsiteX8" fmla="*/ 225759 w 225758"/>
                <a:gd name="connsiteY8" fmla="*/ 273367 h 279082"/>
                <a:gd name="connsiteX9" fmla="*/ 166704 w 225758"/>
                <a:gd name="connsiteY9" fmla="*/ 273367 h 279082"/>
                <a:gd name="connsiteX10" fmla="*/ 166704 w 225758"/>
                <a:gd name="connsiteY10" fmla="*/ 244792 h 279082"/>
                <a:gd name="connsiteX11" fmla="*/ 165751 w 225758"/>
                <a:gd name="connsiteY11" fmla="*/ 244792 h 279082"/>
                <a:gd name="connsiteX12" fmla="*/ 87646 w 225758"/>
                <a:gd name="connsiteY12" fmla="*/ 279083 h 279082"/>
                <a:gd name="connsiteX13" fmla="*/ 17 w 225758"/>
                <a:gd name="connsiteY13" fmla="*/ 194310 h 279082"/>
                <a:gd name="connsiteX14" fmla="*/ 114317 w 225758"/>
                <a:gd name="connsiteY14" fmla="*/ 107633 h 279082"/>
                <a:gd name="connsiteX15" fmla="*/ 103839 w 225758"/>
                <a:gd name="connsiteY15" fmla="*/ 232410 h 279082"/>
                <a:gd name="connsiteX16" fmla="*/ 164799 w 225758"/>
                <a:gd name="connsiteY16" fmla="*/ 200025 h 279082"/>
                <a:gd name="connsiteX17" fmla="*/ 164799 w 225758"/>
                <a:gd name="connsiteY17" fmla="*/ 153352 h 279082"/>
                <a:gd name="connsiteX18" fmla="*/ 120984 w 225758"/>
                <a:gd name="connsiteY18" fmla="*/ 148590 h 279082"/>
                <a:gd name="connsiteX19" fmla="*/ 59071 w 225758"/>
                <a:gd name="connsiteY19" fmla="*/ 192405 h 279082"/>
                <a:gd name="connsiteX20" fmla="*/ 103839 w 225758"/>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58" h="279082">
                  <a:moveTo>
                    <a:pt x="114317" y="107633"/>
                  </a:moveTo>
                  <a:cubicBezTo>
                    <a:pt x="131462" y="107633"/>
                    <a:pt x="147654" y="108585"/>
                    <a:pt x="164799" y="113347"/>
                  </a:cubicBezTo>
                  <a:lnTo>
                    <a:pt x="164799" y="103822"/>
                  </a:lnTo>
                  <a:cubicBezTo>
                    <a:pt x="164799" y="69532"/>
                    <a:pt x="144796" y="52388"/>
                    <a:pt x="105744" y="52388"/>
                  </a:cubicBezTo>
                  <a:cubicBezTo>
                    <a:pt x="83837" y="52388"/>
                    <a:pt x="60024" y="57150"/>
                    <a:pt x="38117" y="67627"/>
                  </a:cubicBezTo>
                  <a:lnTo>
                    <a:pt x="24781" y="15240"/>
                  </a:lnTo>
                  <a:cubicBezTo>
                    <a:pt x="49546" y="5715"/>
                    <a:pt x="81931" y="0"/>
                    <a:pt x="112412" y="0"/>
                  </a:cubicBezTo>
                  <a:cubicBezTo>
                    <a:pt x="187659" y="0"/>
                    <a:pt x="225759" y="35242"/>
                    <a:pt x="225759" y="102870"/>
                  </a:cubicBezTo>
                  <a:lnTo>
                    <a:pt x="225759" y="273367"/>
                  </a:lnTo>
                  <a:lnTo>
                    <a:pt x="166704" y="273367"/>
                  </a:lnTo>
                  <a:lnTo>
                    <a:pt x="166704" y="244792"/>
                  </a:lnTo>
                  <a:lnTo>
                    <a:pt x="165751" y="244792"/>
                  </a:lnTo>
                  <a:cubicBezTo>
                    <a:pt x="142892" y="268605"/>
                    <a:pt x="119079" y="279083"/>
                    <a:pt x="87646" y="279083"/>
                  </a:cubicBezTo>
                  <a:cubicBezTo>
                    <a:pt x="34306" y="279083"/>
                    <a:pt x="17" y="245745"/>
                    <a:pt x="17" y="194310"/>
                  </a:cubicBezTo>
                  <a:cubicBezTo>
                    <a:pt x="-936" y="138113"/>
                    <a:pt x="39069" y="107633"/>
                    <a:pt x="114317" y="107633"/>
                  </a:cubicBezTo>
                  <a:close/>
                  <a:moveTo>
                    <a:pt x="103839" y="232410"/>
                  </a:moveTo>
                  <a:cubicBezTo>
                    <a:pt x="126699" y="232410"/>
                    <a:pt x="147654" y="220980"/>
                    <a:pt x="164799" y="200025"/>
                  </a:cubicBezTo>
                  <a:lnTo>
                    <a:pt x="164799" y="153352"/>
                  </a:lnTo>
                  <a:cubicBezTo>
                    <a:pt x="150512" y="149542"/>
                    <a:pt x="135271" y="148590"/>
                    <a:pt x="120984" y="148590"/>
                  </a:cubicBezTo>
                  <a:cubicBezTo>
                    <a:pt x="81931" y="148590"/>
                    <a:pt x="59071" y="164783"/>
                    <a:pt x="59071" y="192405"/>
                  </a:cubicBezTo>
                  <a:cubicBezTo>
                    <a:pt x="59071" y="217170"/>
                    <a:pt x="76217" y="232410"/>
                    <a:pt x="103839" y="232410"/>
                  </a:cubicBezTo>
                  <a:close/>
                </a:path>
              </a:pathLst>
            </a:custGeom>
            <a:grpFill/>
            <a:ln w="9525" cap="flat">
              <a:noFill/>
              <a:prstDash val="solid"/>
              <a:miter/>
            </a:ln>
          </p:spPr>
          <p:txBody>
            <a:bodyPr rtlCol="0" anchor="ctr"/>
            <a:lstStyle/>
            <a:p>
              <a:endParaRPr lang="de-DE"/>
            </a:p>
          </p:txBody>
        </p:sp>
        <p:sp>
          <p:nvSpPr>
            <p:cNvPr id="196" name="Freihandform: Form 195"/>
            <p:cNvSpPr/>
            <p:nvPr/>
          </p:nvSpPr>
          <p:spPr>
            <a:xfrm>
              <a:off x="8590597" y="3101339"/>
              <a:ext cx="234314" cy="389572"/>
            </a:xfrm>
            <a:custGeom>
              <a:avLst/>
              <a:gdLst>
                <a:gd name="connsiteX0" fmla="*/ 0 w 234314"/>
                <a:gd name="connsiteY0" fmla="*/ 15240 h 389572"/>
                <a:gd name="connsiteX1" fmla="*/ 61913 w 234314"/>
                <a:gd name="connsiteY1" fmla="*/ 0 h 389572"/>
                <a:gd name="connsiteX2" fmla="*/ 61913 w 234314"/>
                <a:gd name="connsiteY2" fmla="*/ 234315 h 389572"/>
                <a:gd name="connsiteX3" fmla="*/ 62865 w 234314"/>
                <a:gd name="connsiteY3" fmla="*/ 234315 h 389572"/>
                <a:gd name="connsiteX4" fmla="*/ 150495 w 234314"/>
                <a:gd name="connsiteY4" fmla="*/ 122873 h 389572"/>
                <a:gd name="connsiteX5" fmla="*/ 224790 w 234314"/>
                <a:gd name="connsiteY5" fmla="*/ 122873 h 389572"/>
                <a:gd name="connsiteX6" fmla="*/ 137160 w 234314"/>
                <a:gd name="connsiteY6" fmla="*/ 227648 h 389572"/>
                <a:gd name="connsiteX7" fmla="*/ 234315 w 234314"/>
                <a:gd name="connsiteY7" fmla="*/ 389573 h 389572"/>
                <a:gd name="connsiteX8" fmla="*/ 160020 w 234314"/>
                <a:gd name="connsiteY8" fmla="*/ 389573 h 389572"/>
                <a:gd name="connsiteX9" fmla="*/ 93345 w 234314"/>
                <a:gd name="connsiteY9" fmla="*/ 274320 h 389572"/>
                <a:gd name="connsiteX10" fmla="*/ 62865 w 234314"/>
                <a:gd name="connsiteY10" fmla="*/ 308610 h 389572"/>
                <a:gd name="connsiteX11" fmla="*/ 62865 w 234314"/>
                <a:gd name="connsiteY11" fmla="*/ 389573 h 389572"/>
                <a:gd name="connsiteX12" fmla="*/ 952 w 234314"/>
                <a:gd name="connsiteY12" fmla="*/ 389573 h 389572"/>
                <a:gd name="connsiteX13" fmla="*/ 952 w 234314"/>
                <a:gd name="connsiteY13" fmla="*/ 1524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4314" h="389572">
                  <a:moveTo>
                    <a:pt x="0" y="15240"/>
                  </a:moveTo>
                  <a:lnTo>
                    <a:pt x="61913" y="0"/>
                  </a:lnTo>
                  <a:lnTo>
                    <a:pt x="61913" y="234315"/>
                  </a:lnTo>
                  <a:lnTo>
                    <a:pt x="62865" y="234315"/>
                  </a:lnTo>
                  <a:lnTo>
                    <a:pt x="150495" y="122873"/>
                  </a:lnTo>
                  <a:lnTo>
                    <a:pt x="224790" y="122873"/>
                  </a:lnTo>
                  <a:lnTo>
                    <a:pt x="137160" y="227648"/>
                  </a:lnTo>
                  <a:lnTo>
                    <a:pt x="234315" y="389573"/>
                  </a:lnTo>
                  <a:lnTo>
                    <a:pt x="160020" y="389573"/>
                  </a:lnTo>
                  <a:lnTo>
                    <a:pt x="93345" y="274320"/>
                  </a:lnTo>
                  <a:lnTo>
                    <a:pt x="62865" y="308610"/>
                  </a:lnTo>
                  <a:lnTo>
                    <a:pt x="62865" y="389573"/>
                  </a:lnTo>
                  <a:lnTo>
                    <a:pt x="952" y="389573"/>
                  </a:lnTo>
                  <a:lnTo>
                    <a:pt x="952" y="15240"/>
                  </a:lnTo>
                  <a:close/>
                </a:path>
              </a:pathLst>
            </a:custGeom>
            <a:grpFill/>
            <a:ln w="9525" cap="flat">
              <a:noFill/>
              <a:prstDash val="solid"/>
              <a:miter/>
            </a:ln>
          </p:spPr>
          <p:txBody>
            <a:bodyPr rtlCol="0" anchor="ctr"/>
            <a:lstStyle/>
            <a:p>
              <a:endParaRPr lang="de-DE"/>
            </a:p>
          </p:txBody>
        </p:sp>
        <p:sp>
          <p:nvSpPr>
            <p:cNvPr id="197" name="Freihandform: Form 196"/>
            <p:cNvSpPr/>
            <p:nvPr/>
          </p:nvSpPr>
          <p:spPr>
            <a:xfrm>
              <a:off x="8870631" y="3224212"/>
              <a:ext cx="229552" cy="273367"/>
            </a:xfrm>
            <a:custGeom>
              <a:avLst/>
              <a:gdLst>
                <a:gd name="connsiteX0" fmla="*/ 62865 w 229552"/>
                <a:gd name="connsiteY0" fmla="*/ 160020 h 273367"/>
                <a:gd name="connsiteX1" fmla="*/ 116205 w 229552"/>
                <a:gd name="connsiteY1" fmla="*/ 216217 h 273367"/>
                <a:gd name="connsiteX2" fmla="*/ 167640 w 229552"/>
                <a:gd name="connsiteY2" fmla="*/ 160020 h 273367"/>
                <a:gd name="connsiteX3" fmla="*/ 167640 w 229552"/>
                <a:gd name="connsiteY3" fmla="*/ 0 h 273367"/>
                <a:gd name="connsiteX4" fmla="*/ 229553 w 229552"/>
                <a:gd name="connsiteY4" fmla="*/ 0 h 273367"/>
                <a:gd name="connsiteX5" fmla="*/ 229553 w 229552"/>
                <a:gd name="connsiteY5" fmla="*/ 161925 h 273367"/>
                <a:gd name="connsiteX6" fmla="*/ 117157 w 229552"/>
                <a:gd name="connsiteY6" fmla="*/ 273367 h 273367"/>
                <a:gd name="connsiteX7" fmla="*/ 0 w 229552"/>
                <a:gd name="connsiteY7" fmla="*/ 162878 h 273367"/>
                <a:gd name="connsiteX8" fmla="*/ 0 w 229552"/>
                <a:gd name="connsiteY8" fmla="*/ 952 h 273367"/>
                <a:gd name="connsiteX9" fmla="*/ 61913 w 229552"/>
                <a:gd name="connsiteY9" fmla="*/ 952 h 273367"/>
                <a:gd name="connsiteX10" fmla="*/ 61913 w 229552"/>
                <a:gd name="connsiteY10" fmla="*/ 160020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552" h="273367">
                  <a:moveTo>
                    <a:pt x="62865" y="160020"/>
                  </a:moveTo>
                  <a:cubicBezTo>
                    <a:pt x="62865" y="196215"/>
                    <a:pt x="80963" y="216217"/>
                    <a:pt x="116205" y="216217"/>
                  </a:cubicBezTo>
                  <a:cubicBezTo>
                    <a:pt x="150495" y="216217"/>
                    <a:pt x="167640" y="197167"/>
                    <a:pt x="167640" y="160020"/>
                  </a:cubicBezTo>
                  <a:lnTo>
                    <a:pt x="167640" y="0"/>
                  </a:lnTo>
                  <a:lnTo>
                    <a:pt x="229553" y="0"/>
                  </a:lnTo>
                  <a:lnTo>
                    <a:pt x="229553" y="161925"/>
                  </a:lnTo>
                  <a:cubicBezTo>
                    <a:pt x="229553" y="232410"/>
                    <a:pt x="190500" y="273367"/>
                    <a:pt x="117157" y="273367"/>
                  </a:cubicBezTo>
                  <a:cubicBezTo>
                    <a:pt x="44768" y="273367"/>
                    <a:pt x="0" y="232410"/>
                    <a:pt x="0" y="162878"/>
                  </a:cubicBezTo>
                  <a:lnTo>
                    <a:pt x="0" y="952"/>
                  </a:lnTo>
                  <a:lnTo>
                    <a:pt x="61913" y="952"/>
                  </a:lnTo>
                  <a:lnTo>
                    <a:pt x="61913" y="160020"/>
                  </a:lnTo>
                  <a:close/>
                </a:path>
              </a:pathLst>
            </a:custGeom>
            <a:grpFill/>
            <a:ln w="9525" cap="flat">
              <a:noFill/>
              <a:prstDash val="solid"/>
              <a:miter/>
            </a:ln>
          </p:spPr>
          <p:txBody>
            <a:bodyPr rtlCol="0" anchor="ctr"/>
            <a:lstStyle/>
            <a:p>
              <a:endParaRPr lang="de-DE"/>
            </a:p>
          </p:txBody>
        </p:sp>
        <p:sp>
          <p:nvSpPr>
            <p:cNvPr id="198" name="Freihandform: Form 197"/>
            <p:cNvSpPr/>
            <p:nvPr/>
          </p:nvSpPr>
          <p:spPr>
            <a:xfrm>
              <a:off x="9180194" y="3100387"/>
              <a:ext cx="61912" cy="389572"/>
            </a:xfrm>
            <a:custGeom>
              <a:avLst/>
              <a:gdLst>
                <a:gd name="connsiteX0" fmla="*/ 61913 w 61912"/>
                <a:gd name="connsiteY0" fmla="*/ 389572 h 389572"/>
                <a:gd name="connsiteX1" fmla="*/ 0 w 61912"/>
                <a:gd name="connsiteY1" fmla="*/ 389572 h 389572"/>
                <a:gd name="connsiteX2" fmla="*/ 0 w 61912"/>
                <a:gd name="connsiteY2" fmla="*/ 14288 h 389572"/>
                <a:gd name="connsiteX3" fmla="*/ 61913 w 61912"/>
                <a:gd name="connsiteY3" fmla="*/ 0 h 389572"/>
                <a:gd name="connsiteX4" fmla="*/ 61913 w 61912"/>
                <a:gd name="connsiteY4" fmla="*/ 389572 h 38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9572">
                  <a:moveTo>
                    <a:pt x="61913" y="389572"/>
                  </a:moveTo>
                  <a:lnTo>
                    <a:pt x="0" y="389572"/>
                  </a:lnTo>
                  <a:lnTo>
                    <a:pt x="0" y="14288"/>
                  </a:lnTo>
                  <a:lnTo>
                    <a:pt x="61913" y="0"/>
                  </a:lnTo>
                  <a:lnTo>
                    <a:pt x="61913" y="389572"/>
                  </a:lnTo>
                  <a:close/>
                </a:path>
              </a:pathLst>
            </a:custGeom>
            <a:grpFill/>
            <a:ln w="9525" cap="flat">
              <a:noFill/>
              <a:prstDash val="solid"/>
              <a:miter/>
            </a:ln>
          </p:spPr>
          <p:txBody>
            <a:bodyPr rtlCol="0" anchor="ctr"/>
            <a:lstStyle/>
            <a:p>
              <a:endParaRPr lang="de-DE"/>
            </a:p>
          </p:txBody>
        </p:sp>
        <p:sp>
          <p:nvSpPr>
            <p:cNvPr id="199" name="Freihandform: Form 198"/>
            <p:cNvSpPr/>
            <p:nvPr/>
          </p:nvSpPr>
          <p:spPr>
            <a:xfrm>
              <a:off x="9297351" y="3138487"/>
              <a:ext cx="165735" cy="358140"/>
            </a:xfrm>
            <a:custGeom>
              <a:avLst/>
              <a:gdLst>
                <a:gd name="connsiteX0" fmla="*/ 165735 w 165735"/>
                <a:gd name="connsiteY0" fmla="*/ 295275 h 358140"/>
                <a:gd name="connsiteX1" fmla="*/ 165735 w 165735"/>
                <a:gd name="connsiteY1" fmla="*/ 348615 h 358140"/>
                <a:gd name="connsiteX2" fmla="*/ 113348 w 165735"/>
                <a:gd name="connsiteY2" fmla="*/ 358140 h 358140"/>
                <a:gd name="connsiteX3" fmla="*/ 40958 w 165735"/>
                <a:gd name="connsiteY3" fmla="*/ 282892 h 358140"/>
                <a:gd name="connsiteX4" fmla="*/ 40958 w 165735"/>
                <a:gd name="connsiteY4" fmla="*/ 137160 h 358140"/>
                <a:gd name="connsiteX5" fmla="*/ 0 w 165735"/>
                <a:gd name="connsiteY5" fmla="*/ 137160 h 358140"/>
                <a:gd name="connsiteX6" fmla="*/ 0 w 165735"/>
                <a:gd name="connsiteY6" fmla="*/ 85725 h 358140"/>
                <a:gd name="connsiteX7" fmla="*/ 40005 w 165735"/>
                <a:gd name="connsiteY7" fmla="*/ 85725 h 358140"/>
                <a:gd name="connsiteX8" fmla="*/ 40005 w 165735"/>
                <a:gd name="connsiteY8" fmla="*/ 13335 h 358140"/>
                <a:gd name="connsiteX9" fmla="*/ 101918 w 165735"/>
                <a:gd name="connsiteY9" fmla="*/ 0 h 358140"/>
                <a:gd name="connsiteX10" fmla="*/ 101918 w 165735"/>
                <a:gd name="connsiteY10" fmla="*/ 86677 h 358140"/>
                <a:gd name="connsiteX11" fmla="*/ 165735 w 165735"/>
                <a:gd name="connsiteY11" fmla="*/ 86677 h 358140"/>
                <a:gd name="connsiteX12" fmla="*/ 165735 w 165735"/>
                <a:gd name="connsiteY12" fmla="*/ 138113 h 358140"/>
                <a:gd name="connsiteX13" fmla="*/ 101918 w 165735"/>
                <a:gd name="connsiteY13" fmla="*/ 138113 h 358140"/>
                <a:gd name="connsiteX14" fmla="*/ 101918 w 165735"/>
                <a:gd name="connsiteY14" fmla="*/ 269558 h 358140"/>
                <a:gd name="connsiteX15" fmla="*/ 130493 w 165735"/>
                <a:gd name="connsiteY15" fmla="*/ 304800 h 358140"/>
                <a:gd name="connsiteX16" fmla="*/ 165735 w 165735"/>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5" h="358140">
                  <a:moveTo>
                    <a:pt x="165735" y="295275"/>
                  </a:moveTo>
                  <a:lnTo>
                    <a:pt x="165735" y="348615"/>
                  </a:lnTo>
                  <a:cubicBezTo>
                    <a:pt x="152400" y="355283"/>
                    <a:pt x="131445" y="358140"/>
                    <a:pt x="113348"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2"/>
                    <a:pt x="110490" y="304800"/>
                    <a:pt x="130493" y="304800"/>
                  </a:cubicBezTo>
                  <a:cubicBezTo>
                    <a:pt x="141923" y="303847"/>
                    <a:pt x="155258" y="300038"/>
                    <a:pt x="165735" y="295275"/>
                  </a:cubicBezTo>
                  <a:close/>
                </a:path>
              </a:pathLst>
            </a:custGeom>
            <a:grpFill/>
            <a:ln w="9525" cap="flat">
              <a:noFill/>
              <a:prstDash val="solid"/>
              <a:miter/>
            </a:ln>
          </p:spPr>
          <p:txBody>
            <a:bodyPr rtlCol="0" anchor="ctr"/>
            <a:lstStyle/>
            <a:p>
              <a:endParaRPr lang="de-DE"/>
            </a:p>
          </p:txBody>
        </p:sp>
        <p:sp>
          <p:nvSpPr>
            <p:cNvPr id="200" name="Freihandform: Form 199"/>
            <p:cNvSpPr/>
            <p:nvPr/>
          </p:nvSpPr>
          <p:spPr>
            <a:xfrm>
              <a:off x="9511664" y="3109912"/>
              <a:ext cx="225742" cy="386715"/>
            </a:xfrm>
            <a:custGeom>
              <a:avLst/>
              <a:gdLst>
                <a:gd name="connsiteX0" fmla="*/ 114300 w 225742"/>
                <a:gd name="connsiteY0" fmla="*/ 215265 h 386715"/>
                <a:gd name="connsiteX1" fmla="*/ 164783 w 225742"/>
                <a:gd name="connsiteY1" fmla="*/ 220980 h 386715"/>
                <a:gd name="connsiteX2" fmla="*/ 164783 w 225742"/>
                <a:gd name="connsiteY2" fmla="*/ 211455 h 386715"/>
                <a:gd name="connsiteX3" fmla="*/ 105728 w 225742"/>
                <a:gd name="connsiteY3" fmla="*/ 160020 h 386715"/>
                <a:gd name="connsiteX4" fmla="*/ 38100 w 225742"/>
                <a:gd name="connsiteY4" fmla="*/ 175260 h 386715"/>
                <a:gd name="connsiteX5" fmla="*/ 24765 w 225742"/>
                <a:gd name="connsiteY5" fmla="*/ 122873 h 386715"/>
                <a:gd name="connsiteX6" fmla="*/ 112395 w 225742"/>
                <a:gd name="connsiteY6" fmla="*/ 107633 h 386715"/>
                <a:gd name="connsiteX7" fmla="*/ 225743 w 225742"/>
                <a:gd name="connsiteY7" fmla="*/ 210503 h 386715"/>
                <a:gd name="connsiteX8" fmla="*/ 225743 w 225742"/>
                <a:gd name="connsiteY8" fmla="*/ 381000 h 386715"/>
                <a:gd name="connsiteX9" fmla="*/ 166688 w 225742"/>
                <a:gd name="connsiteY9" fmla="*/ 381000 h 386715"/>
                <a:gd name="connsiteX10" fmla="*/ 166688 w 225742"/>
                <a:gd name="connsiteY10" fmla="*/ 352425 h 386715"/>
                <a:gd name="connsiteX11" fmla="*/ 165735 w 225742"/>
                <a:gd name="connsiteY11" fmla="*/ 352425 h 386715"/>
                <a:gd name="connsiteX12" fmla="*/ 87630 w 225742"/>
                <a:gd name="connsiteY12" fmla="*/ 386715 h 386715"/>
                <a:gd name="connsiteX13" fmla="*/ 0 w 225742"/>
                <a:gd name="connsiteY13" fmla="*/ 301942 h 386715"/>
                <a:gd name="connsiteX14" fmla="*/ 114300 w 225742"/>
                <a:gd name="connsiteY14" fmla="*/ 215265 h 386715"/>
                <a:gd name="connsiteX15" fmla="*/ 63818 w 225742"/>
                <a:gd name="connsiteY15" fmla="*/ 72390 h 386715"/>
                <a:gd name="connsiteX16" fmla="*/ 26670 w 225742"/>
                <a:gd name="connsiteY16" fmla="*/ 36195 h 386715"/>
                <a:gd name="connsiteX17" fmla="*/ 63818 w 225742"/>
                <a:gd name="connsiteY17" fmla="*/ 0 h 386715"/>
                <a:gd name="connsiteX18" fmla="*/ 100965 w 225742"/>
                <a:gd name="connsiteY18" fmla="*/ 36195 h 386715"/>
                <a:gd name="connsiteX19" fmla="*/ 63818 w 225742"/>
                <a:gd name="connsiteY19" fmla="*/ 72390 h 386715"/>
                <a:gd name="connsiteX20" fmla="*/ 103823 w 225742"/>
                <a:gd name="connsiteY20" fmla="*/ 340042 h 386715"/>
                <a:gd name="connsiteX21" fmla="*/ 164783 w 225742"/>
                <a:gd name="connsiteY21" fmla="*/ 307658 h 386715"/>
                <a:gd name="connsiteX22" fmla="*/ 164783 w 225742"/>
                <a:gd name="connsiteY22" fmla="*/ 260985 h 386715"/>
                <a:gd name="connsiteX23" fmla="*/ 120968 w 225742"/>
                <a:gd name="connsiteY23" fmla="*/ 256222 h 386715"/>
                <a:gd name="connsiteX24" fmla="*/ 59055 w 225742"/>
                <a:gd name="connsiteY24" fmla="*/ 300038 h 386715"/>
                <a:gd name="connsiteX25" fmla="*/ 103823 w 225742"/>
                <a:gd name="connsiteY25" fmla="*/ 340042 h 386715"/>
                <a:gd name="connsiteX26" fmla="*/ 172403 w 225742"/>
                <a:gd name="connsiteY26" fmla="*/ 72390 h 386715"/>
                <a:gd name="connsiteX27" fmla="*/ 135255 w 225742"/>
                <a:gd name="connsiteY27" fmla="*/ 36195 h 386715"/>
                <a:gd name="connsiteX28" fmla="*/ 172403 w 225742"/>
                <a:gd name="connsiteY28" fmla="*/ 0 h 386715"/>
                <a:gd name="connsiteX29" fmla="*/ 209550 w 225742"/>
                <a:gd name="connsiteY29" fmla="*/ 36195 h 386715"/>
                <a:gd name="connsiteX30" fmla="*/ 172403 w 225742"/>
                <a:gd name="connsiteY30" fmla="*/ 72390 h 386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5">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3"/>
                    <a:pt x="112395" y="107633"/>
                  </a:cubicBezTo>
                  <a:cubicBezTo>
                    <a:pt x="187643" y="107633"/>
                    <a:pt x="225743" y="142875"/>
                    <a:pt x="225743" y="210503"/>
                  </a:cubicBezTo>
                  <a:lnTo>
                    <a:pt x="225743"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8" y="72390"/>
                  </a:moveTo>
                  <a:cubicBezTo>
                    <a:pt x="43815" y="72390"/>
                    <a:pt x="26670" y="55245"/>
                    <a:pt x="26670" y="36195"/>
                  </a:cubicBezTo>
                  <a:cubicBezTo>
                    <a:pt x="26670" y="17145"/>
                    <a:pt x="43815" y="0"/>
                    <a:pt x="63818" y="0"/>
                  </a:cubicBezTo>
                  <a:cubicBezTo>
                    <a:pt x="83820" y="0"/>
                    <a:pt x="100965" y="17145"/>
                    <a:pt x="100965" y="36195"/>
                  </a:cubicBezTo>
                  <a:cubicBezTo>
                    <a:pt x="100965" y="56198"/>
                    <a:pt x="83820" y="72390"/>
                    <a:pt x="63818" y="72390"/>
                  </a:cubicBezTo>
                  <a:close/>
                  <a:moveTo>
                    <a:pt x="103823" y="340042"/>
                  </a:moveTo>
                  <a:cubicBezTo>
                    <a:pt x="126683" y="340042"/>
                    <a:pt x="147638" y="328613"/>
                    <a:pt x="164783" y="307658"/>
                  </a:cubicBezTo>
                  <a:lnTo>
                    <a:pt x="164783" y="260985"/>
                  </a:lnTo>
                  <a:cubicBezTo>
                    <a:pt x="150495" y="257175"/>
                    <a:pt x="135255" y="256222"/>
                    <a:pt x="120968" y="256222"/>
                  </a:cubicBezTo>
                  <a:cubicBezTo>
                    <a:pt x="81915" y="256222"/>
                    <a:pt x="59055" y="272415"/>
                    <a:pt x="59055" y="300038"/>
                  </a:cubicBezTo>
                  <a:cubicBezTo>
                    <a:pt x="59055" y="324803"/>
                    <a:pt x="76200" y="340042"/>
                    <a:pt x="103823"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grpFill/>
            <a:ln w="9525" cap="flat">
              <a:noFill/>
              <a:prstDash val="solid"/>
              <a:miter/>
            </a:ln>
          </p:spPr>
          <p:txBody>
            <a:bodyPr rtlCol="0" anchor="ctr"/>
            <a:lstStyle/>
            <a:p>
              <a:endParaRPr lang="de-DE"/>
            </a:p>
          </p:txBody>
        </p:sp>
        <p:sp>
          <p:nvSpPr>
            <p:cNvPr id="201" name="Freihandform: Form 200"/>
            <p:cNvSpPr/>
            <p:nvPr/>
          </p:nvSpPr>
          <p:spPr>
            <a:xfrm>
              <a:off x="9785984" y="3138487"/>
              <a:ext cx="165734" cy="358140"/>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7 w 165734"/>
                <a:gd name="connsiteY9" fmla="*/ 0 h 358140"/>
                <a:gd name="connsiteX10" fmla="*/ 101917 w 165734"/>
                <a:gd name="connsiteY10" fmla="*/ 86677 h 358140"/>
                <a:gd name="connsiteX11" fmla="*/ 165735 w 165734"/>
                <a:gd name="connsiteY11" fmla="*/ 86677 h 358140"/>
                <a:gd name="connsiteX12" fmla="*/ 165735 w 165734"/>
                <a:gd name="connsiteY12" fmla="*/ 138113 h 358140"/>
                <a:gd name="connsiteX13" fmla="*/ 101917 w 165734"/>
                <a:gd name="connsiteY13" fmla="*/ 138113 h 358140"/>
                <a:gd name="connsiteX14" fmla="*/ 101917 w 165734"/>
                <a:gd name="connsiteY14" fmla="*/ 269558 h 358140"/>
                <a:gd name="connsiteX15" fmla="*/ 130492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2"/>
                    <a:pt x="110490" y="304800"/>
                    <a:pt x="130492" y="304800"/>
                  </a:cubicBezTo>
                  <a:cubicBezTo>
                    <a:pt x="142875" y="303847"/>
                    <a:pt x="155257" y="300038"/>
                    <a:pt x="165735" y="295275"/>
                  </a:cubicBezTo>
                  <a:close/>
                </a:path>
              </a:pathLst>
            </a:custGeom>
            <a:grpFill/>
            <a:ln w="9525" cap="flat">
              <a:noFill/>
              <a:prstDash val="solid"/>
              <a:miter/>
            </a:ln>
          </p:spPr>
          <p:txBody>
            <a:bodyPr rtlCol="0" anchor="ctr"/>
            <a:lstStyle/>
            <a:p>
              <a:endParaRPr lang="de-DE"/>
            </a:p>
          </p:txBody>
        </p:sp>
      </p:grpSp>
    </p:spTree>
  </p:cSld>
  <p:clrMapOvr>
    <a:overrideClrMapping bg1="dk1" tx1="lt1" bg2="dk2" tx2="lt2" accent1="accent1" accent2="accent2" accent3="accent3" accent4="accent4" accent5="accent5" accent6="accent6" hlink="hlink" folHlink="folHlink"/>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extfolie">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55F0063B-BCAC-4FF1-82A6-6D04339C87C3}"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7" name="Textplatzhalter 6"/>
          <p:cNvSpPr>
            <a:spLocks noGrp="1"/>
          </p:cNvSpPr>
          <p:nvPr>
            <p:ph type="body" sz="quarter" idx="13" hasCustomPrompt="1"/>
          </p:nvPr>
        </p:nvSpPr>
        <p:spPr>
          <a:xfrm>
            <a:off x="518317" y="1631156"/>
            <a:ext cx="11157745" cy="4569619"/>
          </a:xfrm>
        </p:spPr>
        <p:txBody>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p:txBody>
      </p:sp>
      <p:sp>
        <p:nvSpPr>
          <p:cNvPr id="6" name="Titel 5"/>
          <p:cNvSpPr>
            <a:spLocks noGrp="1"/>
          </p:cNvSpPr>
          <p:nvPr>
            <p:ph type="title" hasCustomPrompt="1"/>
          </p:nvPr>
        </p:nvSpPr>
        <p:spPr/>
        <p:txBody>
          <a:bodyPr/>
          <a:lstStyle/>
          <a:p>
            <a:r>
              <a:rPr lang="de-DE"/>
              <a:t>Mastertitelformat bearbeiten</a:t>
            </a:r>
            <a:endParaRPr lang="de-DE"/>
          </a:p>
        </p:txBody>
      </p:sp>
      <p:sp>
        <p:nvSpPr>
          <p:cNvPr id="9"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1"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extfolie | zweispaltig">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D08F5A07-B979-43C1-BC35-81909B64EEC9}"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7" name="Textplatzhalter 6"/>
          <p:cNvSpPr>
            <a:spLocks noGrp="1"/>
          </p:cNvSpPr>
          <p:nvPr>
            <p:ph type="body" sz="quarter" idx="13" hasCustomPrompt="1"/>
          </p:nvPr>
        </p:nvSpPr>
        <p:spPr>
          <a:xfrm>
            <a:off x="518318" y="1631156"/>
            <a:ext cx="5469732" cy="4569619"/>
          </a:xfrm>
        </p:spPr>
        <p:txBody>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p:txBody>
      </p:sp>
      <p:sp>
        <p:nvSpPr>
          <p:cNvPr id="8" name="Textplatzhalter 6"/>
          <p:cNvSpPr>
            <a:spLocks noGrp="1"/>
          </p:cNvSpPr>
          <p:nvPr>
            <p:ph type="body" sz="quarter" idx="14" hasCustomPrompt="1"/>
          </p:nvPr>
        </p:nvSpPr>
        <p:spPr>
          <a:xfrm>
            <a:off x="6206329" y="1631156"/>
            <a:ext cx="5469732" cy="4569619"/>
          </a:xfrm>
        </p:spPr>
        <p:txBody>
          <a:bodyPr/>
          <a:lstStyle/>
          <a:p>
            <a:pPr lvl="0"/>
            <a:r>
              <a:rPr lang="de-DE"/>
              <a:t>Mastertextformat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
        <p:nvSpPr>
          <p:cNvPr id="6" name="Titel 5"/>
          <p:cNvSpPr>
            <a:spLocks noGrp="1"/>
          </p:cNvSpPr>
          <p:nvPr>
            <p:ph type="title" hasCustomPrompt="1"/>
          </p:nvPr>
        </p:nvSpPr>
        <p:spPr/>
        <p:txBody>
          <a:bodyPr/>
          <a:lstStyle/>
          <a:p>
            <a:r>
              <a:rPr lang="de-DE"/>
              <a:t>Mastertitelformat bearbeiten</a:t>
            </a:r>
            <a:endParaRPr lang="de-DE"/>
          </a:p>
        </p:txBody>
      </p:sp>
      <p:sp>
        <p:nvSpPr>
          <p:cNvPr id="10"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1"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extfolie | dreispaltig">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3CAE6034-4F2C-4DEC-80B1-36F941B34D94}"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a:xfrm>
            <a:off x="11482099" y="6634666"/>
            <a:ext cx="193964" cy="123111"/>
          </a:xfrm>
        </p:spPr>
        <p:txBody>
          <a:bodyPr/>
          <a:lstStyle/>
          <a:p>
            <a:fld id="{D949F9DF-37BD-4CD6-BF49-65BA579E1D7A}" type="slidenum">
              <a:rPr lang="de-DE" smtClean="0"/>
            </a:fld>
            <a:endParaRPr lang="de-DE"/>
          </a:p>
        </p:txBody>
      </p:sp>
      <p:sp>
        <p:nvSpPr>
          <p:cNvPr id="6" name="Titel 5"/>
          <p:cNvSpPr>
            <a:spLocks noGrp="1"/>
          </p:cNvSpPr>
          <p:nvPr>
            <p:ph type="title" hasCustomPrompt="1"/>
          </p:nvPr>
        </p:nvSpPr>
        <p:spPr/>
        <p:txBody>
          <a:bodyPr/>
          <a:lstStyle/>
          <a:p>
            <a:r>
              <a:rPr lang="de-DE"/>
              <a:t>Mastertitelformat bearbeiten</a:t>
            </a:r>
            <a:endParaRPr lang="de-DE"/>
          </a:p>
        </p:txBody>
      </p:sp>
      <p:sp>
        <p:nvSpPr>
          <p:cNvPr id="11" name="Textplatzhalter 6"/>
          <p:cNvSpPr>
            <a:spLocks noGrp="1"/>
          </p:cNvSpPr>
          <p:nvPr>
            <p:ph type="body" sz="quarter" idx="16" hasCustomPrompt="1"/>
          </p:nvPr>
        </p:nvSpPr>
        <p:spPr>
          <a:xfrm>
            <a:off x="518318" y="1631157"/>
            <a:ext cx="3568821" cy="4569618"/>
          </a:xfrm>
        </p:spPr>
        <p:txBody>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p:txBody>
      </p:sp>
      <p:sp>
        <p:nvSpPr>
          <p:cNvPr id="12" name="Textplatzhalter 6"/>
          <p:cNvSpPr>
            <a:spLocks noGrp="1"/>
          </p:cNvSpPr>
          <p:nvPr>
            <p:ph type="body" sz="quarter" idx="17" hasCustomPrompt="1"/>
          </p:nvPr>
        </p:nvSpPr>
        <p:spPr>
          <a:xfrm>
            <a:off x="8107242" y="1631157"/>
            <a:ext cx="3568821" cy="4569618"/>
          </a:xfrm>
        </p:spPr>
        <p:txBody>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p:txBody>
      </p:sp>
      <p:sp>
        <p:nvSpPr>
          <p:cNvPr id="13" name="Textplatzhalter 6"/>
          <p:cNvSpPr>
            <a:spLocks noGrp="1"/>
          </p:cNvSpPr>
          <p:nvPr>
            <p:ph type="body" sz="quarter" idx="18" hasCustomPrompt="1"/>
          </p:nvPr>
        </p:nvSpPr>
        <p:spPr>
          <a:xfrm>
            <a:off x="4312780" y="1631157"/>
            <a:ext cx="3568821" cy="4569618"/>
          </a:xfrm>
        </p:spPr>
        <p:txBody>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p:txBody>
      </p:sp>
      <p:sp>
        <p:nvSpPr>
          <p:cNvPr id="10"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4"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ext- Bildfolie">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FA6E142F-6A90-4B75-A3A3-0274E175FB09}"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7" name="Textplatzhalter 6"/>
          <p:cNvSpPr>
            <a:spLocks noGrp="1"/>
          </p:cNvSpPr>
          <p:nvPr>
            <p:ph type="body" sz="quarter" idx="13" hasCustomPrompt="1"/>
          </p:nvPr>
        </p:nvSpPr>
        <p:spPr>
          <a:xfrm>
            <a:off x="518318" y="1631156"/>
            <a:ext cx="5469732" cy="4569619"/>
          </a:xfrm>
        </p:spPr>
        <p:txBody>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p:txBody>
      </p:sp>
      <p:sp>
        <p:nvSpPr>
          <p:cNvPr id="6" name="Titel 5"/>
          <p:cNvSpPr>
            <a:spLocks noGrp="1"/>
          </p:cNvSpPr>
          <p:nvPr>
            <p:ph type="title" hasCustomPrompt="1"/>
          </p:nvPr>
        </p:nvSpPr>
        <p:spPr/>
        <p:txBody>
          <a:bodyPr/>
          <a:lstStyle/>
          <a:p>
            <a:r>
              <a:rPr lang="de-DE"/>
              <a:t>Mastertitelformat bearbeiten</a:t>
            </a:r>
            <a:endParaRPr lang="de-DE"/>
          </a:p>
        </p:txBody>
      </p:sp>
      <p:sp>
        <p:nvSpPr>
          <p:cNvPr id="10" name="Bildplatzhalter 8"/>
          <p:cNvSpPr>
            <a:spLocks noGrp="1"/>
          </p:cNvSpPr>
          <p:nvPr>
            <p:ph type="pic" sz="quarter" idx="25" hasCustomPrompt="1"/>
          </p:nvPr>
        </p:nvSpPr>
        <p:spPr>
          <a:xfrm>
            <a:off x="6206329" y="1631155"/>
            <a:ext cx="5469732" cy="4569619"/>
          </a:xfrm>
          <a:solidFill>
            <a:schemeClr val="bg1">
              <a:lumMod val="95000"/>
            </a:schemeClr>
          </a:solidFill>
        </p:spPr>
        <p:txBody>
          <a:bodyPr/>
          <a:lstStyle/>
          <a:p>
            <a:r>
              <a:rPr lang="de-DE"/>
              <a:t> </a:t>
            </a:r>
            <a:endParaRPr lang="de-DE"/>
          </a:p>
        </p:txBody>
      </p:sp>
      <p:sp>
        <p:nvSpPr>
          <p:cNvPr id="11"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2"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ild- Textfolie">
    <p:spTree>
      <p:nvGrpSpPr>
        <p:cNvPr id="1" name=""/>
        <p:cNvGrpSpPr/>
        <p:nvPr/>
      </p:nvGrpSpPr>
      <p:grpSpPr>
        <a:xfrm>
          <a:off x="0" y="0"/>
          <a:ext cx="0" cy="0"/>
          <a:chOff x="0" y="0"/>
          <a:chExt cx="0" cy="0"/>
        </a:xfrm>
      </p:grpSpPr>
      <p:sp>
        <p:nvSpPr>
          <p:cNvPr id="10" name="Bildplatzhalter 8"/>
          <p:cNvSpPr>
            <a:spLocks noGrp="1"/>
          </p:cNvSpPr>
          <p:nvPr>
            <p:ph type="pic" sz="quarter" idx="25" hasCustomPrompt="1"/>
          </p:nvPr>
        </p:nvSpPr>
        <p:spPr>
          <a:xfrm>
            <a:off x="518318" y="1631155"/>
            <a:ext cx="5469732" cy="4569619"/>
          </a:xfrm>
          <a:solidFill>
            <a:schemeClr val="bg1">
              <a:lumMod val="95000"/>
            </a:schemeClr>
          </a:solidFill>
        </p:spPr>
        <p:txBody>
          <a:bodyPr/>
          <a:lstStyle/>
          <a:p>
            <a:r>
              <a:rPr lang="de-DE"/>
              <a:t> </a:t>
            </a:r>
            <a:endParaRPr lang="de-DE"/>
          </a:p>
        </p:txBody>
      </p:sp>
      <p:sp>
        <p:nvSpPr>
          <p:cNvPr id="3" name="Datumsplatzhalter 2"/>
          <p:cNvSpPr>
            <a:spLocks noGrp="1"/>
          </p:cNvSpPr>
          <p:nvPr>
            <p:ph type="dt" sz="half" idx="10"/>
          </p:nvPr>
        </p:nvSpPr>
        <p:spPr/>
        <p:txBody>
          <a:bodyPr/>
          <a:lstStyle/>
          <a:p>
            <a:fld id="{C73F70A2-00CC-4A56-BC33-A894CC9F9EC6}"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a:xfrm>
            <a:off x="11482099" y="6634666"/>
            <a:ext cx="193964" cy="123111"/>
          </a:xfrm>
        </p:spPr>
        <p:txBody>
          <a:bodyPr/>
          <a:lstStyle/>
          <a:p>
            <a:fld id="{D949F9DF-37BD-4CD6-BF49-65BA579E1D7A}" type="slidenum">
              <a:rPr lang="de-DE" smtClean="0"/>
            </a:fld>
            <a:endParaRPr lang="de-DE"/>
          </a:p>
        </p:txBody>
      </p:sp>
      <p:sp>
        <p:nvSpPr>
          <p:cNvPr id="7" name="Textplatzhalter 6"/>
          <p:cNvSpPr>
            <a:spLocks noGrp="1"/>
          </p:cNvSpPr>
          <p:nvPr>
            <p:ph type="body" sz="quarter" idx="13" hasCustomPrompt="1"/>
          </p:nvPr>
        </p:nvSpPr>
        <p:spPr>
          <a:xfrm>
            <a:off x="6206331" y="1631156"/>
            <a:ext cx="5469732" cy="4569619"/>
          </a:xfrm>
        </p:spPr>
        <p:txBody>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p:txBody>
      </p:sp>
      <p:sp>
        <p:nvSpPr>
          <p:cNvPr id="6" name="Titel 5"/>
          <p:cNvSpPr>
            <a:spLocks noGrp="1"/>
          </p:cNvSpPr>
          <p:nvPr>
            <p:ph type="title" hasCustomPrompt="1"/>
          </p:nvPr>
        </p:nvSpPr>
        <p:spPr/>
        <p:txBody>
          <a:bodyPr/>
          <a:lstStyle/>
          <a:p>
            <a:r>
              <a:rPr lang="de-DE"/>
              <a:t>Mastertitelformat bearbeiten</a:t>
            </a:r>
            <a:endParaRPr lang="de-DE"/>
          </a:p>
        </p:txBody>
      </p:sp>
      <p:sp>
        <p:nvSpPr>
          <p:cNvPr id="11"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2"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folie | dreispaltig">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090ADDD8-2DE9-4DAE-AEE0-969B30B59E61}"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a:xfrm>
            <a:off x="11482099" y="6634666"/>
            <a:ext cx="193964" cy="123111"/>
          </a:xfrm>
        </p:spPr>
        <p:txBody>
          <a:bodyPr/>
          <a:lstStyle/>
          <a:p>
            <a:fld id="{D949F9DF-37BD-4CD6-BF49-65BA579E1D7A}" type="slidenum">
              <a:rPr lang="de-DE" smtClean="0"/>
            </a:fld>
            <a:endParaRPr lang="de-DE"/>
          </a:p>
        </p:txBody>
      </p:sp>
      <p:sp>
        <p:nvSpPr>
          <p:cNvPr id="6" name="Titel 5"/>
          <p:cNvSpPr>
            <a:spLocks noGrp="1"/>
          </p:cNvSpPr>
          <p:nvPr>
            <p:ph type="title" hasCustomPrompt="1"/>
          </p:nvPr>
        </p:nvSpPr>
        <p:spPr/>
        <p:txBody>
          <a:bodyPr/>
          <a:lstStyle/>
          <a:p>
            <a:r>
              <a:rPr lang="de-DE"/>
              <a:t>Mastertitelformat bearbeiten</a:t>
            </a:r>
            <a:endParaRPr lang="de-DE"/>
          </a:p>
        </p:txBody>
      </p:sp>
      <p:sp>
        <p:nvSpPr>
          <p:cNvPr id="11" name="Textplatzhalter 6"/>
          <p:cNvSpPr>
            <a:spLocks noGrp="1"/>
          </p:cNvSpPr>
          <p:nvPr>
            <p:ph type="body" sz="quarter" idx="16" hasCustomPrompt="1"/>
          </p:nvPr>
        </p:nvSpPr>
        <p:spPr>
          <a:xfrm>
            <a:off x="518318" y="1631157"/>
            <a:ext cx="3568821" cy="4569618"/>
          </a:xfrm>
        </p:spPr>
        <p:txBody>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p:txBody>
      </p:sp>
      <p:sp>
        <p:nvSpPr>
          <p:cNvPr id="12" name="Textplatzhalter 6"/>
          <p:cNvSpPr>
            <a:spLocks noGrp="1"/>
          </p:cNvSpPr>
          <p:nvPr>
            <p:ph type="body" sz="quarter" idx="17" hasCustomPrompt="1"/>
          </p:nvPr>
        </p:nvSpPr>
        <p:spPr>
          <a:xfrm>
            <a:off x="8107242" y="1631157"/>
            <a:ext cx="3568821" cy="4569618"/>
          </a:xfrm>
        </p:spPr>
        <p:txBody>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p:txBody>
      </p:sp>
      <p:sp>
        <p:nvSpPr>
          <p:cNvPr id="13" name="Textplatzhalter 6"/>
          <p:cNvSpPr>
            <a:spLocks noGrp="1"/>
          </p:cNvSpPr>
          <p:nvPr>
            <p:ph type="body" sz="quarter" idx="18" hasCustomPrompt="1"/>
          </p:nvPr>
        </p:nvSpPr>
        <p:spPr>
          <a:xfrm>
            <a:off x="4312780" y="1631157"/>
            <a:ext cx="3568821" cy="4569618"/>
          </a:xfrm>
        </p:spPr>
        <p:txBody>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p:txBody>
      </p:sp>
      <p:sp>
        <p:nvSpPr>
          <p:cNvPr id="15" name="Textplatzhalter 9"/>
          <p:cNvSpPr>
            <a:spLocks noGrp="1"/>
          </p:cNvSpPr>
          <p:nvPr>
            <p:ph type="body" sz="quarter" idx="15" hasCustomPrompt="1"/>
          </p:nvPr>
        </p:nvSpPr>
        <p:spPr>
          <a:xfrm>
            <a:off x="518318" y="687598"/>
            <a:ext cx="6844386"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
        <p:nvSpPr>
          <p:cNvPr id="10"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showMasterSp="0" userDrawn="1">
  <p:cSld name="Bildfolie | mit Störer">
    <p:spTree>
      <p:nvGrpSpPr>
        <p:cNvPr id="1" name=""/>
        <p:cNvGrpSpPr/>
        <p:nvPr/>
      </p:nvGrpSpPr>
      <p:grpSpPr>
        <a:xfrm>
          <a:off x="0" y="0"/>
          <a:ext cx="0" cy="0"/>
          <a:chOff x="0" y="0"/>
          <a:chExt cx="0" cy="0"/>
        </a:xfrm>
      </p:grpSpPr>
      <p:sp>
        <p:nvSpPr>
          <p:cNvPr id="9" name="Bildplatzhalter 8"/>
          <p:cNvSpPr>
            <a:spLocks noGrp="1"/>
          </p:cNvSpPr>
          <p:nvPr>
            <p:ph type="pic" sz="quarter" idx="13" hasCustomPrompt="1"/>
          </p:nvPr>
        </p:nvSpPr>
        <p:spPr>
          <a:xfrm>
            <a:off x="0" y="0"/>
            <a:ext cx="12192000" cy="6858000"/>
          </a:xfrm>
          <a:solidFill>
            <a:schemeClr val="bg1">
              <a:lumMod val="95000"/>
            </a:schemeClr>
          </a:solidFill>
        </p:spPr>
        <p:txBody>
          <a:bodyPr/>
          <a:lstStyle/>
          <a:p>
            <a:r>
              <a:rPr lang="de-DE"/>
              <a:t> </a:t>
            </a:r>
            <a:endParaRPr lang="de-DE"/>
          </a:p>
        </p:txBody>
      </p:sp>
      <p:sp>
        <p:nvSpPr>
          <p:cNvPr id="7" name="Textplatzhalter 6"/>
          <p:cNvSpPr>
            <a:spLocks noGrp="1"/>
          </p:cNvSpPr>
          <p:nvPr>
            <p:ph type="body" sz="quarter" idx="14" hasCustomPrompt="1"/>
          </p:nvPr>
        </p:nvSpPr>
        <p:spPr>
          <a:xfrm>
            <a:off x="518319" y="3431381"/>
            <a:ext cx="3571200" cy="2769394"/>
          </a:xfrm>
          <a:solidFill>
            <a:schemeClr val="bg1"/>
          </a:solidFill>
        </p:spPr>
        <p:txBody>
          <a:bodyPr wrap="square" lIns="180000" tIns="180000" rIns="360000" bIns="180000">
            <a:noAutofit/>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p:txBody>
      </p:sp>
      <p:grpSp>
        <p:nvGrpSpPr>
          <p:cNvPr id="4" name="Gruppieren 3"/>
          <p:cNvGrpSpPr/>
          <p:nvPr userDrawn="1"/>
        </p:nvGrpSpPr>
        <p:grpSpPr>
          <a:xfrm>
            <a:off x="-390525" y="160153"/>
            <a:ext cx="333375" cy="136812"/>
            <a:chOff x="-133350" y="2711163"/>
            <a:chExt cx="333375" cy="136812"/>
          </a:xfrm>
        </p:grpSpPr>
        <p:cxnSp>
          <p:nvCxnSpPr>
            <p:cNvPr id="5" name="Gerader Verbinder 4"/>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 name="Textfeld 5"/>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8" name="Gruppieren 7"/>
          <p:cNvGrpSpPr/>
          <p:nvPr userDrawn="1"/>
        </p:nvGrpSpPr>
        <p:grpSpPr>
          <a:xfrm>
            <a:off x="-390525" y="1131703"/>
            <a:ext cx="333375" cy="136812"/>
            <a:chOff x="-133350" y="2711163"/>
            <a:chExt cx="333375" cy="136812"/>
          </a:xfrm>
        </p:grpSpPr>
        <p:cxnSp>
          <p:nvCxnSpPr>
            <p:cNvPr id="10" name="Gerader Verbinder 9"/>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Textfeld 10"/>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06,00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12" name="Gruppieren 11"/>
          <p:cNvGrpSpPr/>
          <p:nvPr userDrawn="1"/>
        </p:nvGrpSpPr>
        <p:grpSpPr>
          <a:xfrm>
            <a:off x="-390525" y="1491963"/>
            <a:ext cx="333375" cy="136812"/>
            <a:chOff x="-133350" y="2711163"/>
            <a:chExt cx="333375" cy="136812"/>
          </a:xfrm>
        </p:grpSpPr>
        <p:cxnSp>
          <p:nvCxnSpPr>
            <p:cNvPr id="13" name="Gerader Verbinder 12"/>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4" name="Textfeld 13"/>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05,00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15" name="Gruppieren 14"/>
          <p:cNvGrpSpPr/>
          <p:nvPr userDrawn="1"/>
        </p:nvGrpSpPr>
        <p:grpSpPr>
          <a:xfrm>
            <a:off x="-390525" y="3292188"/>
            <a:ext cx="333375" cy="136812"/>
            <a:chOff x="-133350" y="2711163"/>
            <a:chExt cx="333375" cy="136812"/>
          </a:xfrm>
        </p:grpSpPr>
        <p:cxnSp>
          <p:nvCxnSpPr>
            <p:cNvPr id="16" name="Gerader Verbinder 15"/>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Textfeld 16"/>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18" name="Gruppieren 17"/>
          <p:cNvGrpSpPr/>
          <p:nvPr userDrawn="1"/>
        </p:nvGrpSpPr>
        <p:grpSpPr>
          <a:xfrm>
            <a:off x="-390525" y="6063963"/>
            <a:ext cx="333375" cy="136812"/>
            <a:chOff x="-133350" y="2711163"/>
            <a:chExt cx="333375" cy="136812"/>
          </a:xfrm>
        </p:grpSpPr>
        <p:cxnSp>
          <p:nvCxnSpPr>
            <p:cNvPr id="19" name="Gerader Verbinder 18"/>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0" name="Textfeld 19"/>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07,70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1" name="Gruppieren 20"/>
          <p:cNvGrpSpPr/>
          <p:nvPr userDrawn="1"/>
        </p:nvGrpSpPr>
        <p:grpSpPr>
          <a:xfrm>
            <a:off x="-390525" y="6495763"/>
            <a:ext cx="333375" cy="136812"/>
            <a:chOff x="-133350" y="2711163"/>
            <a:chExt cx="333375" cy="136812"/>
          </a:xfrm>
        </p:grpSpPr>
        <p:cxnSp>
          <p:nvCxnSpPr>
            <p:cNvPr id="22" name="Gerader Verbinder 21"/>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Textfeld 22"/>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08,90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4" name="Gruppieren 23"/>
          <p:cNvGrpSpPr/>
          <p:nvPr userDrawn="1"/>
        </p:nvGrpSpPr>
        <p:grpSpPr>
          <a:xfrm rot="16200000">
            <a:off x="281643" y="-299136"/>
            <a:ext cx="333375" cy="136808"/>
            <a:chOff x="-133350" y="2711167"/>
            <a:chExt cx="333375" cy="136808"/>
          </a:xfrm>
        </p:grpSpPr>
        <p:cxnSp>
          <p:nvCxnSpPr>
            <p:cNvPr id="25" name="Gerader Verbinder 24"/>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6" name="Textfeld 25"/>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7" name="Gruppieren 26"/>
          <p:cNvGrpSpPr/>
          <p:nvPr userDrawn="1"/>
        </p:nvGrpSpPr>
        <p:grpSpPr>
          <a:xfrm rot="16200000">
            <a:off x="5752963" y="-299136"/>
            <a:ext cx="333375" cy="136804"/>
            <a:chOff x="-133350" y="2711171"/>
            <a:chExt cx="333375" cy="136804"/>
          </a:xfrm>
        </p:grpSpPr>
        <p:cxnSp>
          <p:nvCxnSpPr>
            <p:cNvPr id="28" name="Gerader Verbinder 27"/>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9" name="Textfeld 28"/>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30" name="Gruppieren 29"/>
          <p:cNvGrpSpPr/>
          <p:nvPr userDrawn="1"/>
        </p:nvGrpSpPr>
        <p:grpSpPr>
          <a:xfrm>
            <a:off x="6203950" y="-397424"/>
            <a:ext cx="124906" cy="333375"/>
            <a:chOff x="6416680" y="-397424"/>
            <a:chExt cx="124906" cy="333375"/>
          </a:xfrm>
        </p:grpSpPr>
        <p:cxnSp>
          <p:nvCxnSpPr>
            <p:cNvPr id="31" name="Gerader Verbinder 30"/>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2" name="Textfeld 31"/>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cxnSp>
        <p:nvCxnSpPr>
          <p:cNvPr id="33" name="Gerader Verbinder 32"/>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34" name="Gruppieren 33"/>
          <p:cNvGrpSpPr/>
          <p:nvPr userDrawn="1"/>
        </p:nvGrpSpPr>
        <p:grpSpPr>
          <a:xfrm rot="16200000">
            <a:off x="11447325" y="-299139"/>
            <a:ext cx="333375" cy="136800"/>
            <a:chOff x="-133350" y="2711175"/>
            <a:chExt cx="333375" cy="136800"/>
          </a:xfrm>
        </p:grpSpPr>
        <p:cxnSp>
          <p:nvCxnSpPr>
            <p:cNvPr id="35" name="Gerader Verbinder 34"/>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6" name="Textfeld 35"/>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ildfolie | 1x">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5598A3A5-A5E7-4A89-90E0-A4F40301494D}"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13" name="Titel 12"/>
          <p:cNvSpPr>
            <a:spLocks noGrp="1"/>
          </p:cNvSpPr>
          <p:nvPr>
            <p:ph type="title" hasCustomPrompt="1"/>
          </p:nvPr>
        </p:nvSpPr>
        <p:spPr/>
        <p:txBody>
          <a:bodyPr/>
          <a:lstStyle/>
          <a:p>
            <a:r>
              <a:rPr lang="de-DE"/>
              <a:t>Mastertitelformat bearbeiten</a:t>
            </a:r>
            <a:endParaRPr lang="de-DE"/>
          </a:p>
        </p:txBody>
      </p:sp>
      <p:sp>
        <p:nvSpPr>
          <p:cNvPr id="10" name="Bildplatzhalter 8"/>
          <p:cNvSpPr>
            <a:spLocks noGrp="1"/>
          </p:cNvSpPr>
          <p:nvPr>
            <p:ph type="pic" sz="quarter" idx="25" hasCustomPrompt="1"/>
          </p:nvPr>
        </p:nvSpPr>
        <p:spPr>
          <a:xfrm>
            <a:off x="518317" y="1631156"/>
            <a:ext cx="11157746" cy="3951164"/>
          </a:xfrm>
          <a:solidFill>
            <a:schemeClr val="bg1">
              <a:lumMod val="95000"/>
            </a:schemeClr>
          </a:solidFill>
        </p:spPr>
        <p:txBody>
          <a:bodyPr/>
          <a:lstStyle/>
          <a:p>
            <a:r>
              <a:rPr lang="de-DE"/>
              <a:t> </a:t>
            </a:r>
            <a:endParaRPr lang="de-DE"/>
          </a:p>
        </p:txBody>
      </p:sp>
      <p:sp>
        <p:nvSpPr>
          <p:cNvPr id="12" name="Textplatzhalter 10"/>
          <p:cNvSpPr>
            <a:spLocks noGrp="1"/>
          </p:cNvSpPr>
          <p:nvPr>
            <p:ph type="body" sz="quarter" idx="26" hasCustomPrompt="1"/>
          </p:nvPr>
        </p:nvSpPr>
        <p:spPr>
          <a:xfrm>
            <a:off x="518317" y="5690271"/>
            <a:ext cx="11157746" cy="511084"/>
          </a:xfrm>
        </p:spPr>
        <p:txBody>
          <a:bodyPr wrap="square">
            <a:noAutofit/>
          </a:bodyPr>
          <a:lstStyle>
            <a:lvl1pPr>
              <a:lnSpc>
                <a:spcPct val="110000"/>
              </a:lnSpc>
              <a:spcAft>
                <a:spcPts val="0"/>
              </a:spcAft>
              <a:defRPr sz="1400"/>
            </a:lvl1pPr>
          </a:lstStyle>
          <a:p>
            <a:pPr lvl="0"/>
            <a:r>
              <a:rPr lang="de-DE" dirty="0"/>
              <a:t>Mastertextformat bearbeiten</a:t>
            </a:r>
            <a:endParaRPr lang="de-DE" dirty="0"/>
          </a:p>
        </p:txBody>
      </p:sp>
      <p:sp>
        <p:nvSpPr>
          <p:cNvPr id="9"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1"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ildfolie | 2x">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89DBF8AE-CF79-45D7-A890-10F4EFAEF483}"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a:xfrm>
            <a:off x="11482099" y="6634666"/>
            <a:ext cx="193964" cy="123111"/>
          </a:xfrm>
        </p:spPr>
        <p:txBody>
          <a:bodyPr/>
          <a:lstStyle/>
          <a:p>
            <a:fld id="{D949F9DF-37BD-4CD6-BF49-65BA579E1D7A}" type="slidenum">
              <a:rPr lang="de-DE" smtClean="0"/>
            </a:fld>
            <a:endParaRPr lang="de-DE"/>
          </a:p>
        </p:txBody>
      </p:sp>
      <p:sp>
        <p:nvSpPr>
          <p:cNvPr id="6" name="Titel 5"/>
          <p:cNvSpPr>
            <a:spLocks noGrp="1"/>
          </p:cNvSpPr>
          <p:nvPr>
            <p:ph type="title" hasCustomPrompt="1"/>
          </p:nvPr>
        </p:nvSpPr>
        <p:spPr/>
        <p:txBody>
          <a:bodyPr/>
          <a:lstStyle/>
          <a:p>
            <a:r>
              <a:rPr lang="de-DE"/>
              <a:t>Mastertitelformat bearbeiten</a:t>
            </a:r>
            <a:endParaRPr lang="de-DE"/>
          </a:p>
        </p:txBody>
      </p:sp>
      <p:sp>
        <p:nvSpPr>
          <p:cNvPr id="14" name="Bildplatzhalter 8"/>
          <p:cNvSpPr>
            <a:spLocks noGrp="1"/>
          </p:cNvSpPr>
          <p:nvPr>
            <p:ph type="pic" sz="quarter" idx="25" hasCustomPrompt="1"/>
          </p:nvPr>
        </p:nvSpPr>
        <p:spPr>
          <a:xfrm>
            <a:off x="518317" y="1631156"/>
            <a:ext cx="5469732" cy="3951164"/>
          </a:xfrm>
          <a:solidFill>
            <a:schemeClr val="bg1">
              <a:lumMod val="95000"/>
            </a:schemeClr>
          </a:solidFill>
        </p:spPr>
        <p:txBody>
          <a:bodyPr/>
          <a:lstStyle/>
          <a:p>
            <a:r>
              <a:rPr lang="de-DE"/>
              <a:t> </a:t>
            </a:r>
            <a:endParaRPr lang="de-DE"/>
          </a:p>
        </p:txBody>
      </p:sp>
      <p:sp>
        <p:nvSpPr>
          <p:cNvPr id="15" name="Textplatzhalter 10"/>
          <p:cNvSpPr>
            <a:spLocks noGrp="1"/>
          </p:cNvSpPr>
          <p:nvPr>
            <p:ph type="body" sz="quarter" idx="26" hasCustomPrompt="1"/>
          </p:nvPr>
        </p:nvSpPr>
        <p:spPr>
          <a:xfrm>
            <a:off x="518317" y="5690271"/>
            <a:ext cx="5469732" cy="511084"/>
          </a:xfrm>
        </p:spPr>
        <p:txBody>
          <a:bodyPr wrap="square">
            <a:noAutofit/>
          </a:bodyPr>
          <a:lstStyle>
            <a:lvl1pPr>
              <a:lnSpc>
                <a:spcPct val="110000"/>
              </a:lnSpc>
              <a:spcAft>
                <a:spcPts val="0"/>
              </a:spcAft>
              <a:defRPr sz="1400"/>
            </a:lvl1pPr>
          </a:lstStyle>
          <a:p>
            <a:pPr lvl="0"/>
            <a:r>
              <a:rPr lang="de-DE" dirty="0"/>
              <a:t>Mastertextformat bearbeiten</a:t>
            </a:r>
            <a:endParaRPr lang="de-DE" dirty="0"/>
          </a:p>
        </p:txBody>
      </p:sp>
      <p:sp>
        <p:nvSpPr>
          <p:cNvPr id="16" name="Bildplatzhalter 8"/>
          <p:cNvSpPr>
            <a:spLocks noGrp="1"/>
          </p:cNvSpPr>
          <p:nvPr>
            <p:ph type="pic" sz="quarter" idx="27" hasCustomPrompt="1"/>
          </p:nvPr>
        </p:nvSpPr>
        <p:spPr>
          <a:xfrm>
            <a:off x="6206331" y="1631156"/>
            <a:ext cx="5469732" cy="3951164"/>
          </a:xfrm>
          <a:solidFill>
            <a:schemeClr val="bg1">
              <a:lumMod val="95000"/>
            </a:schemeClr>
          </a:solidFill>
        </p:spPr>
        <p:txBody>
          <a:bodyPr/>
          <a:lstStyle/>
          <a:p>
            <a:r>
              <a:rPr lang="de-DE"/>
              <a:t> </a:t>
            </a:r>
            <a:endParaRPr lang="de-DE"/>
          </a:p>
        </p:txBody>
      </p:sp>
      <p:sp>
        <p:nvSpPr>
          <p:cNvPr id="17" name="Textplatzhalter 10"/>
          <p:cNvSpPr>
            <a:spLocks noGrp="1"/>
          </p:cNvSpPr>
          <p:nvPr>
            <p:ph type="body" sz="quarter" idx="28" hasCustomPrompt="1"/>
          </p:nvPr>
        </p:nvSpPr>
        <p:spPr>
          <a:xfrm>
            <a:off x="6206331" y="5690271"/>
            <a:ext cx="5469732" cy="511084"/>
          </a:xfrm>
        </p:spPr>
        <p:txBody>
          <a:bodyPr wrap="square">
            <a:noAutofit/>
          </a:bodyPr>
          <a:lstStyle>
            <a:lvl1pPr>
              <a:lnSpc>
                <a:spcPct val="110000"/>
              </a:lnSpc>
              <a:spcAft>
                <a:spcPts val="0"/>
              </a:spcAft>
              <a:defRPr sz="1400"/>
            </a:lvl1pPr>
          </a:lstStyle>
          <a:p>
            <a:pPr lvl="0"/>
            <a:r>
              <a:rPr lang="de-DE" dirty="0"/>
              <a:t>Mastertextformat bearbeiten</a:t>
            </a:r>
            <a:endParaRPr lang="de-DE" dirty="0"/>
          </a:p>
        </p:txBody>
      </p:sp>
      <p:sp>
        <p:nvSpPr>
          <p:cNvPr id="11"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2"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ildfolie | 3x">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19F129AD-ED88-4C60-9F26-880BCDCF62EF}"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a:xfrm>
            <a:off x="11482099" y="6634666"/>
            <a:ext cx="193964" cy="123111"/>
          </a:xfrm>
        </p:spPr>
        <p:txBody>
          <a:bodyPr/>
          <a:lstStyle/>
          <a:p>
            <a:fld id="{D949F9DF-37BD-4CD6-BF49-65BA579E1D7A}" type="slidenum">
              <a:rPr lang="de-DE" smtClean="0"/>
            </a:fld>
            <a:endParaRPr lang="de-DE"/>
          </a:p>
        </p:txBody>
      </p:sp>
      <p:sp>
        <p:nvSpPr>
          <p:cNvPr id="18" name="Titel 17"/>
          <p:cNvSpPr>
            <a:spLocks noGrp="1"/>
          </p:cNvSpPr>
          <p:nvPr>
            <p:ph type="title" hasCustomPrompt="1"/>
          </p:nvPr>
        </p:nvSpPr>
        <p:spPr/>
        <p:txBody>
          <a:bodyPr/>
          <a:lstStyle/>
          <a:p>
            <a:r>
              <a:rPr lang="de-DE"/>
              <a:t>Mastertitelformat bearbeiten</a:t>
            </a:r>
            <a:endParaRPr lang="de-DE"/>
          </a:p>
        </p:txBody>
      </p:sp>
      <p:sp>
        <p:nvSpPr>
          <p:cNvPr id="21" name="Bildplatzhalter 8"/>
          <p:cNvSpPr>
            <a:spLocks noGrp="1"/>
          </p:cNvSpPr>
          <p:nvPr>
            <p:ph type="pic" sz="quarter" idx="25" hasCustomPrompt="1"/>
          </p:nvPr>
        </p:nvSpPr>
        <p:spPr>
          <a:xfrm>
            <a:off x="518317" y="1631156"/>
            <a:ext cx="3569758" cy="3951164"/>
          </a:xfrm>
          <a:solidFill>
            <a:schemeClr val="bg1">
              <a:lumMod val="95000"/>
            </a:schemeClr>
          </a:solidFill>
        </p:spPr>
        <p:txBody>
          <a:bodyPr/>
          <a:lstStyle/>
          <a:p>
            <a:r>
              <a:rPr lang="de-DE"/>
              <a:t> </a:t>
            </a:r>
            <a:endParaRPr lang="de-DE"/>
          </a:p>
        </p:txBody>
      </p:sp>
      <p:sp>
        <p:nvSpPr>
          <p:cNvPr id="22" name="Textplatzhalter 10"/>
          <p:cNvSpPr>
            <a:spLocks noGrp="1"/>
          </p:cNvSpPr>
          <p:nvPr>
            <p:ph type="body" sz="quarter" idx="26" hasCustomPrompt="1"/>
          </p:nvPr>
        </p:nvSpPr>
        <p:spPr>
          <a:xfrm>
            <a:off x="518317" y="5690271"/>
            <a:ext cx="3569758" cy="511084"/>
          </a:xfrm>
        </p:spPr>
        <p:txBody>
          <a:bodyPr wrap="square">
            <a:noAutofit/>
          </a:bodyPr>
          <a:lstStyle>
            <a:lvl1pPr>
              <a:lnSpc>
                <a:spcPct val="110000"/>
              </a:lnSpc>
              <a:spcAft>
                <a:spcPts val="0"/>
              </a:spcAft>
              <a:defRPr sz="1400"/>
            </a:lvl1pPr>
          </a:lstStyle>
          <a:p>
            <a:pPr lvl="0"/>
            <a:r>
              <a:rPr lang="de-DE" dirty="0"/>
              <a:t>Mastertextformat bearbeiten</a:t>
            </a:r>
            <a:endParaRPr lang="de-DE" dirty="0"/>
          </a:p>
        </p:txBody>
      </p:sp>
      <p:sp>
        <p:nvSpPr>
          <p:cNvPr id="23" name="Bildplatzhalter 8"/>
          <p:cNvSpPr>
            <a:spLocks noGrp="1"/>
          </p:cNvSpPr>
          <p:nvPr>
            <p:ph type="pic" sz="quarter" idx="27" hasCustomPrompt="1"/>
          </p:nvPr>
        </p:nvSpPr>
        <p:spPr>
          <a:xfrm>
            <a:off x="8106305" y="1631156"/>
            <a:ext cx="3569758" cy="3951164"/>
          </a:xfrm>
          <a:solidFill>
            <a:schemeClr val="bg1">
              <a:lumMod val="95000"/>
            </a:schemeClr>
          </a:solidFill>
        </p:spPr>
        <p:txBody>
          <a:bodyPr/>
          <a:lstStyle/>
          <a:p>
            <a:r>
              <a:rPr lang="de-DE"/>
              <a:t> </a:t>
            </a:r>
            <a:endParaRPr lang="de-DE"/>
          </a:p>
        </p:txBody>
      </p:sp>
      <p:sp>
        <p:nvSpPr>
          <p:cNvPr id="24" name="Textplatzhalter 10"/>
          <p:cNvSpPr>
            <a:spLocks noGrp="1"/>
          </p:cNvSpPr>
          <p:nvPr>
            <p:ph type="body" sz="quarter" idx="28" hasCustomPrompt="1"/>
          </p:nvPr>
        </p:nvSpPr>
        <p:spPr>
          <a:xfrm>
            <a:off x="8106305" y="5690271"/>
            <a:ext cx="3569758" cy="511084"/>
          </a:xfrm>
        </p:spPr>
        <p:txBody>
          <a:bodyPr wrap="square">
            <a:noAutofit/>
          </a:bodyPr>
          <a:lstStyle>
            <a:lvl1pPr>
              <a:lnSpc>
                <a:spcPct val="110000"/>
              </a:lnSpc>
              <a:spcAft>
                <a:spcPts val="0"/>
              </a:spcAft>
              <a:defRPr sz="1400"/>
            </a:lvl1pPr>
          </a:lstStyle>
          <a:p>
            <a:pPr lvl="0"/>
            <a:r>
              <a:rPr lang="de-DE" dirty="0"/>
              <a:t>Mastertextformat bearbeiten</a:t>
            </a:r>
            <a:endParaRPr lang="de-DE" dirty="0"/>
          </a:p>
        </p:txBody>
      </p:sp>
      <p:sp>
        <p:nvSpPr>
          <p:cNvPr id="25" name="Bildplatzhalter 8"/>
          <p:cNvSpPr>
            <a:spLocks noGrp="1"/>
          </p:cNvSpPr>
          <p:nvPr>
            <p:ph type="pic" sz="quarter" idx="29" hasCustomPrompt="1"/>
          </p:nvPr>
        </p:nvSpPr>
        <p:spPr>
          <a:xfrm>
            <a:off x="4312311" y="1631156"/>
            <a:ext cx="3569758" cy="3951164"/>
          </a:xfrm>
          <a:solidFill>
            <a:schemeClr val="bg1">
              <a:lumMod val="95000"/>
            </a:schemeClr>
          </a:solidFill>
        </p:spPr>
        <p:txBody>
          <a:bodyPr/>
          <a:lstStyle/>
          <a:p>
            <a:r>
              <a:rPr lang="de-DE"/>
              <a:t> </a:t>
            </a:r>
            <a:endParaRPr lang="de-DE"/>
          </a:p>
        </p:txBody>
      </p:sp>
      <p:sp>
        <p:nvSpPr>
          <p:cNvPr id="26" name="Textplatzhalter 10"/>
          <p:cNvSpPr>
            <a:spLocks noGrp="1"/>
          </p:cNvSpPr>
          <p:nvPr>
            <p:ph type="body" sz="quarter" idx="30" hasCustomPrompt="1"/>
          </p:nvPr>
        </p:nvSpPr>
        <p:spPr>
          <a:xfrm>
            <a:off x="4312311" y="5690271"/>
            <a:ext cx="3569758" cy="511084"/>
          </a:xfrm>
        </p:spPr>
        <p:txBody>
          <a:bodyPr wrap="square">
            <a:noAutofit/>
          </a:bodyPr>
          <a:lstStyle>
            <a:lvl1pPr>
              <a:lnSpc>
                <a:spcPct val="110000"/>
              </a:lnSpc>
              <a:spcAft>
                <a:spcPts val="0"/>
              </a:spcAft>
              <a:defRPr sz="1400"/>
            </a:lvl1pPr>
          </a:lstStyle>
          <a:p>
            <a:pPr lvl="0"/>
            <a:r>
              <a:rPr lang="de-DE" dirty="0"/>
              <a:t>Mastertextformat bearbeiten</a:t>
            </a:r>
            <a:endParaRPr lang="de-DE" dirty="0"/>
          </a:p>
        </p:txBody>
      </p:sp>
      <p:sp>
        <p:nvSpPr>
          <p:cNvPr id="13"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4"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Inhaltsfolie">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FE5EE55F-BABD-4FBB-A104-F20271D6743C}"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8" name="Inhaltsplatzhalter 7"/>
          <p:cNvSpPr>
            <a:spLocks noGrp="1"/>
          </p:cNvSpPr>
          <p:nvPr>
            <p:ph sz="quarter" idx="14" hasCustomPrompt="1"/>
          </p:nvPr>
        </p:nvSpPr>
        <p:spPr>
          <a:xfrm>
            <a:off x="518317" y="1631156"/>
            <a:ext cx="11155366" cy="4569619"/>
          </a:xfrm>
        </p:spPr>
        <p:txBody>
          <a:bodyPr/>
          <a:lstStyle/>
          <a:p>
            <a:pPr lvl="0"/>
            <a:r>
              <a:rPr lang="de-DE" dirty="0"/>
              <a:t> </a:t>
            </a:r>
            <a:endParaRPr lang="de-DE" dirty="0"/>
          </a:p>
        </p:txBody>
      </p:sp>
      <p:sp>
        <p:nvSpPr>
          <p:cNvPr id="9" name="Titel 8"/>
          <p:cNvSpPr>
            <a:spLocks noGrp="1"/>
          </p:cNvSpPr>
          <p:nvPr>
            <p:ph type="title" hasCustomPrompt="1"/>
          </p:nvPr>
        </p:nvSpPr>
        <p:spPr/>
        <p:txBody>
          <a:bodyPr/>
          <a:lstStyle/>
          <a:p>
            <a:r>
              <a:rPr lang="de-DE"/>
              <a:t>Mastertitelformat bearbeiten</a:t>
            </a:r>
            <a:endParaRPr lang="de-DE"/>
          </a:p>
        </p:txBody>
      </p:sp>
      <p:sp>
        <p:nvSpPr>
          <p:cNvPr id="10"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1"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Inhaltsfolie | zweispaltig">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153F0E9C-78AC-44F4-9306-93C373067E53}"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a:xfrm>
            <a:off x="11482099" y="6634666"/>
            <a:ext cx="193964" cy="123111"/>
          </a:xfrm>
        </p:spPr>
        <p:txBody>
          <a:bodyPr/>
          <a:lstStyle/>
          <a:p>
            <a:fld id="{D949F9DF-37BD-4CD6-BF49-65BA579E1D7A}" type="slidenum">
              <a:rPr lang="de-DE" smtClean="0"/>
            </a:fld>
            <a:endParaRPr lang="de-DE"/>
          </a:p>
        </p:txBody>
      </p:sp>
      <p:sp>
        <p:nvSpPr>
          <p:cNvPr id="8" name="Inhaltsplatzhalter 7"/>
          <p:cNvSpPr>
            <a:spLocks noGrp="1"/>
          </p:cNvSpPr>
          <p:nvPr>
            <p:ph sz="quarter" idx="14" hasCustomPrompt="1"/>
          </p:nvPr>
        </p:nvSpPr>
        <p:spPr>
          <a:xfrm>
            <a:off x="518317" y="1631156"/>
            <a:ext cx="5469733" cy="4569619"/>
          </a:xfrm>
        </p:spPr>
        <p:txBody>
          <a:bodyPr/>
          <a:lstStyle/>
          <a:p>
            <a:pPr lvl="0"/>
            <a:r>
              <a:rPr lang="de-DE" dirty="0"/>
              <a:t> </a:t>
            </a:r>
            <a:endParaRPr lang="de-DE" dirty="0"/>
          </a:p>
        </p:txBody>
      </p:sp>
      <p:sp>
        <p:nvSpPr>
          <p:cNvPr id="9" name="Titel 8"/>
          <p:cNvSpPr>
            <a:spLocks noGrp="1"/>
          </p:cNvSpPr>
          <p:nvPr>
            <p:ph type="title" hasCustomPrompt="1"/>
          </p:nvPr>
        </p:nvSpPr>
        <p:spPr/>
        <p:txBody>
          <a:bodyPr/>
          <a:lstStyle/>
          <a:p>
            <a:r>
              <a:rPr lang="de-DE"/>
              <a:t>Mastertitelformat bearbeiten</a:t>
            </a:r>
            <a:endParaRPr lang="de-DE"/>
          </a:p>
        </p:txBody>
      </p:sp>
      <p:sp>
        <p:nvSpPr>
          <p:cNvPr id="10"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1" name="Inhaltsplatzhalter 7"/>
          <p:cNvSpPr>
            <a:spLocks noGrp="1"/>
          </p:cNvSpPr>
          <p:nvPr>
            <p:ph sz="quarter" idx="39" hasCustomPrompt="1"/>
          </p:nvPr>
        </p:nvSpPr>
        <p:spPr>
          <a:xfrm>
            <a:off x="6206330" y="1631156"/>
            <a:ext cx="5469733" cy="4569619"/>
          </a:xfrm>
        </p:spPr>
        <p:txBody>
          <a:bodyPr/>
          <a:lstStyle/>
          <a:p>
            <a:pPr lvl="0"/>
            <a:r>
              <a:rPr lang="de-DE" dirty="0"/>
              <a:t> </a:t>
            </a:r>
            <a:endParaRPr lang="de-DE" dirty="0"/>
          </a:p>
        </p:txBody>
      </p:sp>
      <p:sp>
        <p:nvSpPr>
          <p:cNvPr id="12"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Inhaltsfolie | mit Text">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0BB6FA78-8493-49A3-B89F-7632D75CBB65}"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7" name="Textplatzhalter 6"/>
          <p:cNvSpPr>
            <a:spLocks noGrp="1"/>
          </p:cNvSpPr>
          <p:nvPr>
            <p:ph type="body" sz="quarter" idx="15" hasCustomPrompt="1"/>
          </p:nvPr>
        </p:nvSpPr>
        <p:spPr>
          <a:xfrm>
            <a:off x="8104861" y="1631156"/>
            <a:ext cx="3571200" cy="4569620"/>
          </a:xfrm>
        </p:spPr>
        <p:txBody>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p:txBody>
      </p:sp>
      <p:sp>
        <p:nvSpPr>
          <p:cNvPr id="6" name="Titel 5"/>
          <p:cNvSpPr>
            <a:spLocks noGrp="1"/>
          </p:cNvSpPr>
          <p:nvPr>
            <p:ph type="title" hasCustomPrompt="1"/>
          </p:nvPr>
        </p:nvSpPr>
        <p:spPr/>
        <p:txBody>
          <a:bodyPr/>
          <a:lstStyle/>
          <a:p>
            <a:r>
              <a:rPr lang="de-DE"/>
              <a:t>Mastertitelformat bearbeiten</a:t>
            </a:r>
            <a:endParaRPr lang="de-DE"/>
          </a:p>
        </p:txBody>
      </p:sp>
      <p:sp>
        <p:nvSpPr>
          <p:cNvPr id="9" name="Inhaltsplatzhalter 7"/>
          <p:cNvSpPr>
            <a:spLocks noGrp="1"/>
          </p:cNvSpPr>
          <p:nvPr>
            <p:ph sz="quarter" idx="16" hasCustomPrompt="1"/>
          </p:nvPr>
        </p:nvSpPr>
        <p:spPr>
          <a:xfrm>
            <a:off x="518317" y="1631157"/>
            <a:ext cx="7363752" cy="4569620"/>
          </a:xfrm>
        </p:spPr>
        <p:txBody>
          <a:bodyPr/>
          <a:lstStyle/>
          <a:p>
            <a:pPr lvl="0"/>
            <a:r>
              <a:rPr lang="de-DE" dirty="0"/>
              <a:t> </a:t>
            </a:r>
            <a:endParaRPr lang="de-DE" dirty="0"/>
          </a:p>
        </p:txBody>
      </p:sp>
      <p:sp>
        <p:nvSpPr>
          <p:cNvPr id="11"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2"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showMasterSp="0" userDrawn="1">
  <p:cSld name="Nur Titel | Grün">
    <p:bg>
      <p:bgRef idx="1001">
        <a:schemeClr val="bg2"/>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solidFill>
                  <a:schemeClr val="tx1"/>
                </a:solidFill>
              </a:defRPr>
            </a:lvl1pPr>
          </a:lstStyle>
          <a:p>
            <a:r>
              <a:rPr lang="de-DE"/>
              <a:t>Mastertitelformat bearbeiten</a:t>
            </a:r>
            <a:endParaRPr lang="de-DE"/>
          </a:p>
        </p:txBody>
      </p:sp>
      <p:sp>
        <p:nvSpPr>
          <p:cNvPr id="3" name="Datumsplatzhalter 2"/>
          <p:cNvSpPr>
            <a:spLocks noGrp="1"/>
          </p:cNvSpPr>
          <p:nvPr>
            <p:ph type="dt" sz="half" idx="10"/>
          </p:nvPr>
        </p:nvSpPr>
        <p:spPr/>
        <p:txBody>
          <a:bodyPr/>
          <a:lstStyle>
            <a:lvl1pPr>
              <a:defRPr>
                <a:solidFill>
                  <a:schemeClr val="tx1"/>
                </a:solidFill>
              </a:defRPr>
            </a:lvl1pPr>
          </a:lstStyle>
          <a:p>
            <a:fld id="{AAF106C0-FC86-4E7F-BC31-375A516780AC}" type="datetime3">
              <a:rPr lang="en-US" smtClean="0"/>
            </a:fld>
            <a:endParaRPr lang="de-DE" dirty="0"/>
          </a:p>
        </p:txBody>
      </p:sp>
      <p:sp>
        <p:nvSpPr>
          <p:cNvPr id="4" name="Fußzeilenplatzhalter 3"/>
          <p:cNvSpPr>
            <a:spLocks noGrp="1"/>
          </p:cNvSpPr>
          <p:nvPr>
            <p:ph type="ftr" sz="quarter" idx="11"/>
          </p:nvPr>
        </p:nvSpPr>
        <p:spPr/>
        <p:txBody>
          <a:bodyPr/>
          <a:lstStyle>
            <a:lvl1pPr>
              <a:defRPr>
                <a:solidFill>
                  <a:schemeClr val="tx1"/>
                </a:solidFill>
              </a:defRPr>
            </a:lvl1pPr>
          </a:lstStyle>
          <a:p>
            <a:r>
              <a:rPr lang="de-DE"/>
              <a:t>Technische Fakultät</a:t>
            </a:r>
            <a:endParaRPr lang="de-DE" dirty="0"/>
          </a:p>
        </p:txBody>
      </p:sp>
      <p:sp>
        <p:nvSpPr>
          <p:cNvPr id="5" name="Foliennummernplatzhalter 4"/>
          <p:cNvSpPr>
            <a:spLocks noGrp="1"/>
          </p:cNvSpPr>
          <p:nvPr>
            <p:ph type="sldNum" sz="quarter" idx="12"/>
          </p:nvPr>
        </p:nvSpPr>
        <p:spPr/>
        <p:txBody>
          <a:bodyPr/>
          <a:lstStyle>
            <a:lvl1pPr>
              <a:defRPr>
                <a:solidFill>
                  <a:schemeClr val="tx1"/>
                </a:solidFill>
              </a:defRPr>
            </a:lvl1pPr>
          </a:lstStyle>
          <a:p>
            <a:fld id="{D949F9DF-37BD-4CD6-BF49-65BA579E1D7A}" type="slidenum">
              <a:rPr lang="de-DE" smtClean="0"/>
            </a:fld>
            <a:endParaRPr lang="de-DE"/>
          </a:p>
        </p:txBody>
      </p:sp>
      <p:sp>
        <p:nvSpPr>
          <p:cNvPr id="57" name="Rechteck 56"/>
          <p:cNvSpPr/>
          <p:nvPr userDrawn="1"/>
        </p:nvSpPr>
        <p:spPr>
          <a:xfrm>
            <a:off x="517200" y="6538526"/>
            <a:ext cx="11674800" cy="10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Rechteck 58"/>
          <p:cNvSpPr/>
          <p:nvPr userDrawn="1"/>
        </p:nvSpPr>
        <p:spPr>
          <a:xfrm>
            <a:off x="518400" y="1196733"/>
            <a:ext cx="11676062" cy="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Textplatzhalter 9"/>
          <p:cNvSpPr>
            <a:spLocks noGrp="1"/>
          </p:cNvSpPr>
          <p:nvPr>
            <p:ph type="body" sz="quarter" idx="23" hasCustomPrompt="1"/>
          </p:nvPr>
        </p:nvSpPr>
        <p:spPr>
          <a:xfrm>
            <a:off x="518317" y="687598"/>
            <a:ext cx="6844385" cy="249812"/>
          </a:xfrm>
        </p:spPr>
        <p:txBody>
          <a:bodyPr wrap="square">
            <a:spAutoFit/>
          </a:bodyPr>
          <a:lstStyle>
            <a:lvl1pPr>
              <a:defRPr sz="1600">
                <a:solidFill>
                  <a:schemeClr val="tx2"/>
                </a:solidFill>
              </a:defRPr>
            </a:lvl1pPr>
          </a:lstStyle>
          <a:p>
            <a:pPr lvl="0"/>
            <a:r>
              <a:rPr lang="de-DE" dirty="0"/>
              <a:t>Mastertextformat bearbeiten</a:t>
            </a:r>
            <a:endParaRPr lang="de-DE" dirty="0"/>
          </a:p>
        </p:txBody>
      </p:sp>
      <p:sp>
        <p:nvSpPr>
          <p:cNvPr id="61" name="Freihandform: Form 60"/>
          <p:cNvSpPr>
            <a:spLocks noChangeAspect="1"/>
          </p:cNvSpPr>
          <p:nvPr userDrawn="1"/>
        </p:nvSpPr>
        <p:spPr>
          <a:xfrm>
            <a:off x="10596063" y="299346"/>
            <a:ext cx="1080000" cy="412328"/>
          </a:xfrm>
          <a:custGeom>
            <a:avLst/>
            <a:gdLst>
              <a:gd name="connsiteX0" fmla="*/ 0 w 4797018"/>
              <a:gd name="connsiteY0" fmla="*/ 170736 h 1831428"/>
              <a:gd name="connsiteX1" fmla="*/ 92812 w 4797018"/>
              <a:gd name="connsiteY1" fmla="*/ 77924 h 1831428"/>
              <a:gd name="connsiteX2" fmla="*/ 92812 w 4797018"/>
              <a:gd name="connsiteY2" fmla="*/ 1763373 h 1831428"/>
              <a:gd name="connsiteX3" fmla="*/ 0 w 4797018"/>
              <a:gd name="connsiteY3" fmla="*/ 1763373 h 1831428"/>
              <a:gd name="connsiteX4" fmla="*/ 0 w 4797018"/>
              <a:gd name="connsiteY4" fmla="*/ 170736 h 1831428"/>
              <a:gd name="connsiteX5" fmla="*/ 278425 w 4797018"/>
              <a:gd name="connsiteY5" fmla="*/ 92812 h 1831428"/>
              <a:gd name="connsiteX6" fmla="*/ 1392136 w 4797018"/>
              <a:gd name="connsiteY6" fmla="*/ 92812 h 1831428"/>
              <a:gd name="connsiteX7" fmla="*/ 1392136 w 4797018"/>
              <a:gd name="connsiteY7" fmla="*/ 0 h 1831428"/>
              <a:gd name="connsiteX8" fmla="*/ 185614 w 4797018"/>
              <a:gd name="connsiteY8" fmla="*/ 0 h 1831428"/>
              <a:gd name="connsiteX9" fmla="*/ 185614 w 4797018"/>
              <a:gd name="connsiteY9" fmla="*/ 1113701 h 1831428"/>
              <a:gd name="connsiteX10" fmla="*/ 1210723 w 4797018"/>
              <a:gd name="connsiteY10" fmla="*/ 1113701 h 1831428"/>
              <a:gd name="connsiteX11" fmla="*/ 1210723 w 4797018"/>
              <a:gd name="connsiteY11" fmla="*/ 1020899 h 1831428"/>
              <a:gd name="connsiteX12" fmla="*/ 278425 w 4797018"/>
              <a:gd name="connsiteY12" fmla="*/ 1020899 h 1831428"/>
              <a:gd name="connsiteX13" fmla="*/ 278425 w 4797018"/>
              <a:gd name="connsiteY13" fmla="*/ 92812 h 1831428"/>
              <a:gd name="connsiteX14" fmla="*/ 1350464 w 4797018"/>
              <a:gd name="connsiteY14" fmla="*/ 835285 h 1831428"/>
              <a:gd name="connsiteX15" fmla="*/ 464048 w 4797018"/>
              <a:gd name="connsiteY15" fmla="*/ 835285 h 1831428"/>
              <a:gd name="connsiteX16" fmla="*/ 464048 w 4797018"/>
              <a:gd name="connsiteY16" fmla="*/ 464048 h 1831428"/>
              <a:gd name="connsiteX17" fmla="*/ 1222124 w 4797018"/>
              <a:gd name="connsiteY17" fmla="*/ 464048 h 1831428"/>
              <a:gd name="connsiteX18" fmla="*/ 1314926 w 4797018"/>
              <a:gd name="connsiteY18" fmla="*/ 371237 h 1831428"/>
              <a:gd name="connsiteX19" fmla="*/ 464048 w 4797018"/>
              <a:gd name="connsiteY19" fmla="*/ 371237 h 1831428"/>
              <a:gd name="connsiteX20" fmla="*/ 464048 w 4797018"/>
              <a:gd name="connsiteY20" fmla="*/ 278425 h 1831428"/>
              <a:gd name="connsiteX21" fmla="*/ 1392146 w 4797018"/>
              <a:gd name="connsiteY21" fmla="*/ 278425 h 1831428"/>
              <a:gd name="connsiteX22" fmla="*/ 1392146 w 4797018"/>
              <a:gd name="connsiteY22" fmla="*/ 185614 h 1831428"/>
              <a:gd name="connsiteX23" fmla="*/ 371237 w 4797018"/>
              <a:gd name="connsiteY23" fmla="*/ 185614 h 1831428"/>
              <a:gd name="connsiteX24" fmla="*/ 371237 w 4797018"/>
              <a:gd name="connsiteY24" fmla="*/ 928087 h 1831428"/>
              <a:gd name="connsiteX25" fmla="*/ 1258872 w 4797018"/>
              <a:gd name="connsiteY25" fmla="*/ 928087 h 1831428"/>
              <a:gd name="connsiteX26" fmla="*/ 1350464 w 4797018"/>
              <a:gd name="connsiteY26" fmla="*/ 835285 h 1831428"/>
              <a:gd name="connsiteX27" fmla="*/ 185614 w 4797018"/>
              <a:gd name="connsiteY27" fmla="*/ 1763373 h 1831428"/>
              <a:gd name="connsiteX28" fmla="*/ 278425 w 4797018"/>
              <a:gd name="connsiteY28" fmla="*/ 1763373 h 1831428"/>
              <a:gd name="connsiteX29" fmla="*/ 278425 w 4797018"/>
              <a:gd name="connsiteY29" fmla="*/ 1299324 h 1831428"/>
              <a:gd name="connsiteX30" fmla="*/ 371237 w 4797018"/>
              <a:gd name="connsiteY30" fmla="*/ 1299324 h 1831428"/>
              <a:gd name="connsiteX31" fmla="*/ 371237 w 4797018"/>
              <a:gd name="connsiteY31" fmla="*/ 1685449 h 1831428"/>
              <a:gd name="connsiteX32" fmla="*/ 464039 w 4797018"/>
              <a:gd name="connsiteY32" fmla="*/ 1592647 h 1831428"/>
              <a:gd name="connsiteX33" fmla="*/ 464039 w 4797018"/>
              <a:gd name="connsiteY33" fmla="*/ 1299324 h 1831428"/>
              <a:gd name="connsiteX34" fmla="*/ 1210723 w 4797018"/>
              <a:gd name="connsiteY34" fmla="*/ 1299324 h 1831428"/>
              <a:gd name="connsiteX35" fmla="*/ 1210723 w 4797018"/>
              <a:gd name="connsiteY35" fmla="*/ 1206522 h 1831428"/>
              <a:gd name="connsiteX36" fmla="*/ 185614 w 4797018"/>
              <a:gd name="connsiteY36" fmla="*/ 1206522 h 1831428"/>
              <a:gd name="connsiteX37" fmla="*/ 185614 w 4797018"/>
              <a:gd name="connsiteY37" fmla="*/ 1763373 h 1831428"/>
              <a:gd name="connsiteX38" fmla="*/ 4704207 w 4797018"/>
              <a:gd name="connsiteY38" fmla="*/ 0 h 1831428"/>
              <a:gd name="connsiteX39" fmla="*/ 4704207 w 4797018"/>
              <a:gd name="connsiteY39" fmla="*/ 1067314 h 1831428"/>
              <a:gd name="connsiteX40" fmla="*/ 4334837 w 4797018"/>
              <a:gd name="connsiteY40" fmla="*/ 1692688 h 1831428"/>
              <a:gd name="connsiteX41" fmla="*/ 4332742 w 4797018"/>
              <a:gd name="connsiteY41" fmla="*/ 1689954 h 1831428"/>
              <a:gd name="connsiteX42" fmla="*/ 4611405 w 4797018"/>
              <a:gd name="connsiteY42" fmla="*/ 1158564 h 1831428"/>
              <a:gd name="connsiteX43" fmla="*/ 4611405 w 4797018"/>
              <a:gd name="connsiteY43" fmla="*/ 0 h 1831428"/>
              <a:gd name="connsiteX44" fmla="*/ 4518594 w 4797018"/>
              <a:gd name="connsiteY44" fmla="*/ 0 h 1831428"/>
              <a:gd name="connsiteX45" fmla="*/ 4518594 w 4797018"/>
              <a:gd name="connsiteY45" fmla="*/ 1157021 h 1831428"/>
              <a:gd name="connsiteX46" fmla="*/ 3915337 w 4797018"/>
              <a:gd name="connsiteY46" fmla="*/ 1740170 h 1831428"/>
              <a:gd name="connsiteX47" fmla="*/ 3312081 w 4797018"/>
              <a:gd name="connsiteY47" fmla="*/ 1157021 h 1831428"/>
              <a:gd name="connsiteX48" fmla="*/ 3312081 w 4797018"/>
              <a:gd name="connsiteY48" fmla="*/ 77924 h 1831428"/>
              <a:gd name="connsiteX49" fmla="*/ 3219269 w 4797018"/>
              <a:gd name="connsiteY49" fmla="*/ 170736 h 1831428"/>
              <a:gd name="connsiteX50" fmla="*/ 3219269 w 4797018"/>
              <a:gd name="connsiteY50" fmla="*/ 1158564 h 1831428"/>
              <a:gd name="connsiteX51" fmla="*/ 3915337 w 4797018"/>
              <a:gd name="connsiteY51" fmla="*/ 1831429 h 1831428"/>
              <a:gd name="connsiteX52" fmla="*/ 4008139 w 4797018"/>
              <a:gd name="connsiteY52" fmla="*/ 1831429 h 1831428"/>
              <a:gd name="connsiteX53" fmla="*/ 4797019 w 4797018"/>
              <a:gd name="connsiteY53" fmla="*/ 1068667 h 1831428"/>
              <a:gd name="connsiteX54" fmla="*/ 4797019 w 4797018"/>
              <a:gd name="connsiteY54" fmla="*/ 0 h 1831428"/>
              <a:gd name="connsiteX55" fmla="*/ 4704207 w 4797018"/>
              <a:gd name="connsiteY55" fmla="*/ 0 h 1831428"/>
              <a:gd name="connsiteX56" fmla="*/ 3915328 w 4797018"/>
              <a:gd name="connsiteY56" fmla="*/ 1647358 h 1831428"/>
              <a:gd name="connsiteX57" fmla="*/ 4425773 w 4797018"/>
              <a:gd name="connsiteY57" fmla="*/ 1157021 h 1831428"/>
              <a:gd name="connsiteX58" fmla="*/ 4425782 w 4797018"/>
              <a:gd name="connsiteY58" fmla="*/ 1157021 h 1831428"/>
              <a:gd name="connsiteX59" fmla="*/ 4425782 w 4797018"/>
              <a:gd name="connsiteY59" fmla="*/ 77924 h 1831428"/>
              <a:gd name="connsiteX60" fmla="*/ 4332970 w 4797018"/>
              <a:gd name="connsiteY60" fmla="*/ 170736 h 1831428"/>
              <a:gd name="connsiteX61" fmla="*/ 4332970 w 4797018"/>
              <a:gd name="connsiteY61" fmla="*/ 1067305 h 1831428"/>
              <a:gd name="connsiteX62" fmla="*/ 4008130 w 4797018"/>
              <a:gd name="connsiteY62" fmla="*/ 1368933 h 1831428"/>
              <a:gd name="connsiteX63" fmla="*/ 3683298 w 4797018"/>
              <a:gd name="connsiteY63" fmla="*/ 1067305 h 1831428"/>
              <a:gd name="connsiteX64" fmla="*/ 3683289 w 4797018"/>
              <a:gd name="connsiteY64" fmla="*/ 0 h 1831428"/>
              <a:gd name="connsiteX65" fmla="*/ 3590487 w 4797018"/>
              <a:gd name="connsiteY65" fmla="*/ 0 h 1831428"/>
              <a:gd name="connsiteX66" fmla="*/ 3590487 w 4797018"/>
              <a:gd name="connsiteY66" fmla="*/ 1067305 h 1831428"/>
              <a:gd name="connsiteX67" fmla="*/ 4008130 w 4797018"/>
              <a:gd name="connsiteY67" fmla="*/ 1461745 h 1831428"/>
              <a:gd name="connsiteX68" fmla="*/ 4294699 w 4797018"/>
              <a:gd name="connsiteY68" fmla="*/ 1333129 h 1831428"/>
              <a:gd name="connsiteX69" fmla="*/ 4296785 w 4797018"/>
              <a:gd name="connsiteY69" fmla="*/ 1335862 h 1831428"/>
              <a:gd name="connsiteX70" fmla="*/ 3915328 w 4797018"/>
              <a:gd name="connsiteY70" fmla="*/ 1554556 h 1831428"/>
              <a:gd name="connsiteX71" fmla="*/ 3497742 w 4797018"/>
              <a:gd name="connsiteY71" fmla="*/ 1160116 h 1831428"/>
              <a:gd name="connsiteX72" fmla="*/ 3497685 w 4797018"/>
              <a:gd name="connsiteY72" fmla="*/ 1160116 h 1831428"/>
              <a:gd name="connsiteX73" fmla="*/ 3497685 w 4797018"/>
              <a:gd name="connsiteY73" fmla="*/ 0 h 1831428"/>
              <a:gd name="connsiteX74" fmla="*/ 3404873 w 4797018"/>
              <a:gd name="connsiteY74" fmla="*/ 0 h 1831428"/>
              <a:gd name="connsiteX75" fmla="*/ 3404873 w 4797018"/>
              <a:gd name="connsiteY75" fmla="*/ 1160107 h 1831428"/>
              <a:gd name="connsiteX76" fmla="*/ 3404921 w 4797018"/>
              <a:gd name="connsiteY76" fmla="*/ 1160107 h 1831428"/>
              <a:gd name="connsiteX77" fmla="*/ 3915328 w 4797018"/>
              <a:gd name="connsiteY77" fmla="*/ 1647358 h 1831428"/>
              <a:gd name="connsiteX78" fmla="*/ 1852984 w 4797018"/>
              <a:gd name="connsiteY78" fmla="*/ 1206522 h 1831428"/>
              <a:gd name="connsiteX79" fmla="*/ 1618288 w 4797018"/>
              <a:gd name="connsiteY79" fmla="*/ 1763373 h 1831428"/>
              <a:gd name="connsiteX80" fmla="*/ 1711119 w 4797018"/>
              <a:gd name="connsiteY80" fmla="*/ 1763363 h 1831428"/>
              <a:gd name="connsiteX81" fmla="*/ 1711100 w 4797018"/>
              <a:gd name="connsiteY81" fmla="*/ 1763373 h 1831428"/>
              <a:gd name="connsiteX82" fmla="*/ 1711119 w 4797018"/>
              <a:gd name="connsiteY82" fmla="*/ 1763373 h 1831428"/>
              <a:gd name="connsiteX83" fmla="*/ 1828448 w 4797018"/>
              <a:gd name="connsiteY83" fmla="*/ 1484948 h 1831428"/>
              <a:gd name="connsiteX84" fmla="*/ 2614774 w 4797018"/>
              <a:gd name="connsiteY84" fmla="*/ 1484948 h 1831428"/>
              <a:gd name="connsiteX85" fmla="*/ 2732018 w 4797018"/>
              <a:gd name="connsiteY85" fmla="*/ 1763373 h 1831428"/>
              <a:gd name="connsiteX86" fmla="*/ 2824820 w 4797018"/>
              <a:gd name="connsiteY86" fmla="*/ 1763373 h 1831428"/>
              <a:gd name="connsiteX87" fmla="*/ 2668515 w 4797018"/>
              <a:gd name="connsiteY87" fmla="*/ 1392136 h 1831428"/>
              <a:gd name="connsiteX88" fmla="*/ 1867567 w 4797018"/>
              <a:gd name="connsiteY88" fmla="*/ 1392136 h 1831428"/>
              <a:gd name="connsiteX89" fmla="*/ 1906676 w 4797018"/>
              <a:gd name="connsiteY89" fmla="*/ 1299324 h 1831428"/>
              <a:gd name="connsiteX90" fmla="*/ 2722236 w 4797018"/>
              <a:gd name="connsiteY90" fmla="*/ 1299324 h 1831428"/>
              <a:gd name="connsiteX91" fmla="*/ 2917632 w 4797018"/>
              <a:gd name="connsiteY91" fmla="*/ 1763373 h 1831428"/>
              <a:gd name="connsiteX92" fmla="*/ 3010443 w 4797018"/>
              <a:gd name="connsiteY92" fmla="*/ 1763373 h 1831428"/>
              <a:gd name="connsiteX93" fmla="*/ 2775976 w 4797018"/>
              <a:gd name="connsiteY93" fmla="*/ 1206522 h 1831428"/>
              <a:gd name="connsiteX94" fmla="*/ 1852984 w 4797018"/>
              <a:gd name="connsiteY94" fmla="*/ 1206522 h 1831428"/>
              <a:gd name="connsiteX95" fmla="*/ 1989544 w 4797018"/>
              <a:gd name="connsiteY95" fmla="*/ 0 h 1831428"/>
              <a:gd name="connsiteX96" fmla="*/ 1307459 w 4797018"/>
              <a:gd name="connsiteY96" fmla="*/ 1617898 h 1831428"/>
              <a:gd name="connsiteX97" fmla="*/ 1366533 w 4797018"/>
              <a:gd name="connsiteY97" fmla="*/ 1698098 h 1831428"/>
              <a:gd name="connsiteX98" fmla="*/ 2082356 w 4797018"/>
              <a:gd name="connsiteY98" fmla="*/ 0 h 1831428"/>
              <a:gd name="connsiteX99" fmla="*/ 1989544 w 4797018"/>
              <a:gd name="connsiteY99" fmla="*/ 0 h 1831428"/>
              <a:gd name="connsiteX100" fmla="*/ 2360771 w 4797018"/>
              <a:gd name="connsiteY100" fmla="*/ 0 h 1831428"/>
              <a:gd name="connsiteX101" fmla="*/ 3075708 w 4797018"/>
              <a:gd name="connsiteY101" fmla="*/ 1698098 h 1831428"/>
              <a:gd name="connsiteX102" fmla="*/ 3134639 w 4797018"/>
              <a:gd name="connsiteY102" fmla="*/ 1617898 h 1831428"/>
              <a:gd name="connsiteX103" fmla="*/ 2453592 w 4797018"/>
              <a:gd name="connsiteY103" fmla="*/ 0 h 1831428"/>
              <a:gd name="connsiteX104" fmla="*/ 2360771 w 4797018"/>
              <a:gd name="connsiteY104" fmla="*/ 0 h 1831428"/>
              <a:gd name="connsiteX105" fmla="*/ 1799101 w 4797018"/>
              <a:gd name="connsiteY105" fmla="*/ 1113711 h 1831428"/>
              <a:gd name="connsiteX106" fmla="*/ 1524610 w 4797018"/>
              <a:gd name="connsiteY106" fmla="*/ 1763373 h 1831428"/>
              <a:gd name="connsiteX107" fmla="*/ 1431798 w 4797018"/>
              <a:gd name="connsiteY107" fmla="*/ 1763373 h 1831428"/>
              <a:gd name="connsiteX108" fmla="*/ 2128761 w 4797018"/>
              <a:gd name="connsiteY108" fmla="*/ 110195 h 1831428"/>
              <a:gd name="connsiteX109" fmla="*/ 2512219 w 4797018"/>
              <a:gd name="connsiteY109" fmla="*/ 1020899 h 1831428"/>
              <a:gd name="connsiteX110" fmla="*/ 2605021 w 4797018"/>
              <a:gd name="connsiteY110" fmla="*/ 1020899 h 1831428"/>
              <a:gd name="connsiteX111" fmla="*/ 2175158 w 4797018"/>
              <a:gd name="connsiteY111" fmla="*/ 0 h 1831428"/>
              <a:gd name="connsiteX112" fmla="*/ 2267969 w 4797018"/>
              <a:gd name="connsiteY112" fmla="*/ 0 h 1831428"/>
              <a:gd name="connsiteX113" fmla="*/ 2736895 w 4797018"/>
              <a:gd name="connsiteY113" fmla="*/ 1113701 h 1831428"/>
              <a:gd name="connsiteX114" fmla="*/ 1799101 w 4797018"/>
              <a:gd name="connsiteY114" fmla="*/ 1113701 h 1831428"/>
              <a:gd name="connsiteX115" fmla="*/ 2221802 w 4797018"/>
              <a:gd name="connsiteY115" fmla="*/ 551602 h 1831428"/>
              <a:gd name="connsiteX116" fmla="*/ 2024015 w 4797018"/>
              <a:gd name="connsiteY116" fmla="*/ 1020899 h 1831428"/>
              <a:gd name="connsiteX117" fmla="*/ 2419398 w 4797018"/>
              <a:gd name="connsiteY117" fmla="*/ 1020899 h 1831428"/>
              <a:gd name="connsiteX118" fmla="*/ 2221802 w 4797018"/>
              <a:gd name="connsiteY118" fmla="*/ 551602 h 1831428"/>
              <a:gd name="connsiteX119" fmla="*/ 1838163 w 4797018"/>
              <a:gd name="connsiteY119" fmla="*/ 1020899 h 1831428"/>
              <a:gd name="connsiteX120" fmla="*/ 1931213 w 4797018"/>
              <a:gd name="connsiteY120" fmla="*/ 1020899 h 1831428"/>
              <a:gd name="connsiteX121" fmla="*/ 2175415 w 4797018"/>
              <a:gd name="connsiteY121" fmla="*/ 441436 h 1831428"/>
              <a:gd name="connsiteX122" fmla="*/ 2128942 w 4797018"/>
              <a:gd name="connsiteY122" fmla="*/ 331070 h 1831428"/>
              <a:gd name="connsiteX123" fmla="*/ 1838163 w 4797018"/>
              <a:gd name="connsiteY123" fmla="*/ 1020899 h 183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797018" h="1831428">
                <a:moveTo>
                  <a:pt x="0" y="170736"/>
                </a:moveTo>
                <a:lnTo>
                  <a:pt x="92812" y="77924"/>
                </a:lnTo>
                <a:lnTo>
                  <a:pt x="92812" y="1763373"/>
                </a:lnTo>
                <a:lnTo>
                  <a:pt x="0" y="1763373"/>
                </a:lnTo>
                <a:lnTo>
                  <a:pt x="0" y="170736"/>
                </a:lnTo>
                <a:close/>
                <a:moveTo>
                  <a:pt x="278425" y="92812"/>
                </a:moveTo>
                <a:lnTo>
                  <a:pt x="1392136" y="92812"/>
                </a:lnTo>
                <a:lnTo>
                  <a:pt x="1392136" y="0"/>
                </a:lnTo>
                <a:lnTo>
                  <a:pt x="185614" y="0"/>
                </a:lnTo>
                <a:lnTo>
                  <a:pt x="185614" y="1113701"/>
                </a:lnTo>
                <a:lnTo>
                  <a:pt x="1210723" y="1113701"/>
                </a:lnTo>
                <a:lnTo>
                  <a:pt x="1210723" y="1020899"/>
                </a:lnTo>
                <a:lnTo>
                  <a:pt x="278425" y="1020899"/>
                </a:lnTo>
                <a:lnTo>
                  <a:pt x="278425" y="92812"/>
                </a:lnTo>
                <a:close/>
                <a:moveTo>
                  <a:pt x="1350464" y="835285"/>
                </a:moveTo>
                <a:lnTo>
                  <a:pt x="464048" y="835285"/>
                </a:lnTo>
                <a:lnTo>
                  <a:pt x="464048" y="464048"/>
                </a:lnTo>
                <a:lnTo>
                  <a:pt x="1222124" y="464048"/>
                </a:lnTo>
                <a:lnTo>
                  <a:pt x="1314926" y="371237"/>
                </a:lnTo>
                <a:lnTo>
                  <a:pt x="464048" y="371237"/>
                </a:lnTo>
                <a:lnTo>
                  <a:pt x="464048" y="278425"/>
                </a:lnTo>
                <a:lnTo>
                  <a:pt x="1392146" y="278425"/>
                </a:lnTo>
                <a:lnTo>
                  <a:pt x="1392146" y="185614"/>
                </a:lnTo>
                <a:lnTo>
                  <a:pt x="371237" y="185614"/>
                </a:lnTo>
                <a:lnTo>
                  <a:pt x="371237" y="928087"/>
                </a:lnTo>
                <a:lnTo>
                  <a:pt x="1258872" y="928087"/>
                </a:lnTo>
                <a:lnTo>
                  <a:pt x="1350464" y="835285"/>
                </a:lnTo>
                <a:close/>
                <a:moveTo>
                  <a:pt x="185614" y="1763373"/>
                </a:moveTo>
                <a:lnTo>
                  <a:pt x="278425" y="1763373"/>
                </a:lnTo>
                <a:lnTo>
                  <a:pt x="278425" y="1299324"/>
                </a:lnTo>
                <a:lnTo>
                  <a:pt x="371237" y="1299324"/>
                </a:lnTo>
                <a:lnTo>
                  <a:pt x="371237" y="1685449"/>
                </a:lnTo>
                <a:lnTo>
                  <a:pt x="464039" y="1592647"/>
                </a:lnTo>
                <a:lnTo>
                  <a:pt x="464039" y="1299324"/>
                </a:lnTo>
                <a:lnTo>
                  <a:pt x="1210723" y="1299324"/>
                </a:lnTo>
                <a:lnTo>
                  <a:pt x="1210723" y="1206522"/>
                </a:lnTo>
                <a:lnTo>
                  <a:pt x="185614" y="1206522"/>
                </a:lnTo>
                <a:lnTo>
                  <a:pt x="185614" y="1763373"/>
                </a:lnTo>
                <a:close/>
                <a:moveTo>
                  <a:pt x="4704207" y="0"/>
                </a:moveTo>
                <a:lnTo>
                  <a:pt x="4704207" y="1067314"/>
                </a:lnTo>
                <a:cubicBezTo>
                  <a:pt x="4704207" y="1315669"/>
                  <a:pt x="4593393" y="1529039"/>
                  <a:pt x="4334837" y="1692688"/>
                </a:cubicBezTo>
                <a:lnTo>
                  <a:pt x="4332742" y="1689954"/>
                </a:lnTo>
                <a:cubicBezTo>
                  <a:pt x="4502639" y="1555213"/>
                  <a:pt x="4611405" y="1382144"/>
                  <a:pt x="4611405" y="1158564"/>
                </a:cubicBezTo>
                <a:lnTo>
                  <a:pt x="4611405" y="0"/>
                </a:lnTo>
                <a:lnTo>
                  <a:pt x="4518594" y="0"/>
                </a:lnTo>
                <a:lnTo>
                  <a:pt x="4518594" y="1157021"/>
                </a:lnTo>
                <a:cubicBezTo>
                  <a:pt x="4518594" y="1490196"/>
                  <a:pt x="4248512" y="1740170"/>
                  <a:pt x="3915337" y="1740170"/>
                </a:cubicBezTo>
                <a:cubicBezTo>
                  <a:pt x="3582162" y="1740170"/>
                  <a:pt x="3312081" y="1490186"/>
                  <a:pt x="3312081" y="1157021"/>
                </a:cubicBezTo>
                <a:lnTo>
                  <a:pt x="3312081" y="77924"/>
                </a:lnTo>
                <a:lnTo>
                  <a:pt x="3219269" y="170736"/>
                </a:lnTo>
                <a:lnTo>
                  <a:pt x="3219269" y="1158564"/>
                </a:lnTo>
                <a:cubicBezTo>
                  <a:pt x="3219269" y="1542993"/>
                  <a:pt x="3530908" y="1831429"/>
                  <a:pt x="3915337" y="1831429"/>
                </a:cubicBezTo>
                <a:cubicBezTo>
                  <a:pt x="3924233" y="1831429"/>
                  <a:pt x="4008139" y="1831429"/>
                  <a:pt x="4008139" y="1831429"/>
                </a:cubicBezTo>
                <a:cubicBezTo>
                  <a:pt x="4386691" y="1831429"/>
                  <a:pt x="4797019" y="1551870"/>
                  <a:pt x="4797019" y="1068667"/>
                </a:cubicBezTo>
                <a:cubicBezTo>
                  <a:pt x="4797019" y="1068210"/>
                  <a:pt x="4797019" y="0"/>
                  <a:pt x="4797019" y="0"/>
                </a:cubicBezTo>
                <a:lnTo>
                  <a:pt x="4704207" y="0"/>
                </a:lnTo>
                <a:close/>
                <a:moveTo>
                  <a:pt x="3915328" y="1647358"/>
                </a:moveTo>
                <a:cubicBezTo>
                  <a:pt x="4197077" y="1647358"/>
                  <a:pt x="4425515" y="1438694"/>
                  <a:pt x="4425773" y="1157021"/>
                </a:cubicBezTo>
                <a:lnTo>
                  <a:pt x="4425782" y="1157021"/>
                </a:lnTo>
                <a:lnTo>
                  <a:pt x="4425782" y="77924"/>
                </a:lnTo>
                <a:lnTo>
                  <a:pt x="4332970" y="170736"/>
                </a:lnTo>
                <a:lnTo>
                  <a:pt x="4332970" y="1067305"/>
                </a:lnTo>
                <a:cubicBezTo>
                  <a:pt x="4332970" y="1246699"/>
                  <a:pt x="4187533" y="1368933"/>
                  <a:pt x="4008130" y="1368933"/>
                </a:cubicBezTo>
                <a:cubicBezTo>
                  <a:pt x="3828736" y="1368933"/>
                  <a:pt x="3683298" y="1246699"/>
                  <a:pt x="3683298" y="1067305"/>
                </a:cubicBezTo>
                <a:lnTo>
                  <a:pt x="3683289" y="0"/>
                </a:lnTo>
                <a:lnTo>
                  <a:pt x="3590487" y="0"/>
                </a:lnTo>
                <a:lnTo>
                  <a:pt x="3590487" y="1067305"/>
                </a:lnTo>
                <a:cubicBezTo>
                  <a:pt x="3590487" y="1297962"/>
                  <a:pt x="3777472" y="1461745"/>
                  <a:pt x="4008130" y="1461745"/>
                </a:cubicBezTo>
                <a:cubicBezTo>
                  <a:pt x="4102446" y="1461745"/>
                  <a:pt x="4216937" y="1415148"/>
                  <a:pt x="4294699" y="1333129"/>
                </a:cubicBezTo>
                <a:lnTo>
                  <a:pt x="4296785" y="1335862"/>
                </a:lnTo>
                <a:cubicBezTo>
                  <a:pt x="4223881" y="1471070"/>
                  <a:pt x="4089102" y="1554556"/>
                  <a:pt x="3915328" y="1554556"/>
                </a:cubicBezTo>
                <a:cubicBezTo>
                  <a:pt x="3686090" y="1554556"/>
                  <a:pt x="3500009" y="1388593"/>
                  <a:pt x="3497742" y="1160116"/>
                </a:cubicBezTo>
                <a:lnTo>
                  <a:pt x="3497685" y="1160116"/>
                </a:lnTo>
                <a:lnTo>
                  <a:pt x="3497685" y="0"/>
                </a:lnTo>
                <a:lnTo>
                  <a:pt x="3404873" y="0"/>
                </a:lnTo>
                <a:lnTo>
                  <a:pt x="3404873" y="1160107"/>
                </a:lnTo>
                <a:lnTo>
                  <a:pt x="3404921" y="1160107"/>
                </a:lnTo>
                <a:cubicBezTo>
                  <a:pt x="3406855" y="1440218"/>
                  <a:pt x="3634616" y="1647358"/>
                  <a:pt x="3915328" y="1647358"/>
                </a:cubicBezTo>
                <a:close/>
                <a:moveTo>
                  <a:pt x="1852984" y="1206522"/>
                </a:moveTo>
                <a:lnTo>
                  <a:pt x="1618288" y="1763373"/>
                </a:lnTo>
                <a:lnTo>
                  <a:pt x="1711119" y="1763363"/>
                </a:lnTo>
                <a:lnTo>
                  <a:pt x="1711100" y="1763373"/>
                </a:lnTo>
                <a:lnTo>
                  <a:pt x="1711119" y="1763373"/>
                </a:lnTo>
                <a:lnTo>
                  <a:pt x="1828448" y="1484948"/>
                </a:lnTo>
                <a:lnTo>
                  <a:pt x="2614774" y="1484948"/>
                </a:lnTo>
                <a:lnTo>
                  <a:pt x="2732018" y="1763373"/>
                </a:lnTo>
                <a:lnTo>
                  <a:pt x="2824820" y="1763373"/>
                </a:lnTo>
                <a:lnTo>
                  <a:pt x="2668515" y="1392136"/>
                </a:lnTo>
                <a:lnTo>
                  <a:pt x="1867567" y="1392136"/>
                </a:lnTo>
                <a:lnTo>
                  <a:pt x="1906676" y="1299324"/>
                </a:lnTo>
                <a:lnTo>
                  <a:pt x="2722236" y="1299324"/>
                </a:lnTo>
                <a:lnTo>
                  <a:pt x="2917632" y="1763373"/>
                </a:lnTo>
                <a:lnTo>
                  <a:pt x="3010443" y="1763373"/>
                </a:lnTo>
                <a:lnTo>
                  <a:pt x="2775976" y="1206522"/>
                </a:lnTo>
                <a:lnTo>
                  <a:pt x="1852984" y="1206522"/>
                </a:lnTo>
                <a:close/>
                <a:moveTo>
                  <a:pt x="1989544" y="0"/>
                </a:moveTo>
                <a:lnTo>
                  <a:pt x="1307459" y="1617898"/>
                </a:lnTo>
                <a:lnTo>
                  <a:pt x="1366533" y="1698098"/>
                </a:lnTo>
                <a:lnTo>
                  <a:pt x="2082356" y="0"/>
                </a:lnTo>
                <a:lnTo>
                  <a:pt x="1989544" y="0"/>
                </a:lnTo>
                <a:close/>
                <a:moveTo>
                  <a:pt x="2360771" y="0"/>
                </a:moveTo>
                <a:lnTo>
                  <a:pt x="3075708" y="1698098"/>
                </a:lnTo>
                <a:lnTo>
                  <a:pt x="3134639" y="1617898"/>
                </a:lnTo>
                <a:lnTo>
                  <a:pt x="2453592" y="0"/>
                </a:lnTo>
                <a:lnTo>
                  <a:pt x="2360771" y="0"/>
                </a:lnTo>
                <a:close/>
                <a:moveTo>
                  <a:pt x="1799101" y="1113711"/>
                </a:moveTo>
                <a:lnTo>
                  <a:pt x="1524610" y="1763373"/>
                </a:lnTo>
                <a:lnTo>
                  <a:pt x="1431798" y="1763373"/>
                </a:lnTo>
                <a:lnTo>
                  <a:pt x="2128761" y="110195"/>
                </a:lnTo>
                <a:lnTo>
                  <a:pt x="2512219" y="1020899"/>
                </a:lnTo>
                <a:lnTo>
                  <a:pt x="2605021" y="1020899"/>
                </a:lnTo>
                <a:lnTo>
                  <a:pt x="2175158" y="0"/>
                </a:lnTo>
                <a:lnTo>
                  <a:pt x="2267969" y="0"/>
                </a:lnTo>
                <a:lnTo>
                  <a:pt x="2736895" y="1113701"/>
                </a:lnTo>
                <a:lnTo>
                  <a:pt x="1799101" y="1113701"/>
                </a:lnTo>
                <a:close/>
                <a:moveTo>
                  <a:pt x="2221802" y="551602"/>
                </a:moveTo>
                <a:lnTo>
                  <a:pt x="2024015" y="1020899"/>
                </a:lnTo>
                <a:lnTo>
                  <a:pt x="2419398" y="1020899"/>
                </a:lnTo>
                <a:lnTo>
                  <a:pt x="2221802" y="551602"/>
                </a:lnTo>
                <a:close/>
                <a:moveTo>
                  <a:pt x="1838163" y="1020899"/>
                </a:moveTo>
                <a:lnTo>
                  <a:pt x="1931213" y="1020899"/>
                </a:lnTo>
                <a:lnTo>
                  <a:pt x="2175415" y="441436"/>
                </a:lnTo>
                <a:lnTo>
                  <a:pt x="2128942" y="331070"/>
                </a:lnTo>
                <a:lnTo>
                  <a:pt x="1838163" y="1020899"/>
                </a:lnTo>
                <a:close/>
              </a:path>
            </a:pathLst>
          </a:custGeom>
          <a:solidFill>
            <a:schemeClr val="tx1"/>
          </a:solidFill>
          <a:ln w="9525" cap="flat">
            <a:noFill/>
            <a:prstDash val="solid"/>
            <a:miter/>
          </a:ln>
        </p:spPr>
        <p:txBody>
          <a:bodyPr rtlCol="0" anchor="ctr"/>
          <a:lstStyle/>
          <a:p>
            <a:endParaRPr lang="de-DE"/>
          </a:p>
        </p:txBody>
      </p:sp>
      <p:sp>
        <p:nvSpPr>
          <p:cNvPr id="10"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grpSp>
        <p:nvGrpSpPr>
          <p:cNvPr id="11" name="Gruppieren 10"/>
          <p:cNvGrpSpPr/>
          <p:nvPr userDrawn="1"/>
        </p:nvGrpSpPr>
        <p:grpSpPr>
          <a:xfrm>
            <a:off x="-390525" y="160153"/>
            <a:ext cx="333375" cy="136812"/>
            <a:chOff x="-133350" y="2711163"/>
            <a:chExt cx="333375" cy="136812"/>
          </a:xfrm>
        </p:grpSpPr>
        <p:cxnSp>
          <p:nvCxnSpPr>
            <p:cNvPr id="12" name="Gerader Verbinder 11"/>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3" name="Textfeld 12"/>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14" name="Gruppieren 13"/>
          <p:cNvGrpSpPr/>
          <p:nvPr userDrawn="1"/>
        </p:nvGrpSpPr>
        <p:grpSpPr>
          <a:xfrm>
            <a:off x="-390525" y="1131703"/>
            <a:ext cx="333375" cy="136812"/>
            <a:chOff x="-133350" y="2711163"/>
            <a:chExt cx="333375" cy="136812"/>
          </a:xfrm>
        </p:grpSpPr>
        <p:cxnSp>
          <p:nvCxnSpPr>
            <p:cNvPr id="15" name="Gerader Verbinder 14"/>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6" name="Textfeld 15"/>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06,00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17" name="Gruppieren 16"/>
          <p:cNvGrpSpPr/>
          <p:nvPr userDrawn="1"/>
        </p:nvGrpSpPr>
        <p:grpSpPr>
          <a:xfrm>
            <a:off x="-390525" y="1491963"/>
            <a:ext cx="333375" cy="136812"/>
            <a:chOff x="-133350" y="2711163"/>
            <a:chExt cx="333375" cy="136812"/>
          </a:xfrm>
        </p:grpSpPr>
        <p:cxnSp>
          <p:nvCxnSpPr>
            <p:cNvPr id="18" name="Gerader Verbinder 17"/>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9" name="Textfeld 18"/>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05,00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0" name="Gruppieren 19"/>
          <p:cNvGrpSpPr/>
          <p:nvPr userDrawn="1"/>
        </p:nvGrpSpPr>
        <p:grpSpPr>
          <a:xfrm>
            <a:off x="-390525" y="3292188"/>
            <a:ext cx="333375" cy="136812"/>
            <a:chOff x="-133350" y="2711163"/>
            <a:chExt cx="333375" cy="136812"/>
          </a:xfrm>
        </p:grpSpPr>
        <p:cxnSp>
          <p:nvCxnSpPr>
            <p:cNvPr id="21" name="Gerader Verbinder 20"/>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2" name="Textfeld 21"/>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3" name="Gruppieren 22"/>
          <p:cNvGrpSpPr/>
          <p:nvPr userDrawn="1"/>
        </p:nvGrpSpPr>
        <p:grpSpPr>
          <a:xfrm>
            <a:off x="-390525" y="6063963"/>
            <a:ext cx="333375" cy="136812"/>
            <a:chOff x="-133350" y="2711163"/>
            <a:chExt cx="333375" cy="136812"/>
          </a:xfrm>
        </p:grpSpPr>
        <p:cxnSp>
          <p:nvCxnSpPr>
            <p:cNvPr id="24" name="Gerader Verbinder 23"/>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Textfeld 24"/>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07,70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6" name="Gruppieren 25"/>
          <p:cNvGrpSpPr/>
          <p:nvPr userDrawn="1"/>
        </p:nvGrpSpPr>
        <p:grpSpPr>
          <a:xfrm>
            <a:off x="-390525" y="6495763"/>
            <a:ext cx="333375" cy="136812"/>
            <a:chOff x="-133350" y="2711163"/>
            <a:chExt cx="333375" cy="136812"/>
          </a:xfrm>
        </p:grpSpPr>
        <p:cxnSp>
          <p:nvCxnSpPr>
            <p:cNvPr id="27" name="Gerader Verbinder 26"/>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8" name="Textfeld 27"/>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08,90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9" name="Gruppieren 28"/>
          <p:cNvGrpSpPr/>
          <p:nvPr userDrawn="1"/>
        </p:nvGrpSpPr>
        <p:grpSpPr>
          <a:xfrm rot="16200000">
            <a:off x="281643" y="-299136"/>
            <a:ext cx="333375" cy="136808"/>
            <a:chOff x="-133350" y="2711167"/>
            <a:chExt cx="333375" cy="136808"/>
          </a:xfrm>
        </p:grpSpPr>
        <p:cxnSp>
          <p:nvCxnSpPr>
            <p:cNvPr id="30" name="Gerader Verbinder 29"/>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1" name="Textfeld 30"/>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32" name="Gruppieren 31"/>
          <p:cNvGrpSpPr/>
          <p:nvPr userDrawn="1"/>
        </p:nvGrpSpPr>
        <p:grpSpPr>
          <a:xfrm rot="16200000">
            <a:off x="5752963" y="-299136"/>
            <a:ext cx="333375" cy="136804"/>
            <a:chOff x="-133350" y="2711171"/>
            <a:chExt cx="333375" cy="136804"/>
          </a:xfrm>
        </p:grpSpPr>
        <p:cxnSp>
          <p:nvCxnSpPr>
            <p:cNvPr id="33" name="Gerader Verbinder 32"/>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4" name="Textfeld 33"/>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35" name="Gruppieren 34"/>
          <p:cNvGrpSpPr/>
          <p:nvPr userDrawn="1"/>
        </p:nvGrpSpPr>
        <p:grpSpPr>
          <a:xfrm>
            <a:off x="6203950" y="-397424"/>
            <a:ext cx="124906" cy="333375"/>
            <a:chOff x="6416680" y="-397424"/>
            <a:chExt cx="124906" cy="333375"/>
          </a:xfrm>
        </p:grpSpPr>
        <p:cxnSp>
          <p:nvCxnSpPr>
            <p:cNvPr id="36" name="Gerader Verbinder 35"/>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7" name="Textfeld 36"/>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cxnSp>
        <p:nvCxnSpPr>
          <p:cNvPr id="38" name="Gerader Verbinder 37"/>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39" name="Gruppieren 38"/>
          <p:cNvGrpSpPr/>
          <p:nvPr userDrawn="1"/>
        </p:nvGrpSpPr>
        <p:grpSpPr>
          <a:xfrm rot="16200000">
            <a:off x="11447325" y="-299139"/>
            <a:ext cx="333375" cy="136800"/>
            <a:chOff x="-133350" y="2711175"/>
            <a:chExt cx="333375" cy="136800"/>
          </a:xfrm>
        </p:grpSpPr>
        <p:cxnSp>
          <p:nvCxnSpPr>
            <p:cNvPr id="40" name="Gerader Verbinder 39"/>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1" name="Textfeld 40"/>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spTree>
  </p:cSld>
  <p:clrMapOvr>
    <a:overrideClrMapping bg1="dk1" tx1="lt1" bg2="dk2" tx2="lt2" accent1="accent1" accent2="accent2" accent3="accent3" accent4="accent4" accent5="accent5" accent6="accent6" hlink="hlink" folHlink="folHlink"/>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Nur Titel | weiß">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a:t>Mastertitelformat bearbeiten</a:t>
            </a:r>
            <a:endParaRPr lang="de-DE"/>
          </a:p>
        </p:txBody>
      </p:sp>
      <p:sp>
        <p:nvSpPr>
          <p:cNvPr id="3" name="Datumsplatzhalter 2"/>
          <p:cNvSpPr>
            <a:spLocks noGrp="1"/>
          </p:cNvSpPr>
          <p:nvPr>
            <p:ph type="dt" sz="half" idx="10"/>
          </p:nvPr>
        </p:nvSpPr>
        <p:spPr/>
        <p:txBody>
          <a:bodyPr/>
          <a:lstStyle/>
          <a:p>
            <a:fld id="{40B5DA3A-7D02-4DFD-9EAC-584A6827B026}"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7"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8"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Zitatfoli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a:t>Mastertitelformat bearbeiten</a:t>
            </a:r>
            <a:endParaRPr lang="de-DE" dirty="0"/>
          </a:p>
        </p:txBody>
      </p:sp>
      <p:sp>
        <p:nvSpPr>
          <p:cNvPr id="3" name="Datumsplatzhalter 2"/>
          <p:cNvSpPr>
            <a:spLocks noGrp="1"/>
          </p:cNvSpPr>
          <p:nvPr>
            <p:ph type="dt" sz="half" idx="10"/>
          </p:nvPr>
        </p:nvSpPr>
        <p:spPr/>
        <p:txBody>
          <a:bodyPr/>
          <a:lstStyle/>
          <a:p>
            <a:fld id="{F54B0FBD-D0D3-47C3-B2C1-893BA7159639}"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7" name="Rechteck 6"/>
          <p:cNvSpPr/>
          <p:nvPr userDrawn="1"/>
        </p:nvSpPr>
        <p:spPr>
          <a:xfrm>
            <a:off x="518317" y="1631155"/>
            <a:ext cx="11157746" cy="45696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pPr>
            <a:endParaRPr kumimoji="0" lang="de-DE" sz="1600" b="0"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9" name="Textplatzhalter 8"/>
          <p:cNvSpPr>
            <a:spLocks noGrp="1"/>
          </p:cNvSpPr>
          <p:nvPr>
            <p:ph type="body" sz="quarter" idx="24" hasCustomPrompt="1"/>
          </p:nvPr>
        </p:nvSpPr>
        <p:spPr>
          <a:xfrm>
            <a:off x="2497190" y="2835964"/>
            <a:ext cx="7200000" cy="2160000"/>
          </a:xfrm>
        </p:spPr>
        <p:txBody>
          <a:bodyPr rIns="0" anchor="ctr" anchorCtr="0">
            <a:normAutofit/>
          </a:bodyPr>
          <a:lstStyle>
            <a:lvl1pPr algn="ctr">
              <a:defRPr sz="2000" i="1"/>
            </a:lvl1pPr>
            <a:lvl2pPr marL="0" indent="0">
              <a:buNone/>
              <a:defRPr/>
            </a:lvl2pPr>
          </a:lstStyle>
          <a:p>
            <a:pPr lvl="0"/>
            <a:r>
              <a:rPr lang="de-DE" dirty="0"/>
              <a:t>„Mastertextformat bearbeiten“</a:t>
            </a:r>
            <a:endParaRPr lang="de-DE" dirty="0"/>
          </a:p>
        </p:txBody>
      </p:sp>
      <p:sp>
        <p:nvSpPr>
          <p:cNvPr id="10"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1"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Bildfolie">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E64B8D77-336C-46E9-A80F-672D06B3FF4C}"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7" name="Textplatzhalter 6"/>
          <p:cNvSpPr>
            <a:spLocks noGrp="1"/>
          </p:cNvSpPr>
          <p:nvPr>
            <p:ph type="body" sz="quarter" idx="13" hasCustomPrompt="1"/>
          </p:nvPr>
        </p:nvSpPr>
        <p:spPr>
          <a:xfrm>
            <a:off x="518318" y="1631156"/>
            <a:ext cx="5469732" cy="4569619"/>
          </a:xfrm>
        </p:spPr>
        <p:txBody>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p:txBody>
      </p:sp>
      <p:sp>
        <p:nvSpPr>
          <p:cNvPr id="6" name="Titel 5"/>
          <p:cNvSpPr>
            <a:spLocks noGrp="1"/>
          </p:cNvSpPr>
          <p:nvPr>
            <p:ph type="title" hasCustomPrompt="1"/>
          </p:nvPr>
        </p:nvSpPr>
        <p:spPr/>
        <p:txBody>
          <a:bodyPr/>
          <a:lstStyle/>
          <a:p>
            <a:r>
              <a:rPr lang="de-DE"/>
              <a:t>Mastertitelformat bearbeiten</a:t>
            </a:r>
            <a:endParaRPr lang="de-DE"/>
          </a:p>
        </p:txBody>
      </p:sp>
      <p:sp>
        <p:nvSpPr>
          <p:cNvPr id="9" name="Textplatzhalter 9"/>
          <p:cNvSpPr>
            <a:spLocks noGrp="1"/>
          </p:cNvSpPr>
          <p:nvPr>
            <p:ph type="body" sz="quarter" idx="15" hasCustomPrompt="1"/>
          </p:nvPr>
        </p:nvSpPr>
        <p:spPr>
          <a:xfrm>
            <a:off x="518318" y="687598"/>
            <a:ext cx="6844386"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
        <p:nvSpPr>
          <p:cNvPr id="10" name="Bildplatzhalter 8"/>
          <p:cNvSpPr>
            <a:spLocks noGrp="1"/>
          </p:cNvSpPr>
          <p:nvPr>
            <p:ph type="pic" sz="quarter" idx="25" hasCustomPrompt="1"/>
          </p:nvPr>
        </p:nvSpPr>
        <p:spPr>
          <a:xfrm>
            <a:off x="6206329" y="1631155"/>
            <a:ext cx="5469732" cy="4569619"/>
          </a:xfrm>
          <a:solidFill>
            <a:schemeClr val="bg1">
              <a:lumMod val="95000"/>
            </a:schemeClr>
          </a:solidFill>
        </p:spPr>
        <p:txBody>
          <a:bodyPr/>
          <a:lstStyle/>
          <a:p>
            <a:r>
              <a:rPr lang="de-DE"/>
              <a:t> </a:t>
            </a:r>
            <a:endParaRPr lang="de-DE"/>
          </a:p>
        </p:txBody>
      </p:sp>
      <p:sp>
        <p:nvSpPr>
          <p:cNvPr id="11"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showMasterSp="0" userDrawn="1">
  <p:cSld name="Schlussfolie">
    <p:bg>
      <p:bgRef idx="1001">
        <a:schemeClr val="bg2"/>
      </p:bgRef>
    </p:bg>
    <p:spTree>
      <p:nvGrpSpPr>
        <p:cNvPr id="1" name=""/>
        <p:cNvGrpSpPr/>
        <p:nvPr/>
      </p:nvGrpSpPr>
      <p:grpSpPr>
        <a:xfrm>
          <a:off x="0" y="0"/>
          <a:ext cx="0" cy="0"/>
          <a:chOff x="0" y="0"/>
          <a:chExt cx="0" cy="0"/>
        </a:xfrm>
      </p:grpSpPr>
      <p:sp>
        <p:nvSpPr>
          <p:cNvPr id="57" name="Textplatzhalter 167"/>
          <p:cNvSpPr>
            <a:spLocks noGrp="1"/>
          </p:cNvSpPr>
          <p:nvPr>
            <p:ph type="body" sz="quarter" idx="12" hasCustomPrompt="1"/>
          </p:nvPr>
        </p:nvSpPr>
        <p:spPr>
          <a:xfrm>
            <a:off x="0" y="1628775"/>
            <a:ext cx="12192000" cy="5229225"/>
          </a:xfrm>
          <a:gradFill>
            <a:gsLst>
              <a:gs pos="50000">
                <a:schemeClr val="accent4">
                  <a:alpha val="50000"/>
                </a:schemeClr>
              </a:gs>
              <a:gs pos="5000">
                <a:schemeClr val="accent4"/>
              </a:gs>
              <a:gs pos="100000">
                <a:schemeClr val="accent4">
                  <a:alpha val="20000"/>
                </a:schemeClr>
              </a:gs>
            </a:gsLst>
            <a:lin ang="5400000" scaled="1"/>
          </a:gradFill>
        </p:spPr>
        <p:txBody>
          <a:bodyPr vert="horz" wrap="square" lIns="540000" tIns="1188000" rIns="0" bIns="0" rtlCol="0" anchor="t" anchorCtr="0">
            <a:noAutofit/>
          </a:bodyPr>
          <a:lstStyle>
            <a:lvl1pPr>
              <a:defRPr lang="de-DE" sz="4000" b="1" dirty="0">
                <a:latin typeface="+mj-lt"/>
                <a:ea typeface="+mj-ea"/>
                <a:cs typeface="+mj-cs"/>
              </a:defRPr>
            </a:lvl1pPr>
          </a:lstStyle>
          <a:p>
            <a:pPr lvl="0">
              <a:spcBef>
                <a:spcPct val="0"/>
              </a:spcBef>
            </a:pPr>
            <a:r>
              <a:rPr lang="de-DE" dirty="0"/>
              <a:t> </a:t>
            </a:r>
            <a:endParaRPr lang="de-DE" dirty="0"/>
          </a:p>
        </p:txBody>
      </p:sp>
      <p:sp>
        <p:nvSpPr>
          <p:cNvPr id="59" name="Bildplatzhalter 60"/>
          <p:cNvSpPr>
            <a:spLocks noGrp="1"/>
          </p:cNvSpPr>
          <p:nvPr>
            <p:ph type="pic" sz="quarter" idx="10" hasCustomPrompt="1"/>
          </p:nvPr>
        </p:nvSpPr>
        <p:spPr>
          <a:xfrm>
            <a:off x="0" y="1628775"/>
            <a:ext cx="12192000" cy="5229226"/>
          </a:xfrm>
          <a:solidFill>
            <a:schemeClr val="tx1">
              <a:lumMod val="95000"/>
            </a:schemeClr>
          </a:solidFill>
        </p:spPr>
        <p:txBody>
          <a:bodyPr/>
          <a:lstStyle/>
          <a:p>
            <a:r>
              <a:rPr lang="de-DE" dirty="0"/>
              <a:t> </a:t>
            </a:r>
            <a:endParaRPr lang="de-DE" dirty="0"/>
          </a:p>
        </p:txBody>
      </p:sp>
      <p:sp>
        <p:nvSpPr>
          <p:cNvPr id="60" name="Rechteck 59"/>
          <p:cNvSpPr/>
          <p:nvPr userDrawn="1"/>
        </p:nvSpPr>
        <p:spPr>
          <a:xfrm>
            <a:off x="518400" y="1196733"/>
            <a:ext cx="11676062" cy="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4" name="Textplatzhalter 64"/>
          <p:cNvSpPr>
            <a:spLocks noGrp="1"/>
          </p:cNvSpPr>
          <p:nvPr>
            <p:ph type="body" sz="quarter" idx="13" hasCustomPrompt="1"/>
          </p:nvPr>
        </p:nvSpPr>
        <p:spPr>
          <a:xfrm>
            <a:off x="518317" y="2647985"/>
            <a:ext cx="11157745" cy="1562031"/>
          </a:xfrm>
        </p:spPr>
        <p:txBody>
          <a:bodyPr vert="horz" wrap="square" lIns="0" tIns="0" rIns="360000" bIns="0" rtlCol="0" anchor="ctr" anchorCtr="0">
            <a:spAutoFit/>
          </a:bodyPr>
          <a:lstStyle>
            <a:lvl1pPr>
              <a:spcAft>
                <a:spcPts val="0"/>
              </a:spcAft>
              <a:defRPr lang="de-DE" sz="4800" b="1" dirty="0" smtClean="0">
                <a:latin typeface="+mj-lt"/>
                <a:ea typeface="+mj-ea"/>
                <a:cs typeface="+mj-cs"/>
              </a:defRPr>
            </a:lvl1pPr>
          </a:lstStyle>
          <a:p>
            <a:pPr lvl="0">
              <a:spcBef>
                <a:spcPct val="0"/>
              </a:spcBef>
            </a:pPr>
            <a:r>
              <a:rPr lang="de-DE" dirty="0"/>
              <a:t>Vielen Dank</a:t>
            </a:r>
            <a:br>
              <a:rPr lang="de-DE" dirty="0"/>
            </a:br>
            <a:r>
              <a:rPr lang="de-DE" dirty="0"/>
              <a:t>für Ihre Aufmerksamkeit!</a:t>
            </a:r>
            <a:endParaRPr lang="de-DE" dirty="0"/>
          </a:p>
        </p:txBody>
      </p:sp>
      <p:sp>
        <p:nvSpPr>
          <p:cNvPr id="58" name="Freihandform: Form 57"/>
          <p:cNvSpPr/>
          <p:nvPr userDrawn="1"/>
        </p:nvSpPr>
        <p:spPr>
          <a:xfrm>
            <a:off x="10056938" y="300703"/>
            <a:ext cx="1619125" cy="618155"/>
          </a:xfrm>
          <a:custGeom>
            <a:avLst/>
            <a:gdLst>
              <a:gd name="connsiteX0" fmla="*/ 0 w 1456912"/>
              <a:gd name="connsiteY0" fmla="*/ 51854 h 556225"/>
              <a:gd name="connsiteX1" fmla="*/ 28188 w 1456912"/>
              <a:gd name="connsiteY1" fmla="*/ 23666 h 556225"/>
              <a:gd name="connsiteX2" fmla="*/ 28188 w 1456912"/>
              <a:gd name="connsiteY2" fmla="*/ 535557 h 556225"/>
              <a:gd name="connsiteX3" fmla="*/ 0 w 1456912"/>
              <a:gd name="connsiteY3" fmla="*/ 535557 h 556225"/>
              <a:gd name="connsiteX4" fmla="*/ 0 w 1456912"/>
              <a:gd name="connsiteY4" fmla="*/ 51854 h 556225"/>
              <a:gd name="connsiteX5" fmla="*/ 84564 w 1456912"/>
              <a:gd name="connsiteY5" fmla="*/ 28188 h 556225"/>
              <a:gd name="connsiteX6" fmla="*/ 422811 w 1456912"/>
              <a:gd name="connsiteY6" fmla="*/ 28188 h 556225"/>
              <a:gd name="connsiteX7" fmla="*/ 422811 w 1456912"/>
              <a:gd name="connsiteY7" fmla="*/ 0 h 556225"/>
              <a:gd name="connsiteX8" fmla="*/ 56376 w 1456912"/>
              <a:gd name="connsiteY8" fmla="*/ 0 h 556225"/>
              <a:gd name="connsiteX9" fmla="*/ 56376 w 1456912"/>
              <a:gd name="connsiteY9" fmla="*/ 338244 h 556225"/>
              <a:gd name="connsiteX10" fmla="*/ 367711 w 1456912"/>
              <a:gd name="connsiteY10" fmla="*/ 338244 h 556225"/>
              <a:gd name="connsiteX11" fmla="*/ 367711 w 1456912"/>
              <a:gd name="connsiteY11" fmla="*/ 310062 h 556225"/>
              <a:gd name="connsiteX12" fmla="*/ 84564 w 1456912"/>
              <a:gd name="connsiteY12" fmla="*/ 310062 h 556225"/>
              <a:gd name="connsiteX13" fmla="*/ 84564 w 1456912"/>
              <a:gd name="connsiteY13" fmla="*/ 28188 h 556225"/>
              <a:gd name="connsiteX14" fmla="*/ 410152 w 1456912"/>
              <a:gd name="connsiteY14" fmla="*/ 253686 h 556225"/>
              <a:gd name="connsiteX15" fmla="*/ 140937 w 1456912"/>
              <a:gd name="connsiteY15" fmla="*/ 253686 h 556225"/>
              <a:gd name="connsiteX16" fmla="*/ 140937 w 1456912"/>
              <a:gd name="connsiteY16" fmla="*/ 140940 h 556225"/>
              <a:gd name="connsiteX17" fmla="*/ 371171 w 1456912"/>
              <a:gd name="connsiteY17" fmla="*/ 140940 h 556225"/>
              <a:gd name="connsiteX18" fmla="*/ 399359 w 1456912"/>
              <a:gd name="connsiteY18" fmla="*/ 112752 h 556225"/>
              <a:gd name="connsiteX19" fmla="*/ 140937 w 1456912"/>
              <a:gd name="connsiteY19" fmla="*/ 112752 h 556225"/>
              <a:gd name="connsiteX20" fmla="*/ 140937 w 1456912"/>
              <a:gd name="connsiteY20" fmla="*/ 84564 h 556225"/>
              <a:gd name="connsiteX21" fmla="*/ 422811 w 1456912"/>
              <a:gd name="connsiteY21" fmla="*/ 84564 h 556225"/>
              <a:gd name="connsiteX22" fmla="*/ 422811 w 1456912"/>
              <a:gd name="connsiteY22" fmla="*/ 56376 h 556225"/>
              <a:gd name="connsiteX23" fmla="*/ 112749 w 1456912"/>
              <a:gd name="connsiteY23" fmla="*/ 56376 h 556225"/>
              <a:gd name="connsiteX24" fmla="*/ 112749 w 1456912"/>
              <a:gd name="connsiteY24" fmla="*/ 281874 h 556225"/>
              <a:gd name="connsiteX25" fmla="*/ 382334 w 1456912"/>
              <a:gd name="connsiteY25" fmla="*/ 281874 h 556225"/>
              <a:gd name="connsiteX26" fmla="*/ 410152 w 1456912"/>
              <a:gd name="connsiteY26" fmla="*/ 253686 h 556225"/>
              <a:gd name="connsiteX27" fmla="*/ 56376 w 1456912"/>
              <a:gd name="connsiteY27" fmla="*/ 535557 h 556225"/>
              <a:gd name="connsiteX28" fmla="*/ 84564 w 1456912"/>
              <a:gd name="connsiteY28" fmla="*/ 535557 h 556225"/>
              <a:gd name="connsiteX29" fmla="*/ 84564 w 1456912"/>
              <a:gd name="connsiteY29" fmla="*/ 394620 h 556225"/>
              <a:gd name="connsiteX30" fmla="*/ 112752 w 1456912"/>
              <a:gd name="connsiteY30" fmla="*/ 394620 h 556225"/>
              <a:gd name="connsiteX31" fmla="*/ 112752 w 1456912"/>
              <a:gd name="connsiteY31" fmla="*/ 511890 h 556225"/>
              <a:gd name="connsiteX32" fmla="*/ 140940 w 1456912"/>
              <a:gd name="connsiteY32" fmla="*/ 483705 h 556225"/>
              <a:gd name="connsiteX33" fmla="*/ 140940 w 1456912"/>
              <a:gd name="connsiteY33" fmla="*/ 394620 h 556225"/>
              <a:gd name="connsiteX34" fmla="*/ 367714 w 1456912"/>
              <a:gd name="connsiteY34" fmla="*/ 394620 h 556225"/>
              <a:gd name="connsiteX35" fmla="*/ 367714 w 1456912"/>
              <a:gd name="connsiteY35" fmla="*/ 366435 h 556225"/>
              <a:gd name="connsiteX36" fmla="*/ 56376 w 1456912"/>
              <a:gd name="connsiteY36" fmla="*/ 366435 h 556225"/>
              <a:gd name="connsiteX37" fmla="*/ 56376 w 1456912"/>
              <a:gd name="connsiteY37" fmla="*/ 535557 h 556225"/>
              <a:gd name="connsiteX38" fmla="*/ 1428724 w 1456912"/>
              <a:gd name="connsiteY38" fmla="*/ 0 h 556225"/>
              <a:gd name="connsiteX39" fmla="*/ 1428724 w 1456912"/>
              <a:gd name="connsiteY39" fmla="*/ 324156 h 556225"/>
              <a:gd name="connsiteX40" fmla="*/ 1316539 w 1456912"/>
              <a:gd name="connsiteY40" fmla="*/ 514089 h 556225"/>
              <a:gd name="connsiteX41" fmla="*/ 1315903 w 1456912"/>
              <a:gd name="connsiteY41" fmla="*/ 513258 h 556225"/>
              <a:gd name="connsiteX42" fmla="*/ 1400536 w 1456912"/>
              <a:gd name="connsiteY42" fmla="*/ 351869 h 556225"/>
              <a:gd name="connsiteX43" fmla="*/ 1400536 w 1456912"/>
              <a:gd name="connsiteY43" fmla="*/ 3 h 556225"/>
              <a:gd name="connsiteX44" fmla="*/ 1372348 w 1456912"/>
              <a:gd name="connsiteY44" fmla="*/ 3 h 556225"/>
              <a:gd name="connsiteX45" fmla="*/ 1372348 w 1456912"/>
              <a:gd name="connsiteY45" fmla="*/ 351400 h 556225"/>
              <a:gd name="connsiteX46" fmla="*/ 1189132 w 1456912"/>
              <a:gd name="connsiteY46" fmla="*/ 528510 h 556225"/>
              <a:gd name="connsiteX47" fmla="*/ 1005916 w 1456912"/>
              <a:gd name="connsiteY47" fmla="*/ 351400 h 556225"/>
              <a:gd name="connsiteX48" fmla="*/ 1005916 w 1456912"/>
              <a:gd name="connsiteY48" fmla="*/ 23666 h 556225"/>
              <a:gd name="connsiteX49" fmla="*/ 977728 w 1456912"/>
              <a:gd name="connsiteY49" fmla="*/ 51854 h 556225"/>
              <a:gd name="connsiteX50" fmla="*/ 977728 w 1456912"/>
              <a:gd name="connsiteY50" fmla="*/ 351869 h 556225"/>
              <a:gd name="connsiteX51" fmla="*/ 1189132 w 1456912"/>
              <a:gd name="connsiteY51" fmla="*/ 556226 h 556225"/>
              <a:gd name="connsiteX52" fmla="*/ 1217320 w 1456912"/>
              <a:gd name="connsiteY52" fmla="*/ 556226 h 556225"/>
              <a:gd name="connsiteX53" fmla="*/ 1456912 w 1456912"/>
              <a:gd name="connsiteY53" fmla="*/ 324566 h 556225"/>
              <a:gd name="connsiteX54" fmla="*/ 1456912 w 1456912"/>
              <a:gd name="connsiteY54" fmla="*/ 0 h 556225"/>
              <a:gd name="connsiteX55" fmla="*/ 1428724 w 1456912"/>
              <a:gd name="connsiteY55" fmla="*/ 0 h 556225"/>
              <a:gd name="connsiteX56" fmla="*/ 1189132 w 1456912"/>
              <a:gd name="connsiteY56" fmla="*/ 500322 h 556225"/>
              <a:gd name="connsiteX57" fmla="*/ 1344160 w 1456912"/>
              <a:gd name="connsiteY57" fmla="*/ 351400 h 556225"/>
              <a:gd name="connsiteX58" fmla="*/ 1344160 w 1456912"/>
              <a:gd name="connsiteY58" fmla="*/ 351400 h 556225"/>
              <a:gd name="connsiteX59" fmla="*/ 1344160 w 1456912"/>
              <a:gd name="connsiteY59" fmla="*/ 23666 h 556225"/>
              <a:gd name="connsiteX60" fmla="*/ 1315972 w 1456912"/>
              <a:gd name="connsiteY60" fmla="*/ 51854 h 556225"/>
              <a:gd name="connsiteX61" fmla="*/ 1315972 w 1456912"/>
              <a:gd name="connsiteY61" fmla="*/ 324153 h 556225"/>
              <a:gd name="connsiteX62" fmla="*/ 1217317 w 1456912"/>
              <a:gd name="connsiteY62" fmla="*/ 415761 h 556225"/>
              <a:gd name="connsiteX63" fmla="*/ 1118662 w 1456912"/>
              <a:gd name="connsiteY63" fmla="*/ 324153 h 556225"/>
              <a:gd name="connsiteX64" fmla="*/ 1118662 w 1456912"/>
              <a:gd name="connsiteY64" fmla="*/ 3 h 556225"/>
              <a:gd name="connsiteX65" fmla="*/ 1090474 w 1456912"/>
              <a:gd name="connsiteY65" fmla="*/ 3 h 556225"/>
              <a:gd name="connsiteX66" fmla="*/ 1090474 w 1456912"/>
              <a:gd name="connsiteY66" fmla="*/ 324156 h 556225"/>
              <a:gd name="connsiteX67" fmla="*/ 1217317 w 1456912"/>
              <a:gd name="connsiteY67" fmla="*/ 443951 h 556225"/>
              <a:gd name="connsiteX68" fmla="*/ 1304349 w 1456912"/>
              <a:gd name="connsiteY68" fmla="*/ 404889 h 556225"/>
              <a:gd name="connsiteX69" fmla="*/ 1304982 w 1456912"/>
              <a:gd name="connsiteY69" fmla="*/ 405720 h 556225"/>
              <a:gd name="connsiteX70" fmla="*/ 1189129 w 1456912"/>
              <a:gd name="connsiteY70" fmla="*/ 472139 h 556225"/>
              <a:gd name="connsiteX71" fmla="*/ 1062303 w 1456912"/>
              <a:gd name="connsiteY71" fmla="*/ 352344 h 556225"/>
              <a:gd name="connsiteX72" fmla="*/ 1062286 w 1456912"/>
              <a:gd name="connsiteY72" fmla="*/ 352344 h 556225"/>
              <a:gd name="connsiteX73" fmla="*/ 1062286 w 1456912"/>
              <a:gd name="connsiteY73" fmla="*/ 3 h 556225"/>
              <a:gd name="connsiteX74" fmla="*/ 1034098 w 1456912"/>
              <a:gd name="connsiteY74" fmla="*/ 3 h 556225"/>
              <a:gd name="connsiteX75" fmla="*/ 1034098 w 1456912"/>
              <a:gd name="connsiteY75" fmla="*/ 352341 h 556225"/>
              <a:gd name="connsiteX76" fmla="*/ 1034113 w 1456912"/>
              <a:gd name="connsiteY76" fmla="*/ 352341 h 556225"/>
              <a:gd name="connsiteX77" fmla="*/ 1189132 w 1456912"/>
              <a:gd name="connsiteY77" fmla="*/ 500322 h 556225"/>
              <a:gd name="connsiteX78" fmla="*/ 562774 w 1456912"/>
              <a:gd name="connsiteY78" fmla="*/ 366435 h 556225"/>
              <a:gd name="connsiteX79" fmla="*/ 491494 w 1456912"/>
              <a:gd name="connsiteY79" fmla="*/ 535557 h 556225"/>
              <a:gd name="connsiteX80" fmla="*/ 519684 w 1456912"/>
              <a:gd name="connsiteY80" fmla="*/ 535554 h 556225"/>
              <a:gd name="connsiteX81" fmla="*/ 519682 w 1456912"/>
              <a:gd name="connsiteY81" fmla="*/ 535557 h 556225"/>
              <a:gd name="connsiteX82" fmla="*/ 519684 w 1456912"/>
              <a:gd name="connsiteY82" fmla="*/ 535557 h 556225"/>
              <a:gd name="connsiteX83" fmla="*/ 555322 w 1456912"/>
              <a:gd name="connsiteY83" fmla="*/ 450996 h 556225"/>
              <a:gd name="connsiteX84" fmla="*/ 794138 w 1456912"/>
              <a:gd name="connsiteY84" fmla="*/ 450996 h 556225"/>
              <a:gd name="connsiteX85" fmla="*/ 829744 w 1456912"/>
              <a:gd name="connsiteY85" fmla="*/ 535557 h 556225"/>
              <a:gd name="connsiteX86" fmla="*/ 857932 w 1456912"/>
              <a:gd name="connsiteY86" fmla="*/ 535557 h 556225"/>
              <a:gd name="connsiteX87" fmla="*/ 810457 w 1456912"/>
              <a:gd name="connsiteY87" fmla="*/ 422808 h 556225"/>
              <a:gd name="connsiteX88" fmla="*/ 567200 w 1456912"/>
              <a:gd name="connsiteY88" fmla="*/ 422808 h 556225"/>
              <a:gd name="connsiteX89" fmla="*/ 579078 w 1456912"/>
              <a:gd name="connsiteY89" fmla="*/ 394620 h 556225"/>
              <a:gd name="connsiteX90" fmla="*/ 826776 w 1456912"/>
              <a:gd name="connsiteY90" fmla="*/ 394620 h 556225"/>
              <a:gd name="connsiteX91" fmla="*/ 886120 w 1456912"/>
              <a:gd name="connsiteY91" fmla="*/ 535557 h 556225"/>
              <a:gd name="connsiteX92" fmla="*/ 914308 w 1456912"/>
              <a:gd name="connsiteY92" fmla="*/ 535557 h 556225"/>
              <a:gd name="connsiteX93" fmla="*/ 843097 w 1456912"/>
              <a:gd name="connsiteY93" fmla="*/ 366435 h 556225"/>
              <a:gd name="connsiteX94" fmla="*/ 562774 w 1456912"/>
              <a:gd name="connsiteY94" fmla="*/ 366435 h 556225"/>
              <a:gd name="connsiteX95" fmla="*/ 604248 w 1456912"/>
              <a:gd name="connsiteY95" fmla="*/ 0 h 556225"/>
              <a:gd name="connsiteX96" fmla="*/ 397091 w 1456912"/>
              <a:gd name="connsiteY96" fmla="*/ 491374 h 556225"/>
              <a:gd name="connsiteX97" fmla="*/ 415032 w 1456912"/>
              <a:gd name="connsiteY97" fmla="*/ 515732 h 556225"/>
              <a:gd name="connsiteX98" fmla="*/ 632437 w 1456912"/>
              <a:gd name="connsiteY98" fmla="*/ 0 h 556225"/>
              <a:gd name="connsiteX99" fmla="*/ 604248 w 1456912"/>
              <a:gd name="connsiteY99" fmla="*/ 0 h 556225"/>
              <a:gd name="connsiteX100" fmla="*/ 716998 w 1456912"/>
              <a:gd name="connsiteY100" fmla="*/ 3 h 556225"/>
              <a:gd name="connsiteX101" fmla="*/ 934130 w 1456912"/>
              <a:gd name="connsiteY101" fmla="*/ 515735 h 556225"/>
              <a:gd name="connsiteX102" fmla="*/ 952028 w 1456912"/>
              <a:gd name="connsiteY102" fmla="*/ 491377 h 556225"/>
              <a:gd name="connsiteX103" fmla="*/ 745186 w 1456912"/>
              <a:gd name="connsiteY103" fmla="*/ 3 h 556225"/>
              <a:gd name="connsiteX104" fmla="*/ 716998 w 1456912"/>
              <a:gd name="connsiteY104" fmla="*/ 3 h 556225"/>
              <a:gd name="connsiteX105" fmla="*/ 546409 w 1456912"/>
              <a:gd name="connsiteY105" fmla="*/ 338247 h 556225"/>
              <a:gd name="connsiteX106" fmla="*/ 463042 w 1456912"/>
              <a:gd name="connsiteY106" fmla="*/ 535557 h 556225"/>
              <a:gd name="connsiteX107" fmla="*/ 434854 w 1456912"/>
              <a:gd name="connsiteY107" fmla="*/ 535557 h 556225"/>
              <a:gd name="connsiteX108" fmla="*/ 646528 w 1456912"/>
              <a:gd name="connsiteY108" fmla="*/ 33467 h 556225"/>
              <a:gd name="connsiteX109" fmla="*/ 762988 w 1456912"/>
              <a:gd name="connsiteY109" fmla="*/ 310059 h 556225"/>
              <a:gd name="connsiteX110" fmla="*/ 791176 w 1456912"/>
              <a:gd name="connsiteY110" fmla="*/ 310059 h 556225"/>
              <a:gd name="connsiteX111" fmla="*/ 660624 w 1456912"/>
              <a:gd name="connsiteY111" fmla="*/ 3 h 556225"/>
              <a:gd name="connsiteX112" fmla="*/ 688812 w 1456912"/>
              <a:gd name="connsiteY112" fmla="*/ 3 h 556225"/>
              <a:gd name="connsiteX113" fmla="*/ 831231 w 1456912"/>
              <a:gd name="connsiteY113" fmla="*/ 338247 h 556225"/>
              <a:gd name="connsiteX114" fmla="*/ 546409 w 1456912"/>
              <a:gd name="connsiteY114" fmla="*/ 338247 h 556225"/>
              <a:gd name="connsiteX115" fmla="*/ 674788 w 1456912"/>
              <a:gd name="connsiteY115" fmla="*/ 167531 h 556225"/>
              <a:gd name="connsiteX116" fmla="*/ 614721 w 1456912"/>
              <a:gd name="connsiteY116" fmla="*/ 310062 h 556225"/>
              <a:gd name="connsiteX117" fmla="*/ 734800 w 1456912"/>
              <a:gd name="connsiteY117" fmla="*/ 310062 h 556225"/>
              <a:gd name="connsiteX118" fmla="*/ 674788 w 1456912"/>
              <a:gd name="connsiteY118" fmla="*/ 167531 h 556225"/>
              <a:gd name="connsiteX119" fmla="*/ 558275 w 1456912"/>
              <a:gd name="connsiteY119" fmla="*/ 310062 h 556225"/>
              <a:gd name="connsiteX120" fmla="*/ 586535 w 1456912"/>
              <a:gd name="connsiteY120" fmla="*/ 310062 h 556225"/>
              <a:gd name="connsiteX121" fmla="*/ 660703 w 1456912"/>
              <a:gd name="connsiteY121" fmla="*/ 134072 h 556225"/>
              <a:gd name="connsiteX122" fmla="*/ 646588 w 1456912"/>
              <a:gd name="connsiteY122" fmla="*/ 100553 h 556225"/>
              <a:gd name="connsiteX123" fmla="*/ 558275 w 1456912"/>
              <a:gd name="connsiteY123" fmla="*/ 310062 h 55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1456912" h="556225">
                <a:moveTo>
                  <a:pt x="0" y="51854"/>
                </a:moveTo>
                <a:lnTo>
                  <a:pt x="28188" y="23666"/>
                </a:lnTo>
                <a:lnTo>
                  <a:pt x="28188" y="535557"/>
                </a:lnTo>
                <a:lnTo>
                  <a:pt x="0" y="535557"/>
                </a:lnTo>
                <a:lnTo>
                  <a:pt x="0" y="51854"/>
                </a:lnTo>
                <a:close/>
                <a:moveTo>
                  <a:pt x="84564" y="28188"/>
                </a:moveTo>
                <a:lnTo>
                  <a:pt x="422811" y="28188"/>
                </a:lnTo>
                <a:lnTo>
                  <a:pt x="422811" y="0"/>
                </a:lnTo>
                <a:lnTo>
                  <a:pt x="56376" y="0"/>
                </a:lnTo>
                <a:lnTo>
                  <a:pt x="56376" y="338244"/>
                </a:lnTo>
                <a:lnTo>
                  <a:pt x="367711" y="338244"/>
                </a:lnTo>
                <a:lnTo>
                  <a:pt x="367711" y="310062"/>
                </a:lnTo>
                <a:lnTo>
                  <a:pt x="84564" y="310062"/>
                </a:lnTo>
                <a:lnTo>
                  <a:pt x="84564" y="28188"/>
                </a:lnTo>
                <a:close/>
                <a:moveTo>
                  <a:pt x="410152" y="253686"/>
                </a:moveTo>
                <a:lnTo>
                  <a:pt x="140937" y="253686"/>
                </a:lnTo>
                <a:lnTo>
                  <a:pt x="140937" y="140940"/>
                </a:lnTo>
                <a:lnTo>
                  <a:pt x="371171" y="140940"/>
                </a:lnTo>
                <a:lnTo>
                  <a:pt x="399359" y="112752"/>
                </a:lnTo>
                <a:lnTo>
                  <a:pt x="140937" y="112752"/>
                </a:lnTo>
                <a:lnTo>
                  <a:pt x="140937" y="84564"/>
                </a:lnTo>
                <a:lnTo>
                  <a:pt x="422811" y="84564"/>
                </a:lnTo>
                <a:lnTo>
                  <a:pt x="422811" y="56376"/>
                </a:lnTo>
                <a:lnTo>
                  <a:pt x="112749" y="56376"/>
                </a:lnTo>
                <a:lnTo>
                  <a:pt x="112749" y="281874"/>
                </a:lnTo>
                <a:lnTo>
                  <a:pt x="382334" y="281874"/>
                </a:lnTo>
                <a:lnTo>
                  <a:pt x="410152" y="253686"/>
                </a:lnTo>
                <a:close/>
                <a:moveTo>
                  <a:pt x="56376" y="535557"/>
                </a:moveTo>
                <a:lnTo>
                  <a:pt x="84564" y="535557"/>
                </a:lnTo>
                <a:lnTo>
                  <a:pt x="84564" y="394620"/>
                </a:lnTo>
                <a:lnTo>
                  <a:pt x="112752" y="394620"/>
                </a:lnTo>
                <a:lnTo>
                  <a:pt x="112752" y="511890"/>
                </a:lnTo>
                <a:lnTo>
                  <a:pt x="140940" y="483705"/>
                </a:lnTo>
                <a:lnTo>
                  <a:pt x="140940" y="394620"/>
                </a:lnTo>
                <a:lnTo>
                  <a:pt x="367714" y="394620"/>
                </a:lnTo>
                <a:lnTo>
                  <a:pt x="367714" y="366435"/>
                </a:lnTo>
                <a:lnTo>
                  <a:pt x="56376" y="366435"/>
                </a:lnTo>
                <a:lnTo>
                  <a:pt x="56376" y="535557"/>
                </a:lnTo>
                <a:close/>
                <a:moveTo>
                  <a:pt x="1428724" y="0"/>
                </a:moveTo>
                <a:lnTo>
                  <a:pt x="1428724" y="324156"/>
                </a:lnTo>
                <a:cubicBezTo>
                  <a:pt x="1428724" y="399584"/>
                  <a:pt x="1395069" y="464387"/>
                  <a:pt x="1316539" y="514089"/>
                </a:cubicBezTo>
                <a:lnTo>
                  <a:pt x="1315903" y="513258"/>
                </a:lnTo>
                <a:cubicBezTo>
                  <a:pt x="1367503" y="472336"/>
                  <a:pt x="1400536" y="419773"/>
                  <a:pt x="1400536" y="351869"/>
                </a:cubicBezTo>
                <a:lnTo>
                  <a:pt x="1400536" y="3"/>
                </a:lnTo>
                <a:lnTo>
                  <a:pt x="1372348" y="3"/>
                </a:lnTo>
                <a:lnTo>
                  <a:pt x="1372348" y="351400"/>
                </a:lnTo>
                <a:cubicBezTo>
                  <a:pt x="1372348" y="452590"/>
                  <a:pt x="1290318" y="528510"/>
                  <a:pt x="1189132" y="528510"/>
                </a:cubicBezTo>
                <a:cubicBezTo>
                  <a:pt x="1087946" y="528510"/>
                  <a:pt x="1005916" y="452587"/>
                  <a:pt x="1005916" y="351400"/>
                </a:cubicBezTo>
                <a:lnTo>
                  <a:pt x="1005916" y="23666"/>
                </a:lnTo>
                <a:lnTo>
                  <a:pt x="977728" y="51854"/>
                </a:lnTo>
                <a:lnTo>
                  <a:pt x="977728" y="351869"/>
                </a:lnTo>
                <a:cubicBezTo>
                  <a:pt x="977728" y="468625"/>
                  <a:pt x="1072376" y="556226"/>
                  <a:pt x="1189132" y="556226"/>
                </a:cubicBezTo>
                <a:cubicBezTo>
                  <a:pt x="1191834" y="556226"/>
                  <a:pt x="1217320" y="556226"/>
                  <a:pt x="1217320" y="556226"/>
                </a:cubicBezTo>
                <a:cubicBezTo>
                  <a:pt x="1332291" y="556226"/>
                  <a:pt x="1456912" y="471321"/>
                  <a:pt x="1456912" y="324566"/>
                </a:cubicBezTo>
                <a:cubicBezTo>
                  <a:pt x="1456912" y="324428"/>
                  <a:pt x="1456912" y="0"/>
                  <a:pt x="1456912" y="0"/>
                </a:cubicBezTo>
                <a:lnTo>
                  <a:pt x="1428724" y="0"/>
                </a:lnTo>
                <a:close/>
                <a:moveTo>
                  <a:pt x="1189132" y="500322"/>
                </a:moveTo>
                <a:cubicBezTo>
                  <a:pt x="1274706" y="500322"/>
                  <a:pt x="1344082" y="436948"/>
                  <a:pt x="1344160" y="351400"/>
                </a:cubicBezTo>
                <a:lnTo>
                  <a:pt x="1344160" y="351400"/>
                </a:lnTo>
                <a:lnTo>
                  <a:pt x="1344160" y="23666"/>
                </a:lnTo>
                <a:lnTo>
                  <a:pt x="1315972" y="51854"/>
                </a:lnTo>
                <a:lnTo>
                  <a:pt x="1315972" y="324153"/>
                </a:lnTo>
                <a:cubicBezTo>
                  <a:pt x="1315972" y="378637"/>
                  <a:pt x="1271801" y="415761"/>
                  <a:pt x="1217317" y="415761"/>
                </a:cubicBezTo>
                <a:cubicBezTo>
                  <a:pt x="1162833" y="415761"/>
                  <a:pt x="1118662" y="378637"/>
                  <a:pt x="1118662" y="324153"/>
                </a:cubicBezTo>
                <a:lnTo>
                  <a:pt x="1118662" y="3"/>
                </a:lnTo>
                <a:lnTo>
                  <a:pt x="1090474" y="3"/>
                </a:lnTo>
                <a:lnTo>
                  <a:pt x="1090474" y="324156"/>
                </a:lnTo>
                <a:cubicBezTo>
                  <a:pt x="1090474" y="394209"/>
                  <a:pt x="1147264" y="443951"/>
                  <a:pt x="1217317" y="443951"/>
                </a:cubicBezTo>
                <a:cubicBezTo>
                  <a:pt x="1245962" y="443951"/>
                  <a:pt x="1280732" y="429800"/>
                  <a:pt x="1304349" y="404889"/>
                </a:cubicBezTo>
                <a:lnTo>
                  <a:pt x="1304982" y="405720"/>
                </a:lnTo>
                <a:cubicBezTo>
                  <a:pt x="1282838" y="446784"/>
                  <a:pt x="1241907" y="472139"/>
                  <a:pt x="1189129" y="472139"/>
                </a:cubicBezTo>
                <a:cubicBezTo>
                  <a:pt x="1119507" y="472139"/>
                  <a:pt x="1062992" y="421734"/>
                  <a:pt x="1062303" y="352344"/>
                </a:cubicBezTo>
                <a:lnTo>
                  <a:pt x="1062286" y="352344"/>
                </a:lnTo>
                <a:lnTo>
                  <a:pt x="1062286" y="3"/>
                </a:lnTo>
                <a:lnTo>
                  <a:pt x="1034098" y="3"/>
                </a:lnTo>
                <a:lnTo>
                  <a:pt x="1034098" y="352341"/>
                </a:lnTo>
                <a:lnTo>
                  <a:pt x="1034113" y="352341"/>
                </a:lnTo>
                <a:cubicBezTo>
                  <a:pt x="1034703" y="437411"/>
                  <a:pt x="1103877" y="500322"/>
                  <a:pt x="1189132" y="500322"/>
                </a:cubicBezTo>
                <a:close/>
                <a:moveTo>
                  <a:pt x="562774" y="366435"/>
                </a:moveTo>
                <a:lnTo>
                  <a:pt x="491494" y="535557"/>
                </a:lnTo>
                <a:lnTo>
                  <a:pt x="519684" y="535554"/>
                </a:lnTo>
                <a:lnTo>
                  <a:pt x="519682" y="535557"/>
                </a:lnTo>
                <a:lnTo>
                  <a:pt x="519684" y="535557"/>
                </a:lnTo>
                <a:lnTo>
                  <a:pt x="555322" y="450996"/>
                </a:lnTo>
                <a:lnTo>
                  <a:pt x="794138" y="450996"/>
                </a:lnTo>
                <a:lnTo>
                  <a:pt x="829744" y="535557"/>
                </a:lnTo>
                <a:lnTo>
                  <a:pt x="857932" y="535557"/>
                </a:lnTo>
                <a:lnTo>
                  <a:pt x="810457" y="422808"/>
                </a:lnTo>
                <a:lnTo>
                  <a:pt x="567200" y="422808"/>
                </a:lnTo>
                <a:lnTo>
                  <a:pt x="579078" y="394620"/>
                </a:lnTo>
                <a:lnTo>
                  <a:pt x="826776" y="394620"/>
                </a:lnTo>
                <a:lnTo>
                  <a:pt x="886120" y="535557"/>
                </a:lnTo>
                <a:lnTo>
                  <a:pt x="914308" y="535557"/>
                </a:lnTo>
                <a:lnTo>
                  <a:pt x="843097" y="366435"/>
                </a:lnTo>
                <a:lnTo>
                  <a:pt x="562774" y="366435"/>
                </a:lnTo>
                <a:close/>
                <a:moveTo>
                  <a:pt x="604248" y="0"/>
                </a:moveTo>
                <a:lnTo>
                  <a:pt x="397091" y="491374"/>
                </a:lnTo>
                <a:lnTo>
                  <a:pt x="415032" y="515732"/>
                </a:lnTo>
                <a:lnTo>
                  <a:pt x="632437" y="0"/>
                </a:lnTo>
                <a:lnTo>
                  <a:pt x="604248" y="0"/>
                </a:lnTo>
                <a:close/>
                <a:moveTo>
                  <a:pt x="716998" y="3"/>
                </a:moveTo>
                <a:lnTo>
                  <a:pt x="934130" y="515735"/>
                </a:lnTo>
                <a:lnTo>
                  <a:pt x="952028" y="491377"/>
                </a:lnTo>
                <a:lnTo>
                  <a:pt x="745186" y="3"/>
                </a:lnTo>
                <a:lnTo>
                  <a:pt x="716998" y="3"/>
                </a:lnTo>
                <a:close/>
                <a:moveTo>
                  <a:pt x="546409" y="338247"/>
                </a:moveTo>
                <a:lnTo>
                  <a:pt x="463042" y="535557"/>
                </a:lnTo>
                <a:lnTo>
                  <a:pt x="434854" y="535557"/>
                </a:lnTo>
                <a:lnTo>
                  <a:pt x="646528" y="33467"/>
                </a:lnTo>
                <a:lnTo>
                  <a:pt x="762988" y="310059"/>
                </a:lnTo>
                <a:lnTo>
                  <a:pt x="791176" y="310059"/>
                </a:lnTo>
                <a:lnTo>
                  <a:pt x="660624" y="3"/>
                </a:lnTo>
                <a:lnTo>
                  <a:pt x="688812" y="3"/>
                </a:lnTo>
                <a:lnTo>
                  <a:pt x="831231" y="338247"/>
                </a:lnTo>
                <a:lnTo>
                  <a:pt x="546409" y="338247"/>
                </a:lnTo>
                <a:close/>
                <a:moveTo>
                  <a:pt x="674788" y="167531"/>
                </a:moveTo>
                <a:lnTo>
                  <a:pt x="614721" y="310062"/>
                </a:lnTo>
                <a:lnTo>
                  <a:pt x="734800" y="310062"/>
                </a:lnTo>
                <a:lnTo>
                  <a:pt x="674788" y="167531"/>
                </a:lnTo>
                <a:close/>
                <a:moveTo>
                  <a:pt x="558275" y="310062"/>
                </a:moveTo>
                <a:lnTo>
                  <a:pt x="586535" y="310062"/>
                </a:lnTo>
                <a:lnTo>
                  <a:pt x="660703" y="134072"/>
                </a:lnTo>
                <a:lnTo>
                  <a:pt x="646588" y="100553"/>
                </a:lnTo>
                <a:lnTo>
                  <a:pt x="558275" y="310062"/>
                </a:lnTo>
                <a:close/>
              </a:path>
            </a:pathLst>
          </a:custGeom>
          <a:solidFill>
            <a:schemeClr val="tx1"/>
          </a:solidFill>
          <a:ln w="2892" cap="flat">
            <a:noFill/>
            <a:prstDash val="solid"/>
            <a:miter/>
          </a:ln>
        </p:spPr>
        <p:txBody>
          <a:bodyPr rtlCol="0" anchor="ctr"/>
          <a:lstStyle/>
          <a:p>
            <a:endParaRPr lang="de-DE"/>
          </a:p>
        </p:txBody>
      </p:sp>
      <p:grpSp>
        <p:nvGrpSpPr>
          <p:cNvPr id="56" name="Gruppieren 55"/>
          <p:cNvGrpSpPr/>
          <p:nvPr userDrawn="1"/>
        </p:nvGrpSpPr>
        <p:grpSpPr>
          <a:xfrm>
            <a:off x="-390525" y="160153"/>
            <a:ext cx="333375" cy="136812"/>
            <a:chOff x="-133350" y="2711163"/>
            <a:chExt cx="333375" cy="136812"/>
          </a:xfrm>
        </p:grpSpPr>
        <p:cxnSp>
          <p:nvCxnSpPr>
            <p:cNvPr id="62" name="Gerader Verbinder 61"/>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3" name="Textfeld 62"/>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64" name="Gruppieren 63"/>
          <p:cNvGrpSpPr/>
          <p:nvPr userDrawn="1"/>
        </p:nvGrpSpPr>
        <p:grpSpPr>
          <a:xfrm>
            <a:off x="-390525" y="1131703"/>
            <a:ext cx="333375" cy="136812"/>
            <a:chOff x="-133350" y="2711163"/>
            <a:chExt cx="333375" cy="136812"/>
          </a:xfrm>
        </p:grpSpPr>
        <p:cxnSp>
          <p:nvCxnSpPr>
            <p:cNvPr id="66" name="Gerader Verbinder 65"/>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7" name="Textfeld 66"/>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06,00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68" name="Gruppieren 67"/>
          <p:cNvGrpSpPr/>
          <p:nvPr userDrawn="1"/>
        </p:nvGrpSpPr>
        <p:grpSpPr>
          <a:xfrm>
            <a:off x="-390525" y="1491963"/>
            <a:ext cx="333375" cy="136812"/>
            <a:chOff x="-133350" y="2711163"/>
            <a:chExt cx="333375" cy="136812"/>
          </a:xfrm>
        </p:grpSpPr>
        <p:cxnSp>
          <p:nvCxnSpPr>
            <p:cNvPr id="69" name="Gerader Verbinder 68"/>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0" name="Textfeld 69"/>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05,00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71" name="Gruppieren 70"/>
          <p:cNvGrpSpPr/>
          <p:nvPr userDrawn="1"/>
        </p:nvGrpSpPr>
        <p:grpSpPr>
          <a:xfrm>
            <a:off x="-390525" y="3292188"/>
            <a:ext cx="333375" cy="136812"/>
            <a:chOff x="-133350" y="2711163"/>
            <a:chExt cx="333375" cy="136812"/>
          </a:xfrm>
        </p:grpSpPr>
        <p:cxnSp>
          <p:nvCxnSpPr>
            <p:cNvPr id="72" name="Gerader Verbinder 71"/>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3" name="Textfeld 72"/>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74" name="Gruppieren 73"/>
          <p:cNvGrpSpPr/>
          <p:nvPr userDrawn="1"/>
        </p:nvGrpSpPr>
        <p:grpSpPr>
          <a:xfrm>
            <a:off x="-390525" y="6063963"/>
            <a:ext cx="333375" cy="136812"/>
            <a:chOff x="-133350" y="2711163"/>
            <a:chExt cx="333375" cy="136812"/>
          </a:xfrm>
        </p:grpSpPr>
        <p:cxnSp>
          <p:nvCxnSpPr>
            <p:cNvPr id="75" name="Gerader Verbinder 74"/>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6" name="Textfeld 75"/>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07,70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77" name="Gruppieren 76"/>
          <p:cNvGrpSpPr/>
          <p:nvPr userDrawn="1"/>
        </p:nvGrpSpPr>
        <p:grpSpPr>
          <a:xfrm>
            <a:off x="-390525" y="6495763"/>
            <a:ext cx="333375" cy="136812"/>
            <a:chOff x="-133350" y="2711163"/>
            <a:chExt cx="333375" cy="136812"/>
          </a:xfrm>
        </p:grpSpPr>
        <p:cxnSp>
          <p:nvCxnSpPr>
            <p:cNvPr id="78" name="Gerader Verbinder 77"/>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9" name="Textfeld 78"/>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08,90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80" name="Gruppieren 79"/>
          <p:cNvGrpSpPr/>
          <p:nvPr userDrawn="1"/>
        </p:nvGrpSpPr>
        <p:grpSpPr>
          <a:xfrm rot="16200000">
            <a:off x="281643" y="-299136"/>
            <a:ext cx="333375" cy="136808"/>
            <a:chOff x="-133350" y="2711167"/>
            <a:chExt cx="333375" cy="136808"/>
          </a:xfrm>
        </p:grpSpPr>
        <p:cxnSp>
          <p:nvCxnSpPr>
            <p:cNvPr id="81" name="Gerader Verbinder 80"/>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2" name="Textfeld 81"/>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83" name="Gruppieren 82"/>
          <p:cNvGrpSpPr/>
          <p:nvPr userDrawn="1"/>
        </p:nvGrpSpPr>
        <p:grpSpPr>
          <a:xfrm rot="16200000">
            <a:off x="5752963" y="-299136"/>
            <a:ext cx="333375" cy="136804"/>
            <a:chOff x="-133350" y="2711171"/>
            <a:chExt cx="333375" cy="136804"/>
          </a:xfrm>
        </p:grpSpPr>
        <p:cxnSp>
          <p:nvCxnSpPr>
            <p:cNvPr id="84" name="Gerader Verbinder 83"/>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5" name="Textfeld 84"/>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86" name="Gruppieren 85"/>
          <p:cNvGrpSpPr/>
          <p:nvPr userDrawn="1"/>
        </p:nvGrpSpPr>
        <p:grpSpPr>
          <a:xfrm>
            <a:off x="6203950" y="-397424"/>
            <a:ext cx="124906" cy="333375"/>
            <a:chOff x="6416680" y="-397424"/>
            <a:chExt cx="124906" cy="333375"/>
          </a:xfrm>
        </p:grpSpPr>
        <p:cxnSp>
          <p:nvCxnSpPr>
            <p:cNvPr id="87" name="Gerader Verbinder 86"/>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8" name="Textfeld 87"/>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cxnSp>
        <p:nvCxnSpPr>
          <p:cNvPr id="89" name="Gerader Verbinder 88"/>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90" name="Gruppieren 89"/>
          <p:cNvGrpSpPr/>
          <p:nvPr userDrawn="1"/>
        </p:nvGrpSpPr>
        <p:grpSpPr>
          <a:xfrm rot="16200000">
            <a:off x="11447325" y="-299139"/>
            <a:ext cx="333375" cy="136800"/>
            <a:chOff x="-133350" y="2711175"/>
            <a:chExt cx="333375" cy="136800"/>
          </a:xfrm>
        </p:grpSpPr>
        <p:cxnSp>
          <p:nvCxnSpPr>
            <p:cNvPr id="91" name="Gerader Verbinder 90"/>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92" name="Textfeld 91"/>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93" name="Grafik 3"/>
          <p:cNvGrpSpPr/>
          <p:nvPr userDrawn="1"/>
        </p:nvGrpSpPr>
        <p:grpSpPr>
          <a:xfrm>
            <a:off x="520163" y="293688"/>
            <a:ext cx="2623087" cy="328167"/>
            <a:chOff x="2178367" y="2525076"/>
            <a:chExt cx="7773352" cy="972502"/>
          </a:xfrm>
          <a:solidFill>
            <a:schemeClr val="tx1"/>
          </a:solidFill>
        </p:grpSpPr>
        <p:sp>
          <p:nvSpPr>
            <p:cNvPr id="94" name="Freihandform: Form 93"/>
            <p:cNvSpPr/>
            <p:nvPr/>
          </p:nvSpPr>
          <p:spPr>
            <a:xfrm>
              <a:off x="2178367" y="2545079"/>
              <a:ext cx="232409" cy="369569"/>
            </a:xfrm>
            <a:custGeom>
              <a:avLst/>
              <a:gdLst>
                <a:gd name="connsiteX0" fmla="*/ 232410 w 232409"/>
                <a:gd name="connsiteY0" fmla="*/ 60960 h 369569"/>
                <a:gd name="connsiteX1" fmla="*/ 65722 w 232409"/>
                <a:gd name="connsiteY1" fmla="*/ 60960 h 369569"/>
                <a:gd name="connsiteX2" fmla="*/ 65722 w 232409"/>
                <a:gd name="connsiteY2" fmla="*/ 152400 h 369569"/>
                <a:gd name="connsiteX3" fmla="*/ 189547 w 232409"/>
                <a:gd name="connsiteY3" fmla="*/ 152400 h 369569"/>
                <a:gd name="connsiteX4" fmla="*/ 189547 w 232409"/>
                <a:gd name="connsiteY4" fmla="*/ 212408 h 369569"/>
                <a:gd name="connsiteX5" fmla="*/ 65722 w 232409"/>
                <a:gd name="connsiteY5" fmla="*/ 212408 h 369569"/>
                <a:gd name="connsiteX6" fmla="*/ 65722 w 232409"/>
                <a:gd name="connsiteY6" fmla="*/ 369570 h 369569"/>
                <a:gd name="connsiteX7" fmla="*/ 0 w 232409"/>
                <a:gd name="connsiteY7" fmla="*/ 369570 h 369569"/>
                <a:gd name="connsiteX8" fmla="*/ 0 w 232409"/>
                <a:gd name="connsiteY8" fmla="*/ 0 h 369569"/>
                <a:gd name="connsiteX9" fmla="*/ 231458 w 232409"/>
                <a:gd name="connsiteY9" fmla="*/ 0 h 369569"/>
                <a:gd name="connsiteX10" fmla="*/ 231458 w 232409"/>
                <a:gd name="connsiteY10" fmla="*/ 60960 h 36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2409" h="369569">
                  <a:moveTo>
                    <a:pt x="232410" y="60960"/>
                  </a:moveTo>
                  <a:lnTo>
                    <a:pt x="65722" y="60960"/>
                  </a:lnTo>
                  <a:lnTo>
                    <a:pt x="65722" y="152400"/>
                  </a:lnTo>
                  <a:lnTo>
                    <a:pt x="189547" y="152400"/>
                  </a:lnTo>
                  <a:lnTo>
                    <a:pt x="189547" y="212408"/>
                  </a:lnTo>
                  <a:lnTo>
                    <a:pt x="65722" y="212408"/>
                  </a:lnTo>
                  <a:lnTo>
                    <a:pt x="65722" y="369570"/>
                  </a:lnTo>
                  <a:lnTo>
                    <a:pt x="0" y="369570"/>
                  </a:lnTo>
                  <a:lnTo>
                    <a:pt x="0" y="0"/>
                  </a:lnTo>
                  <a:lnTo>
                    <a:pt x="231458" y="0"/>
                  </a:lnTo>
                  <a:lnTo>
                    <a:pt x="231458" y="60960"/>
                  </a:lnTo>
                  <a:close/>
                </a:path>
              </a:pathLst>
            </a:custGeom>
            <a:grpFill/>
            <a:ln w="9525" cap="flat">
              <a:noFill/>
              <a:prstDash val="solid"/>
              <a:miter/>
            </a:ln>
          </p:spPr>
          <p:txBody>
            <a:bodyPr rtlCol="0" anchor="ctr"/>
            <a:lstStyle/>
            <a:p>
              <a:endParaRPr lang="de-DE"/>
            </a:p>
          </p:txBody>
        </p:sp>
        <p:sp>
          <p:nvSpPr>
            <p:cNvPr id="95" name="Freihandform: Form 94"/>
            <p:cNvSpPr/>
            <p:nvPr/>
          </p:nvSpPr>
          <p:spPr>
            <a:xfrm>
              <a:off x="2446972" y="2641039"/>
              <a:ext cx="160019" cy="272657"/>
            </a:xfrm>
            <a:custGeom>
              <a:avLst/>
              <a:gdLst>
                <a:gd name="connsiteX0" fmla="*/ 160020 w 160019"/>
                <a:gd name="connsiteY0" fmla="*/ 5005 h 272657"/>
                <a:gd name="connsiteX1" fmla="*/ 150495 w 160019"/>
                <a:gd name="connsiteY1" fmla="*/ 68823 h 272657"/>
                <a:gd name="connsiteX2" fmla="*/ 116205 w 160019"/>
                <a:gd name="connsiteY2" fmla="*/ 60250 h 272657"/>
                <a:gd name="connsiteX3" fmla="*/ 61913 w 160019"/>
                <a:gd name="connsiteY3" fmla="*/ 135498 h 272657"/>
                <a:gd name="connsiteX4" fmla="*/ 61913 w 160019"/>
                <a:gd name="connsiteY4" fmla="*/ 272658 h 272657"/>
                <a:gd name="connsiteX5" fmla="*/ 0 w 160019"/>
                <a:gd name="connsiteY5" fmla="*/ 272658 h 272657"/>
                <a:gd name="connsiteX6" fmla="*/ 0 w 160019"/>
                <a:gd name="connsiteY6" fmla="*/ 5958 h 272657"/>
                <a:gd name="connsiteX7" fmla="*/ 60960 w 160019"/>
                <a:gd name="connsiteY7" fmla="*/ 5958 h 272657"/>
                <a:gd name="connsiteX8" fmla="*/ 60960 w 160019"/>
                <a:gd name="connsiteY8" fmla="*/ 40248 h 272657"/>
                <a:gd name="connsiteX9" fmla="*/ 61913 w 160019"/>
                <a:gd name="connsiteY9" fmla="*/ 40248 h 272657"/>
                <a:gd name="connsiteX10" fmla="*/ 131445 w 160019"/>
                <a:gd name="connsiteY10" fmla="*/ 243 h 272657"/>
                <a:gd name="connsiteX11" fmla="*/ 160020 w 160019"/>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2657">
                  <a:moveTo>
                    <a:pt x="160020" y="5005"/>
                  </a:moveTo>
                  <a:lnTo>
                    <a:pt x="150495" y="68823"/>
                  </a:lnTo>
                  <a:cubicBezTo>
                    <a:pt x="140970" y="64060"/>
                    <a:pt x="129540" y="60250"/>
                    <a:pt x="116205" y="60250"/>
                  </a:cubicBezTo>
                  <a:cubicBezTo>
                    <a:pt x="73342"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7" y="-710"/>
                    <a:pt x="150495" y="1195"/>
                    <a:pt x="160020" y="5005"/>
                  </a:cubicBezTo>
                  <a:close/>
                </a:path>
              </a:pathLst>
            </a:custGeom>
            <a:grpFill/>
            <a:ln w="9525" cap="flat">
              <a:noFill/>
              <a:prstDash val="solid"/>
              <a:miter/>
            </a:ln>
          </p:spPr>
          <p:txBody>
            <a:bodyPr rtlCol="0" anchor="ctr"/>
            <a:lstStyle/>
            <a:p>
              <a:endParaRPr lang="de-DE"/>
            </a:p>
          </p:txBody>
        </p:sp>
        <p:sp>
          <p:nvSpPr>
            <p:cNvPr id="96" name="Freihandform: Form 95"/>
            <p:cNvSpPr/>
            <p:nvPr/>
          </p:nvSpPr>
          <p:spPr>
            <a:xfrm>
              <a:off x="2651759" y="2528887"/>
              <a:ext cx="79057" cy="384810"/>
            </a:xfrm>
            <a:custGeom>
              <a:avLst/>
              <a:gdLst>
                <a:gd name="connsiteX0" fmla="*/ 79057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7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7" y="38100"/>
                  </a:moveTo>
                  <a:cubicBezTo>
                    <a:pt x="79057" y="60007"/>
                    <a:pt x="60960" y="76200"/>
                    <a:pt x="39052" y="76200"/>
                  </a:cubicBezTo>
                  <a:cubicBezTo>
                    <a:pt x="17145" y="76200"/>
                    <a:pt x="0" y="60960"/>
                    <a:pt x="0" y="38100"/>
                  </a:cubicBezTo>
                  <a:cubicBezTo>
                    <a:pt x="0" y="16193"/>
                    <a:pt x="18098" y="0"/>
                    <a:pt x="39052" y="0"/>
                  </a:cubicBezTo>
                  <a:cubicBezTo>
                    <a:pt x="60960" y="0"/>
                    <a:pt x="79057" y="16193"/>
                    <a:pt x="79057" y="38100"/>
                  </a:cubicBezTo>
                  <a:close/>
                  <a:moveTo>
                    <a:pt x="70485" y="384810"/>
                  </a:moveTo>
                  <a:lnTo>
                    <a:pt x="8573" y="384810"/>
                  </a:lnTo>
                  <a:lnTo>
                    <a:pt x="8573"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97" name="Freihandform: Form 96"/>
            <p:cNvSpPr/>
            <p:nvPr/>
          </p:nvSpPr>
          <p:spPr>
            <a:xfrm>
              <a:off x="2787966" y="2641281"/>
              <a:ext cx="242887" cy="279082"/>
            </a:xfrm>
            <a:custGeom>
              <a:avLst/>
              <a:gdLst>
                <a:gd name="connsiteX0" fmla="*/ 132398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8 w 242887"/>
                <a:gd name="connsiteY6" fmla="*/ 225743 h 279082"/>
                <a:gd name="connsiteX7" fmla="*/ 198120 w 242887"/>
                <a:gd name="connsiteY7" fmla="*/ 194310 h 279082"/>
                <a:gd name="connsiteX8" fmla="*/ 237173 w 242887"/>
                <a:gd name="connsiteY8" fmla="*/ 235268 h 279082"/>
                <a:gd name="connsiteX9" fmla="*/ 132398 w 242887"/>
                <a:gd name="connsiteY9" fmla="*/ 279083 h 279082"/>
                <a:gd name="connsiteX10" fmla="*/ 61913 w 242887"/>
                <a:gd name="connsiteY10" fmla="*/ 115253 h 279082"/>
                <a:gd name="connsiteX11" fmla="*/ 182880 w 242887"/>
                <a:gd name="connsiteY11" fmla="*/ 115253 h 279082"/>
                <a:gd name="connsiteX12" fmla="*/ 123825 w 242887"/>
                <a:gd name="connsiteY12" fmla="*/ 50482 h 279082"/>
                <a:gd name="connsiteX13" fmla="*/ 61913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8" y="0"/>
                  </a:cubicBezTo>
                  <a:cubicBezTo>
                    <a:pt x="196215" y="0"/>
                    <a:pt x="242888" y="53340"/>
                    <a:pt x="242888" y="135255"/>
                  </a:cubicBezTo>
                  <a:cubicBezTo>
                    <a:pt x="242888" y="143828"/>
                    <a:pt x="241935" y="153353"/>
                    <a:pt x="241935" y="160972"/>
                  </a:cubicBezTo>
                  <a:lnTo>
                    <a:pt x="62865" y="160972"/>
                  </a:lnTo>
                  <a:cubicBezTo>
                    <a:pt x="69533" y="201930"/>
                    <a:pt x="94298" y="225743"/>
                    <a:pt x="132398" y="225743"/>
                  </a:cubicBezTo>
                  <a:cubicBezTo>
                    <a:pt x="157163" y="225743"/>
                    <a:pt x="177165" y="216218"/>
                    <a:pt x="198120" y="194310"/>
                  </a:cubicBezTo>
                  <a:lnTo>
                    <a:pt x="237173" y="235268"/>
                  </a:lnTo>
                  <a:cubicBezTo>
                    <a:pt x="206693" y="264795"/>
                    <a:pt x="172403" y="279083"/>
                    <a:pt x="132398" y="279083"/>
                  </a:cubicBezTo>
                  <a:close/>
                  <a:moveTo>
                    <a:pt x="61913" y="115253"/>
                  </a:moveTo>
                  <a:lnTo>
                    <a:pt x="182880" y="115253"/>
                  </a:lnTo>
                  <a:cubicBezTo>
                    <a:pt x="180023" y="74295"/>
                    <a:pt x="159068" y="50482"/>
                    <a:pt x="123825" y="50482"/>
                  </a:cubicBezTo>
                  <a:cubicBezTo>
                    <a:pt x="89535" y="50482"/>
                    <a:pt x="67628" y="74295"/>
                    <a:pt x="61913" y="115253"/>
                  </a:cubicBezTo>
                  <a:close/>
                </a:path>
              </a:pathLst>
            </a:custGeom>
            <a:grpFill/>
            <a:ln w="9525" cap="flat">
              <a:noFill/>
              <a:prstDash val="solid"/>
              <a:miter/>
            </a:ln>
          </p:spPr>
          <p:txBody>
            <a:bodyPr rtlCol="0" anchor="ctr"/>
            <a:lstStyle/>
            <a:p>
              <a:endParaRPr lang="de-DE"/>
            </a:p>
          </p:txBody>
        </p:sp>
        <p:sp>
          <p:nvSpPr>
            <p:cNvPr id="98" name="Freihandform: Form 97"/>
            <p:cNvSpPr/>
            <p:nvPr/>
          </p:nvSpPr>
          <p:spPr>
            <a:xfrm>
              <a:off x="3086099" y="2525076"/>
              <a:ext cx="248602" cy="396239"/>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3 w 248602"/>
                <a:gd name="connsiteY5" fmla="*/ 0 h 396239"/>
                <a:gd name="connsiteX6" fmla="*/ 248603 w 248602"/>
                <a:gd name="connsiteY6" fmla="*/ 389573 h 396239"/>
                <a:gd name="connsiteX7" fmla="*/ 187642 w 248602"/>
                <a:gd name="connsiteY7" fmla="*/ 389573 h 396239"/>
                <a:gd name="connsiteX8" fmla="*/ 187642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0960 w 248602"/>
                <a:gd name="connsiteY12" fmla="*/ 255270 h 396239"/>
                <a:gd name="connsiteX13" fmla="*/ 122872 w 248602"/>
                <a:gd name="connsiteY13" fmla="*/ 340995 h 396239"/>
                <a:gd name="connsiteX14" fmla="*/ 186690 w 248602"/>
                <a:gd name="connsiteY14" fmla="*/ 305753 h 396239"/>
                <a:gd name="connsiteX15" fmla="*/ 186690 w 248602"/>
                <a:gd name="connsiteY15" fmla="*/ 207645 h 396239"/>
                <a:gd name="connsiteX16" fmla="*/ 122872 w 248602"/>
                <a:gd name="connsiteY16" fmla="*/ 172402 h 396239"/>
                <a:gd name="connsiteX17" fmla="*/ 60960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2" y="130493"/>
                    <a:pt x="185738" y="152400"/>
                  </a:cubicBezTo>
                  <a:lnTo>
                    <a:pt x="186690" y="152400"/>
                  </a:lnTo>
                  <a:lnTo>
                    <a:pt x="186690" y="15240"/>
                  </a:lnTo>
                  <a:lnTo>
                    <a:pt x="248603" y="0"/>
                  </a:lnTo>
                  <a:lnTo>
                    <a:pt x="248603" y="389573"/>
                  </a:lnTo>
                  <a:lnTo>
                    <a:pt x="187642" y="389573"/>
                  </a:lnTo>
                  <a:lnTo>
                    <a:pt x="187642" y="358140"/>
                  </a:lnTo>
                  <a:lnTo>
                    <a:pt x="186690" y="358140"/>
                  </a:lnTo>
                  <a:cubicBezTo>
                    <a:pt x="167640" y="381953"/>
                    <a:pt x="140017" y="396240"/>
                    <a:pt x="106680" y="396240"/>
                  </a:cubicBezTo>
                  <a:cubicBezTo>
                    <a:pt x="43815" y="395288"/>
                    <a:pt x="0" y="340995"/>
                    <a:pt x="0" y="255270"/>
                  </a:cubicBezTo>
                  <a:close/>
                  <a:moveTo>
                    <a:pt x="60960" y="255270"/>
                  </a:moveTo>
                  <a:cubicBezTo>
                    <a:pt x="60960" y="309563"/>
                    <a:pt x="83820" y="340995"/>
                    <a:pt x="122872" y="340995"/>
                  </a:cubicBezTo>
                  <a:cubicBezTo>
                    <a:pt x="146685" y="340995"/>
                    <a:pt x="166688" y="329565"/>
                    <a:pt x="186690" y="305753"/>
                  </a:cubicBezTo>
                  <a:lnTo>
                    <a:pt x="186690" y="207645"/>
                  </a:lnTo>
                  <a:cubicBezTo>
                    <a:pt x="168592" y="183833"/>
                    <a:pt x="148590" y="172402"/>
                    <a:pt x="122872" y="172402"/>
                  </a:cubicBezTo>
                  <a:cubicBezTo>
                    <a:pt x="82867" y="172402"/>
                    <a:pt x="60960" y="201930"/>
                    <a:pt x="60960" y="255270"/>
                  </a:cubicBezTo>
                  <a:close/>
                </a:path>
              </a:pathLst>
            </a:custGeom>
            <a:grpFill/>
            <a:ln w="9525" cap="flat">
              <a:noFill/>
              <a:prstDash val="solid"/>
              <a:miter/>
            </a:ln>
          </p:spPr>
          <p:txBody>
            <a:bodyPr rtlCol="0" anchor="ctr"/>
            <a:lstStyle/>
            <a:p>
              <a:endParaRPr lang="de-DE"/>
            </a:p>
          </p:txBody>
        </p:sp>
        <p:sp>
          <p:nvSpPr>
            <p:cNvPr id="99" name="Freihandform: Form 98"/>
            <p:cNvSpPr/>
            <p:nvPr/>
          </p:nvSpPr>
          <p:spPr>
            <a:xfrm>
              <a:off x="3417569" y="2641039"/>
              <a:ext cx="160020" cy="272657"/>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2"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7" y="-710"/>
                    <a:pt x="150495" y="1195"/>
                    <a:pt x="160020" y="5005"/>
                  </a:cubicBezTo>
                  <a:close/>
                </a:path>
              </a:pathLst>
            </a:custGeom>
            <a:grpFill/>
            <a:ln w="9525" cap="flat">
              <a:noFill/>
              <a:prstDash val="solid"/>
              <a:miter/>
            </a:ln>
          </p:spPr>
          <p:txBody>
            <a:bodyPr rtlCol="0" anchor="ctr"/>
            <a:lstStyle/>
            <a:p>
              <a:endParaRPr lang="de-DE"/>
            </a:p>
          </p:txBody>
        </p:sp>
        <p:sp>
          <p:nvSpPr>
            <p:cNvPr id="100" name="Freihandform: Form 99"/>
            <p:cNvSpPr/>
            <p:nvPr/>
          </p:nvSpPr>
          <p:spPr>
            <a:xfrm>
              <a:off x="3622357" y="2528887"/>
              <a:ext cx="79057" cy="384810"/>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0485 w 79057"/>
                <a:gd name="connsiteY5" fmla="*/ 384810 h 384810"/>
                <a:gd name="connsiteX6" fmla="*/ 8572 w 79057"/>
                <a:gd name="connsiteY6" fmla="*/ 384810 h 384810"/>
                <a:gd name="connsiteX7" fmla="*/ 8572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7" y="0"/>
                    <a:pt x="39052" y="0"/>
                  </a:cubicBezTo>
                  <a:cubicBezTo>
                    <a:pt x="60960" y="0"/>
                    <a:pt x="79058" y="16193"/>
                    <a:pt x="79058" y="38100"/>
                  </a:cubicBezTo>
                  <a:close/>
                  <a:moveTo>
                    <a:pt x="70485" y="384810"/>
                  </a:moveTo>
                  <a:lnTo>
                    <a:pt x="8572" y="384810"/>
                  </a:lnTo>
                  <a:lnTo>
                    <a:pt x="8572"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01" name="Freihandform: Form 100"/>
            <p:cNvSpPr/>
            <p:nvPr/>
          </p:nvSpPr>
          <p:spPr>
            <a:xfrm>
              <a:off x="3759516" y="2640329"/>
              <a:ext cx="224790" cy="280034"/>
            </a:xfrm>
            <a:custGeom>
              <a:avLst/>
              <a:gdLst>
                <a:gd name="connsiteX0" fmla="*/ 222885 w 224790"/>
                <a:gd name="connsiteY0" fmla="*/ 237172 h 280034"/>
                <a:gd name="connsiteX1" fmla="*/ 127635 w 224790"/>
                <a:gd name="connsiteY1" fmla="*/ 280035 h 280034"/>
                <a:gd name="connsiteX2" fmla="*/ 0 w 224790"/>
                <a:gd name="connsiteY2" fmla="*/ 140970 h 280034"/>
                <a:gd name="connsiteX3" fmla="*/ 128588 w 224790"/>
                <a:gd name="connsiteY3" fmla="*/ 0 h 280034"/>
                <a:gd name="connsiteX4" fmla="*/ 224790 w 224790"/>
                <a:gd name="connsiteY4" fmla="*/ 45720 h 280034"/>
                <a:gd name="connsiteX5" fmla="*/ 181928 w 224790"/>
                <a:gd name="connsiteY5" fmla="*/ 86678 h 280034"/>
                <a:gd name="connsiteX6" fmla="*/ 128588 w 224790"/>
                <a:gd name="connsiteY6" fmla="*/ 57150 h 280034"/>
                <a:gd name="connsiteX7" fmla="*/ 62865 w 224790"/>
                <a:gd name="connsiteY7" fmla="*/ 140018 h 280034"/>
                <a:gd name="connsiteX8" fmla="*/ 128588 w 224790"/>
                <a:gd name="connsiteY8" fmla="*/ 222885 h 280034"/>
                <a:gd name="connsiteX9" fmla="*/ 183833 w 224790"/>
                <a:gd name="connsiteY9" fmla="*/ 193358 h 280034"/>
                <a:gd name="connsiteX10" fmla="*/ 222885 w 224790"/>
                <a:gd name="connsiteY10" fmla="*/ 237172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4">
                  <a:moveTo>
                    <a:pt x="222885" y="237172"/>
                  </a:moveTo>
                  <a:cubicBezTo>
                    <a:pt x="196215" y="266700"/>
                    <a:pt x="165735" y="280035"/>
                    <a:pt x="127635" y="280035"/>
                  </a:cubicBezTo>
                  <a:cubicBezTo>
                    <a:pt x="51435" y="280035"/>
                    <a:pt x="0" y="224790"/>
                    <a:pt x="0" y="140970"/>
                  </a:cubicBezTo>
                  <a:cubicBezTo>
                    <a:pt x="0" y="57150"/>
                    <a:pt x="51435" y="0"/>
                    <a:pt x="128588" y="0"/>
                  </a:cubicBezTo>
                  <a:cubicBezTo>
                    <a:pt x="168592" y="0"/>
                    <a:pt x="200978" y="15240"/>
                    <a:pt x="224790" y="45720"/>
                  </a:cubicBezTo>
                  <a:lnTo>
                    <a:pt x="181928" y="86678"/>
                  </a:lnTo>
                  <a:cubicBezTo>
                    <a:pt x="166688" y="66675"/>
                    <a:pt x="149542" y="57150"/>
                    <a:pt x="128588" y="57150"/>
                  </a:cubicBezTo>
                  <a:cubicBezTo>
                    <a:pt x="89535" y="57150"/>
                    <a:pt x="62865" y="89535"/>
                    <a:pt x="62865" y="140018"/>
                  </a:cubicBezTo>
                  <a:cubicBezTo>
                    <a:pt x="62865" y="189547"/>
                    <a:pt x="89535" y="222885"/>
                    <a:pt x="128588" y="222885"/>
                  </a:cubicBezTo>
                  <a:cubicBezTo>
                    <a:pt x="149542" y="222885"/>
                    <a:pt x="166688" y="213360"/>
                    <a:pt x="183833" y="193358"/>
                  </a:cubicBezTo>
                  <a:lnTo>
                    <a:pt x="222885" y="237172"/>
                  </a:lnTo>
                  <a:close/>
                </a:path>
              </a:pathLst>
            </a:custGeom>
            <a:grpFill/>
            <a:ln w="9525" cap="flat">
              <a:noFill/>
              <a:prstDash val="solid"/>
              <a:miter/>
            </a:ln>
          </p:spPr>
          <p:txBody>
            <a:bodyPr rtlCol="0" anchor="ctr"/>
            <a:lstStyle/>
            <a:p>
              <a:endParaRPr lang="de-DE"/>
            </a:p>
          </p:txBody>
        </p:sp>
        <p:sp>
          <p:nvSpPr>
            <p:cNvPr id="102" name="Freihandform: Form 101"/>
            <p:cNvSpPr/>
            <p:nvPr/>
          </p:nvSpPr>
          <p:spPr>
            <a:xfrm>
              <a:off x="4038599" y="2525076"/>
              <a:ext cx="228600" cy="389572"/>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2" y="116205"/>
                    <a:pt x="228600" y="161925"/>
                    <a:pt x="228600" y="223838"/>
                  </a:cubicBezTo>
                  <a:lnTo>
                    <a:pt x="228600" y="388620"/>
                  </a:lnTo>
                  <a:close/>
                </a:path>
              </a:pathLst>
            </a:custGeom>
            <a:grpFill/>
            <a:ln w="9525" cap="flat">
              <a:noFill/>
              <a:prstDash val="solid"/>
              <a:miter/>
            </a:ln>
          </p:spPr>
          <p:txBody>
            <a:bodyPr rtlCol="0" anchor="ctr"/>
            <a:lstStyle/>
            <a:p>
              <a:endParaRPr lang="de-DE"/>
            </a:p>
          </p:txBody>
        </p:sp>
        <p:sp>
          <p:nvSpPr>
            <p:cNvPr id="103" name="Freihandform: Form 102"/>
            <p:cNvSpPr/>
            <p:nvPr/>
          </p:nvSpPr>
          <p:spPr>
            <a:xfrm>
              <a:off x="4338637" y="2721291"/>
              <a:ext cx="130492" cy="59055"/>
            </a:xfrm>
            <a:custGeom>
              <a:avLst/>
              <a:gdLst>
                <a:gd name="connsiteX0" fmla="*/ 130493 w 130492"/>
                <a:gd name="connsiteY0" fmla="*/ 59055 h 59055"/>
                <a:gd name="connsiteX1" fmla="*/ 0 w 130492"/>
                <a:gd name="connsiteY1" fmla="*/ 59055 h 59055"/>
                <a:gd name="connsiteX2" fmla="*/ 0 w 130492"/>
                <a:gd name="connsiteY2" fmla="*/ 0 h 59055"/>
                <a:gd name="connsiteX3" fmla="*/ 130493 w 130492"/>
                <a:gd name="connsiteY3" fmla="*/ 0 h 59055"/>
                <a:gd name="connsiteX4" fmla="*/ 130493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3" y="59055"/>
                  </a:moveTo>
                  <a:lnTo>
                    <a:pt x="0" y="59055"/>
                  </a:lnTo>
                  <a:lnTo>
                    <a:pt x="0" y="0"/>
                  </a:lnTo>
                  <a:lnTo>
                    <a:pt x="130493" y="0"/>
                  </a:lnTo>
                  <a:lnTo>
                    <a:pt x="130493" y="59055"/>
                  </a:lnTo>
                  <a:close/>
                </a:path>
              </a:pathLst>
            </a:custGeom>
            <a:grpFill/>
            <a:ln w="9525" cap="flat">
              <a:noFill/>
              <a:prstDash val="solid"/>
              <a:miter/>
            </a:ln>
          </p:spPr>
          <p:txBody>
            <a:bodyPr rtlCol="0" anchor="ctr"/>
            <a:lstStyle/>
            <a:p>
              <a:endParaRPr lang="de-DE"/>
            </a:p>
          </p:txBody>
        </p:sp>
        <p:sp>
          <p:nvSpPr>
            <p:cNvPr id="104" name="Freihandform: Form 103"/>
            <p:cNvSpPr/>
            <p:nvPr/>
          </p:nvSpPr>
          <p:spPr>
            <a:xfrm>
              <a:off x="4502467" y="2545079"/>
              <a:ext cx="342900" cy="368617"/>
            </a:xfrm>
            <a:custGeom>
              <a:avLst/>
              <a:gdLst>
                <a:gd name="connsiteX0" fmla="*/ 136207 w 342900"/>
                <a:gd name="connsiteY0" fmla="*/ 0 h 368617"/>
                <a:gd name="connsiteX1" fmla="*/ 205740 w 342900"/>
                <a:gd name="connsiteY1" fmla="*/ 0 h 368617"/>
                <a:gd name="connsiteX2" fmla="*/ 342900 w 342900"/>
                <a:gd name="connsiteY2" fmla="*/ 368618 h 368617"/>
                <a:gd name="connsiteX3" fmla="*/ 271463 w 342900"/>
                <a:gd name="connsiteY3" fmla="*/ 368618 h 368617"/>
                <a:gd name="connsiteX4" fmla="*/ 244792 w 342900"/>
                <a:gd name="connsiteY4" fmla="*/ 290512 h 368617"/>
                <a:gd name="connsiteX5" fmla="*/ 96202 w 342900"/>
                <a:gd name="connsiteY5" fmla="*/ 290512 h 368617"/>
                <a:gd name="connsiteX6" fmla="*/ 69532 w 342900"/>
                <a:gd name="connsiteY6" fmla="*/ 368618 h 368617"/>
                <a:gd name="connsiteX7" fmla="*/ 0 w 342900"/>
                <a:gd name="connsiteY7" fmla="*/ 368618 h 368617"/>
                <a:gd name="connsiteX8" fmla="*/ 136207 w 342900"/>
                <a:gd name="connsiteY8" fmla="*/ 0 h 368617"/>
                <a:gd name="connsiteX9" fmla="*/ 116205 w 342900"/>
                <a:gd name="connsiteY9" fmla="*/ 231458 h 368617"/>
                <a:gd name="connsiteX10" fmla="*/ 223838 w 342900"/>
                <a:gd name="connsiteY10" fmla="*/ 231458 h 368617"/>
                <a:gd name="connsiteX11" fmla="*/ 170497 w 342900"/>
                <a:gd name="connsiteY11" fmla="*/ 75247 h 368617"/>
                <a:gd name="connsiteX12" fmla="*/ 169545 w 342900"/>
                <a:gd name="connsiteY12" fmla="*/ 75247 h 368617"/>
                <a:gd name="connsiteX13" fmla="*/ 116205 w 342900"/>
                <a:gd name="connsiteY13" fmla="*/ 231458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2900" h="368617">
                  <a:moveTo>
                    <a:pt x="136207" y="0"/>
                  </a:moveTo>
                  <a:lnTo>
                    <a:pt x="205740" y="0"/>
                  </a:lnTo>
                  <a:lnTo>
                    <a:pt x="342900" y="368618"/>
                  </a:lnTo>
                  <a:lnTo>
                    <a:pt x="271463" y="368618"/>
                  </a:lnTo>
                  <a:lnTo>
                    <a:pt x="244792" y="290512"/>
                  </a:lnTo>
                  <a:lnTo>
                    <a:pt x="96202" y="290512"/>
                  </a:lnTo>
                  <a:lnTo>
                    <a:pt x="69532" y="368618"/>
                  </a:lnTo>
                  <a:lnTo>
                    <a:pt x="0" y="368618"/>
                  </a:lnTo>
                  <a:lnTo>
                    <a:pt x="136207" y="0"/>
                  </a:lnTo>
                  <a:close/>
                  <a:moveTo>
                    <a:pt x="116205" y="231458"/>
                  </a:moveTo>
                  <a:lnTo>
                    <a:pt x="223838" y="231458"/>
                  </a:lnTo>
                  <a:lnTo>
                    <a:pt x="170497" y="75247"/>
                  </a:lnTo>
                  <a:lnTo>
                    <a:pt x="169545" y="75247"/>
                  </a:lnTo>
                  <a:lnTo>
                    <a:pt x="116205" y="231458"/>
                  </a:lnTo>
                  <a:close/>
                </a:path>
              </a:pathLst>
            </a:custGeom>
            <a:grpFill/>
            <a:ln w="9525" cap="flat">
              <a:noFill/>
              <a:prstDash val="solid"/>
              <a:miter/>
            </a:ln>
          </p:spPr>
          <p:txBody>
            <a:bodyPr rtlCol="0" anchor="ctr"/>
            <a:lstStyle/>
            <a:p>
              <a:endParaRPr lang="de-DE"/>
            </a:p>
          </p:txBody>
        </p:sp>
        <p:sp>
          <p:nvSpPr>
            <p:cNvPr id="105" name="Freihandform: Form 104"/>
            <p:cNvSpPr/>
            <p:nvPr/>
          </p:nvSpPr>
          <p:spPr>
            <a:xfrm>
              <a:off x="4900612" y="2525076"/>
              <a:ext cx="61912" cy="388620"/>
            </a:xfrm>
            <a:custGeom>
              <a:avLst/>
              <a:gdLst>
                <a:gd name="connsiteX0" fmla="*/ 61913 w 61912"/>
                <a:gd name="connsiteY0" fmla="*/ 388620 h 388620"/>
                <a:gd name="connsiteX1" fmla="*/ 0 w 61912"/>
                <a:gd name="connsiteY1" fmla="*/ 388620 h 388620"/>
                <a:gd name="connsiteX2" fmla="*/ 0 w 61912"/>
                <a:gd name="connsiteY2" fmla="*/ 14288 h 388620"/>
                <a:gd name="connsiteX3" fmla="*/ 61913 w 61912"/>
                <a:gd name="connsiteY3" fmla="*/ 0 h 388620"/>
                <a:gd name="connsiteX4" fmla="*/ 61913 w 61912"/>
                <a:gd name="connsiteY4" fmla="*/ 388620 h 388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8620">
                  <a:moveTo>
                    <a:pt x="61913" y="388620"/>
                  </a:moveTo>
                  <a:lnTo>
                    <a:pt x="0" y="388620"/>
                  </a:lnTo>
                  <a:lnTo>
                    <a:pt x="0" y="14288"/>
                  </a:lnTo>
                  <a:lnTo>
                    <a:pt x="61913" y="0"/>
                  </a:lnTo>
                  <a:lnTo>
                    <a:pt x="61913" y="388620"/>
                  </a:lnTo>
                  <a:close/>
                </a:path>
              </a:pathLst>
            </a:custGeom>
            <a:grpFill/>
            <a:ln w="9525" cap="flat">
              <a:noFill/>
              <a:prstDash val="solid"/>
              <a:miter/>
            </a:ln>
          </p:spPr>
          <p:txBody>
            <a:bodyPr rtlCol="0" anchor="ctr"/>
            <a:lstStyle/>
            <a:p>
              <a:endParaRPr lang="de-DE"/>
            </a:p>
          </p:txBody>
        </p:sp>
        <p:sp>
          <p:nvSpPr>
            <p:cNvPr id="106" name="Freihandform: Form 105"/>
            <p:cNvSpPr/>
            <p:nvPr/>
          </p:nvSpPr>
          <p:spPr>
            <a:xfrm>
              <a:off x="5029199" y="2641281"/>
              <a:ext cx="242887" cy="279082"/>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8"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3" y="264795"/>
                    <a:pt x="173355" y="279083"/>
                    <a:pt x="132397" y="279083"/>
                  </a:cubicBezTo>
                  <a:close/>
                  <a:moveTo>
                    <a:pt x="62865" y="115253"/>
                  </a:moveTo>
                  <a:lnTo>
                    <a:pt x="183832" y="115253"/>
                  </a:lnTo>
                  <a:cubicBezTo>
                    <a:pt x="180975" y="74295"/>
                    <a:pt x="160020" y="50482"/>
                    <a:pt x="124778" y="50482"/>
                  </a:cubicBezTo>
                  <a:cubicBezTo>
                    <a:pt x="90488" y="50482"/>
                    <a:pt x="68580" y="74295"/>
                    <a:pt x="62865" y="115253"/>
                  </a:cubicBezTo>
                  <a:close/>
                </a:path>
              </a:pathLst>
            </a:custGeom>
            <a:grpFill/>
            <a:ln w="9525" cap="flat">
              <a:noFill/>
              <a:prstDash val="solid"/>
              <a:miter/>
            </a:ln>
          </p:spPr>
          <p:txBody>
            <a:bodyPr rtlCol="0" anchor="ctr"/>
            <a:lstStyle/>
            <a:p>
              <a:endParaRPr lang="de-DE"/>
            </a:p>
          </p:txBody>
        </p:sp>
        <p:sp>
          <p:nvSpPr>
            <p:cNvPr id="107" name="Freihandform: Form 106"/>
            <p:cNvSpPr/>
            <p:nvPr/>
          </p:nvSpPr>
          <p:spPr>
            <a:xfrm>
              <a:off x="5306377" y="2646997"/>
              <a:ext cx="255269" cy="266700"/>
            </a:xfrm>
            <a:custGeom>
              <a:avLst/>
              <a:gdLst>
                <a:gd name="connsiteX0" fmla="*/ 255270 w 255269"/>
                <a:gd name="connsiteY0" fmla="*/ 266700 h 266700"/>
                <a:gd name="connsiteX1" fmla="*/ 183832 w 255269"/>
                <a:gd name="connsiteY1" fmla="*/ 266700 h 266700"/>
                <a:gd name="connsiteX2" fmla="*/ 126682 w 255269"/>
                <a:gd name="connsiteY2" fmla="*/ 174307 h 266700"/>
                <a:gd name="connsiteX3" fmla="*/ 125730 w 255269"/>
                <a:gd name="connsiteY3" fmla="*/ 174307 h 266700"/>
                <a:gd name="connsiteX4" fmla="*/ 70485 w 255269"/>
                <a:gd name="connsiteY4" fmla="*/ 266700 h 266700"/>
                <a:gd name="connsiteX5" fmla="*/ 0 w 255269"/>
                <a:gd name="connsiteY5" fmla="*/ 266700 h 266700"/>
                <a:gd name="connsiteX6" fmla="*/ 91440 w 255269"/>
                <a:gd name="connsiteY6" fmla="*/ 128588 h 266700"/>
                <a:gd name="connsiteX7" fmla="*/ 6667 w 255269"/>
                <a:gd name="connsiteY7" fmla="*/ 0 h 266700"/>
                <a:gd name="connsiteX8" fmla="*/ 77153 w 255269"/>
                <a:gd name="connsiteY8" fmla="*/ 0 h 266700"/>
                <a:gd name="connsiteX9" fmla="*/ 127635 w 255269"/>
                <a:gd name="connsiteY9" fmla="*/ 81915 h 266700"/>
                <a:gd name="connsiteX10" fmla="*/ 128588 w 255269"/>
                <a:gd name="connsiteY10" fmla="*/ 81915 h 266700"/>
                <a:gd name="connsiteX11" fmla="*/ 178117 w 255269"/>
                <a:gd name="connsiteY11" fmla="*/ 0 h 266700"/>
                <a:gd name="connsiteX12" fmla="*/ 247650 w 255269"/>
                <a:gd name="connsiteY12" fmla="*/ 0 h 266700"/>
                <a:gd name="connsiteX13" fmla="*/ 163830 w 255269"/>
                <a:gd name="connsiteY13" fmla="*/ 127635 h 266700"/>
                <a:gd name="connsiteX14" fmla="*/ 255270 w 255269"/>
                <a:gd name="connsiteY14" fmla="*/ 26670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5269" h="266700">
                  <a:moveTo>
                    <a:pt x="255270" y="266700"/>
                  </a:moveTo>
                  <a:lnTo>
                    <a:pt x="183832" y="266700"/>
                  </a:lnTo>
                  <a:lnTo>
                    <a:pt x="126682" y="174307"/>
                  </a:lnTo>
                  <a:lnTo>
                    <a:pt x="125730" y="174307"/>
                  </a:lnTo>
                  <a:lnTo>
                    <a:pt x="70485" y="266700"/>
                  </a:lnTo>
                  <a:lnTo>
                    <a:pt x="0" y="266700"/>
                  </a:lnTo>
                  <a:lnTo>
                    <a:pt x="91440" y="128588"/>
                  </a:lnTo>
                  <a:lnTo>
                    <a:pt x="6667" y="0"/>
                  </a:lnTo>
                  <a:lnTo>
                    <a:pt x="77153" y="0"/>
                  </a:lnTo>
                  <a:lnTo>
                    <a:pt x="127635" y="81915"/>
                  </a:lnTo>
                  <a:lnTo>
                    <a:pt x="128588" y="81915"/>
                  </a:lnTo>
                  <a:lnTo>
                    <a:pt x="178117" y="0"/>
                  </a:lnTo>
                  <a:lnTo>
                    <a:pt x="247650" y="0"/>
                  </a:lnTo>
                  <a:lnTo>
                    <a:pt x="163830" y="127635"/>
                  </a:lnTo>
                  <a:lnTo>
                    <a:pt x="255270" y="266700"/>
                  </a:lnTo>
                  <a:close/>
                </a:path>
              </a:pathLst>
            </a:custGeom>
            <a:grpFill/>
            <a:ln w="9525" cap="flat">
              <a:noFill/>
              <a:prstDash val="solid"/>
              <a:miter/>
            </a:ln>
          </p:spPr>
          <p:txBody>
            <a:bodyPr rtlCol="0" anchor="ctr"/>
            <a:lstStyle/>
            <a:p>
              <a:endParaRPr lang="de-DE"/>
            </a:p>
          </p:txBody>
        </p:sp>
        <p:sp>
          <p:nvSpPr>
            <p:cNvPr id="108" name="Freihandform: Form 107"/>
            <p:cNvSpPr/>
            <p:nvPr/>
          </p:nvSpPr>
          <p:spPr>
            <a:xfrm>
              <a:off x="5594967" y="2641281"/>
              <a:ext cx="225759" cy="279082"/>
            </a:xfrm>
            <a:custGeom>
              <a:avLst/>
              <a:gdLst>
                <a:gd name="connsiteX0" fmla="*/ 114317 w 225759"/>
                <a:gd name="connsiteY0" fmla="*/ 107632 h 279082"/>
                <a:gd name="connsiteX1" fmla="*/ 164799 w 225759"/>
                <a:gd name="connsiteY1" fmla="*/ 113347 h 279082"/>
                <a:gd name="connsiteX2" fmla="*/ 164799 w 225759"/>
                <a:gd name="connsiteY2" fmla="*/ 103822 h 279082"/>
                <a:gd name="connsiteX3" fmla="*/ 105744 w 225759"/>
                <a:gd name="connsiteY3" fmla="*/ 52388 h 279082"/>
                <a:gd name="connsiteX4" fmla="*/ 38117 w 225759"/>
                <a:gd name="connsiteY4" fmla="*/ 67628 h 279082"/>
                <a:gd name="connsiteX5" fmla="*/ 24782 w 225759"/>
                <a:gd name="connsiteY5" fmla="*/ 15240 h 279082"/>
                <a:gd name="connsiteX6" fmla="*/ 112412 w 225759"/>
                <a:gd name="connsiteY6" fmla="*/ 0 h 279082"/>
                <a:gd name="connsiteX7" fmla="*/ 225759 w 225759"/>
                <a:gd name="connsiteY7" fmla="*/ 102870 h 279082"/>
                <a:gd name="connsiteX8" fmla="*/ 225759 w 225759"/>
                <a:gd name="connsiteY8" fmla="*/ 273368 h 279082"/>
                <a:gd name="connsiteX9" fmla="*/ 166704 w 225759"/>
                <a:gd name="connsiteY9" fmla="*/ 273368 h 279082"/>
                <a:gd name="connsiteX10" fmla="*/ 166704 w 225759"/>
                <a:gd name="connsiteY10" fmla="*/ 244793 h 279082"/>
                <a:gd name="connsiteX11" fmla="*/ 165752 w 225759"/>
                <a:gd name="connsiteY11" fmla="*/ 244793 h 279082"/>
                <a:gd name="connsiteX12" fmla="*/ 87647 w 225759"/>
                <a:gd name="connsiteY12" fmla="*/ 279083 h 279082"/>
                <a:gd name="connsiteX13" fmla="*/ 17 w 225759"/>
                <a:gd name="connsiteY13" fmla="*/ 194310 h 279082"/>
                <a:gd name="connsiteX14" fmla="*/ 114317 w 225759"/>
                <a:gd name="connsiteY14" fmla="*/ 107632 h 279082"/>
                <a:gd name="connsiteX15" fmla="*/ 103839 w 225759"/>
                <a:gd name="connsiteY15" fmla="*/ 232410 h 279082"/>
                <a:gd name="connsiteX16" fmla="*/ 164799 w 225759"/>
                <a:gd name="connsiteY16" fmla="*/ 200025 h 279082"/>
                <a:gd name="connsiteX17" fmla="*/ 164799 w 225759"/>
                <a:gd name="connsiteY17" fmla="*/ 154305 h 279082"/>
                <a:gd name="connsiteX18" fmla="*/ 120984 w 225759"/>
                <a:gd name="connsiteY18" fmla="*/ 149543 h 279082"/>
                <a:gd name="connsiteX19" fmla="*/ 59072 w 225759"/>
                <a:gd name="connsiteY19" fmla="*/ 193358 h 279082"/>
                <a:gd name="connsiteX20" fmla="*/ 103839 w 225759"/>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59" h="279082">
                  <a:moveTo>
                    <a:pt x="114317" y="107632"/>
                  </a:moveTo>
                  <a:cubicBezTo>
                    <a:pt x="131462" y="107632"/>
                    <a:pt x="147654" y="108585"/>
                    <a:pt x="164799" y="113347"/>
                  </a:cubicBezTo>
                  <a:lnTo>
                    <a:pt x="164799" y="103822"/>
                  </a:lnTo>
                  <a:cubicBezTo>
                    <a:pt x="164799" y="69532"/>
                    <a:pt x="144797" y="52388"/>
                    <a:pt x="105744" y="52388"/>
                  </a:cubicBezTo>
                  <a:cubicBezTo>
                    <a:pt x="83837" y="52388"/>
                    <a:pt x="60024" y="57150"/>
                    <a:pt x="38117" y="67628"/>
                  </a:cubicBezTo>
                  <a:lnTo>
                    <a:pt x="24782" y="15240"/>
                  </a:lnTo>
                  <a:cubicBezTo>
                    <a:pt x="49547" y="5715"/>
                    <a:pt x="81932" y="0"/>
                    <a:pt x="112412" y="0"/>
                  </a:cubicBezTo>
                  <a:cubicBezTo>
                    <a:pt x="187659" y="0"/>
                    <a:pt x="225759" y="35243"/>
                    <a:pt x="225759" y="102870"/>
                  </a:cubicBezTo>
                  <a:lnTo>
                    <a:pt x="225759" y="273368"/>
                  </a:lnTo>
                  <a:lnTo>
                    <a:pt x="166704" y="273368"/>
                  </a:lnTo>
                  <a:lnTo>
                    <a:pt x="166704" y="244793"/>
                  </a:lnTo>
                  <a:lnTo>
                    <a:pt x="165752" y="244793"/>
                  </a:lnTo>
                  <a:cubicBezTo>
                    <a:pt x="142892" y="268605"/>
                    <a:pt x="119079" y="279083"/>
                    <a:pt x="87647" y="279083"/>
                  </a:cubicBezTo>
                  <a:cubicBezTo>
                    <a:pt x="34307" y="279083"/>
                    <a:pt x="17" y="245745"/>
                    <a:pt x="17" y="194310"/>
                  </a:cubicBezTo>
                  <a:cubicBezTo>
                    <a:pt x="-936" y="138113"/>
                    <a:pt x="39069" y="107632"/>
                    <a:pt x="114317" y="107632"/>
                  </a:cubicBezTo>
                  <a:close/>
                  <a:moveTo>
                    <a:pt x="103839" y="232410"/>
                  </a:moveTo>
                  <a:cubicBezTo>
                    <a:pt x="126699" y="232410"/>
                    <a:pt x="147654" y="220980"/>
                    <a:pt x="164799" y="200025"/>
                  </a:cubicBezTo>
                  <a:lnTo>
                    <a:pt x="164799" y="154305"/>
                  </a:lnTo>
                  <a:cubicBezTo>
                    <a:pt x="150512" y="150495"/>
                    <a:pt x="135272" y="149543"/>
                    <a:pt x="120984" y="149543"/>
                  </a:cubicBezTo>
                  <a:cubicBezTo>
                    <a:pt x="81932" y="149543"/>
                    <a:pt x="59072" y="165735"/>
                    <a:pt x="59072" y="193358"/>
                  </a:cubicBezTo>
                  <a:cubicBezTo>
                    <a:pt x="59072" y="217170"/>
                    <a:pt x="76217" y="232410"/>
                    <a:pt x="103839" y="232410"/>
                  </a:cubicBezTo>
                  <a:close/>
                </a:path>
              </a:pathLst>
            </a:custGeom>
            <a:grpFill/>
            <a:ln w="9525" cap="flat">
              <a:noFill/>
              <a:prstDash val="solid"/>
              <a:miter/>
            </a:ln>
          </p:spPr>
          <p:txBody>
            <a:bodyPr rtlCol="0" anchor="ctr"/>
            <a:lstStyle/>
            <a:p>
              <a:endParaRPr lang="de-DE"/>
            </a:p>
          </p:txBody>
        </p:sp>
        <p:sp>
          <p:nvSpPr>
            <p:cNvPr id="109" name="Freihandform: Form 108"/>
            <p:cNvSpPr/>
            <p:nvPr/>
          </p:nvSpPr>
          <p:spPr>
            <a:xfrm>
              <a:off x="5900737" y="2641281"/>
              <a:ext cx="228600" cy="27336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7 w 228600"/>
                <a:gd name="connsiteY3" fmla="*/ 55245 h 273367"/>
                <a:gd name="connsiteX4" fmla="*/ 61913 w 228600"/>
                <a:gd name="connsiteY4" fmla="*/ 120015 h 273367"/>
                <a:gd name="connsiteX5" fmla="*/ 61913 w 228600"/>
                <a:gd name="connsiteY5" fmla="*/ 273368 h 273367"/>
                <a:gd name="connsiteX6" fmla="*/ 0 w 228600"/>
                <a:gd name="connsiteY6" fmla="*/ 273368 h 273367"/>
                <a:gd name="connsiteX7" fmla="*/ 0 w 228600"/>
                <a:gd name="connsiteY7" fmla="*/ 6668 h 273367"/>
                <a:gd name="connsiteX8" fmla="*/ 61913 w 228600"/>
                <a:gd name="connsiteY8" fmla="*/ 6668 h 273367"/>
                <a:gd name="connsiteX9" fmla="*/ 61913 w 228600"/>
                <a:gd name="connsiteY9" fmla="*/ 39053 h 273367"/>
                <a:gd name="connsiteX10" fmla="*/ 62865 w 228600"/>
                <a:gd name="connsiteY10" fmla="*/ 39053 h 273367"/>
                <a:gd name="connsiteX11" fmla="*/ 140970 w 228600"/>
                <a:gd name="connsiteY11" fmla="*/ 0 h 273367"/>
                <a:gd name="connsiteX12" fmla="*/ 228600 w 228600"/>
                <a:gd name="connsiteY12" fmla="*/ 107632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7" y="55245"/>
                    <a:pt x="117157"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7" y="15240"/>
                    <a:pt x="106680" y="0"/>
                    <a:pt x="140970" y="0"/>
                  </a:cubicBezTo>
                  <a:cubicBezTo>
                    <a:pt x="201930" y="0"/>
                    <a:pt x="228600" y="44768"/>
                    <a:pt x="228600" y="107632"/>
                  </a:cubicBezTo>
                  <a:lnTo>
                    <a:pt x="228600" y="272415"/>
                  </a:lnTo>
                  <a:close/>
                </a:path>
              </a:pathLst>
            </a:custGeom>
            <a:grpFill/>
            <a:ln w="9525" cap="flat">
              <a:noFill/>
              <a:prstDash val="solid"/>
              <a:miter/>
            </a:ln>
          </p:spPr>
          <p:txBody>
            <a:bodyPr rtlCol="0" anchor="ctr"/>
            <a:lstStyle/>
            <a:p>
              <a:endParaRPr lang="de-DE"/>
            </a:p>
          </p:txBody>
        </p:sp>
        <p:sp>
          <p:nvSpPr>
            <p:cNvPr id="110" name="Freihandform: Form 109"/>
            <p:cNvSpPr/>
            <p:nvPr/>
          </p:nvSpPr>
          <p:spPr>
            <a:xfrm>
              <a:off x="6195059" y="2525076"/>
              <a:ext cx="248602" cy="396239"/>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3 w 248602"/>
                <a:gd name="connsiteY5" fmla="*/ 0 h 396239"/>
                <a:gd name="connsiteX6" fmla="*/ 248603 w 248602"/>
                <a:gd name="connsiteY6" fmla="*/ 389573 h 396239"/>
                <a:gd name="connsiteX7" fmla="*/ 187643 w 248602"/>
                <a:gd name="connsiteY7" fmla="*/ 389573 h 396239"/>
                <a:gd name="connsiteX8" fmla="*/ 187643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1913 w 248602"/>
                <a:gd name="connsiteY12" fmla="*/ 255270 h 396239"/>
                <a:gd name="connsiteX13" fmla="*/ 123825 w 248602"/>
                <a:gd name="connsiteY13" fmla="*/ 340995 h 396239"/>
                <a:gd name="connsiteX14" fmla="*/ 187643 w 248602"/>
                <a:gd name="connsiteY14" fmla="*/ 305753 h 396239"/>
                <a:gd name="connsiteX15" fmla="*/ 187643 w 248602"/>
                <a:gd name="connsiteY15" fmla="*/ 207645 h 396239"/>
                <a:gd name="connsiteX16" fmla="*/ 123825 w 248602"/>
                <a:gd name="connsiteY16" fmla="*/ 172402 h 396239"/>
                <a:gd name="connsiteX17" fmla="*/ 61913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3" y="130493"/>
                    <a:pt x="185738" y="152400"/>
                  </a:cubicBezTo>
                  <a:lnTo>
                    <a:pt x="186690" y="152400"/>
                  </a:lnTo>
                  <a:lnTo>
                    <a:pt x="186690" y="15240"/>
                  </a:lnTo>
                  <a:lnTo>
                    <a:pt x="248603" y="0"/>
                  </a:lnTo>
                  <a:lnTo>
                    <a:pt x="248603" y="389573"/>
                  </a:lnTo>
                  <a:lnTo>
                    <a:pt x="187643" y="389573"/>
                  </a:lnTo>
                  <a:lnTo>
                    <a:pt x="187643" y="358140"/>
                  </a:lnTo>
                  <a:lnTo>
                    <a:pt x="186690" y="358140"/>
                  </a:lnTo>
                  <a:cubicBezTo>
                    <a:pt x="167640" y="381953"/>
                    <a:pt x="140018" y="396240"/>
                    <a:pt x="106680" y="396240"/>
                  </a:cubicBezTo>
                  <a:cubicBezTo>
                    <a:pt x="43815" y="395288"/>
                    <a:pt x="0" y="340995"/>
                    <a:pt x="0" y="255270"/>
                  </a:cubicBezTo>
                  <a:close/>
                  <a:moveTo>
                    <a:pt x="61913" y="255270"/>
                  </a:moveTo>
                  <a:cubicBezTo>
                    <a:pt x="61913" y="309563"/>
                    <a:pt x="84772" y="340995"/>
                    <a:pt x="123825" y="340995"/>
                  </a:cubicBezTo>
                  <a:cubicBezTo>
                    <a:pt x="147638" y="340995"/>
                    <a:pt x="167640" y="329565"/>
                    <a:pt x="187643" y="305753"/>
                  </a:cubicBezTo>
                  <a:lnTo>
                    <a:pt x="187643" y="207645"/>
                  </a:lnTo>
                  <a:cubicBezTo>
                    <a:pt x="169545" y="183833"/>
                    <a:pt x="149543" y="172402"/>
                    <a:pt x="123825" y="172402"/>
                  </a:cubicBezTo>
                  <a:cubicBezTo>
                    <a:pt x="82868" y="172402"/>
                    <a:pt x="61913" y="201930"/>
                    <a:pt x="61913" y="255270"/>
                  </a:cubicBezTo>
                  <a:close/>
                </a:path>
              </a:pathLst>
            </a:custGeom>
            <a:grpFill/>
            <a:ln w="9525" cap="flat">
              <a:noFill/>
              <a:prstDash val="solid"/>
              <a:miter/>
            </a:ln>
          </p:spPr>
          <p:txBody>
            <a:bodyPr rtlCol="0" anchor="ctr"/>
            <a:lstStyle/>
            <a:p>
              <a:endParaRPr lang="de-DE"/>
            </a:p>
          </p:txBody>
        </p:sp>
        <p:sp>
          <p:nvSpPr>
            <p:cNvPr id="111" name="Freihandform: Form 110"/>
            <p:cNvSpPr/>
            <p:nvPr/>
          </p:nvSpPr>
          <p:spPr>
            <a:xfrm>
              <a:off x="6511289" y="2641281"/>
              <a:ext cx="242887" cy="279082"/>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7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3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8" y="0"/>
                  </a:cubicBezTo>
                  <a:cubicBezTo>
                    <a:pt x="196215" y="0"/>
                    <a:pt x="242887" y="53340"/>
                    <a:pt x="242887" y="135255"/>
                  </a:cubicBezTo>
                  <a:cubicBezTo>
                    <a:pt x="242887" y="143828"/>
                    <a:pt x="241935" y="153353"/>
                    <a:pt x="241935" y="160972"/>
                  </a:cubicBezTo>
                  <a:lnTo>
                    <a:pt x="62865" y="160972"/>
                  </a:lnTo>
                  <a:cubicBezTo>
                    <a:pt x="69532" y="201930"/>
                    <a:pt x="94297" y="225743"/>
                    <a:pt x="132397" y="225743"/>
                  </a:cubicBezTo>
                  <a:cubicBezTo>
                    <a:pt x="157162" y="225743"/>
                    <a:pt x="177165" y="216218"/>
                    <a:pt x="198120" y="194310"/>
                  </a:cubicBezTo>
                  <a:lnTo>
                    <a:pt x="237172" y="235268"/>
                  </a:lnTo>
                  <a:cubicBezTo>
                    <a:pt x="206692" y="264795"/>
                    <a:pt x="172403" y="279083"/>
                    <a:pt x="132397" y="279083"/>
                  </a:cubicBezTo>
                  <a:close/>
                  <a:moveTo>
                    <a:pt x="62865" y="115253"/>
                  </a:moveTo>
                  <a:lnTo>
                    <a:pt x="183833" y="115253"/>
                  </a:lnTo>
                  <a:cubicBezTo>
                    <a:pt x="180975" y="74295"/>
                    <a:pt x="160020" y="50482"/>
                    <a:pt x="124778" y="50482"/>
                  </a:cubicBezTo>
                  <a:cubicBezTo>
                    <a:pt x="90488" y="50482"/>
                    <a:pt x="67628" y="74295"/>
                    <a:pt x="62865" y="115253"/>
                  </a:cubicBezTo>
                  <a:close/>
                </a:path>
              </a:pathLst>
            </a:custGeom>
            <a:grpFill/>
            <a:ln w="9525" cap="flat">
              <a:noFill/>
              <a:prstDash val="solid"/>
              <a:miter/>
            </a:ln>
          </p:spPr>
          <p:txBody>
            <a:bodyPr rtlCol="0" anchor="ctr"/>
            <a:lstStyle/>
            <a:p>
              <a:endParaRPr lang="de-DE"/>
            </a:p>
          </p:txBody>
        </p:sp>
        <p:sp>
          <p:nvSpPr>
            <p:cNvPr id="112" name="Freihandform: Form 111"/>
            <p:cNvSpPr/>
            <p:nvPr/>
          </p:nvSpPr>
          <p:spPr>
            <a:xfrm>
              <a:off x="6824662" y="2641039"/>
              <a:ext cx="160019" cy="272657"/>
            </a:xfrm>
            <a:custGeom>
              <a:avLst/>
              <a:gdLst>
                <a:gd name="connsiteX0" fmla="*/ 160020 w 160019"/>
                <a:gd name="connsiteY0" fmla="*/ 5005 h 272657"/>
                <a:gd name="connsiteX1" fmla="*/ 150495 w 160019"/>
                <a:gd name="connsiteY1" fmla="*/ 68823 h 272657"/>
                <a:gd name="connsiteX2" fmla="*/ 116205 w 160019"/>
                <a:gd name="connsiteY2" fmla="*/ 60250 h 272657"/>
                <a:gd name="connsiteX3" fmla="*/ 61913 w 160019"/>
                <a:gd name="connsiteY3" fmla="*/ 135498 h 272657"/>
                <a:gd name="connsiteX4" fmla="*/ 61913 w 160019"/>
                <a:gd name="connsiteY4" fmla="*/ 272658 h 272657"/>
                <a:gd name="connsiteX5" fmla="*/ 0 w 160019"/>
                <a:gd name="connsiteY5" fmla="*/ 272658 h 272657"/>
                <a:gd name="connsiteX6" fmla="*/ 0 w 160019"/>
                <a:gd name="connsiteY6" fmla="*/ 5958 h 272657"/>
                <a:gd name="connsiteX7" fmla="*/ 60960 w 160019"/>
                <a:gd name="connsiteY7" fmla="*/ 5958 h 272657"/>
                <a:gd name="connsiteX8" fmla="*/ 60960 w 160019"/>
                <a:gd name="connsiteY8" fmla="*/ 40248 h 272657"/>
                <a:gd name="connsiteX9" fmla="*/ 61913 w 160019"/>
                <a:gd name="connsiteY9" fmla="*/ 40248 h 272657"/>
                <a:gd name="connsiteX10" fmla="*/ 131445 w 160019"/>
                <a:gd name="connsiteY10" fmla="*/ 243 h 272657"/>
                <a:gd name="connsiteX11" fmla="*/ 160020 w 160019"/>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grpFill/>
            <a:ln w="9525" cap="flat">
              <a:noFill/>
              <a:prstDash val="solid"/>
              <a:miter/>
            </a:ln>
          </p:spPr>
          <p:txBody>
            <a:bodyPr rtlCol="0" anchor="ctr"/>
            <a:lstStyle/>
            <a:p>
              <a:endParaRPr lang="de-DE"/>
            </a:p>
          </p:txBody>
        </p:sp>
        <p:sp>
          <p:nvSpPr>
            <p:cNvPr id="113" name="Freihandform: Form 112"/>
            <p:cNvSpPr/>
            <p:nvPr/>
          </p:nvSpPr>
          <p:spPr>
            <a:xfrm>
              <a:off x="7023734" y="2721291"/>
              <a:ext cx="130492" cy="59055"/>
            </a:xfrm>
            <a:custGeom>
              <a:avLst/>
              <a:gdLst>
                <a:gd name="connsiteX0" fmla="*/ 130492 w 130492"/>
                <a:gd name="connsiteY0" fmla="*/ 59055 h 59055"/>
                <a:gd name="connsiteX1" fmla="*/ 0 w 130492"/>
                <a:gd name="connsiteY1" fmla="*/ 59055 h 59055"/>
                <a:gd name="connsiteX2" fmla="*/ 0 w 130492"/>
                <a:gd name="connsiteY2" fmla="*/ 0 h 59055"/>
                <a:gd name="connsiteX3" fmla="*/ 130492 w 130492"/>
                <a:gd name="connsiteY3" fmla="*/ 0 h 59055"/>
                <a:gd name="connsiteX4" fmla="*/ 130492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2" y="59055"/>
                  </a:moveTo>
                  <a:lnTo>
                    <a:pt x="0" y="59055"/>
                  </a:lnTo>
                  <a:lnTo>
                    <a:pt x="0" y="0"/>
                  </a:lnTo>
                  <a:lnTo>
                    <a:pt x="130492" y="0"/>
                  </a:lnTo>
                  <a:lnTo>
                    <a:pt x="130492" y="59055"/>
                  </a:lnTo>
                  <a:close/>
                </a:path>
              </a:pathLst>
            </a:custGeom>
            <a:grpFill/>
            <a:ln w="9525" cap="flat">
              <a:noFill/>
              <a:prstDash val="solid"/>
              <a:miter/>
            </a:ln>
          </p:spPr>
          <p:txBody>
            <a:bodyPr rtlCol="0" anchor="ctr"/>
            <a:lstStyle/>
            <a:p>
              <a:endParaRPr lang="de-DE"/>
            </a:p>
          </p:txBody>
        </p:sp>
        <p:sp>
          <p:nvSpPr>
            <p:cNvPr id="162" name="Freihandform: Form 161"/>
            <p:cNvSpPr/>
            <p:nvPr/>
          </p:nvSpPr>
          <p:spPr>
            <a:xfrm>
              <a:off x="7233284" y="2545079"/>
              <a:ext cx="288607" cy="375284"/>
            </a:xfrm>
            <a:custGeom>
              <a:avLst/>
              <a:gdLst>
                <a:gd name="connsiteX0" fmla="*/ 288607 w 288607"/>
                <a:gd name="connsiteY0" fmla="*/ 222885 h 375284"/>
                <a:gd name="connsiteX1" fmla="*/ 143827 w 288607"/>
                <a:gd name="connsiteY1" fmla="*/ 375285 h 375284"/>
                <a:gd name="connsiteX2" fmla="*/ 0 w 288607"/>
                <a:gd name="connsiteY2" fmla="*/ 222885 h 375284"/>
                <a:gd name="connsiteX3" fmla="*/ 0 w 288607"/>
                <a:gd name="connsiteY3" fmla="*/ 0 h 375284"/>
                <a:gd name="connsiteX4" fmla="*/ 66675 w 288607"/>
                <a:gd name="connsiteY4" fmla="*/ 0 h 375284"/>
                <a:gd name="connsiteX5" fmla="*/ 66675 w 288607"/>
                <a:gd name="connsiteY5" fmla="*/ 219075 h 375284"/>
                <a:gd name="connsiteX6" fmla="*/ 144780 w 288607"/>
                <a:gd name="connsiteY6" fmla="*/ 312420 h 375284"/>
                <a:gd name="connsiteX7" fmla="*/ 220980 w 288607"/>
                <a:gd name="connsiteY7" fmla="*/ 219075 h 375284"/>
                <a:gd name="connsiteX8" fmla="*/ 220980 w 288607"/>
                <a:gd name="connsiteY8" fmla="*/ 0 h 375284"/>
                <a:gd name="connsiteX9" fmla="*/ 287655 w 288607"/>
                <a:gd name="connsiteY9" fmla="*/ 0 h 375284"/>
                <a:gd name="connsiteX10" fmla="*/ 287655 w 288607"/>
                <a:gd name="connsiteY10" fmla="*/ 222885 h 37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8607" h="375284">
                  <a:moveTo>
                    <a:pt x="288607" y="222885"/>
                  </a:moveTo>
                  <a:cubicBezTo>
                    <a:pt x="288607" y="311468"/>
                    <a:pt x="242888" y="375285"/>
                    <a:pt x="143827" y="375285"/>
                  </a:cubicBezTo>
                  <a:cubicBezTo>
                    <a:pt x="45720" y="375285"/>
                    <a:pt x="0" y="312420"/>
                    <a:pt x="0" y="222885"/>
                  </a:cubicBezTo>
                  <a:lnTo>
                    <a:pt x="0" y="0"/>
                  </a:lnTo>
                  <a:lnTo>
                    <a:pt x="66675" y="0"/>
                  </a:lnTo>
                  <a:lnTo>
                    <a:pt x="66675" y="219075"/>
                  </a:lnTo>
                  <a:cubicBezTo>
                    <a:pt x="66675" y="274320"/>
                    <a:pt x="90488" y="312420"/>
                    <a:pt x="144780" y="312420"/>
                  </a:cubicBezTo>
                  <a:cubicBezTo>
                    <a:pt x="199072" y="312420"/>
                    <a:pt x="220980" y="275272"/>
                    <a:pt x="220980" y="219075"/>
                  </a:cubicBezTo>
                  <a:lnTo>
                    <a:pt x="220980" y="0"/>
                  </a:lnTo>
                  <a:lnTo>
                    <a:pt x="287655" y="0"/>
                  </a:lnTo>
                  <a:lnTo>
                    <a:pt x="287655" y="222885"/>
                  </a:lnTo>
                  <a:close/>
                </a:path>
              </a:pathLst>
            </a:custGeom>
            <a:grpFill/>
            <a:ln w="9525" cap="flat">
              <a:noFill/>
              <a:prstDash val="solid"/>
              <a:miter/>
            </a:ln>
          </p:spPr>
          <p:txBody>
            <a:bodyPr rtlCol="0" anchor="ctr"/>
            <a:lstStyle/>
            <a:p>
              <a:endParaRPr lang="de-DE"/>
            </a:p>
          </p:txBody>
        </p:sp>
        <p:sp>
          <p:nvSpPr>
            <p:cNvPr id="163" name="Freihandform: Form 162"/>
            <p:cNvSpPr/>
            <p:nvPr/>
          </p:nvSpPr>
          <p:spPr>
            <a:xfrm>
              <a:off x="7605712" y="2641281"/>
              <a:ext cx="228600" cy="27336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7 w 228600"/>
                <a:gd name="connsiteY3" fmla="*/ 55245 h 273367"/>
                <a:gd name="connsiteX4" fmla="*/ 61913 w 228600"/>
                <a:gd name="connsiteY4" fmla="*/ 120015 h 273367"/>
                <a:gd name="connsiteX5" fmla="*/ 61913 w 228600"/>
                <a:gd name="connsiteY5" fmla="*/ 273368 h 273367"/>
                <a:gd name="connsiteX6" fmla="*/ 0 w 228600"/>
                <a:gd name="connsiteY6" fmla="*/ 273368 h 273367"/>
                <a:gd name="connsiteX7" fmla="*/ 0 w 228600"/>
                <a:gd name="connsiteY7" fmla="*/ 6668 h 273367"/>
                <a:gd name="connsiteX8" fmla="*/ 61913 w 228600"/>
                <a:gd name="connsiteY8" fmla="*/ 6668 h 273367"/>
                <a:gd name="connsiteX9" fmla="*/ 61913 w 228600"/>
                <a:gd name="connsiteY9" fmla="*/ 39053 h 273367"/>
                <a:gd name="connsiteX10" fmla="*/ 62865 w 228600"/>
                <a:gd name="connsiteY10" fmla="*/ 39053 h 273367"/>
                <a:gd name="connsiteX11" fmla="*/ 140970 w 228600"/>
                <a:gd name="connsiteY11" fmla="*/ 0 h 273367"/>
                <a:gd name="connsiteX12" fmla="*/ 228600 w 228600"/>
                <a:gd name="connsiteY12" fmla="*/ 107632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7" y="55245"/>
                    <a:pt x="117157"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7" y="15240"/>
                    <a:pt x="106680" y="0"/>
                    <a:pt x="140970" y="0"/>
                  </a:cubicBezTo>
                  <a:cubicBezTo>
                    <a:pt x="201930" y="0"/>
                    <a:pt x="228600" y="44768"/>
                    <a:pt x="228600" y="107632"/>
                  </a:cubicBezTo>
                  <a:lnTo>
                    <a:pt x="228600" y="272415"/>
                  </a:lnTo>
                  <a:close/>
                </a:path>
              </a:pathLst>
            </a:custGeom>
            <a:grpFill/>
            <a:ln w="9525" cap="flat">
              <a:noFill/>
              <a:prstDash val="solid"/>
              <a:miter/>
            </a:ln>
          </p:spPr>
          <p:txBody>
            <a:bodyPr rtlCol="0" anchor="ctr"/>
            <a:lstStyle/>
            <a:p>
              <a:endParaRPr lang="de-DE"/>
            </a:p>
          </p:txBody>
        </p:sp>
        <p:sp>
          <p:nvSpPr>
            <p:cNvPr id="164" name="Freihandform: Form 163"/>
            <p:cNvSpPr/>
            <p:nvPr/>
          </p:nvSpPr>
          <p:spPr>
            <a:xfrm>
              <a:off x="7904797" y="2528887"/>
              <a:ext cx="79057" cy="384810"/>
            </a:xfrm>
            <a:custGeom>
              <a:avLst/>
              <a:gdLst>
                <a:gd name="connsiteX0" fmla="*/ 79057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7 w 79057"/>
                <a:gd name="connsiteY4" fmla="*/ 38100 h 384810"/>
                <a:gd name="connsiteX5" fmla="*/ 70485 w 79057"/>
                <a:gd name="connsiteY5" fmla="*/ 384810 h 384810"/>
                <a:gd name="connsiteX6" fmla="*/ 8572 w 79057"/>
                <a:gd name="connsiteY6" fmla="*/ 384810 h 384810"/>
                <a:gd name="connsiteX7" fmla="*/ 8572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7" y="38100"/>
                  </a:moveTo>
                  <a:cubicBezTo>
                    <a:pt x="79057" y="60007"/>
                    <a:pt x="60960" y="76200"/>
                    <a:pt x="39052" y="76200"/>
                  </a:cubicBezTo>
                  <a:cubicBezTo>
                    <a:pt x="17145" y="76200"/>
                    <a:pt x="0" y="60960"/>
                    <a:pt x="0" y="38100"/>
                  </a:cubicBezTo>
                  <a:cubicBezTo>
                    <a:pt x="0" y="16193"/>
                    <a:pt x="18097" y="0"/>
                    <a:pt x="39052" y="0"/>
                  </a:cubicBezTo>
                  <a:cubicBezTo>
                    <a:pt x="60960" y="0"/>
                    <a:pt x="79057" y="16193"/>
                    <a:pt x="79057" y="38100"/>
                  </a:cubicBezTo>
                  <a:close/>
                  <a:moveTo>
                    <a:pt x="70485" y="384810"/>
                  </a:moveTo>
                  <a:lnTo>
                    <a:pt x="8572" y="384810"/>
                  </a:lnTo>
                  <a:lnTo>
                    <a:pt x="8572"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65" name="Freihandform: Form 164"/>
            <p:cNvSpPr/>
            <p:nvPr/>
          </p:nvSpPr>
          <p:spPr>
            <a:xfrm>
              <a:off x="8027669" y="2647949"/>
              <a:ext cx="259080" cy="266700"/>
            </a:xfrm>
            <a:custGeom>
              <a:avLst/>
              <a:gdLst>
                <a:gd name="connsiteX0" fmla="*/ 259080 w 259080"/>
                <a:gd name="connsiteY0" fmla="*/ 0 h 266700"/>
                <a:gd name="connsiteX1" fmla="*/ 161925 w 259080"/>
                <a:gd name="connsiteY1" fmla="*/ 266700 h 266700"/>
                <a:gd name="connsiteX2" fmla="*/ 97155 w 259080"/>
                <a:gd name="connsiteY2" fmla="*/ 266700 h 266700"/>
                <a:gd name="connsiteX3" fmla="*/ 0 w 259080"/>
                <a:gd name="connsiteY3" fmla="*/ 0 h 266700"/>
                <a:gd name="connsiteX4" fmla="*/ 68580 w 259080"/>
                <a:gd name="connsiteY4" fmla="*/ 0 h 266700"/>
                <a:gd name="connsiteX5" fmla="*/ 129540 w 259080"/>
                <a:gd name="connsiteY5" fmla="*/ 193358 h 266700"/>
                <a:gd name="connsiteX6" fmla="*/ 130493 w 259080"/>
                <a:gd name="connsiteY6" fmla="*/ 193358 h 266700"/>
                <a:gd name="connsiteX7" fmla="*/ 191453 w 259080"/>
                <a:gd name="connsiteY7" fmla="*/ 0 h 266700"/>
                <a:gd name="connsiteX8" fmla="*/ 259080 w 259080"/>
                <a:gd name="connsiteY8"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080" h="266700">
                  <a:moveTo>
                    <a:pt x="259080" y="0"/>
                  </a:moveTo>
                  <a:lnTo>
                    <a:pt x="161925" y="266700"/>
                  </a:lnTo>
                  <a:lnTo>
                    <a:pt x="97155" y="266700"/>
                  </a:lnTo>
                  <a:lnTo>
                    <a:pt x="0" y="0"/>
                  </a:lnTo>
                  <a:lnTo>
                    <a:pt x="68580" y="0"/>
                  </a:lnTo>
                  <a:lnTo>
                    <a:pt x="129540" y="193358"/>
                  </a:lnTo>
                  <a:lnTo>
                    <a:pt x="130493" y="193358"/>
                  </a:lnTo>
                  <a:lnTo>
                    <a:pt x="191453" y="0"/>
                  </a:lnTo>
                  <a:lnTo>
                    <a:pt x="259080" y="0"/>
                  </a:lnTo>
                  <a:close/>
                </a:path>
              </a:pathLst>
            </a:custGeom>
            <a:grpFill/>
            <a:ln w="9525" cap="flat">
              <a:noFill/>
              <a:prstDash val="solid"/>
              <a:miter/>
            </a:ln>
          </p:spPr>
          <p:txBody>
            <a:bodyPr rtlCol="0" anchor="ctr"/>
            <a:lstStyle/>
            <a:p>
              <a:endParaRPr lang="de-DE"/>
            </a:p>
          </p:txBody>
        </p:sp>
        <p:sp>
          <p:nvSpPr>
            <p:cNvPr id="166" name="Freihandform: Form 165"/>
            <p:cNvSpPr/>
            <p:nvPr/>
          </p:nvSpPr>
          <p:spPr>
            <a:xfrm>
              <a:off x="8315324" y="2641281"/>
              <a:ext cx="242887" cy="279082"/>
            </a:xfrm>
            <a:custGeom>
              <a:avLst/>
              <a:gdLst>
                <a:gd name="connsiteX0" fmla="*/ 132398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8 w 242887"/>
                <a:gd name="connsiteY6" fmla="*/ 225743 h 279082"/>
                <a:gd name="connsiteX7" fmla="*/ 198120 w 242887"/>
                <a:gd name="connsiteY7" fmla="*/ 194310 h 279082"/>
                <a:gd name="connsiteX8" fmla="*/ 237173 w 242887"/>
                <a:gd name="connsiteY8" fmla="*/ 235268 h 279082"/>
                <a:gd name="connsiteX9" fmla="*/ 132398 w 242887"/>
                <a:gd name="connsiteY9" fmla="*/ 279083 h 279082"/>
                <a:gd name="connsiteX10" fmla="*/ 62865 w 242887"/>
                <a:gd name="connsiteY10" fmla="*/ 115253 h 279082"/>
                <a:gd name="connsiteX11" fmla="*/ 183832 w 242887"/>
                <a:gd name="connsiteY11" fmla="*/ 115253 h 279082"/>
                <a:gd name="connsiteX12" fmla="*/ 124777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8" y="225743"/>
                    <a:pt x="132398" y="225743"/>
                  </a:cubicBezTo>
                  <a:cubicBezTo>
                    <a:pt x="157163" y="225743"/>
                    <a:pt x="177165" y="216218"/>
                    <a:pt x="198120" y="194310"/>
                  </a:cubicBezTo>
                  <a:lnTo>
                    <a:pt x="237173" y="235268"/>
                  </a:lnTo>
                  <a:cubicBezTo>
                    <a:pt x="206693" y="264795"/>
                    <a:pt x="173355" y="279083"/>
                    <a:pt x="132398" y="279083"/>
                  </a:cubicBezTo>
                  <a:close/>
                  <a:moveTo>
                    <a:pt x="62865" y="115253"/>
                  </a:moveTo>
                  <a:lnTo>
                    <a:pt x="183832" y="115253"/>
                  </a:lnTo>
                  <a:cubicBezTo>
                    <a:pt x="180975" y="74295"/>
                    <a:pt x="160020" y="50482"/>
                    <a:pt x="124777" y="50482"/>
                  </a:cubicBezTo>
                  <a:cubicBezTo>
                    <a:pt x="90488" y="50482"/>
                    <a:pt x="68580" y="74295"/>
                    <a:pt x="62865" y="115253"/>
                  </a:cubicBezTo>
                  <a:close/>
                </a:path>
              </a:pathLst>
            </a:custGeom>
            <a:grpFill/>
            <a:ln w="9525" cap="flat">
              <a:noFill/>
              <a:prstDash val="solid"/>
              <a:miter/>
            </a:ln>
          </p:spPr>
          <p:txBody>
            <a:bodyPr rtlCol="0" anchor="ctr"/>
            <a:lstStyle/>
            <a:p>
              <a:endParaRPr lang="de-DE"/>
            </a:p>
          </p:txBody>
        </p:sp>
        <p:sp>
          <p:nvSpPr>
            <p:cNvPr id="167" name="Freihandform: Form 166"/>
            <p:cNvSpPr/>
            <p:nvPr/>
          </p:nvSpPr>
          <p:spPr>
            <a:xfrm>
              <a:off x="8628697" y="2641039"/>
              <a:ext cx="160019" cy="272657"/>
            </a:xfrm>
            <a:custGeom>
              <a:avLst/>
              <a:gdLst>
                <a:gd name="connsiteX0" fmla="*/ 160020 w 160019"/>
                <a:gd name="connsiteY0" fmla="*/ 5005 h 272657"/>
                <a:gd name="connsiteX1" fmla="*/ 150495 w 160019"/>
                <a:gd name="connsiteY1" fmla="*/ 68823 h 272657"/>
                <a:gd name="connsiteX2" fmla="*/ 116205 w 160019"/>
                <a:gd name="connsiteY2" fmla="*/ 60250 h 272657"/>
                <a:gd name="connsiteX3" fmla="*/ 61913 w 160019"/>
                <a:gd name="connsiteY3" fmla="*/ 135498 h 272657"/>
                <a:gd name="connsiteX4" fmla="*/ 61913 w 160019"/>
                <a:gd name="connsiteY4" fmla="*/ 272658 h 272657"/>
                <a:gd name="connsiteX5" fmla="*/ 0 w 160019"/>
                <a:gd name="connsiteY5" fmla="*/ 272658 h 272657"/>
                <a:gd name="connsiteX6" fmla="*/ 0 w 160019"/>
                <a:gd name="connsiteY6" fmla="*/ 5958 h 272657"/>
                <a:gd name="connsiteX7" fmla="*/ 60960 w 160019"/>
                <a:gd name="connsiteY7" fmla="*/ 5958 h 272657"/>
                <a:gd name="connsiteX8" fmla="*/ 60960 w 160019"/>
                <a:gd name="connsiteY8" fmla="*/ 40248 h 272657"/>
                <a:gd name="connsiteX9" fmla="*/ 61913 w 160019"/>
                <a:gd name="connsiteY9" fmla="*/ 40248 h 272657"/>
                <a:gd name="connsiteX10" fmla="*/ 131445 w 160019"/>
                <a:gd name="connsiteY10" fmla="*/ 243 h 272657"/>
                <a:gd name="connsiteX11" fmla="*/ 160020 w 160019"/>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2657">
                  <a:moveTo>
                    <a:pt x="160020" y="5005"/>
                  </a:moveTo>
                  <a:lnTo>
                    <a:pt x="150495" y="68823"/>
                  </a:lnTo>
                  <a:cubicBezTo>
                    <a:pt x="140970" y="64060"/>
                    <a:pt x="129540" y="60250"/>
                    <a:pt x="116205" y="60250"/>
                  </a:cubicBezTo>
                  <a:cubicBezTo>
                    <a:pt x="73342"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7" y="-710"/>
                    <a:pt x="150495" y="1195"/>
                    <a:pt x="160020" y="5005"/>
                  </a:cubicBezTo>
                  <a:close/>
                </a:path>
              </a:pathLst>
            </a:custGeom>
            <a:grpFill/>
            <a:ln w="9525" cap="flat">
              <a:noFill/>
              <a:prstDash val="solid"/>
              <a:miter/>
            </a:ln>
          </p:spPr>
          <p:txBody>
            <a:bodyPr rtlCol="0" anchor="ctr"/>
            <a:lstStyle/>
            <a:p>
              <a:endParaRPr lang="de-DE"/>
            </a:p>
          </p:txBody>
        </p:sp>
        <p:sp>
          <p:nvSpPr>
            <p:cNvPr id="168" name="Freihandform: Form 167"/>
            <p:cNvSpPr/>
            <p:nvPr/>
          </p:nvSpPr>
          <p:spPr>
            <a:xfrm>
              <a:off x="8818244" y="2640329"/>
              <a:ext cx="205740" cy="280034"/>
            </a:xfrm>
            <a:custGeom>
              <a:avLst/>
              <a:gdLst>
                <a:gd name="connsiteX0" fmla="*/ 29528 w 205740"/>
                <a:gd name="connsiteY0" fmla="*/ 198120 h 280034"/>
                <a:gd name="connsiteX1" fmla="*/ 104775 w 205740"/>
                <a:gd name="connsiteY1" fmla="*/ 227647 h 280034"/>
                <a:gd name="connsiteX2" fmla="*/ 143828 w 205740"/>
                <a:gd name="connsiteY2" fmla="*/ 200978 h 280034"/>
                <a:gd name="connsiteX3" fmla="*/ 10478 w 205740"/>
                <a:gd name="connsiteY3" fmla="*/ 82868 h 280034"/>
                <a:gd name="connsiteX4" fmla="*/ 111443 w 205740"/>
                <a:gd name="connsiteY4" fmla="*/ 0 h 280034"/>
                <a:gd name="connsiteX5" fmla="*/ 203835 w 205740"/>
                <a:gd name="connsiteY5" fmla="*/ 27622 h 280034"/>
                <a:gd name="connsiteX6" fmla="*/ 174307 w 205740"/>
                <a:gd name="connsiteY6" fmla="*/ 76200 h 280034"/>
                <a:gd name="connsiteX7" fmla="*/ 110490 w 205740"/>
                <a:gd name="connsiteY7" fmla="*/ 52387 h 280034"/>
                <a:gd name="connsiteX8" fmla="*/ 72390 w 205740"/>
                <a:gd name="connsiteY8" fmla="*/ 77153 h 280034"/>
                <a:gd name="connsiteX9" fmla="*/ 205740 w 205740"/>
                <a:gd name="connsiteY9" fmla="*/ 195262 h 280034"/>
                <a:gd name="connsiteX10" fmla="*/ 102870 w 205740"/>
                <a:gd name="connsiteY10" fmla="*/ 280035 h 280034"/>
                <a:gd name="connsiteX11" fmla="*/ 0 w 205740"/>
                <a:gd name="connsiteY11" fmla="*/ 247650 h 280034"/>
                <a:gd name="connsiteX12" fmla="*/ 29528 w 205740"/>
                <a:gd name="connsiteY12" fmla="*/ 198120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4">
                  <a:moveTo>
                    <a:pt x="29528" y="198120"/>
                  </a:moveTo>
                  <a:cubicBezTo>
                    <a:pt x="56198" y="218122"/>
                    <a:pt x="80963" y="227647"/>
                    <a:pt x="104775" y="227647"/>
                  </a:cubicBezTo>
                  <a:cubicBezTo>
                    <a:pt x="127635" y="227647"/>
                    <a:pt x="143828" y="217170"/>
                    <a:pt x="143828" y="200978"/>
                  </a:cubicBezTo>
                  <a:cubicBezTo>
                    <a:pt x="143828" y="155258"/>
                    <a:pt x="10478" y="171450"/>
                    <a:pt x="10478" y="82868"/>
                  </a:cubicBezTo>
                  <a:cubicBezTo>
                    <a:pt x="10478" y="33338"/>
                    <a:pt x="51435" y="0"/>
                    <a:pt x="111443" y="0"/>
                  </a:cubicBezTo>
                  <a:cubicBezTo>
                    <a:pt x="143828" y="0"/>
                    <a:pt x="175260" y="9525"/>
                    <a:pt x="203835" y="27622"/>
                  </a:cubicBezTo>
                  <a:lnTo>
                    <a:pt x="174307" y="76200"/>
                  </a:lnTo>
                  <a:cubicBezTo>
                    <a:pt x="151448" y="60007"/>
                    <a:pt x="130493" y="52387"/>
                    <a:pt x="110490" y="52387"/>
                  </a:cubicBezTo>
                  <a:cubicBezTo>
                    <a:pt x="87630" y="52387"/>
                    <a:pt x="72390" y="61912"/>
                    <a:pt x="72390" y="77153"/>
                  </a:cubicBezTo>
                  <a:cubicBezTo>
                    <a:pt x="72390" y="120968"/>
                    <a:pt x="205740" y="105728"/>
                    <a:pt x="205740" y="195262"/>
                  </a:cubicBezTo>
                  <a:cubicBezTo>
                    <a:pt x="205740" y="245745"/>
                    <a:pt x="164782" y="280035"/>
                    <a:pt x="102870" y="280035"/>
                  </a:cubicBezTo>
                  <a:cubicBezTo>
                    <a:pt x="67628" y="280035"/>
                    <a:pt x="31432" y="268605"/>
                    <a:pt x="0" y="247650"/>
                  </a:cubicBezTo>
                  <a:lnTo>
                    <a:pt x="29528" y="198120"/>
                  </a:lnTo>
                  <a:close/>
                </a:path>
              </a:pathLst>
            </a:custGeom>
            <a:grpFill/>
            <a:ln w="9525" cap="flat">
              <a:noFill/>
              <a:prstDash val="solid"/>
              <a:miter/>
            </a:ln>
          </p:spPr>
          <p:txBody>
            <a:bodyPr rtlCol="0" anchor="ctr"/>
            <a:lstStyle/>
            <a:p>
              <a:endParaRPr lang="de-DE"/>
            </a:p>
          </p:txBody>
        </p:sp>
        <p:sp>
          <p:nvSpPr>
            <p:cNvPr id="169" name="Freihandform: Form 168"/>
            <p:cNvSpPr/>
            <p:nvPr/>
          </p:nvSpPr>
          <p:spPr>
            <a:xfrm>
              <a:off x="9082087" y="2528887"/>
              <a:ext cx="79057" cy="384810"/>
            </a:xfrm>
            <a:custGeom>
              <a:avLst/>
              <a:gdLst>
                <a:gd name="connsiteX0" fmla="*/ 79057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7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7" y="38100"/>
                  </a:moveTo>
                  <a:cubicBezTo>
                    <a:pt x="79057" y="60007"/>
                    <a:pt x="60960" y="76200"/>
                    <a:pt x="39052" y="76200"/>
                  </a:cubicBezTo>
                  <a:cubicBezTo>
                    <a:pt x="17145" y="76200"/>
                    <a:pt x="0" y="60960"/>
                    <a:pt x="0" y="38100"/>
                  </a:cubicBezTo>
                  <a:cubicBezTo>
                    <a:pt x="0" y="16193"/>
                    <a:pt x="18098" y="0"/>
                    <a:pt x="39052" y="0"/>
                  </a:cubicBezTo>
                  <a:cubicBezTo>
                    <a:pt x="60960" y="0"/>
                    <a:pt x="79057" y="16193"/>
                    <a:pt x="79057" y="38100"/>
                  </a:cubicBezTo>
                  <a:close/>
                  <a:moveTo>
                    <a:pt x="70485" y="384810"/>
                  </a:moveTo>
                  <a:lnTo>
                    <a:pt x="8573" y="384810"/>
                  </a:lnTo>
                  <a:lnTo>
                    <a:pt x="8573"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70" name="Freihandform: Form 169"/>
            <p:cNvSpPr/>
            <p:nvPr/>
          </p:nvSpPr>
          <p:spPr>
            <a:xfrm>
              <a:off x="9205912" y="2562224"/>
              <a:ext cx="165735" cy="358139"/>
            </a:xfrm>
            <a:custGeom>
              <a:avLst/>
              <a:gdLst>
                <a:gd name="connsiteX0" fmla="*/ 165735 w 165735"/>
                <a:gd name="connsiteY0" fmla="*/ 295275 h 358139"/>
                <a:gd name="connsiteX1" fmla="*/ 165735 w 165735"/>
                <a:gd name="connsiteY1" fmla="*/ 348615 h 358139"/>
                <a:gd name="connsiteX2" fmla="*/ 113348 w 165735"/>
                <a:gd name="connsiteY2" fmla="*/ 358140 h 358139"/>
                <a:gd name="connsiteX3" fmla="*/ 40957 w 165735"/>
                <a:gd name="connsiteY3" fmla="*/ 282892 h 358139"/>
                <a:gd name="connsiteX4" fmla="*/ 40957 w 165735"/>
                <a:gd name="connsiteY4" fmla="*/ 137160 h 358139"/>
                <a:gd name="connsiteX5" fmla="*/ 0 w 165735"/>
                <a:gd name="connsiteY5" fmla="*/ 137160 h 358139"/>
                <a:gd name="connsiteX6" fmla="*/ 0 w 165735"/>
                <a:gd name="connsiteY6" fmla="*/ 85725 h 358139"/>
                <a:gd name="connsiteX7" fmla="*/ 40005 w 165735"/>
                <a:gd name="connsiteY7" fmla="*/ 85725 h 358139"/>
                <a:gd name="connsiteX8" fmla="*/ 40005 w 165735"/>
                <a:gd name="connsiteY8" fmla="*/ 13335 h 358139"/>
                <a:gd name="connsiteX9" fmla="*/ 101918 w 165735"/>
                <a:gd name="connsiteY9" fmla="*/ 0 h 358139"/>
                <a:gd name="connsiteX10" fmla="*/ 101918 w 165735"/>
                <a:gd name="connsiteY10" fmla="*/ 86677 h 358139"/>
                <a:gd name="connsiteX11" fmla="*/ 165735 w 165735"/>
                <a:gd name="connsiteY11" fmla="*/ 86677 h 358139"/>
                <a:gd name="connsiteX12" fmla="*/ 165735 w 165735"/>
                <a:gd name="connsiteY12" fmla="*/ 138113 h 358139"/>
                <a:gd name="connsiteX13" fmla="*/ 101918 w 165735"/>
                <a:gd name="connsiteY13" fmla="*/ 138113 h 358139"/>
                <a:gd name="connsiteX14" fmla="*/ 101918 w 165735"/>
                <a:gd name="connsiteY14" fmla="*/ 269558 h 358139"/>
                <a:gd name="connsiteX15" fmla="*/ 130493 w 165735"/>
                <a:gd name="connsiteY15" fmla="*/ 304800 h 358139"/>
                <a:gd name="connsiteX16" fmla="*/ 165735 w 165735"/>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5" h="358139">
                  <a:moveTo>
                    <a:pt x="165735" y="295275"/>
                  </a:moveTo>
                  <a:lnTo>
                    <a:pt x="165735" y="348615"/>
                  </a:lnTo>
                  <a:cubicBezTo>
                    <a:pt x="152400" y="355283"/>
                    <a:pt x="131445" y="358140"/>
                    <a:pt x="113348" y="358140"/>
                  </a:cubicBezTo>
                  <a:cubicBezTo>
                    <a:pt x="66675" y="358140"/>
                    <a:pt x="40957" y="331470"/>
                    <a:pt x="40957" y="282892"/>
                  </a:cubicBezTo>
                  <a:lnTo>
                    <a:pt x="40957"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3"/>
                    <a:pt x="110490" y="304800"/>
                    <a:pt x="130493" y="304800"/>
                  </a:cubicBezTo>
                  <a:cubicBezTo>
                    <a:pt x="141923" y="303848"/>
                    <a:pt x="155257" y="300038"/>
                    <a:pt x="165735" y="295275"/>
                  </a:cubicBezTo>
                  <a:close/>
                </a:path>
              </a:pathLst>
            </a:custGeom>
            <a:grpFill/>
            <a:ln w="9525" cap="flat">
              <a:noFill/>
              <a:prstDash val="solid"/>
              <a:miter/>
            </a:ln>
          </p:spPr>
          <p:txBody>
            <a:bodyPr rtlCol="0" anchor="ctr"/>
            <a:lstStyle/>
            <a:p>
              <a:endParaRPr lang="de-DE"/>
            </a:p>
          </p:txBody>
        </p:sp>
        <p:sp>
          <p:nvSpPr>
            <p:cNvPr id="171" name="Freihandform: Form 170"/>
            <p:cNvSpPr/>
            <p:nvPr/>
          </p:nvSpPr>
          <p:spPr>
            <a:xfrm>
              <a:off x="9420224" y="2533649"/>
              <a:ext cx="225742" cy="386714"/>
            </a:xfrm>
            <a:custGeom>
              <a:avLst/>
              <a:gdLst>
                <a:gd name="connsiteX0" fmla="*/ 114300 w 225742"/>
                <a:gd name="connsiteY0" fmla="*/ 215265 h 386714"/>
                <a:gd name="connsiteX1" fmla="*/ 164782 w 225742"/>
                <a:gd name="connsiteY1" fmla="*/ 220980 h 386714"/>
                <a:gd name="connsiteX2" fmla="*/ 164782 w 225742"/>
                <a:gd name="connsiteY2" fmla="*/ 211455 h 386714"/>
                <a:gd name="connsiteX3" fmla="*/ 105727 w 225742"/>
                <a:gd name="connsiteY3" fmla="*/ 160020 h 386714"/>
                <a:gd name="connsiteX4" fmla="*/ 38100 w 225742"/>
                <a:gd name="connsiteY4" fmla="*/ 175260 h 386714"/>
                <a:gd name="connsiteX5" fmla="*/ 24765 w 225742"/>
                <a:gd name="connsiteY5" fmla="*/ 122873 h 386714"/>
                <a:gd name="connsiteX6" fmla="*/ 112395 w 225742"/>
                <a:gd name="connsiteY6" fmla="*/ 107632 h 386714"/>
                <a:gd name="connsiteX7" fmla="*/ 225743 w 225742"/>
                <a:gd name="connsiteY7" fmla="*/ 210502 h 386714"/>
                <a:gd name="connsiteX8" fmla="*/ 225743 w 225742"/>
                <a:gd name="connsiteY8" fmla="*/ 381000 h 386714"/>
                <a:gd name="connsiteX9" fmla="*/ 166688 w 225742"/>
                <a:gd name="connsiteY9" fmla="*/ 381000 h 386714"/>
                <a:gd name="connsiteX10" fmla="*/ 166688 w 225742"/>
                <a:gd name="connsiteY10" fmla="*/ 352425 h 386714"/>
                <a:gd name="connsiteX11" fmla="*/ 165735 w 225742"/>
                <a:gd name="connsiteY11" fmla="*/ 352425 h 386714"/>
                <a:gd name="connsiteX12" fmla="*/ 87630 w 225742"/>
                <a:gd name="connsiteY12" fmla="*/ 386715 h 386714"/>
                <a:gd name="connsiteX13" fmla="*/ 0 w 225742"/>
                <a:gd name="connsiteY13" fmla="*/ 301942 h 386714"/>
                <a:gd name="connsiteX14" fmla="*/ 114300 w 225742"/>
                <a:gd name="connsiteY14" fmla="*/ 215265 h 386714"/>
                <a:gd name="connsiteX15" fmla="*/ 63818 w 225742"/>
                <a:gd name="connsiteY15" fmla="*/ 72390 h 386714"/>
                <a:gd name="connsiteX16" fmla="*/ 26670 w 225742"/>
                <a:gd name="connsiteY16" fmla="*/ 36195 h 386714"/>
                <a:gd name="connsiteX17" fmla="*/ 63818 w 225742"/>
                <a:gd name="connsiteY17" fmla="*/ 0 h 386714"/>
                <a:gd name="connsiteX18" fmla="*/ 100965 w 225742"/>
                <a:gd name="connsiteY18" fmla="*/ 36195 h 386714"/>
                <a:gd name="connsiteX19" fmla="*/ 63818 w 225742"/>
                <a:gd name="connsiteY19" fmla="*/ 72390 h 386714"/>
                <a:gd name="connsiteX20" fmla="*/ 103823 w 225742"/>
                <a:gd name="connsiteY20" fmla="*/ 340042 h 386714"/>
                <a:gd name="connsiteX21" fmla="*/ 164782 w 225742"/>
                <a:gd name="connsiteY21" fmla="*/ 307658 h 386714"/>
                <a:gd name="connsiteX22" fmla="*/ 164782 w 225742"/>
                <a:gd name="connsiteY22" fmla="*/ 261938 h 386714"/>
                <a:gd name="connsiteX23" fmla="*/ 120968 w 225742"/>
                <a:gd name="connsiteY23" fmla="*/ 257175 h 386714"/>
                <a:gd name="connsiteX24" fmla="*/ 59055 w 225742"/>
                <a:gd name="connsiteY24" fmla="*/ 300990 h 386714"/>
                <a:gd name="connsiteX25" fmla="*/ 103823 w 225742"/>
                <a:gd name="connsiteY25" fmla="*/ 340042 h 386714"/>
                <a:gd name="connsiteX26" fmla="*/ 172402 w 225742"/>
                <a:gd name="connsiteY26" fmla="*/ 72390 h 386714"/>
                <a:gd name="connsiteX27" fmla="*/ 135255 w 225742"/>
                <a:gd name="connsiteY27" fmla="*/ 36195 h 386714"/>
                <a:gd name="connsiteX28" fmla="*/ 172402 w 225742"/>
                <a:gd name="connsiteY28" fmla="*/ 0 h 386714"/>
                <a:gd name="connsiteX29" fmla="*/ 209550 w 225742"/>
                <a:gd name="connsiteY29" fmla="*/ 36195 h 386714"/>
                <a:gd name="connsiteX30" fmla="*/ 172402 w 225742"/>
                <a:gd name="connsiteY30" fmla="*/ 72390 h 38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4">
                  <a:moveTo>
                    <a:pt x="114300" y="215265"/>
                  </a:moveTo>
                  <a:cubicBezTo>
                    <a:pt x="131445" y="215265"/>
                    <a:pt x="147638" y="216217"/>
                    <a:pt x="164782" y="220980"/>
                  </a:cubicBezTo>
                  <a:lnTo>
                    <a:pt x="164782" y="211455"/>
                  </a:lnTo>
                  <a:cubicBezTo>
                    <a:pt x="164782" y="177165"/>
                    <a:pt x="144780" y="160020"/>
                    <a:pt x="105727" y="160020"/>
                  </a:cubicBezTo>
                  <a:cubicBezTo>
                    <a:pt x="83820" y="160020"/>
                    <a:pt x="60007" y="164783"/>
                    <a:pt x="38100" y="175260"/>
                  </a:cubicBezTo>
                  <a:lnTo>
                    <a:pt x="24765" y="122873"/>
                  </a:lnTo>
                  <a:cubicBezTo>
                    <a:pt x="49530" y="113348"/>
                    <a:pt x="81915" y="107632"/>
                    <a:pt x="112395" y="107632"/>
                  </a:cubicBezTo>
                  <a:cubicBezTo>
                    <a:pt x="187643" y="107632"/>
                    <a:pt x="225743" y="142875"/>
                    <a:pt x="225743" y="210502"/>
                  </a:cubicBezTo>
                  <a:lnTo>
                    <a:pt x="225743"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8" y="72390"/>
                  </a:moveTo>
                  <a:cubicBezTo>
                    <a:pt x="43815" y="72390"/>
                    <a:pt x="26670" y="55245"/>
                    <a:pt x="26670" y="36195"/>
                  </a:cubicBezTo>
                  <a:cubicBezTo>
                    <a:pt x="26670" y="17145"/>
                    <a:pt x="43815" y="0"/>
                    <a:pt x="63818" y="0"/>
                  </a:cubicBezTo>
                  <a:cubicBezTo>
                    <a:pt x="83820" y="0"/>
                    <a:pt x="100965" y="17145"/>
                    <a:pt x="100965" y="36195"/>
                  </a:cubicBezTo>
                  <a:cubicBezTo>
                    <a:pt x="100965" y="56198"/>
                    <a:pt x="83820" y="72390"/>
                    <a:pt x="63818" y="72390"/>
                  </a:cubicBezTo>
                  <a:close/>
                  <a:moveTo>
                    <a:pt x="103823" y="340042"/>
                  </a:moveTo>
                  <a:cubicBezTo>
                    <a:pt x="126682" y="340042"/>
                    <a:pt x="147638" y="328613"/>
                    <a:pt x="164782" y="307658"/>
                  </a:cubicBezTo>
                  <a:lnTo>
                    <a:pt x="164782" y="261938"/>
                  </a:lnTo>
                  <a:cubicBezTo>
                    <a:pt x="150495" y="258127"/>
                    <a:pt x="135255" y="257175"/>
                    <a:pt x="120968" y="257175"/>
                  </a:cubicBezTo>
                  <a:cubicBezTo>
                    <a:pt x="81915" y="257175"/>
                    <a:pt x="59055" y="273367"/>
                    <a:pt x="59055" y="300990"/>
                  </a:cubicBezTo>
                  <a:cubicBezTo>
                    <a:pt x="59055" y="324803"/>
                    <a:pt x="77152" y="340042"/>
                    <a:pt x="103823" y="340042"/>
                  </a:cubicBezTo>
                  <a:close/>
                  <a:moveTo>
                    <a:pt x="172402" y="72390"/>
                  </a:moveTo>
                  <a:cubicBezTo>
                    <a:pt x="152400" y="72390"/>
                    <a:pt x="135255" y="55245"/>
                    <a:pt x="135255" y="36195"/>
                  </a:cubicBezTo>
                  <a:cubicBezTo>
                    <a:pt x="135255" y="17145"/>
                    <a:pt x="152400" y="0"/>
                    <a:pt x="172402" y="0"/>
                  </a:cubicBezTo>
                  <a:cubicBezTo>
                    <a:pt x="192405" y="0"/>
                    <a:pt x="209550" y="17145"/>
                    <a:pt x="209550" y="36195"/>
                  </a:cubicBezTo>
                  <a:cubicBezTo>
                    <a:pt x="209550" y="56198"/>
                    <a:pt x="192405" y="72390"/>
                    <a:pt x="172402" y="72390"/>
                  </a:cubicBezTo>
                  <a:close/>
                </a:path>
              </a:pathLst>
            </a:custGeom>
            <a:grpFill/>
            <a:ln w="9525" cap="flat">
              <a:noFill/>
              <a:prstDash val="solid"/>
              <a:miter/>
            </a:ln>
          </p:spPr>
          <p:txBody>
            <a:bodyPr rtlCol="0" anchor="ctr"/>
            <a:lstStyle/>
            <a:p>
              <a:endParaRPr lang="de-DE"/>
            </a:p>
          </p:txBody>
        </p:sp>
        <p:sp>
          <p:nvSpPr>
            <p:cNvPr id="172" name="Freihandform: Form 171"/>
            <p:cNvSpPr/>
            <p:nvPr/>
          </p:nvSpPr>
          <p:spPr>
            <a:xfrm>
              <a:off x="9694544" y="2562224"/>
              <a:ext cx="165735" cy="358139"/>
            </a:xfrm>
            <a:custGeom>
              <a:avLst/>
              <a:gdLst>
                <a:gd name="connsiteX0" fmla="*/ 165735 w 165735"/>
                <a:gd name="connsiteY0" fmla="*/ 295275 h 358139"/>
                <a:gd name="connsiteX1" fmla="*/ 165735 w 165735"/>
                <a:gd name="connsiteY1" fmla="*/ 348615 h 358139"/>
                <a:gd name="connsiteX2" fmla="*/ 113348 w 165735"/>
                <a:gd name="connsiteY2" fmla="*/ 358140 h 358139"/>
                <a:gd name="connsiteX3" fmla="*/ 40957 w 165735"/>
                <a:gd name="connsiteY3" fmla="*/ 282892 h 358139"/>
                <a:gd name="connsiteX4" fmla="*/ 40957 w 165735"/>
                <a:gd name="connsiteY4" fmla="*/ 137160 h 358139"/>
                <a:gd name="connsiteX5" fmla="*/ 0 w 165735"/>
                <a:gd name="connsiteY5" fmla="*/ 137160 h 358139"/>
                <a:gd name="connsiteX6" fmla="*/ 0 w 165735"/>
                <a:gd name="connsiteY6" fmla="*/ 85725 h 358139"/>
                <a:gd name="connsiteX7" fmla="*/ 40005 w 165735"/>
                <a:gd name="connsiteY7" fmla="*/ 85725 h 358139"/>
                <a:gd name="connsiteX8" fmla="*/ 40005 w 165735"/>
                <a:gd name="connsiteY8" fmla="*/ 13335 h 358139"/>
                <a:gd name="connsiteX9" fmla="*/ 101918 w 165735"/>
                <a:gd name="connsiteY9" fmla="*/ 0 h 358139"/>
                <a:gd name="connsiteX10" fmla="*/ 101918 w 165735"/>
                <a:gd name="connsiteY10" fmla="*/ 86677 h 358139"/>
                <a:gd name="connsiteX11" fmla="*/ 165735 w 165735"/>
                <a:gd name="connsiteY11" fmla="*/ 86677 h 358139"/>
                <a:gd name="connsiteX12" fmla="*/ 165735 w 165735"/>
                <a:gd name="connsiteY12" fmla="*/ 138113 h 358139"/>
                <a:gd name="connsiteX13" fmla="*/ 101918 w 165735"/>
                <a:gd name="connsiteY13" fmla="*/ 138113 h 358139"/>
                <a:gd name="connsiteX14" fmla="*/ 101918 w 165735"/>
                <a:gd name="connsiteY14" fmla="*/ 269558 h 358139"/>
                <a:gd name="connsiteX15" fmla="*/ 130493 w 165735"/>
                <a:gd name="connsiteY15" fmla="*/ 304800 h 358139"/>
                <a:gd name="connsiteX16" fmla="*/ 165735 w 165735"/>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5" h="358139">
                  <a:moveTo>
                    <a:pt x="165735" y="295275"/>
                  </a:moveTo>
                  <a:lnTo>
                    <a:pt x="165735" y="348615"/>
                  </a:lnTo>
                  <a:cubicBezTo>
                    <a:pt x="152400" y="355283"/>
                    <a:pt x="131445" y="358140"/>
                    <a:pt x="113348" y="358140"/>
                  </a:cubicBezTo>
                  <a:cubicBezTo>
                    <a:pt x="66675" y="358140"/>
                    <a:pt x="40957" y="331470"/>
                    <a:pt x="40957" y="282892"/>
                  </a:cubicBezTo>
                  <a:lnTo>
                    <a:pt x="40957"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3"/>
                    <a:pt x="110490" y="304800"/>
                    <a:pt x="130493" y="304800"/>
                  </a:cubicBezTo>
                  <a:cubicBezTo>
                    <a:pt x="142875" y="303848"/>
                    <a:pt x="155257" y="300038"/>
                    <a:pt x="165735" y="295275"/>
                  </a:cubicBezTo>
                  <a:close/>
                </a:path>
              </a:pathLst>
            </a:custGeom>
            <a:grpFill/>
            <a:ln w="9525" cap="flat">
              <a:noFill/>
              <a:prstDash val="solid"/>
              <a:miter/>
            </a:ln>
          </p:spPr>
          <p:txBody>
            <a:bodyPr rtlCol="0" anchor="ctr"/>
            <a:lstStyle/>
            <a:p>
              <a:endParaRPr lang="de-DE"/>
            </a:p>
          </p:txBody>
        </p:sp>
        <p:sp>
          <p:nvSpPr>
            <p:cNvPr id="173" name="Freihandform: Form 172"/>
            <p:cNvSpPr/>
            <p:nvPr/>
          </p:nvSpPr>
          <p:spPr>
            <a:xfrm>
              <a:off x="2179319" y="3121341"/>
              <a:ext cx="292417" cy="369570"/>
            </a:xfrm>
            <a:custGeom>
              <a:avLst/>
              <a:gdLst>
                <a:gd name="connsiteX0" fmla="*/ 0 w 292417"/>
                <a:gd name="connsiteY0" fmla="*/ 0 h 369570"/>
                <a:gd name="connsiteX1" fmla="*/ 66675 w 292417"/>
                <a:gd name="connsiteY1" fmla="*/ 0 h 369570"/>
                <a:gd name="connsiteX2" fmla="*/ 230505 w 292417"/>
                <a:gd name="connsiteY2" fmla="*/ 257175 h 369570"/>
                <a:gd name="connsiteX3" fmla="*/ 231458 w 292417"/>
                <a:gd name="connsiteY3" fmla="*/ 257175 h 369570"/>
                <a:gd name="connsiteX4" fmla="*/ 229553 w 292417"/>
                <a:gd name="connsiteY4" fmla="*/ 0 h 369570"/>
                <a:gd name="connsiteX5" fmla="*/ 292418 w 292417"/>
                <a:gd name="connsiteY5" fmla="*/ 0 h 369570"/>
                <a:gd name="connsiteX6" fmla="*/ 292418 w 292417"/>
                <a:gd name="connsiteY6" fmla="*/ 368617 h 369570"/>
                <a:gd name="connsiteX7" fmla="*/ 227647 w 292417"/>
                <a:gd name="connsiteY7" fmla="*/ 368617 h 369570"/>
                <a:gd name="connsiteX8" fmla="*/ 63818 w 292417"/>
                <a:gd name="connsiteY8" fmla="*/ 110490 h 369570"/>
                <a:gd name="connsiteX9" fmla="*/ 62865 w 292417"/>
                <a:gd name="connsiteY9" fmla="*/ 110490 h 369570"/>
                <a:gd name="connsiteX10" fmla="*/ 63818 w 292417"/>
                <a:gd name="connsiteY10" fmla="*/ 369570 h 369570"/>
                <a:gd name="connsiteX11" fmla="*/ 0 w 292417"/>
                <a:gd name="connsiteY11" fmla="*/ 369570 h 369570"/>
                <a:gd name="connsiteX12" fmla="*/ 0 w 292417"/>
                <a:gd name="connsiteY12" fmla="*/ 0 h 369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417" h="369570">
                  <a:moveTo>
                    <a:pt x="0" y="0"/>
                  </a:moveTo>
                  <a:lnTo>
                    <a:pt x="66675" y="0"/>
                  </a:lnTo>
                  <a:lnTo>
                    <a:pt x="230505" y="257175"/>
                  </a:lnTo>
                  <a:lnTo>
                    <a:pt x="231458" y="257175"/>
                  </a:lnTo>
                  <a:lnTo>
                    <a:pt x="229553" y="0"/>
                  </a:lnTo>
                  <a:lnTo>
                    <a:pt x="292418" y="0"/>
                  </a:lnTo>
                  <a:lnTo>
                    <a:pt x="292418" y="368617"/>
                  </a:lnTo>
                  <a:lnTo>
                    <a:pt x="227647" y="368617"/>
                  </a:lnTo>
                  <a:lnTo>
                    <a:pt x="63818" y="110490"/>
                  </a:lnTo>
                  <a:lnTo>
                    <a:pt x="62865" y="110490"/>
                  </a:lnTo>
                  <a:lnTo>
                    <a:pt x="63818" y="369570"/>
                  </a:lnTo>
                  <a:lnTo>
                    <a:pt x="0" y="369570"/>
                  </a:lnTo>
                  <a:lnTo>
                    <a:pt x="0" y="0"/>
                  </a:lnTo>
                  <a:close/>
                </a:path>
              </a:pathLst>
            </a:custGeom>
            <a:grpFill/>
            <a:ln w="9525" cap="flat">
              <a:noFill/>
              <a:prstDash val="solid"/>
              <a:miter/>
            </a:ln>
          </p:spPr>
          <p:txBody>
            <a:bodyPr rtlCol="0" anchor="ctr"/>
            <a:lstStyle/>
            <a:p>
              <a:endParaRPr lang="de-DE"/>
            </a:p>
          </p:txBody>
        </p:sp>
        <p:sp>
          <p:nvSpPr>
            <p:cNvPr id="174" name="Freihandform: Form 173"/>
            <p:cNvSpPr/>
            <p:nvPr/>
          </p:nvSpPr>
          <p:spPr>
            <a:xfrm>
              <a:off x="2543174" y="3217544"/>
              <a:ext cx="225742" cy="279082"/>
            </a:xfrm>
            <a:custGeom>
              <a:avLst/>
              <a:gdLst>
                <a:gd name="connsiteX0" fmla="*/ 114300 w 225742"/>
                <a:gd name="connsiteY0" fmla="*/ 107633 h 279082"/>
                <a:gd name="connsiteX1" fmla="*/ 164783 w 225742"/>
                <a:gd name="connsiteY1" fmla="*/ 113347 h 279082"/>
                <a:gd name="connsiteX2" fmla="*/ 164783 w 225742"/>
                <a:gd name="connsiteY2" fmla="*/ 103822 h 279082"/>
                <a:gd name="connsiteX3" fmla="*/ 105727 w 225742"/>
                <a:gd name="connsiteY3" fmla="*/ 52388 h 279082"/>
                <a:gd name="connsiteX4" fmla="*/ 38100 w 225742"/>
                <a:gd name="connsiteY4" fmla="*/ 67627 h 279082"/>
                <a:gd name="connsiteX5" fmla="*/ 24765 w 225742"/>
                <a:gd name="connsiteY5" fmla="*/ 15240 h 279082"/>
                <a:gd name="connsiteX6" fmla="*/ 112395 w 225742"/>
                <a:gd name="connsiteY6" fmla="*/ 0 h 279082"/>
                <a:gd name="connsiteX7" fmla="*/ 225742 w 225742"/>
                <a:gd name="connsiteY7" fmla="*/ 102870 h 279082"/>
                <a:gd name="connsiteX8" fmla="*/ 225742 w 225742"/>
                <a:gd name="connsiteY8" fmla="*/ 273367 h 279082"/>
                <a:gd name="connsiteX9" fmla="*/ 166688 w 225742"/>
                <a:gd name="connsiteY9" fmla="*/ 273367 h 279082"/>
                <a:gd name="connsiteX10" fmla="*/ 166688 w 225742"/>
                <a:gd name="connsiteY10" fmla="*/ 244792 h 279082"/>
                <a:gd name="connsiteX11" fmla="*/ 165735 w 225742"/>
                <a:gd name="connsiteY11" fmla="*/ 244792 h 279082"/>
                <a:gd name="connsiteX12" fmla="*/ 87630 w 225742"/>
                <a:gd name="connsiteY12" fmla="*/ 279083 h 279082"/>
                <a:gd name="connsiteX13" fmla="*/ 0 w 225742"/>
                <a:gd name="connsiteY13" fmla="*/ 194310 h 279082"/>
                <a:gd name="connsiteX14" fmla="*/ 114300 w 225742"/>
                <a:gd name="connsiteY14" fmla="*/ 107633 h 279082"/>
                <a:gd name="connsiteX15" fmla="*/ 103823 w 225742"/>
                <a:gd name="connsiteY15" fmla="*/ 232410 h 279082"/>
                <a:gd name="connsiteX16" fmla="*/ 164783 w 225742"/>
                <a:gd name="connsiteY16" fmla="*/ 200025 h 279082"/>
                <a:gd name="connsiteX17" fmla="*/ 164783 w 225742"/>
                <a:gd name="connsiteY17" fmla="*/ 153352 h 279082"/>
                <a:gd name="connsiteX18" fmla="*/ 120967 w 225742"/>
                <a:gd name="connsiteY18" fmla="*/ 148590 h 279082"/>
                <a:gd name="connsiteX19" fmla="*/ 59055 w 225742"/>
                <a:gd name="connsiteY19" fmla="*/ 192405 h 279082"/>
                <a:gd name="connsiteX20" fmla="*/ 103823 w 225742"/>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42" h="279082">
                  <a:moveTo>
                    <a:pt x="114300" y="107633"/>
                  </a:moveTo>
                  <a:cubicBezTo>
                    <a:pt x="131445" y="107633"/>
                    <a:pt x="147638" y="108585"/>
                    <a:pt x="164783" y="113347"/>
                  </a:cubicBezTo>
                  <a:lnTo>
                    <a:pt x="164783" y="103822"/>
                  </a:lnTo>
                  <a:cubicBezTo>
                    <a:pt x="164783" y="69532"/>
                    <a:pt x="144780" y="52388"/>
                    <a:pt x="105727" y="52388"/>
                  </a:cubicBezTo>
                  <a:cubicBezTo>
                    <a:pt x="83820" y="52388"/>
                    <a:pt x="60008" y="57150"/>
                    <a:pt x="38100" y="67627"/>
                  </a:cubicBezTo>
                  <a:lnTo>
                    <a:pt x="24765" y="15240"/>
                  </a:lnTo>
                  <a:cubicBezTo>
                    <a:pt x="49530" y="5715"/>
                    <a:pt x="81915" y="0"/>
                    <a:pt x="112395" y="0"/>
                  </a:cubicBezTo>
                  <a:cubicBezTo>
                    <a:pt x="187642" y="0"/>
                    <a:pt x="225742" y="35242"/>
                    <a:pt x="225742" y="102870"/>
                  </a:cubicBezTo>
                  <a:lnTo>
                    <a:pt x="225742" y="273367"/>
                  </a:lnTo>
                  <a:lnTo>
                    <a:pt x="166688" y="273367"/>
                  </a:lnTo>
                  <a:lnTo>
                    <a:pt x="166688" y="244792"/>
                  </a:lnTo>
                  <a:lnTo>
                    <a:pt x="165735" y="244792"/>
                  </a:lnTo>
                  <a:cubicBezTo>
                    <a:pt x="142875" y="268605"/>
                    <a:pt x="119063" y="279083"/>
                    <a:pt x="87630" y="279083"/>
                  </a:cubicBezTo>
                  <a:cubicBezTo>
                    <a:pt x="34290" y="279083"/>
                    <a:pt x="0" y="245745"/>
                    <a:pt x="0" y="194310"/>
                  </a:cubicBezTo>
                  <a:cubicBezTo>
                    <a:pt x="0" y="138113"/>
                    <a:pt x="40005" y="107633"/>
                    <a:pt x="114300" y="107633"/>
                  </a:cubicBezTo>
                  <a:close/>
                  <a:moveTo>
                    <a:pt x="103823" y="232410"/>
                  </a:moveTo>
                  <a:cubicBezTo>
                    <a:pt x="126683" y="232410"/>
                    <a:pt x="147638" y="220980"/>
                    <a:pt x="164783" y="200025"/>
                  </a:cubicBezTo>
                  <a:lnTo>
                    <a:pt x="164783" y="153352"/>
                  </a:lnTo>
                  <a:cubicBezTo>
                    <a:pt x="150495" y="149542"/>
                    <a:pt x="135255" y="148590"/>
                    <a:pt x="120967" y="148590"/>
                  </a:cubicBezTo>
                  <a:cubicBezTo>
                    <a:pt x="81915" y="148590"/>
                    <a:pt x="59055" y="164783"/>
                    <a:pt x="59055" y="192405"/>
                  </a:cubicBezTo>
                  <a:cubicBezTo>
                    <a:pt x="59055" y="217170"/>
                    <a:pt x="76200" y="232410"/>
                    <a:pt x="103823" y="232410"/>
                  </a:cubicBezTo>
                  <a:close/>
                </a:path>
              </a:pathLst>
            </a:custGeom>
            <a:grpFill/>
            <a:ln w="9525" cap="flat">
              <a:noFill/>
              <a:prstDash val="solid"/>
              <a:miter/>
            </a:ln>
          </p:spPr>
          <p:txBody>
            <a:bodyPr rtlCol="0" anchor="ctr"/>
            <a:lstStyle/>
            <a:p>
              <a:endParaRPr lang="de-DE"/>
            </a:p>
          </p:txBody>
        </p:sp>
        <p:sp>
          <p:nvSpPr>
            <p:cNvPr id="175" name="Freihandform: Form 174"/>
            <p:cNvSpPr/>
            <p:nvPr/>
          </p:nvSpPr>
          <p:spPr>
            <a:xfrm>
              <a:off x="2817494" y="3138487"/>
              <a:ext cx="165734" cy="358140"/>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7 w 165734"/>
                <a:gd name="connsiteY9" fmla="*/ 0 h 358140"/>
                <a:gd name="connsiteX10" fmla="*/ 101917 w 165734"/>
                <a:gd name="connsiteY10" fmla="*/ 86677 h 358140"/>
                <a:gd name="connsiteX11" fmla="*/ 165735 w 165734"/>
                <a:gd name="connsiteY11" fmla="*/ 86677 h 358140"/>
                <a:gd name="connsiteX12" fmla="*/ 165735 w 165734"/>
                <a:gd name="connsiteY12" fmla="*/ 138113 h 358140"/>
                <a:gd name="connsiteX13" fmla="*/ 101917 w 165734"/>
                <a:gd name="connsiteY13" fmla="*/ 138113 h 358140"/>
                <a:gd name="connsiteX14" fmla="*/ 101917 w 165734"/>
                <a:gd name="connsiteY14" fmla="*/ 269558 h 358140"/>
                <a:gd name="connsiteX15" fmla="*/ 130492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2"/>
                    <a:pt x="110490" y="304800"/>
                    <a:pt x="130492" y="304800"/>
                  </a:cubicBezTo>
                  <a:cubicBezTo>
                    <a:pt x="142875" y="303847"/>
                    <a:pt x="155257" y="300038"/>
                    <a:pt x="165735" y="295275"/>
                  </a:cubicBezTo>
                  <a:close/>
                </a:path>
              </a:pathLst>
            </a:custGeom>
            <a:grpFill/>
            <a:ln w="9525" cap="flat">
              <a:noFill/>
              <a:prstDash val="solid"/>
              <a:miter/>
            </a:ln>
          </p:spPr>
          <p:txBody>
            <a:bodyPr rtlCol="0" anchor="ctr"/>
            <a:lstStyle/>
            <a:p>
              <a:endParaRPr lang="de-DE"/>
            </a:p>
          </p:txBody>
        </p:sp>
        <p:sp>
          <p:nvSpPr>
            <p:cNvPr id="176" name="Freihandform: Form 175"/>
            <p:cNvSpPr/>
            <p:nvPr/>
          </p:nvSpPr>
          <p:spPr>
            <a:xfrm>
              <a:off x="3038474" y="3224212"/>
              <a:ext cx="229552" cy="273367"/>
            </a:xfrm>
            <a:custGeom>
              <a:avLst/>
              <a:gdLst>
                <a:gd name="connsiteX0" fmla="*/ 62865 w 229552"/>
                <a:gd name="connsiteY0" fmla="*/ 160020 h 273367"/>
                <a:gd name="connsiteX1" fmla="*/ 116205 w 229552"/>
                <a:gd name="connsiteY1" fmla="*/ 216217 h 273367"/>
                <a:gd name="connsiteX2" fmla="*/ 167640 w 229552"/>
                <a:gd name="connsiteY2" fmla="*/ 160020 h 273367"/>
                <a:gd name="connsiteX3" fmla="*/ 167640 w 229552"/>
                <a:gd name="connsiteY3" fmla="*/ 0 h 273367"/>
                <a:gd name="connsiteX4" fmla="*/ 229553 w 229552"/>
                <a:gd name="connsiteY4" fmla="*/ 0 h 273367"/>
                <a:gd name="connsiteX5" fmla="*/ 229553 w 229552"/>
                <a:gd name="connsiteY5" fmla="*/ 161925 h 273367"/>
                <a:gd name="connsiteX6" fmla="*/ 117158 w 229552"/>
                <a:gd name="connsiteY6" fmla="*/ 273367 h 273367"/>
                <a:gd name="connsiteX7" fmla="*/ 0 w 229552"/>
                <a:gd name="connsiteY7" fmla="*/ 162878 h 273367"/>
                <a:gd name="connsiteX8" fmla="*/ 0 w 229552"/>
                <a:gd name="connsiteY8" fmla="*/ 952 h 273367"/>
                <a:gd name="connsiteX9" fmla="*/ 61913 w 229552"/>
                <a:gd name="connsiteY9" fmla="*/ 952 h 273367"/>
                <a:gd name="connsiteX10" fmla="*/ 61913 w 229552"/>
                <a:gd name="connsiteY10" fmla="*/ 160020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552" h="273367">
                  <a:moveTo>
                    <a:pt x="62865" y="160020"/>
                  </a:moveTo>
                  <a:cubicBezTo>
                    <a:pt x="62865" y="196215"/>
                    <a:pt x="80963" y="216217"/>
                    <a:pt x="116205" y="216217"/>
                  </a:cubicBezTo>
                  <a:cubicBezTo>
                    <a:pt x="150495" y="216217"/>
                    <a:pt x="167640" y="197167"/>
                    <a:pt x="167640" y="160020"/>
                  </a:cubicBezTo>
                  <a:lnTo>
                    <a:pt x="167640" y="0"/>
                  </a:lnTo>
                  <a:lnTo>
                    <a:pt x="229553" y="0"/>
                  </a:lnTo>
                  <a:lnTo>
                    <a:pt x="229553" y="161925"/>
                  </a:lnTo>
                  <a:cubicBezTo>
                    <a:pt x="229553" y="232410"/>
                    <a:pt x="190500" y="273367"/>
                    <a:pt x="117158" y="273367"/>
                  </a:cubicBezTo>
                  <a:cubicBezTo>
                    <a:pt x="44767" y="273367"/>
                    <a:pt x="0" y="232410"/>
                    <a:pt x="0" y="162878"/>
                  </a:cubicBezTo>
                  <a:lnTo>
                    <a:pt x="0" y="952"/>
                  </a:lnTo>
                  <a:lnTo>
                    <a:pt x="61913" y="952"/>
                  </a:lnTo>
                  <a:lnTo>
                    <a:pt x="61913" y="160020"/>
                  </a:lnTo>
                  <a:close/>
                </a:path>
              </a:pathLst>
            </a:custGeom>
            <a:grpFill/>
            <a:ln w="9525" cap="flat">
              <a:noFill/>
              <a:prstDash val="solid"/>
              <a:miter/>
            </a:ln>
          </p:spPr>
          <p:txBody>
            <a:bodyPr rtlCol="0" anchor="ctr"/>
            <a:lstStyle/>
            <a:p>
              <a:endParaRPr lang="de-DE"/>
            </a:p>
          </p:txBody>
        </p:sp>
        <p:sp>
          <p:nvSpPr>
            <p:cNvPr id="177" name="Freihandform: Form 176"/>
            <p:cNvSpPr/>
            <p:nvPr/>
          </p:nvSpPr>
          <p:spPr>
            <a:xfrm>
              <a:off x="3348989" y="3216591"/>
              <a:ext cx="160019" cy="273367"/>
            </a:xfrm>
            <a:custGeom>
              <a:avLst/>
              <a:gdLst>
                <a:gd name="connsiteX0" fmla="*/ 160020 w 160019"/>
                <a:gd name="connsiteY0" fmla="*/ 5715 h 273367"/>
                <a:gd name="connsiteX1" fmla="*/ 150495 w 160019"/>
                <a:gd name="connsiteY1" fmla="*/ 69533 h 273367"/>
                <a:gd name="connsiteX2" fmla="*/ 116205 w 160019"/>
                <a:gd name="connsiteY2" fmla="*/ 60960 h 273367"/>
                <a:gd name="connsiteX3" fmla="*/ 61913 w 160019"/>
                <a:gd name="connsiteY3" fmla="*/ 136208 h 273367"/>
                <a:gd name="connsiteX4" fmla="*/ 61913 w 160019"/>
                <a:gd name="connsiteY4" fmla="*/ 273367 h 273367"/>
                <a:gd name="connsiteX5" fmla="*/ 0 w 160019"/>
                <a:gd name="connsiteY5" fmla="*/ 273367 h 273367"/>
                <a:gd name="connsiteX6" fmla="*/ 0 w 160019"/>
                <a:gd name="connsiteY6" fmla="*/ 6668 h 273367"/>
                <a:gd name="connsiteX7" fmla="*/ 60960 w 160019"/>
                <a:gd name="connsiteY7" fmla="*/ 6668 h 273367"/>
                <a:gd name="connsiteX8" fmla="*/ 60960 w 160019"/>
                <a:gd name="connsiteY8" fmla="*/ 40005 h 273367"/>
                <a:gd name="connsiteX9" fmla="*/ 61913 w 160019"/>
                <a:gd name="connsiteY9" fmla="*/ 40005 h 273367"/>
                <a:gd name="connsiteX10" fmla="*/ 131445 w 160019"/>
                <a:gd name="connsiteY10" fmla="*/ 0 h 273367"/>
                <a:gd name="connsiteX11" fmla="*/ 160020 w 160019"/>
                <a:gd name="connsiteY11" fmla="*/ 57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3367">
                  <a:moveTo>
                    <a:pt x="160020" y="5715"/>
                  </a:moveTo>
                  <a:lnTo>
                    <a:pt x="150495" y="69533"/>
                  </a:lnTo>
                  <a:cubicBezTo>
                    <a:pt x="140970" y="64770"/>
                    <a:pt x="129540" y="60960"/>
                    <a:pt x="116205" y="60960"/>
                  </a:cubicBezTo>
                  <a:cubicBezTo>
                    <a:pt x="73342" y="60960"/>
                    <a:pt x="61913" y="95250"/>
                    <a:pt x="61913" y="136208"/>
                  </a:cubicBezTo>
                  <a:lnTo>
                    <a:pt x="61913" y="273367"/>
                  </a:lnTo>
                  <a:lnTo>
                    <a:pt x="0" y="273367"/>
                  </a:lnTo>
                  <a:lnTo>
                    <a:pt x="0" y="6668"/>
                  </a:lnTo>
                  <a:lnTo>
                    <a:pt x="60960" y="6668"/>
                  </a:lnTo>
                  <a:lnTo>
                    <a:pt x="60960" y="40005"/>
                  </a:lnTo>
                  <a:lnTo>
                    <a:pt x="61913" y="40005"/>
                  </a:lnTo>
                  <a:cubicBezTo>
                    <a:pt x="76200" y="15240"/>
                    <a:pt x="100965" y="0"/>
                    <a:pt x="131445" y="0"/>
                  </a:cubicBezTo>
                  <a:cubicBezTo>
                    <a:pt x="139065" y="0"/>
                    <a:pt x="150495" y="1905"/>
                    <a:pt x="160020" y="5715"/>
                  </a:cubicBezTo>
                  <a:close/>
                </a:path>
              </a:pathLst>
            </a:custGeom>
            <a:grpFill/>
            <a:ln w="9525" cap="flat">
              <a:noFill/>
              <a:prstDash val="solid"/>
              <a:miter/>
            </a:ln>
          </p:spPr>
          <p:txBody>
            <a:bodyPr rtlCol="0" anchor="ctr"/>
            <a:lstStyle/>
            <a:p>
              <a:endParaRPr lang="de-DE"/>
            </a:p>
          </p:txBody>
        </p:sp>
        <p:sp>
          <p:nvSpPr>
            <p:cNvPr id="178" name="Freihandform: Form 177"/>
            <p:cNvSpPr/>
            <p:nvPr/>
          </p:nvSpPr>
          <p:spPr>
            <a:xfrm>
              <a:off x="3548062" y="3224212"/>
              <a:ext cx="376237" cy="266700"/>
            </a:xfrm>
            <a:custGeom>
              <a:avLst/>
              <a:gdLst>
                <a:gd name="connsiteX0" fmla="*/ 376238 w 376237"/>
                <a:gd name="connsiteY0" fmla="*/ 0 h 266700"/>
                <a:gd name="connsiteX1" fmla="*/ 297180 w 376237"/>
                <a:gd name="connsiteY1" fmla="*/ 266700 h 266700"/>
                <a:gd name="connsiteX2" fmla="*/ 237172 w 376237"/>
                <a:gd name="connsiteY2" fmla="*/ 266700 h 266700"/>
                <a:gd name="connsiteX3" fmla="*/ 188595 w 376237"/>
                <a:gd name="connsiteY3" fmla="*/ 81915 h 266700"/>
                <a:gd name="connsiteX4" fmla="*/ 187642 w 376237"/>
                <a:gd name="connsiteY4" fmla="*/ 81915 h 266700"/>
                <a:gd name="connsiteX5" fmla="*/ 139065 w 376237"/>
                <a:gd name="connsiteY5" fmla="*/ 266700 h 266700"/>
                <a:gd name="connsiteX6" fmla="*/ 79058 w 376237"/>
                <a:gd name="connsiteY6" fmla="*/ 266700 h 266700"/>
                <a:gd name="connsiteX7" fmla="*/ 0 w 376237"/>
                <a:gd name="connsiteY7" fmla="*/ 0 h 266700"/>
                <a:gd name="connsiteX8" fmla="*/ 65722 w 376237"/>
                <a:gd name="connsiteY8" fmla="*/ 0 h 266700"/>
                <a:gd name="connsiteX9" fmla="*/ 111442 w 376237"/>
                <a:gd name="connsiteY9" fmla="*/ 180022 h 266700"/>
                <a:gd name="connsiteX10" fmla="*/ 112395 w 376237"/>
                <a:gd name="connsiteY10" fmla="*/ 180022 h 266700"/>
                <a:gd name="connsiteX11" fmla="*/ 160020 w 376237"/>
                <a:gd name="connsiteY11" fmla="*/ 0 h 266700"/>
                <a:gd name="connsiteX12" fmla="*/ 217170 w 376237"/>
                <a:gd name="connsiteY12" fmla="*/ 0 h 266700"/>
                <a:gd name="connsiteX13" fmla="*/ 265747 w 376237"/>
                <a:gd name="connsiteY13" fmla="*/ 180022 h 266700"/>
                <a:gd name="connsiteX14" fmla="*/ 266700 w 376237"/>
                <a:gd name="connsiteY14" fmla="*/ 180022 h 266700"/>
                <a:gd name="connsiteX15" fmla="*/ 311467 w 376237"/>
                <a:gd name="connsiteY15" fmla="*/ 0 h 266700"/>
                <a:gd name="connsiteX16" fmla="*/ 376238 w 376237"/>
                <a:gd name="connsiteY16"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76237" h="266700">
                  <a:moveTo>
                    <a:pt x="376238" y="0"/>
                  </a:moveTo>
                  <a:lnTo>
                    <a:pt x="297180" y="266700"/>
                  </a:lnTo>
                  <a:lnTo>
                    <a:pt x="237172" y="266700"/>
                  </a:lnTo>
                  <a:lnTo>
                    <a:pt x="188595" y="81915"/>
                  </a:lnTo>
                  <a:lnTo>
                    <a:pt x="187642" y="81915"/>
                  </a:lnTo>
                  <a:lnTo>
                    <a:pt x="139065" y="266700"/>
                  </a:lnTo>
                  <a:lnTo>
                    <a:pt x="79058" y="266700"/>
                  </a:lnTo>
                  <a:lnTo>
                    <a:pt x="0" y="0"/>
                  </a:lnTo>
                  <a:lnTo>
                    <a:pt x="65722" y="0"/>
                  </a:lnTo>
                  <a:lnTo>
                    <a:pt x="111442" y="180022"/>
                  </a:lnTo>
                  <a:lnTo>
                    <a:pt x="112395" y="180022"/>
                  </a:lnTo>
                  <a:lnTo>
                    <a:pt x="160020" y="0"/>
                  </a:lnTo>
                  <a:lnTo>
                    <a:pt x="217170" y="0"/>
                  </a:lnTo>
                  <a:lnTo>
                    <a:pt x="265747" y="180022"/>
                  </a:lnTo>
                  <a:lnTo>
                    <a:pt x="266700" y="180022"/>
                  </a:lnTo>
                  <a:lnTo>
                    <a:pt x="311467" y="0"/>
                  </a:lnTo>
                  <a:lnTo>
                    <a:pt x="376238" y="0"/>
                  </a:lnTo>
                  <a:close/>
                </a:path>
              </a:pathLst>
            </a:custGeom>
            <a:grpFill/>
            <a:ln w="9525" cap="flat">
              <a:noFill/>
              <a:prstDash val="solid"/>
              <a:miter/>
            </a:ln>
          </p:spPr>
          <p:txBody>
            <a:bodyPr rtlCol="0" anchor="ctr"/>
            <a:lstStyle/>
            <a:p>
              <a:endParaRPr lang="de-DE"/>
            </a:p>
          </p:txBody>
        </p:sp>
        <p:sp>
          <p:nvSpPr>
            <p:cNvPr id="179" name="Freihandform: Form 178"/>
            <p:cNvSpPr/>
            <p:nvPr/>
          </p:nvSpPr>
          <p:spPr>
            <a:xfrm>
              <a:off x="3970971" y="3105149"/>
              <a:ext cx="79057" cy="384809"/>
            </a:xfrm>
            <a:custGeom>
              <a:avLst/>
              <a:gdLst>
                <a:gd name="connsiteX0" fmla="*/ 79058 w 79057"/>
                <a:gd name="connsiteY0" fmla="*/ 38100 h 384809"/>
                <a:gd name="connsiteX1" fmla="*/ 39053 w 79057"/>
                <a:gd name="connsiteY1" fmla="*/ 76200 h 384809"/>
                <a:gd name="connsiteX2" fmla="*/ 0 w 79057"/>
                <a:gd name="connsiteY2" fmla="*/ 38100 h 384809"/>
                <a:gd name="connsiteX3" fmla="*/ 39053 w 79057"/>
                <a:gd name="connsiteY3" fmla="*/ 0 h 384809"/>
                <a:gd name="connsiteX4" fmla="*/ 79058 w 79057"/>
                <a:gd name="connsiteY4" fmla="*/ 38100 h 384809"/>
                <a:gd name="connsiteX5" fmla="*/ 70485 w 79057"/>
                <a:gd name="connsiteY5" fmla="*/ 384810 h 384809"/>
                <a:gd name="connsiteX6" fmla="*/ 8573 w 79057"/>
                <a:gd name="connsiteY6" fmla="*/ 384810 h 384809"/>
                <a:gd name="connsiteX7" fmla="*/ 8573 w 79057"/>
                <a:gd name="connsiteY7" fmla="*/ 118110 h 384809"/>
                <a:gd name="connsiteX8" fmla="*/ 70485 w 79057"/>
                <a:gd name="connsiteY8" fmla="*/ 118110 h 384809"/>
                <a:gd name="connsiteX9" fmla="*/ 70485 w 79057"/>
                <a:gd name="connsiteY9" fmla="*/ 384810 h 38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09">
                  <a:moveTo>
                    <a:pt x="79058" y="38100"/>
                  </a:moveTo>
                  <a:cubicBezTo>
                    <a:pt x="79058" y="60008"/>
                    <a:pt x="60960" y="76200"/>
                    <a:pt x="39053" y="76200"/>
                  </a:cubicBezTo>
                  <a:cubicBezTo>
                    <a:pt x="17145" y="76200"/>
                    <a:pt x="0" y="60008"/>
                    <a:pt x="0" y="38100"/>
                  </a:cubicBezTo>
                  <a:cubicBezTo>
                    <a:pt x="0" y="16192"/>
                    <a:pt x="18098" y="0"/>
                    <a:pt x="39053" y="0"/>
                  </a:cubicBezTo>
                  <a:cubicBezTo>
                    <a:pt x="60960" y="0"/>
                    <a:pt x="79058" y="16192"/>
                    <a:pt x="79058" y="38100"/>
                  </a:cubicBezTo>
                  <a:close/>
                  <a:moveTo>
                    <a:pt x="70485" y="384810"/>
                  </a:moveTo>
                  <a:lnTo>
                    <a:pt x="8573" y="384810"/>
                  </a:lnTo>
                  <a:lnTo>
                    <a:pt x="8573"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80" name="Freihandform: Form 179"/>
            <p:cNvSpPr/>
            <p:nvPr/>
          </p:nvSpPr>
          <p:spPr>
            <a:xfrm>
              <a:off x="4099559" y="3216591"/>
              <a:ext cx="205740" cy="280035"/>
            </a:xfrm>
            <a:custGeom>
              <a:avLst/>
              <a:gdLst>
                <a:gd name="connsiteX0" fmla="*/ 29528 w 205740"/>
                <a:gd name="connsiteY0" fmla="*/ 198120 h 280035"/>
                <a:gd name="connsiteX1" fmla="*/ 104775 w 205740"/>
                <a:gd name="connsiteY1" fmla="*/ 227648 h 280035"/>
                <a:gd name="connsiteX2" fmla="*/ 143828 w 205740"/>
                <a:gd name="connsiteY2" fmla="*/ 200978 h 280035"/>
                <a:gd name="connsiteX3" fmla="*/ 10478 w 205740"/>
                <a:gd name="connsiteY3" fmla="*/ 82868 h 280035"/>
                <a:gd name="connsiteX4" fmla="*/ 111443 w 205740"/>
                <a:gd name="connsiteY4" fmla="*/ 0 h 280035"/>
                <a:gd name="connsiteX5" fmla="*/ 203835 w 205740"/>
                <a:gd name="connsiteY5" fmla="*/ 27623 h 280035"/>
                <a:gd name="connsiteX6" fmla="*/ 174308 w 205740"/>
                <a:gd name="connsiteY6" fmla="*/ 76200 h 280035"/>
                <a:gd name="connsiteX7" fmla="*/ 110490 w 205740"/>
                <a:gd name="connsiteY7" fmla="*/ 52388 h 280035"/>
                <a:gd name="connsiteX8" fmla="*/ 72390 w 205740"/>
                <a:gd name="connsiteY8" fmla="*/ 77153 h 280035"/>
                <a:gd name="connsiteX9" fmla="*/ 205740 w 205740"/>
                <a:gd name="connsiteY9" fmla="*/ 195263 h 280035"/>
                <a:gd name="connsiteX10" fmla="*/ 102870 w 205740"/>
                <a:gd name="connsiteY10" fmla="*/ 280035 h 280035"/>
                <a:gd name="connsiteX11" fmla="*/ 0 w 205740"/>
                <a:gd name="connsiteY11" fmla="*/ 247650 h 280035"/>
                <a:gd name="connsiteX12" fmla="*/ 29528 w 205740"/>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5">
                  <a:moveTo>
                    <a:pt x="29528" y="198120"/>
                  </a:moveTo>
                  <a:cubicBezTo>
                    <a:pt x="55245" y="218123"/>
                    <a:pt x="80963" y="227648"/>
                    <a:pt x="104775" y="227648"/>
                  </a:cubicBezTo>
                  <a:cubicBezTo>
                    <a:pt x="127635" y="227648"/>
                    <a:pt x="143828" y="217170"/>
                    <a:pt x="143828" y="200978"/>
                  </a:cubicBezTo>
                  <a:cubicBezTo>
                    <a:pt x="143828" y="155258"/>
                    <a:pt x="10478" y="171450"/>
                    <a:pt x="10478" y="82868"/>
                  </a:cubicBezTo>
                  <a:cubicBezTo>
                    <a:pt x="10478" y="33338"/>
                    <a:pt x="51435" y="0"/>
                    <a:pt x="111443" y="0"/>
                  </a:cubicBezTo>
                  <a:cubicBezTo>
                    <a:pt x="143828" y="0"/>
                    <a:pt x="175260" y="9525"/>
                    <a:pt x="203835" y="27623"/>
                  </a:cubicBezTo>
                  <a:lnTo>
                    <a:pt x="174308" y="76200"/>
                  </a:lnTo>
                  <a:cubicBezTo>
                    <a:pt x="151447" y="60008"/>
                    <a:pt x="130493" y="52388"/>
                    <a:pt x="110490" y="52388"/>
                  </a:cubicBezTo>
                  <a:cubicBezTo>
                    <a:pt x="87630" y="52388"/>
                    <a:pt x="72390" y="61913"/>
                    <a:pt x="72390" y="77153"/>
                  </a:cubicBezTo>
                  <a:cubicBezTo>
                    <a:pt x="72390" y="120967"/>
                    <a:pt x="205740" y="105728"/>
                    <a:pt x="205740" y="195263"/>
                  </a:cubicBezTo>
                  <a:cubicBezTo>
                    <a:pt x="205740" y="245745"/>
                    <a:pt x="164783" y="280035"/>
                    <a:pt x="102870" y="280035"/>
                  </a:cubicBezTo>
                  <a:cubicBezTo>
                    <a:pt x="67628" y="280035"/>
                    <a:pt x="31433" y="268605"/>
                    <a:pt x="0" y="247650"/>
                  </a:cubicBezTo>
                  <a:lnTo>
                    <a:pt x="29528" y="198120"/>
                  </a:lnTo>
                  <a:close/>
                </a:path>
              </a:pathLst>
            </a:custGeom>
            <a:grpFill/>
            <a:ln w="9525" cap="flat">
              <a:noFill/>
              <a:prstDash val="solid"/>
              <a:miter/>
            </a:ln>
          </p:spPr>
          <p:txBody>
            <a:bodyPr rtlCol="0" anchor="ctr"/>
            <a:lstStyle/>
            <a:p>
              <a:endParaRPr lang="de-DE"/>
            </a:p>
          </p:txBody>
        </p:sp>
        <p:sp>
          <p:nvSpPr>
            <p:cNvPr id="181" name="Freihandform: Form 180"/>
            <p:cNvSpPr/>
            <p:nvPr/>
          </p:nvSpPr>
          <p:spPr>
            <a:xfrm>
              <a:off x="4346256" y="3216591"/>
              <a:ext cx="205740" cy="280035"/>
            </a:xfrm>
            <a:custGeom>
              <a:avLst/>
              <a:gdLst>
                <a:gd name="connsiteX0" fmla="*/ 29528 w 205740"/>
                <a:gd name="connsiteY0" fmla="*/ 198120 h 280035"/>
                <a:gd name="connsiteX1" fmla="*/ 104775 w 205740"/>
                <a:gd name="connsiteY1" fmla="*/ 227648 h 280035"/>
                <a:gd name="connsiteX2" fmla="*/ 143828 w 205740"/>
                <a:gd name="connsiteY2" fmla="*/ 200978 h 280035"/>
                <a:gd name="connsiteX3" fmla="*/ 10478 w 205740"/>
                <a:gd name="connsiteY3" fmla="*/ 82868 h 280035"/>
                <a:gd name="connsiteX4" fmla="*/ 111443 w 205740"/>
                <a:gd name="connsiteY4" fmla="*/ 0 h 280035"/>
                <a:gd name="connsiteX5" fmla="*/ 203835 w 205740"/>
                <a:gd name="connsiteY5" fmla="*/ 27623 h 280035"/>
                <a:gd name="connsiteX6" fmla="*/ 174308 w 205740"/>
                <a:gd name="connsiteY6" fmla="*/ 76200 h 280035"/>
                <a:gd name="connsiteX7" fmla="*/ 110490 w 205740"/>
                <a:gd name="connsiteY7" fmla="*/ 52388 h 280035"/>
                <a:gd name="connsiteX8" fmla="*/ 72390 w 205740"/>
                <a:gd name="connsiteY8" fmla="*/ 77153 h 280035"/>
                <a:gd name="connsiteX9" fmla="*/ 205740 w 205740"/>
                <a:gd name="connsiteY9" fmla="*/ 195263 h 280035"/>
                <a:gd name="connsiteX10" fmla="*/ 102870 w 205740"/>
                <a:gd name="connsiteY10" fmla="*/ 280035 h 280035"/>
                <a:gd name="connsiteX11" fmla="*/ 0 w 205740"/>
                <a:gd name="connsiteY11" fmla="*/ 247650 h 280035"/>
                <a:gd name="connsiteX12" fmla="*/ 29528 w 205740"/>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5">
                  <a:moveTo>
                    <a:pt x="29528" y="198120"/>
                  </a:moveTo>
                  <a:cubicBezTo>
                    <a:pt x="56198" y="218123"/>
                    <a:pt x="80963" y="227648"/>
                    <a:pt x="104775" y="227648"/>
                  </a:cubicBezTo>
                  <a:cubicBezTo>
                    <a:pt x="127635" y="227648"/>
                    <a:pt x="143828" y="217170"/>
                    <a:pt x="143828" y="200978"/>
                  </a:cubicBezTo>
                  <a:cubicBezTo>
                    <a:pt x="143828" y="155258"/>
                    <a:pt x="10478" y="171450"/>
                    <a:pt x="10478" y="82868"/>
                  </a:cubicBezTo>
                  <a:cubicBezTo>
                    <a:pt x="10478" y="33338"/>
                    <a:pt x="51435" y="0"/>
                    <a:pt x="111443" y="0"/>
                  </a:cubicBezTo>
                  <a:cubicBezTo>
                    <a:pt x="143828" y="0"/>
                    <a:pt x="175260" y="9525"/>
                    <a:pt x="203835" y="27623"/>
                  </a:cubicBezTo>
                  <a:lnTo>
                    <a:pt x="174308" y="76200"/>
                  </a:lnTo>
                  <a:cubicBezTo>
                    <a:pt x="151448" y="60008"/>
                    <a:pt x="130493" y="52388"/>
                    <a:pt x="110490" y="52388"/>
                  </a:cubicBezTo>
                  <a:cubicBezTo>
                    <a:pt x="87630" y="52388"/>
                    <a:pt x="72390" y="61913"/>
                    <a:pt x="72390" y="77153"/>
                  </a:cubicBezTo>
                  <a:cubicBezTo>
                    <a:pt x="72390" y="120967"/>
                    <a:pt x="205740" y="105728"/>
                    <a:pt x="205740" y="195263"/>
                  </a:cubicBezTo>
                  <a:cubicBezTo>
                    <a:pt x="205740" y="245745"/>
                    <a:pt x="164783" y="280035"/>
                    <a:pt x="102870" y="280035"/>
                  </a:cubicBezTo>
                  <a:cubicBezTo>
                    <a:pt x="67628" y="280035"/>
                    <a:pt x="31433" y="268605"/>
                    <a:pt x="0" y="247650"/>
                  </a:cubicBezTo>
                  <a:lnTo>
                    <a:pt x="29528" y="198120"/>
                  </a:lnTo>
                  <a:close/>
                </a:path>
              </a:pathLst>
            </a:custGeom>
            <a:grpFill/>
            <a:ln w="9525" cap="flat">
              <a:noFill/>
              <a:prstDash val="solid"/>
              <a:miter/>
            </a:ln>
          </p:spPr>
          <p:txBody>
            <a:bodyPr rtlCol="0" anchor="ctr"/>
            <a:lstStyle/>
            <a:p>
              <a:endParaRPr lang="de-DE"/>
            </a:p>
          </p:txBody>
        </p:sp>
        <p:sp>
          <p:nvSpPr>
            <p:cNvPr id="182" name="Freihandform: Form 181"/>
            <p:cNvSpPr/>
            <p:nvPr/>
          </p:nvSpPr>
          <p:spPr>
            <a:xfrm>
              <a:off x="4601527" y="3217544"/>
              <a:ext cx="242887" cy="279082"/>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2 w 242887"/>
                <a:gd name="connsiteY8" fmla="*/ 235267 h 279082"/>
                <a:gd name="connsiteX9" fmla="*/ 132397 w 242887"/>
                <a:gd name="connsiteY9" fmla="*/ 279083 h 279082"/>
                <a:gd name="connsiteX10" fmla="*/ 62865 w 242887"/>
                <a:gd name="connsiteY10" fmla="*/ 115252 h 279082"/>
                <a:gd name="connsiteX11" fmla="*/ 183832 w 242887"/>
                <a:gd name="connsiteY11" fmla="*/ 115252 h 279082"/>
                <a:gd name="connsiteX12" fmla="*/ 124778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8" y="0"/>
                  </a:cubicBezTo>
                  <a:cubicBezTo>
                    <a:pt x="196215" y="0"/>
                    <a:pt x="242888" y="53340"/>
                    <a:pt x="242888" y="135255"/>
                  </a:cubicBezTo>
                  <a:cubicBezTo>
                    <a:pt x="242888" y="143827"/>
                    <a:pt x="241935" y="153352"/>
                    <a:pt x="241935" y="160972"/>
                  </a:cubicBezTo>
                  <a:lnTo>
                    <a:pt x="62865" y="160972"/>
                  </a:lnTo>
                  <a:cubicBezTo>
                    <a:pt x="69532" y="201930"/>
                    <a:pt x="94297" y="225742"/>
                    <a:pt x="132397" y="225742"/>
                  </a:cubicBezTo>
                  <a:cubicBezTo>
                    <a:pt x="157163" y="225742"/>
                    <a:pt x="177165" y="216217"/>
                    <a:pt x="198120" y="194310"/>
                  </a:cubicBezTo>
                  <a:lnTo>
                    <a:pt x="237172" y="235267"/>
                  </a:lnTo>
                  <a:cubicBezTo>
                    <a:pt x="206692" y="264795"/>
                    <a:pt x="172403" y="279083"/>
                    <a:pt x="132397" y="279083"/>
                  </a:cubicBezTo>
                  <a:close/>
                  <a:moveTo>
                    <a:pt x="62865" y="115252"/>
                  </a:moveTo>
                  <a:lnTo>
                    <a:pt x="183832" y="115252"/>
                  </a:lnTo>
                  <a:cubicBezTo>
                    <a:pt x="180975" y="74295"/>
                    <a:pt x="160020" y="50482"/>
                    <a:pt x="124778" y="50482"/>
                  </a:cubicBezTo>
                  <a:cubicBezTo>
                    <a:pt x="89535" y="50482"/>
                    <a:pt x="67628" y="74295"/>
                    <a:pt x="62865" y="115252"/>
                  </a:cubicBezTo>
                  <a:close/>
                </a:path>
              </a:pathLst>
            </a:custGeom>
            <a:grpFill/>
            <a:ln w="9525" cap="flat">
              <a:noFill/>
              <a:prstDash val="solid"/>
              <a:miter/>
            </a:ln>
          </p:spPr>
          <p:txBody>
            <a:bodyPr rtlCol="0" anchor="ctr"/>
            <a:lstStyle/>
            <a:p>
              <a:endParaRPr lang="de-DE"/>
            </a:p>
          </p:txBody>
        </p:sp>
        <p:sp>
          <p:nvSpPr>
            <p:cNvPr id="183" name="Freihandform: Form 182"/>
            <p:cNvSpPr/>
            <p:nvPr/>
          </p:nvSpPr>
          <p:spPr>
            <a:xfrm>
              <a:off x="4913946" y="3217544"/>
              <a:ext cx="228600" cy="27336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7 h 273367"/>
                <a:gd name="connsiteX6" fmla="*/ 0 w 228600"/>
                <a:gd name="connsiteY6" fmla="*/ 273367 h 273367"/>
                <a:gd name="connsiteX7" fmla="*/ 0 w 228600"/>
                <a:gd name="connsiteY7" fmla="*/ 6667 h 273367"/>
                <a:gd name="connsiteX8" fmla="*/ 61913 w 228600"/>
                <a:gd name="connsiteY8" fmla="*/ 6667 h 273367"/>
                <a:gd name="connsiteX9" fmla="*/ 61913 w 228600"/>
                <a:gd name="connsiteY9" fmla="*/ 39052 h 273367"/>
                <a:gd name="connsiteX10" fmla="*/ 62865 w 228600"/>
                <a:gd name="connsiteY10" fmla="*/ 39052 h 273367"/>
                <a:gd name="connsiteX11" fmla="*/ 140970 w 228600"/>
                <a:gd name="connsiteY11" fmla="*/ 0 h 273367"/>
                <a:gd name="connsiteX12" fmla="*/ 228600 w 228600"/>
                <a:gd name="connsiteY12" fmla="*/ 107633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7"/>
                  </a:lnTo>
                  <a:lnTo>
                    <a:pt x="0" y="273367"/>
                  </a:lnTo>
                  <a:lnTo>
                    <a:pt x="0" y="6667"/>
                  </a:lnTo>
                  <a:lnTo>
                    <a:pt x="61913" y="6667"/>
                  </a:lnTo>
                  <a:lnTo>
                    <a:pt x="61913" y="39052"/>
                  </a:lnTo>
                  <a:lnTo>
                    <a:pt x="62865" y="39052"/>
                  </a:lnTo>
                  <a:cubicBezTo>
                    <a:pt x="79058" y="15240"/>
                    <a:pt x="106680" y="0"/>
                    <a:pt x="140970" y="0"/>
                  </a:cubicBezTo>
                  <a:cubicBezTo>
                    <a:pt x="201930" y="0"/>
                    <a:pt x="228600" y="44767"/>
                    <a:pt x="228600" y="107633"/>
                  </a:cubicBezTo>
                  <a:lnTo>
                    <a:pt x="228600" y="272415"/>
                  </a:lnTo>
                  <a:close/>
                </a:path>
              </a:pathLst>
            </a:custGeom>
            <a:grpFill/>
            <a:ln w="9525" cap="flat">
              <a:noFill/>
              <a:prstDash val="solid"/>
              <a:miter/>
            </a:ln>
          </p:spPr>
          <p:txBody>
            <a:bodyPr rtlCol="0" anchor="ctr"/>
            <a:lstStyle/>
            <a:p>
              <a:endParaRPr lang="de-DE"/>
            </a:p>
          </p:txBody>
        </p:sp>
        <p:sp>
          <p:nvSpPr>
            <p:cNvPr id="184" name="Freihandform: Form 183"/>
            <p:cNvSpPr/>
            <p:nvPr/>
          </p:nvSpPr>
          <p:spPr>
            <a:xfrm>
              <a:off x="5198744" y="3216591"/>
              <a:ext cx="205740" cy="280035"/>
            </a:xfrm>
            <a:custGeom>
              <a:avLst/>
              <a:gdLst>
                <a:gd name="connsiteX0" fmla="*/ 29528 w 205740"/>
                <a:gd name="connsiteY0" fmla="*/ 198120 h 280035"/>
                <a:gd name="connsiteX1" fmla="*/ 104775 w 205740"/>
                <a:gd name="connsiteY1" fmla="*/ 227648 h 280035"/>
                <a:gd name="connsiteX2" fmla="*/ 143828 w 205740"/>
                <a:gd name="connsiteY2" fmla="*/ 200978 h 280035"/>
                <a:gd name="connsiteX3" fmla="*/ 10478 w 205740"/>
                <a:gd name="connsiteY3" fmla="*/ 82868 h 280035"/>
                <a:gd name="connsiteX4" fmla="*/ 111443 w 205740"/>
                <a:gd name="connsiteY4" fmla="*/ 0 h 280035"/>
                <a:gd name="connsiteX5" fmla="*/ 203835 w 205740"/>
                <a:gd name="connsiteY5" fmla="*/ 27623 h 280035"/>
                <a:gd name="connsiteX6" fmla="*/ 174308 w 205740"/>
                <a:gd name="connsiteY6" fmla="*/ 76200 h 280035"/>
                <a:gd name="connsiteX7" fmla="*/ 110490 w 205740"/>
                <a:gd name="connsiteY7" fmla="*/ 52388 h 280035"/>
                <a:gd name="connsiteX8" fmla="*/ 72390 w 205740"/>
                <a:gd name="connsiteY8" fmla="*/ 77153 h 280035"/>
                <a:gd name="connsiteX9" fmla="*/ 205740 w 205740"/>
                <a:gd name="connsiteY9" fmla="*/ 195263 h 280035"/>
                <a:gd name="connsiteX10" fmla="*/ 102870 w 205740"/>
                <a:gd name="connsiteY10" fmla="*/ 280035 h 280035"/>
                <a:gd name="connsiteX11" fmla="*/ 0 w 205740"/>
                <a:gd name="connsiteY11" fmla="*/ 247650 h 280035"/>
                <a:gd name="connsiteX12" fmla="*/ 29528 w 205740"/>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5">
                  <a:moveTo>
                    <a:pt x="29528" y="198120"/>
                  </a:moveTo>
                  <a:cubicBezTo>
                    <a:pt x="56198" y="218123"/>
                    <a:pt x="80963" y="227648"/>
                    <a:pt x="104775" y="227648"/>
                  </a:cubicBezTo>
                  <a:cubicBezTo>
                    <a:pt x="127635" y="227648"/>
                    <a:pt x="143828" y="217170"/>
                    <a:pt x="143828" y="200978"/>
                  </a:cubicBezTo>
                  <a:cubicBezTo>
                    <a:pt x="143828" y="155258"/>
                    <a:pt x="10478" y="171450"/>
                    <a:pt x="10478" y="82868"/>
                  </a:cubicBezTo>
                  <a:cubicBezTo>
                    <a:pt x="10478" y="33338"/>
                    <a:pt x="51435" y="0"/>
                    <a:pt x="111443" y="0"/>
                  </a:cubicBezTo>
                  <a:cubicBezTo>
                    <a:pt x="143828" y="0"/>
                    <a:pt x="175260" y="9525"/>
                    <a:pt x="203835" y="27623"/>
                  </a:cubicBezTo>
                  <a:lnTo>
                    <a:pt x="174308" y="76200"/>
                  </a:lnTo>
                  <a:cubicBezTo>
                    <a:pt x="151448" y="60008"/>
                    <a:pt x="130493" y="52388"/>
                    <a:pt x="110490" y="52388"/>
                  </a:cubicBezTo>
                  <a:cubicBezTo>
                    <a:pt x="87630" y="52388"/>
                    <a:pt x="72390" y="61913"/>
                    <a:pt x="72390" y="77153"/>
                  </a:cubicBezTo>
                  <a:cubicBezTo>
                    <a:pt x="72390" y="120967"/>
                    <a:pt x="205740" y="105728"/>
                    <a:pt x="205740" y="195263"/>
                  </a:cubicBezTo>
                  <a:cubicBezTo>
                    <a:pt x="205740" y="245745"/>
                    <a:pt x="164783" y="280035"/>
                    <a:pt x="102870" y="280035"/>
                  </a:cubicBezTo>
                  <a:cubicBezTo>
                    <a:pt x="67628" y="280035"/>
                    <a:pt x="31433" y="268605"/>
                    <a:pt x="0" y="247650"/>
                  </a:cubicBezTo>
                  <a:lnTo>
                    <a:pt x="29528" y="198120"/>
                  </a:lnTo>
                  <a:close/>
                </a:path>
              </a:pathLst>
            </a:custGeom>
            <a:grpFill/>
            <a:ln w="9525" cap="flat">
              <a:noFill/>
              <a:prstDash val="solid"/>
              <a:miter/>
            </a:ln>
          </p:spPr>
          <p:txBody>
            <a:bodyPr rtlCol="0" anchor="ctr"/>
            <a:lstStyle/>
            <a:p>
              <a:endParaRPr lang="de-DE"/>
            </a:p>
          </p:txBody>
        </p:sp>
        <p:sp>
          <p:nvSpPr>
            <p:cNvPr id="185" name="Freihandform: Form 184"/>
            <p:cNvSpPr/>
            <p:nvPr/>
          </p:nvSpPr>
          <p:spPr>
            <a:xfrm>
              <a:off x="5454967" y="3216591"/>
              <a:ext cx="224789" cy="280035"/>
            </a:xfrm>
            <a:custGeom>
              <a:avLst/>
              <a:gdLst>
                <a:gd name="connsiteX0" fmla="*/ 222885 w 224789"/>
                <a:gd name="connsiteY0" fmla="*/ 237173 h 280035"/>
                <a:gd name="connsiteX1" fmla="*/ 127635 w 224789"/>
                <a:gd name="connsiteY1" fmla="*/ 280035 h 280035"/>
                <a:gd name="connsiteX2" fmla="*/ 0 w 224789"/>
                <a:gd name="connsiteY2" fmla="*/ 140970 h 280035"/>
                <a:gd name="connsiteX3" fmla="*/ 128588 w 224789"/>
                <a:gd name="connsiteY3" fmla="*/ 0 h 280035"/>
                <a:gd name="connsiteX4" fmla="*/ 224790 w 224789"/>
                <a:gd name="connsiteY4" fmla="*/ 45720 h 280035"/>
                <a:gd name="connsiteX5" fmla="*/ 181927 w 224789"/>
                <a:gd name="connsiteY5" fmla="*/ 86678 h 280035"/>
                <a:gd name="connsiteX6" fmla="*/ 128588 w 224789"/>
                <a:gd name="connsiteY6" fmla="*/ 57150 h 280035"/>
                <a:gd name="connsiteX7" fmla="*/ 62865 w 224789"/>
                <a:gd name="connsiteY7" fmla="*/ 140017 h 280035"/>
                <a:gd name="connsiteX8" fmla="*/ 128588 w 224789"/>
                <a:gd name="connsiteY8" fmla="*/ 222885 h 280035"/>
                <a:gd name="connsiteX9" fmla="*/ 183832 w 224789"/>
                <a:gd name="connsiteY9" fmla="*/ 193358 h 280035"/>
                <a:gd name="connsiteX10" fmla="*/ 222885 w 224789"/>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89"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2" y="0"/>
                    <a:pt x="200977" y="15240"/>
                    <a:pt x="224790" y="45720"/>
                  </a:cubicBezTo>
                  <a:lnTo>
                    <a:pt x="181927" y="86678"/>
                  </a:lnTo>
                  <a:cubicBezTo>
                    <a:pt x="166688" y="66675"/>
                    <a:pt x="149542" y="57150"/>
                    <a:pt x="128588" y="57150"/>
                  </a:cubicBezTo>
                  <a:cubicBezTo>
                    <a:pt x="89535" y="57150"/>
                    <a:pt x="62865" y="89535"/>
                    <a:pt x="62865" y="140017"/>
                  </a:cubicBezTo>
                  <a:cubicBezTo>
                    <a:pt x="62865" y="189548"/>
                    <a:pt x="89535" y="222885"/>
                    <a:pt x="128588" y="222885"/>
                  </a:cubicBezTo>
                  <a:cubicBezTo>
                    <a:pt x="149542" y="222885"/>
                    <a:pt x="166688" y="213360"/>
                    <a:pt x="183832" y="193358"/>
                  </a:cubicBezTo>
                  <a:lnTo>
                    <a:pt x="222885" y="237173"/>
                  </a:lnTo>
                  <a:close/>
                </a:path>
              </a:pathLst>
            </a:custGeom>
            <a:grpFill/>
            <a:ln w="9525" cap="flat">
              <a:noFill/>
              <a:prstDash val="solid"/>
              <a:miter/>
            </a:ln>
          </p:spPr>
          <p:txBody>
            <a:bodyPr rtlCol="0" anchor="ctr"/>
            <a:lstStyle/>
            <a:p>
              <a:endParaRPr lang="de-DE"/>
            </a:p>
          </p:txBody>
        </p:sp>
        <p:sp>
          <p:nvSpPr>
            <p:cNvPr id="186" name="Freihandform: Form 185"/>
            <p:cNvSpPr/>
            <p:nvPr/>
          </p:nvSpPr>
          <p:spPr>
            <a:xfrm>
              <a:off x="5733096" y="3101339"/>
              <a:ext cx="228600" cy="389572"/>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grpFill/>
            <a:ln w="9525" cap="flat">
              <a:noFill/>
              <a:prstDash val="solid"/>
              <a:miter/>
            </a:ln>
          </p:spPr>
          <p:txBody>
            <a:bodyPr rtlCol="0" anchor="ctr"/>
            <a:lstStyle/>
            <a:p>
              <a:endParaRPr lang="de-DE"/>
            </a:p>
          </p:txBody>
        </p:sp>
        <p:sp>
          <p:nvSpPr>
            <p:cNvPr id="187" name="Freihandform: Form 186"/>
            <p:cNvSpPr/>
            <p:nvPr/>
          </p:nvSpPr>
          <p:spPr>
            <a:xfrm>
              <a:off x="6023609" y="3217544"/>
              <a:ext cx="225742" cy="279082"/>
            </a:xfrm>
            <a:custGeom>
              <a:avLst/>
              <a:gdLst>
                <a:gd name="connsiteX0" fmla="*/ 114300 w 225742"/>
                <a:gd name="connsiteY0" fmla="*/ 107633 h 279082"/>
                <a:gd name="connsiteX1" fmla="*/ 164783 w 225742"/>
                <a:gd name="connsiteY1" fmla="*/ 113347 h 279082"/>
                <a:gd name="connsiteX2" fmla="*/ 164783 w 225742"/>
                <a:gd name="connsiteY2" fmla="*/ 103822 h 279082"/>
                <a:gd name="connsiteX3" fmla="*/ 105728 w 225742"/>
                <a:gd name="connsiteY3" fmla="*/ 52388 h 279082"/>
                <a:gd name="connsiteX4" fmla="*/ 38100 w 225742"/>
                <a:gd name="connsiteY4" fmla="*/ 67627 h 279082"/>
                <a:gd name="connsiteX5" fmla="*/ 24765 w 225742"/>
                <a:gd name="connsiteY5" fmla="*/ 15240 h 279082"/>
                <a:gd name="connsiteX6" fmla="*/ 112395 w 225742"/>
                <a:gd name="connsiteY6" fmla="*/ 0 h 279082"/>
                <a:gd name="connsiteX7" fmla="*/ 225743 w 225742"/>
                <a:gd name="connsiteY7" fmla="*/ 102870 h 279082"/>
                <a:gd name="connsiteX8" fmla="*/ 225743 w 225742"/>
                <a:gd name="connsiteY8" fmla="*/ 273367 h 279082"/>
                <a:gd name="connsiteX9" fmla="*/ 166688 w 225742"/>
                <a:gd name="connsiteY9" fmla="*/ 273367 h 279082"/>
                <a:gd name="connsiteX10" fmla="*/ 166688 w 225742"/>
                <a:gd name="connsiteY10" fmla="*/ 244792 h 279082"/>
                <a:gd name="connsiteX11" fmla="*/ 165735 w 225742"/>
                <a:gd name="connsiteY11" fmla="*/ 244792 h 279082"/>
                <a:gd name="connsiteX12" fmla="*/ 87630 w 225742"/>
                <a:gd name="connsiteY12" fmla="*/ 279083 h 279082"/>
                <a:gd name="connsiteX13" fmla="*/ 0 w 225742"/>
                <a:gd name="connsiteY13" fmla="*/ 194310 h 279082"/>
                <a:gd name="connsiteX14" fmla="*/ 114300 w 225742"/>
                <a:gd name="connsiteY14" fmla="*/ 107633 h 279082"/>
                <a:gd name="connsiteX15" fmla="*/ 103822 w 225742"/>
                <a:gd name="connsiteY15" fmla="*/ 232410 h 279082"/>
                <a:gd name="connsiteX16" fmla="*/ 164783 w 225742"/>
                <a:gd name="connsiteY16" fmla="*/ 200025 h 279082"/>
                <a:gd name="connsiteX17" fmla="*/ 164783 w 225742"/>
                <a:gd name="connsiteY17" fmla="*/ 153352 h 279082"/>
                <a:gd name="connsiteX18" fmla="*/ 120968 w 225742"/>
                <a:gd name="connsiteY18" fmla="*/ 148590 h 279082"/>
                <a:gd name="connsiteX19" fmla="*/ 59055 w 225742"/>
                <a:gd name="connsiteY19" fmla="*/ 192405 h 279082"/>
                <a:gd name="connsiteX20" fmla="*/ 103822 w 225742"/>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42" h="279082">
                  <a:moveTo>
                    <a:pt x="114300" y="107633"/>
                  </a:moveTo>
                  <a:cubicBezTo>
                    <a:pt x="131445" y="107633"/>
                    <a:pt x="147638" y="108585"/>
                    <a:pt x="164783" y="113347"/>
                  </a:cubicBezTo>
                  <a:lnTo>
                    <a:pt x="164783" y="103822"/>
                  </a:lnTo>
                  <a:cubicBezTo>
                    <a:pt x="164783" y="69532"/>
                    <a:pt x="144780" y="52388"/>
                    <a:pt x="105728" y="52388"/>
                  </a:cubicBezTo>
                  <a:cubicBezTo>
                    <a:pt x="83820" y="52388"/>
                    <a:pt x="60008" y="57150"/>
                    <a:pt x="38100" y="67627"/>
                  </a:cubicBezTo>
                  <a:lnTo>
                    <a:pt x="24765" y="15240"/>
                  </a:lnTo>
                  <a:cubicBezTo>
                    <a:pt x="49530" y="5715"/>
                    <a:pt x="81915" y="0"/>
                    <a:pt x="112395" y="0"/>
                  </a:cubicBezTo>
                  <a:cubicBezTo>
                    <a:pt x="187643" y="0"/>
                    <a:pt x="225743" y="35242"/>
                    <a:pt x="225743" y="102870"/>
                  </a:cubicBezTo>
                  <a:lnTo>
                    <a:pt x="225743" y="273367"/>
                  </a:lnTo>
                  <a:lnTo>
                    <a:pt x="166688" y="273367"/>
                  </a:lnTo>
                  <a:lnTo>
                    <a:pt x="166688" y="244792"/>
                  </a:lnTo>
                  <a:lnTo>
                    <a:pt x="165735" y="244792"/>
                  </a:lnTo>
                  <a:cubicBezTo>
                    <a:pt x="142875" y="268605"/>
                    <a:pt x="119063" y="279083"/>
                    <a:pt x="87630" y="279083"/>
                  </a:cubicBezTo>
                  <a:cubicBezTo>
                    <a:pt x="34290" y="279083"/>
                    <a:pt x="0" y="245745"/>
                    <a:pt x="0" y="194310"/>
                  </a:cubicBezTo>
                  <a:cubicBezTo>
                    <a:pt x="0" y="138113"/>
                    <a:pt x="40005" y="107633"/>
                    <a:pt x="114300" y="107633"/>
                  </a:cubicBezTo>
                  <a:close/>
                  <a:moveTo>
                    <a:pt x="103822" y="232410"/>
                  </a:moveTo>
                  <a:cubicBezTo>
                    <a:pt x="126683" y="232410"/>
                    <a:pt x="147638" y="220980"/>
                    <a:pt x="164783" y="200025"/>
                  </a:cubicBezTo>
                  <a:lnTo>
                    <a:pt x="164783" y="153352"/>
                  </a:lnTo>
                  <a:cubicBezTo>
                    <a:pt x="150495" y="149542"/>
                    <a:pt x="135255" y="148590"/>
                    <a:pt x="120968" y="148590"/>
                  </a:cubicBezTo>
                  <a:cubicBezTo>
                    <a:pt x="81915" y="148590"/>
                    <a:pt x="59055" y="164783"/>
                    <a:pt x="59055" y="192405"/>
                  </a:cubicBezTo>
                  <a:cubicBezTo>
                    <a:pt x="60008" y="217170"/>
                    <a:pt x="77153" y="232410"/>
                    <a:pt x="103822" y="232410"/>
                  </a:cubicBezTo>
                  <a:close/>
                </a:path>
              </a:pathLst>
            </a:custGeom>
            <a:grpFill/>
            <a:ln w="9525" cap="flat">
              <a:noFill/>
              <a:prstDash val="solid"/>
              <a:miter/>
            </a:ln>
          </p:spPr>
          <p:txBody>
            <a:bodyPr rtlCol="0" anchor="ctr"/>
            <a:lstStyle/>
            <a:p>
              <a:endParaRPr lang="de-DE"/>
            </a:p>
          </p:txBody>
        </p:sp>
        <p:sp>
          <p:nvSpPr>
            <p:cNvPr id="188" name="Freihandform: Form 187"/>
            <p:cNvSpPr/>
            <p:nvPr/>
          </p:nvSpPr>
          <p:spPr>
            <a:xfrm>
              <a:off x="6299834" y="3097529"/>
              <a:ext cx="162877" cy="391477"/>
            </a:xfrm>
            <a:custGeom>
              <a:avLst/>
              <a:gdLst>
                <a:gd name="connsiteX0" fmla="*/ 162878 w 162877"/>
                <a:gd name="connsiteY0" fmla="*/ 58103 h 391477"/>
                <a:gd name="connsiteX1" fmla="*/ 135255 w 162877"/>
                <a:gd name="connsiteY1" fmla="*/ 52388 h 391477"/>
                <a:gd name="connsiteX2" fmla="*/ 101918 w 162877"/>
                <a:gd name="connsiteY2" fmla="*/ 89535 h 391477"/>
                <a:gd name="connsiteX3" fmla="*/ 101918 w 162877"/>
                <a:gd name="connsiteY3" fmla="*/ 125730 h 391477"/>
                <a:gd name="connsiteX4" fmla="*/ 155258 w 162877"/>
                <a:gd name="connsiteY4" fmla="*/ 125730 h 391477"/>
                <a:gd name="connsiteX5" fmla="*/ 155258 w 162877"/>
                <a:gd name="connsiteY5" fmla="*/ 177165 h 391477"/>
                <a:gd name="connsiteX6" fmla="*/ 102870 w 162877"/>
                <a:gd name="connsiteY6" fmla="*/ 177165 h 391477"/>
                <a:gd name="connsiteX7" fmla="*/ 102870 w 162877"/>
                <a:gd name="connsiteY7" fmla="*/ 391478 h 391477"/>
                <a:gd name="connsiteX8" fmla="*/ 40958 w 162877"/>
                <a:gd name="connsiteY8" fmla="*/ 391478 h 391477"/>
                <a:gd name="connsiteX9" fmla="*/ 40958 w 162877"/>
                <a:gd name="connsiteY9" fmla="*/ 177165 h 391477"/>
                <a:gd name="connsiteX10" fmla="*/ 0 w 162877"/>
                <a:gd name="connsiteY10" fmla="*/ 177165 h 391477"/>
                <a:gd name="connsiteX11" fmla="*/ 0 w 162877"/>
                <a:gd name="connsiteY11" fmla="*/ 126683 h 391477"/>
                <a:gd name="connsiteX12" fmla="*/ 40958 w 162877"/>
                <a:gd name="connsiteY12" fmla="*/ 126683 h 391477"/>
                <a:gd name="connsiteX13" fmla="*/ 40958 w 162877"/>
                <a:gd name="connsiteY13" fmla="*/ 88583 h 391477"/>
                <a:gd name="connsiteX14" fmla="*/ 125730 w 162877"/>
                <a:gd name="connsiteY14" fmla="*/ 0 h 391477"/>
                <a:gd name="connsiteX15" fmla="*/ 162878 w 162877"/>
                <a:gd name="connsiteY15" fmla="*/ 5715 h 391477"/>
                <a:gd name="connsiteX16" fmla="*/ 162878 w 162877"/>
                <a:gd name="connsiteY16" fmla="*/ 58103 h 391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2877" h="391477">
                  <a:moveTo>
                    <a:pt x="162878" y="58103"/>
                  </a:moveTo>
                  <a:cubicBezTo>
                    <a:pt x="154305" y="54293"/>
                    <a:pt x="144780" y="52388"/>
                    <a:pt x="135255" y="52388"/>
                  </a:cubicBezTo>
                  <a:cubicBezTo>
                    <a:pt x="111443" y="52388"/>
                    <a:pt x="101918" y="64770"/>
                    <a:pt x="101918" y="89535"/>
                  </a:cubicBezTo>
                  <a:lnTo>
                    <a:pt x="101918" y="125730"/>
                  </a:lnTo>
                  <a:lnTo>
                    <a:pt x="155258" y="125730"/>
                  </a:lnTo>
                  <a:lnTo>
                    <a:pt x="155258" y="177165"/>
                  </a:lnTo>
                  <a:lnTo>
                    <a:pt x="102870" y="177165"/>
                  </a:lnTo>
                  <a:lnTo>
                    <a:pt x="102870" y="391478"/>
                  </a:lnTo>
                  <a:lnTo>
                    <a:pt x="40958" y="391478"/>
                  </a:lnTo>
                  <a:lnTo>
                    <a:pt x="40958" y="177165"/>
                  </a:lnTo>
                  <a:lnTo>
                    <a:pt x="0" y="177165"/>
                  </a:lnTo>
                  <a:lnTo>
                    <a:pt x="0" y="126683"/>
                  </a:lnTo>
                  <a:lnTo>
                    <a:pt x="40958" y="126683"/>
                  </a:lnTo>
                  <a:lnTo>
                    <a:pt x="40958" y="88583"/>
                  </a:lnTo>
                  <a:cubicBezTo>
                    <a:pt x="40958" y="33338"/>
                    <a:pt x="65722" y="0"/>
                    <a:pt x="125730" y="0"/>
                  </a:cubicBezTo>
                  <a:cubicBezTo>
                    <a:pt x="139065" y="0"/>
                    <a:pt x="152400" y="1905"/>
                    <a:pt x="162878" y="5715"/>
                  </a:cubicBezTo>
                  <a:lnTo>
                    <a:pt x="162878" y="58103"/>
                  </a:lnTo>
                  <a:close/>
                </a:path>
              </a:pathLst>
            </a:custGeom>
            <a:grpFill/>
            <a:ln w="9525" cap="flat">
              <a:noFill/>
              <a:prstDash val="solid"/>
              <a:miter/>
            </a:ln>
          </p:spPr>
          <p:txBody>
            <a:bodyPr rtlCol="0" anchor="ctr"/>
            <a:lstStyle/>
            <a:p>
              <a:endParaRPr lang="de-DE"/>
            </a:p>
          </p:txBody>
        </p:sp>
        <p:sp>
          <p:nvSpPr>
            <p:cNvPr id="189" name="Freihandform: Form 188"/>
            <p:cNvSpPr/>
            <p:nvPr/>
          </p:nvSpPr>
          <p:spPr>
            <a:xfrm>
              <a:off x="6497002" y="3138487"/>
              <a:ext cx="165734" cy="358140"/>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7 w 165734"/>
                <a:gd name="connsiteY9" fmla="*/ 0 h 358140"/>
                <a:gd name="connsiteX10" fmla="*/ 101917 w 165734"/>
                <a:gd name="connsiteY10" fmla="*/ 86677 h 358140"/>
                <a:gd name="connsiteX11" fmla="*/ 165735 w 165734"/>
                <a:gd name="connsiteY11" fmla="*/ 86677 h 358140"/>
                <a:gd name="connsiteX12" fmla="*/ 165735 w 165734"/>
                <a:gd name="connsiteY12" fmla="*/ 138113 h 358140"/>
                <a:gd name="connsiteX13" fmla="*/ 101917 w 165734"/>
                <a:gd name="connsiteY13" fmla="*/ 138113 h 358140"/>
                <a:gd name="connsiteX14" fmla="*/ 101917 w 165734"/>
                <a:gd name="connsiteY14" fmla="*/ 269558 h 358140"/>
                <a:gd name="connsiteX15" fmla="*/ 130492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2"/>
                    <a:pt x="110490" y="304800"/>
                    <a:pt x="130492" y="304800"/>
                  </a:cubicBezTo>
                  <a:cubicBezTo>
                    <a:pt x="141922" y="303847"/>
                    <a:pt x="155257" y="300038"/>
                    <a:pt x="165735" y="295275"/>
                  </a:cubicBezTo>
                  <a:close/>
                </a:path>
              </a:pathLst>
            </a:custGeom>
            <a:grpFill/>
            <a:ln w="9525" cap="flat">
              <a:noFill/>
              <a:prstDash val="solid"/>
              <a:miter/>
            </a:ln>
          </p:spPr>
          <p:txBody>
            <a:bodyPr rtlCol="0" anchor="ctr"/>
            <a:lstStyle/>
            <a:p>
              <a:endParaRPr lang="de-DE"/>
            </a:p>
          </p:txBody>
        </p:sp>
        <p:sp>
          <p:nvSpPr>
            <p:cNvPr id="190" name="Freihandform: Form 189"/>
            <p:cNvSpPr/>
            <p:nvPr/>
          </p:nvSpPr>
          <p:spPr>
            <a:xfrm>
              <a:off x="6725601" y="3100387"/>
              <a:ext cx="61912" cy="389572"/>
            </a:xfrm>
            <a:custGeom>
              <a:avLst/>
              <a:gdLst>
                <a:gd name="connsiteX0" fmla="*/ 61913 w 61912"/>
                <a:gd name="connsiteY0" fmla="*/ 389572 h 389572"/>
                <a:gd name="connsiteX1" fmla="*/ 0 w 61912"/>
                <a:gd name="connsiteY1" fmla="*/ 389572 h 389572"/>
                <a:gd name="connsiteX2" fmla="*/ 0 w 61912"/>
                <a:gd name="connsiteY2" fmla="*/ 14288 h 389572"/>
                <a:gd name="connsiteX3" fmla="*/ 61913 w 61912"/>
                <a:gd name="connsiteY3" fmla="*/ 0 h 389572"/>
                <a:gd name="connsiteX4" fmla="*/ 61913 w 61912"/>
                <a:gd name="connsiteY4" fmla="*/ 389572 h 38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9572">
                  <a:moveTo>
                    <a:pt x="61913" y="389572"/>
                  </a:moveTo>
                  <a:lnTo>
                    <a:pt x="0" y="389572"/>
                  </a:lnTo>
                  <a:lnTo>
                    <a:pt x="0" y="14288"/>
                  </a:lnTo>
                  <a:lnTo>
                    <a:pt x="61913" y="0"/>
                  </a:lnTo>
                  <a:lnTo>
                    <a:pt x="61913" y="389572"/>
                  </a:lnTo>
                  <a:close/>
                </a:path>
              </a:pathLst>
            </a:custGeom>
            <a:grpFill/>
            <a:ln w="9525" cap="flat">
              <a:noFill/>
              <a:prstDash val="solid"/>
              <a:miter/>
            </a:ln>
          </p:spPr>
          <p:txBody>
            <a:bodyPr rtlCol="0" anchor="ctr"/>
            <a:lstStyle/>
            <a:p>
              <a:endParaRPr lang="de-DE"/>
            </a:p>
          </p:txBody>
        </p:sp>
        <p:sp>
          <p:nvSpPr>
            <p:cNvPr id="191" name="Freihandform: Form 190"/>
            <p:cNvSpPr/>
            <p:nvPr/>
          </p:nvSpPr>
          <p:spPr>
            <a:xfrm>
              <a:off x="6861809" y="3105149"/>
              <a:ext cx="79057" cy="384809"/>
            </a:xfrm>
            <a:custGeom>
              <a:avLst/>
              <a:gdLst>
                <a:gd name="connsiteX0" fmla="*/ 79057 w 79057"/>
                <a:gd name="connsiteY0" fmla="*/ 38100 h 384809"/>
                <a:gd name="connsiteX1" fmla="*/ 39052 w 79057"/>
                <a:gd name="connsiteY1" fmla="*/ 76200 h 384809"/>
                <a:gd name="connsiteX2" fmla="*/ 0 w 79057"/>
                <a:gd name="connsiteY2" fmla="*/ 38100 h 384809"/>
                <a:gd name="connsiteX3" fmla="*/ 39052 w 79057"/>
                <a:gd name="connsiteY3" fmla="*/ 0 h 384809"/>
                <a:gd name="connsiteX4" fmla="*/ 79057 w 79057"/>
                <a:gd name="connsiteY4" fmla="*/ 38100 h 384809"/>
                <a:gd name="connsiteX5" fmla="*/ 70485 w 79057"/>
                <a:gd name="connsiteY5" fmla="*/ 384810 h 384809"/>
                <a:gd name="connsiteX6" fmla="*/ 8572 w 79057"/>
                <a:gd name="connsiteY6" fmla="*/ 384810 h 384809"/>
                <a:gd name="connsiteX7" fmla="*/ 8572 w 79057"/>
                <a:gd name="connsiteY7" fmla="*/ 118110 h 384809"/>
                <a:gd name="connsiteX8" fmla="*/ 70485 w 79057"/>
                <a:gd name="connsiteY8" fmla="*/ 118110 h 384809"/>
                <a:gd name="connsiteX9" fmla="*/ 70485 w 79057"/>
                <a:gd name="connsiteY9" fmla="*/ 384810 h 38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09">
                  <a:moveTo>
                    <a:pt x="79057" y="38100"/>
                  </a:moveTo>
                  <a:cubicBezTo>
                    <a:pt x="79057" y="60008"/>
                    <a:pt x="60960" y="76200"/>
                    <a:pt x="39052" y="76200"/>
                  </a:cubicBezTo>
                  <a:cubicBezTo>
                    <a:pt x="17145" y="76200"/>
                    <a:pt x="0" y="60008"/>
                    <a:pt x="0" y="38100"/>
                  </a:cubicBezTo>
                  <a:cubicBezTo>
                    <a:pt x="0" y="16192"/>
                    <a:pt x="18097" y="0"/>
                    <a:pt x="39052" y="0"/>
                  </a:cubicBezTo>
                  <a:cubicBezTo>
                    <a:pt x="60960" y="0"/>
                    <a:pt x="79057" y="16192"/>
                    <a:pt x="79057" y="38100"/>
                  </a:cubicBezTo>
                  <a:close/>
                  <a:moveTo>
                    <a:pt x="70485" y="384810"/>
                  </a:moveTo>
                  <a:lnTo>
                    <a:pt x="8572" y="384810"/>
                  </a:lnTo>
                  <a:lnTo>
                    <a:pt x="8572"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92" name="Freihandform: Form 191"/>
            <p:cNvSpPr/>
            <p:nvPr/>
          </p:nvSpPr>
          <p:spPr>
            <a:xfrm>
              <a:off x="6998969" y="3216591"/>
              <a:ext cx="224790" cy="280035"/>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2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3" y="0"/>
                    <a:pt x="200978" y="15240"/>
                    <a:pt x="224790" y="45720"/>
                  </a:cubicBezTo>
                  <a:lnTo>
                    <a:pt x="181928" y="86678"/>
                  </a:lnTo>
                  <a:cubicBezTo>
                    <a:pt x="166688" y="66675"/>
                    <a:pt x="149543" y="57150"/>
                    <a:pt x="128588" y="57150"/>
                  </a:cubicBezTo>
                  <a:cubicBezTo>
                    <a:pt x="89535" y="57150"/>
                    <a:pt x="62865" y="89535"/>
                    <a:pt x="62865" y="140017"/>
                  </a:cubicBezTo>
                  <a:cubicBezTo>
                    <a:pt x="62865" y="189548"/>
                    <a:pt x="89535" y="222885"/>
                    <a:pt x="128588" y="222885"/>
                  </a:cubicBezTo>
                  <a:cubicBezTo>
                    <a:pt x="149543" y="222885"/>
                    <a:pt x="166688" y="213360"/>
                    <a:pt x="183832" y="193358"/>
                  </a:cubicBezTo>
                  <a:lnTo>
                    <a:pt x="222885" y="237173"/>
                  </a:lnTo>
                  <a:close/>
                </a:path>
              </a:pathLst>
            </a:custGeom>
            <a:grpFill/>
            <a:ln w="9525" cap="flat">
              <a:noFill/>
              <a:prstDash val="solid"/>
              <a:miter/>
            </a:ln>
          </p:spPr>
          <p:txBody>
            <a:bodyPr rtlCol="0" anchor="ctr"/>
            <a:lstStyle/>
            <a:p>
              <a:endParaRPr lang="de-DE"/>
            </a:p>
          </p:txBody>
        </p:sp>
        <p:sp>
          <p:nvSpPr>
            <p:cNvPr id="193" name="Freihandform: Form 192"/>
            <p:cNvSpPr/>
            <p:nvPr/>
          </p:nvSpPr>
          <p:spPr>
            <a:xfrm>
              <a:off x="7277099" y="3101339"/>
              <a:ext cx="229552" cy="389572"/>
            </a:xfrm>
            <a:custGeom>
              <a:avLst/>
              <a:gdLst>
                <a:gd name="connsiteX0" fmla="*/ 229552 w 229552"/>
                <a:gd name="connsiteY0" fmla="*/ 388620 h 389572"/>
                <a:gd name="connsiteX1" fmla="*/ 166688 w 229552"/>
                <a:gd name="connsiteY1" fmla="*/ 388620 h 389572"/>
                <a:gd name="connsiteX2" fmla="*/ 166688 w 229552"/>
                <a:gd name="connsiteY2" fmla="*/ 236220 h 389572"/>
                <a:gd name="connsiteX3" fmla="*/ 117157 w 229552"/>
                <a:gd name="connsiteY3" fmla="*/ 171450 h 389572"/>
                <a:gd name="connsiteX4" fmla="*/ 61913 w 229552"/>
                <a:gd name="connsiteY4" fmla="*/ 236220 h 389572"/>
                <a:gd name="connsiteX5" fmla="*/ 61913 w 229552"/>
                <a:gd name="connsiteY5" fmla="*/ 389573 h 389572"/>
                <a:gd name="connsiteX6" fmla="*/ 0 w 229552"/>
                <a:gd name="connsiteY6" fmla="*/ 389573 h 389572"/>
                <a:gd name="connsiteX7" fmla="*/ 0 w 229552"/>
                <a:gd name="connsiteY7" fmla="*/ 15240 h 389572"/>
                <a:gd name="connsiteX8" fmla="*/ 61913 w 229552"/>
                <a:gd name="connsiteY8" fmla="*/ 0 h 389572"/>
                <a:gd name="connsiteX9" fmla="*/ 61913 w 229552"/>
                <a:gd name="connsiteY9" fmla="*/ 155258 h 389572"/>
                <a:gd name="connsiteX10" fmla="*/ 62865 w 229552"/>
                <a:gd name="connsiteY10" fmla="*/ 155258 h 389572"/>
                <a:gd name="connsiteX11" fmla="*/ 140970 w 229552"/>
                <a:gd name="connsiteY11" fmla="*/ 116205 h 389572"/>
                <a:gd name="connsiteX12" fmla="*/ 228600 w 229552"/>
                <a:gd name="connsiteY12" fmla="*/ 223838 h 389572"/>
                <a:gd name="connsiteX13" fmla="*/ 228600 w 229552"/>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389572">
                  <a:moveTo>
                    <a:pt x="229552" y="388620"/>
                  </a:moveTo>
                  <a:lnTo>
                    <a:pt x="166688" y="388620"/>
                  </a:lnTo>
                  <a:lnTo>
                    <a:pt x="166688" y="236220"/>
                  </a:lnTo>
                  <a:cubicBezTo>
                    <a:pt x="166688" y="197168"/>
                    <a:pt x="154305" y="171450"/>
                    <a:pt x="117157"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7" y="116205"/>
                    <a:pt x="140970" y="116205"/>
                  </a:cubicBezTo>
                  <a:cubicBezTo>
                    <a:pt x="202882" y="116205"/>
                    <a:pt x="228600" y="161925"/>
                    <a:pt x="228600" y="223838"/>
                  </a:cubicBezTo>
                  <a:lnTo>
                    <a:pt x="228600" y="388620"/>
                  </a:lnTo>
                  <a:close/>
                </a:path>
              </a:pathLst>
            </a:custGeom>
            <a:grpFill/>
            <a:ln w="9525" cap="flat">
              <a:noFill/>
              <a:prstDash val="solid"/>
              <a:miter/>
            </a:ln>
          </p:spPr>
          <p:txBody>
            <a:bodyPr rtlCol="0" anchor="ctr"/>
            <a:lstStyle/>
            <a:p>
              <a:endParaRPr lang="de-DE"/>
            </a:p>
          </p:txBody>
        </p:sp>
        <p:sp>
          <p:nvSpPr>
            <p:cNvPr id="194" name="Freihandform: Form 193"/>
            <p:cNvSpPr/>
            <p:nvPr/>
          </p:nvSpPr>
          <p:spPr>
            <a:xfrm>
              <a:off x="7571422" y="3217544"/>
              <a:ext cx="242887" cy="279082"/>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2 w 242887"/>
                <a:gd name="connsiteY8" fmla="*/ 235267 h 279082"/>
                <a:gd name="connsiteX9" fmla="*/ 132397 w 242887"/>
                <a:gd name="connsiteY9" fmla="*/ 279083 h 279082"/>
                <a:gd name="connsiteX10" fmla="*/ 62865 w 242887"/>
                <a:gd name="connsiteY10" fmla="*/ 115252 h 279082"/>
                <a:gd name="connsiteX11" fmla="*/ 183832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7"/>
                    <a:pt x="241935" y="153352"/>
                    <a:pt x="241935" y="160972"/>
                  </a:cubicBezTo>
                  <a:lnTo>
                    <a:pt x="62865" y="160972"/>
                  </a:lnTo>
                  <a:cubicBezTo>
                    <a:pt x="69532" y="201930"/>
                    <a:pt x="94297" y="225742"/>
                    <a:pt x="132397" y="225742"/>
                  </a:cubicBezTo>
                  <a:cubicBezTo>
                    <a:pt x="157163" y="225742"/>
                    <a:pt x="177165" y="216217"/>
                    <a:pt x="198120" y="194310"/>
                  </a:cubicBezTo>
                  <a:lnTo>
                    <a:pt x="237172" y="235267"/>
                  </a:lnTo>
                  <a:cubicBezTo>
                    <a:pt x="206692" y="264795"/>
                    <a:pt x="172402" y="279083"/>
                    <a:pt x="132397" y="279083"/>
                  </a:cubicBezTo>
                  <a:close/>
                  <a:moveTo>
                    <a:pt x="62865" y="115252"/>
                  </a:moveTo>
                  <a:lnTo>
                    <a:pt x="183832" y="115252"/>
                  </a:lnTo>
                  <a:cubicBezTo>
                    <a:pt x="180975" y="74295"/>
                    <a:pt x="160020" y="50482"/>
                    <a:pt x="124777" y="50482"/>
                  </a:cubicBezTo>
                  <a:cubicBezTo>
                    <a:pt x="89535" y="50482"/>
                    <a:pt x="67627" y="74295"/>
                    <a:pt x="62865" y="115252"/>
                  </a:cubicBezTo>
                  <a:close/>
                </a:path>
              </a:pathLst>
            </a:custGeom>
            <a:grpFill/>
            <a:ln w="9525" cap="flat">
              <a:noFill/>
              <a:prstDash val="solid"/>
              <a:miter/>
            </a:ln>
          </p:spPr>
          <p:txBody>
            <a:bodyPr rtlCol="0" anchor="ctr"/>
            <a:lstStyle/>
            <a:p>
              <a:endParaRPr lang="de-DE"/>
            </a:p>
          </p:txBody>
        </p:sp>
        <p:sp>
          <p:nvSpPr>
            <p:cNvPr id="195" name="Freihandform: Form 194"/>
            <p:cNvSpPr/>
            <p:nvPr/>
          </p:nvSpPr>
          <p:spPr>
            <a:xfrm>
              <a:off x="8041956" y="3122294"/>
              <a:ext cx="231457" cy="368617"/>
            </a:xfrm>
            <a:custGeom>
              <a:avLst/>
              <a:gdLst>
                <a:gd name="connsiteX0" fmla="*/ 231457 w 231457"/>
                <a:gd name="connsiteY0" fmla="*/ 60007 h 368617"/>
                <a:gd name="connsiteX1" fmla="*/ 65723 w 231457"/>
                <a:gd name="connsiteY1" fmla="*/ 60007 h 368617"/>
                <a:gd name="connsiteX2" fmla="*/ 65723 w 231457"/>
                <a:gd name="connsiteY2" fmla="*/ 151447 h 368617"/>
                <a:gd name="connsiteX3" fmla="*/ 189548 w 231457"/>
                <a:gd name="connsiteY3" fmla="*/ 151447 h 368617"/>
                <a:gd name="connsiteX4" fmla="*/ 189548 w 231457"/>
                <a:gd name="connsiteY4" fmla="*/ 211455 h 368617"/>
                <a:gd name="connsiteX5" fmla="*/ 65723 w 231457"/>
                <a:gd name="connsiteY5" fmla="*/ 211455 h 368617"/>
                <a:gd name="connsiteX6" fmla="*/ 65723 w 231457"/>
                <a:gd name="connsiteY6" fmla="*/ 368617 h 368617"/>
                <a:gd name="connsiteX7" fmla="*/ 0 w 231457"/>
                <a:gd name="connsiteY7" fmla="*/ 368617 h 368617"/>
                <a:gd name="connsiteX8" fmla="*/ 0 w 231457"/>
                <a:gd name="connsiteY8" fmla="*/ 0 h 368617"/>
                <a:gd name="connsiteX9" fmla="*/ 231457 w 231457"/>
                <a:gd name="connsiteY9" fmla="*/ 0 h 368617"/>
                <a:gd name="connsiteX10" fmla="*/ 231457 w 231457"/>
                <a:gd name="connsiteY10" fmla="*/ 60007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1457" h="368617">
                  <a:moveTo>
                    <a:pt x="231457" y="60007"/>
                  </a:moveTo>
                  <a:lnTo>
                    <a:pt x="65723" y="60007"/>
                  </a:lnTo>
                  <a:lnTo>
                    <a:pt x="65723" y="151447"/>
                  </a:lnTo>
                  <a:lnTo>
                    <a:pt x="189548" y="151447"/>
                  </a:lnTo>
                  <a:lnTo>
                    <a:pt x="189548" y="211455"/>
                  </a:lnTo>
                  <a:lnTo>
                    <a:pt x="65723" y="211455"/>
                  </a:lnTo>
                  <a:lnTo>
                    <a:pt x="65723" y="368617"/>
                  </a:lnTo>
                  <a:lnTo>
                    <a:pt x="0" y="368617"/>
                  </a:lnTo>
                  <a:lnTo>
                    <a:pt x="0" y="0"/>
                  </a:lnTo>
                  <a:lnTo>
                    <a:pt x="231457" y="0"/>
                  </a:lnTo>
                  <a:lnTo>
                    <a:pt x="231457" y="60007"/>
                  </a:lnTo>
                  <a:close/>
                </a:path>
              </a:pathLst>
            </a:custGeom>
            <a:grpFill/>
            <a:ln w="9525" cap="flat">
              <a:noFill/>
              <a:prstDash val="solid"/>
              <a:miter/>
            </a:ln>
          </p:spPr>
          <p:txBody>
            <a:bodyPr rtlCol="0" anchor="ctr"/>
            <a:lstStyle/>
            <a:p>
              <a:endParaRPr lang="de-DE"/>
            </a:p>
          </p:txBody>
        </p:sp>
        <p:sp>
          <p:nvSpPr>
            <p:cNvPr id="196" name="Freihandform: Form 195"/>
            <p:cNvSpPr/>
            <p:nvPr/>
          </p:nvSpPr>
          <p:spPr>
            <a:xfrm>
              <a:off x="8285780" y="3217544"/>
              <a:ext cx="225758" cy="279082"/>
            </a:xfrm>
            <a:custGeom>
              <a:avLst/>
              <a:gdLst>
                <a:gd name="connsiteX0" fmla="*/ 114317 w 225758"/>
                <a:gd name="connsiteY0" fmla="*/ 107633 h 279082"/>
                <a:gd name="connsiteX1" fmla="*/ 164799 w 225758"/>
                <a:gd name="connsiteY1" fmla="*/ 113347 h 279082"/>
                <a:gd name="connsiteX2" fmla="*/ 164799 w 225758"/>
                <a:gd name="connsiteY2" fmla="*/ 103822 h 279082"/>
                <a:gd name="connsiteX3" fmla="*/ 105744 w 225758"/>
                <a:gd name="connsiteY3" fmla="*/ 52388 h 279082"/>
                <a:gd name="connsiteX4" fmla="*/ 38117 w 225758"/>
                <a:gd name="connsiteY4" fmla="*/ 67627 h 279082"/>
                <a:gd name="connsiteX5" fmla="*/ 24781 w 225758"/>
                <a:gd name="connsiteY5" fmla="*/ 15240 h 279082"/>
                <a:gd name="connsiteX6" fmla="*/ 112412 w 225758"/>
                <a:gd name="connsiteY6" fmla="*/ 0 h 279082"/>
                <a:gd name="connsiteX7" fmla="*/ 225759 w 225758"/>
                <a:gd name="connsiteY7" fmla="*/ 102870 h 279082"/>
                <a:gd name="connsiteX8" fmla="*/ 225759 w 225758"/>
                <a:gd name="connsiteY8" fmla="*/ 273367 h 279082"/>
                <a:gd name="connsiteX9" fmla="*/ 166704 w 225758"/>
                <a:gd name="connsiteY9" fmla="*/ 273367 h 279082"/>
                <a:gd name="connsiteX10" fmla="*/ 166704 w 225758"/>
                <a:gd name="connsiteY10" fmla="*/ 244792 h 279082"/>
                <a:gd name="connsiteX11" fmla="*/ 165751 w 225758"/>
                <a:gd name="connsiteY11" fmla="*/ 244792 h 279082"/>
                <a:gd name="connsiteX12" fmla="*/ 87646 w 225758"/>
                <a:gd name="connsiteY12" fmla="*/ 279083 h 279082"/>
                <a:gd name="connsiteX13" fmla="*/ 17 w 225758"/>
                <a:gd name="connsiteY13" fmla="*/ 194310 h 279082"/>
                <a:gd name="connsiteX14" fmla="*/ 114317 w 225758"/>
                <a:gd name="connsiteY14" fmla="*/ 107633 h 279082"/>
                <a:gd name="connsiteX15" fmla="*/ 103839 w 225758"/>
                <a:gd name="connsiteY15" fmla="*/ 232410 h 279082"/>
                <a:gd name="connsiteX16" fmla="*/ 164799 w 225758"/>
                <a:gd name="connsiteY16" fmla="*/ 200025 h 279082"/>
                <a:gd name="connsiteX17" fmla="*/ 164799 w 225758"/>
                <a:gd name="connsiteY17" fmla="*/ 153352 h 279082"/>
                <a:gd name="connsiteX18" fmla="*/ 120984 w 225758"/>
                <a:gd name="connsiteY18" fmla="*/ 148590 h 279082"/>
                <a:gd name="connsiteX19" fmla="*/ 59071 w 225758"/>
                <a:gd name="connsiteY19" fmla="*/ 192405 h 279082"/>
                <a:gd name="connsiteX20" fmla="*/ 103839 w 225758"/>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58" h="279082">
                  <a:moveTo>
                    <a:pt x="114317" y="107633"/>
                  </a:moveTo>
                  <a:cubicBezTo>
                    <a:pt x="131462" y="107633"/>
                    <a:pt x="147654" y="108585"/>
                    <a:pt x="164799" y="113347"/>
                  </a:cubicBezTo>
                  <a:lnTo>
                    <a:pt x="164799" y="103822"/>
                  </a:lnTo>
                  <a:cubicBezTo>
                    <a:pt x="164799" y="69532"/>
                    <a:pt x="144796" y="52388"/>
                    <a:pt x="105744" y="52388"/>
                  </a:cubicBezTo>
                  <a:cubicBezTo>
                    <a:pt x="83837" y="52388"/>
                    <a:pt x="60024" y="57150"/>
                    <a:pt x="38117" y="67627"/>
                  </a:cubicBezTo>
                  <a:lnTo>
                    <a:pt x="24781" y="15240"/>
                  </a:lnTo>
                  <a:cubicBezTo>
                    <a:pt x="49546" y="5715"/>
                    <a:pt x="81931" y="0"/>
                    <a:pt x="112412" y="0"/>
                  </a:cubicBezTo>
                  <a:cubicBezTo>
                    <a:pt x="187659" y="0"/>
                    <a:pt x="225759" y="35242"/>
                    <a:pt x="225759" y="102870"/>
                  </a:cubicBezTo>
                  <a:lnTo>
                    <a:pt x="225759" y="273367"/>
                  </a:lnTo>
                  <a:lnTo>
                    <a:pt x="166704" y="273367"/>
                  </a:lnTo>
                  <a:lnTo>
                    <a:pt x="166704" y="244792"/>
                  </a:lnTo>
                  <a:lnTo>
                    <a:pt x="165751" y="244792"/>
                  </a:lnTo>
                  <a:cubicBezTo>
                    <a:pt x="142892" y="268605"/>
                    <a:pt x="119079" y="279083"/>
                    <a:pt x="87646" y="279083"/>
                  </a:cubicBezTo>
                  <a:cubicBezTo>
                    <a:pt x="34306" y="279083"/>
                    <a:pt x="17" y="245745"/>
                    <a:pt x="17" y="194310"/>
                  </a:cubicBezTo>
                  <a:cubicBezTo>
                    <a:pt x="-936" y="138113"/>
                    <a:pt x="39069" y="107633"/>
                    <a:pt x="114317" y="107633"/>
                  </a:cubicBezTo>
                  <a:close/>
                  <a:moveTo>
                    <a:pt x="103839" y="232410"/>
                  </a:moveTo>
                  <a:cubicBezTo>
                    <a:pt x="126699" y="232410"/>
                    <a:pt x="147654" y="220980"/>
                    <a:pt x="164799" y="200025"/>
                  </a:cubicBezTo>
                  <a:lnTo>
                    <a:pt x="164799" y="153352"/>
                  </a:lnTo>
                  <a:cubicBezTo>
                    <a:pt x="150512" y="149542"/>
                    <a:pt x="135271" y="148590"/>
                    <a:pt x="120984" y="148590"/>
                  </a:cubicBezTo>
                  <a:cubicBezTo>
                    <a:pt x="81931" y="148590"/>
                    <a:pt x="59071" y="164783"/>
                    <a:pt x="59071" y="192405"/>
                  </a:cubicBezTo>
                  <a:cubicBezTo>
                    <a:pt x="59071" y="217170"/>
                    <a:pt x="76217" y="232410"/>
                    <a:pt x="103839" y="232410"/>
                  </a:cubicBezTo>
                  <a:close/>
                </a:path>
              </a:pathLst>
            </a:custGeom>
            <a:grpFill/>
            <a:ln w="9525" cap="flat">
              <a:noFill/>
              <a:prstDash val="solid"/>
              <a:miter/>
            </a:ln>
          </p:spPr>
          <p:txBody>
            <a:bodyPr rtlCol="0" anchor="ctr"/>
            <a:lstStyle/>
            <a:p>
              <a:endParaRPr lang="de-DE"/>
            </a:p>
          </p:txBody>
        </p:sp>
        <p:sp>
          <p:nvSpPr>
            <p:cNvPr id="197" name="Freihandform: Form 196"/>
            <p:cNvSpPr/>
            <p:nvPr/>
          </p:nvSpPr>
          <p:spPr>
            <a:xfrm>
              <a:off x="8590597" y="3101339"/>
              <a:ext cx="234314" cy="389572"/>
            </a:xfrm>
            <a:custGeom>
              <a:avLst/>
              <a:gdLst>
                <a:gd name="connsiteX0" fmla="*/ 0 w 234314"/>
                <a:gd name="connsiteY0" fmla="*/ 15240 h 389572"/>
                <a:gd name="connsiteX1" fmla="*/ 61913 w 234314"/>
                <a:gd name="connsiteY1" fmla="*/ 0 h 389572"/>
                <a:gd name="connsiteX2" fmla="*/ 61913 w 234314"/>
                <a:gd name="connsiteY2" fmla="*/ 234315 h 389572"/>
                <a:gd name="connsiteX3" fmla="*/ 62865 w 234314"/>
                <a:gd name="connsiteY3" fmla="*/ 234315 h 389572"/>
                <a:gd name="connsiteX4" fmla="*/ 150495 w 234314"/>
                <a:gd name="connsiteY4" fmla="*/ 122873 h 389572"/>
                <a:gd name="connsiteX5" fmla="*/ 224790 w 234314"/>
                <a:gd name="connsiteY5" fmla="*/ 122873 h 389572"/>
                <a:gd name="connsiteX6" fmla="*/ 137160 w 234314"/>
                <a:gd name="connsiteY6" fmla="*/ 227648 h 389572"/>
                <a:gd name="connsiteX7" fmla="*/ 234315 w 234314"/>
                <a:gd name="connsiteY7" fmla="*/ 389573 h 389572"/>
                <a:gd name="connsiteX8" fmla="*/ 160020 w 234314"/>
                <a:gd name="connsiteY8" fmla="*/ 389573 h 389572"/>
                <a:gd name="connsiteX9" fmla="*/ 93345 w 234314"/>
                <a:gd name="connsiteY9" fmla="*/ 274320 h 389572"/>
                <a:gd name="connsiteX10" fmla="*/ 62865 w 234314"/>
                <a:gd name="connsiteY10" fmla="*/ 308610 h 389572"/>
                <a:gd name="connsiteX11" fmla="*/ 62865 w 234314"/>
                <a:gd name="connsiteY11" fmla="*/ 389573 h 389572"/>
                <a:gd name="connsiteX12" fmla="*/ 952 w 234314"/>
                <a:gd name="connsiteY12" fmla="*/ 389573 h 389572"/>
                <a:gd name="connsiteX13" fmla="*/ 952 w 234314"/>
                <a:gd name="connsiteY13" fmla="*/ 1524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4314" h="389572">
                  <a:moveTo>
                    <a:pt x="0" y="15240"/>
                  </a:moveTo>
                  <a:lnTo>
                    <a:pt x="61913" y="0"/>
                  </a:lnTo>
                  <a:lnTo>
                    <a:pt x="61913" y="234315"/>
                  </a:lnTo>
                  <a:lnTo>
                    <a:pt x="62865" y="234315"/>
                  </a:lnTo>
                  <a:lnTo>
                    <a:pt x="150495" y="122873"/>
                  </a:lnTo>
                  <a:lnTo>
                    <a:pt x="224790" y="122873"/>
                  </a:lnTo>
                  <a:lnTo>
                    <a:pt x="137160" y="227648"/>
                  </a:lnTo>
                  <a:lnTo>
                    <a:pt x="234315" y="389573"/>
                  </a:lnTo>
                  <a:lnTo>
                    <a:pt x="160020" y="389573"/>
                  </a:lnTo>
                  <a:lnTo>
                    <a:pt x="93345" y="274320"/>
                  </a:lnTo>
                  <a:lnTo>
                    <a:pt x="62865" y="308610"/>
                  </a:lnTo>
                  <a:lnTo>
                    <a:pt x="62865" y="389573"/>
                  </a:lnTo>
                  <a:lnTo>
                    <a:pt x="952" y="389573"/>
                  </a:lnTo>
                  <a:lnTo>
                    <a:pt x="952" y="15240"/>
                  </a:lnTo>
                  <a:close/>
                </a:path>
              </a:pathLst>
            </a:custGeom>
            <a:grpFill/>
            <a:ln w="9525" cap="flat">
              <a:noFill/>
              <a:prstDash val="solid"/>
              <a:miter/>
            </a:ln>
          </p:spPr>
          <p:txBody>
            <a:bodyPr rtlCol="0" anchor="ctr"/>
            <a:lstStyle/>
            <a:p>
              <a:endParaRPr lang="de-DE"/>
            </a:p>
          </p:txBody>
        </p:sp>
        <p:sp>
          <p:nvSpPr>
            <p:cNvPr id="198" name="Freihandform: Form 197"/>
            <p:cNvSpPr/>
            <p:nvPr/>
          </p:nvSpPr>
          <p:spPr>
            <a:xfrm>
              <a:off x="8870631" y="3224212"/>
              <a:ext cx="229552" cy="273367"/>
            </a:xfrm>
            <a:custGeom>
              <a:avLst/>
              <a:gdLst>
                <a:gd name="connsiteX0" fmla="*/ 62865 w 229552"/>
                <a:gd name="connsiteY0" fmla="*/ 160020 h 273367"/>
                <a:gd name="connsiteX1" fmla="*/ 116205 w 229552"/>
                <a:gd name="connsiteY1" fmla="*/ 216217 h 273367"/>
                <a:gd name="connsiteX2" fmla="*/ 167640 w 229552"/>
                <a:gd name="connsiteY2" fmla="*/ 160020 h 273367"/>
                <a:gd name="connsiteX3" fmla="*/ 167640 w 229552"/>
                <a:gd name="connsiteY3" fmla="*/ 0 h 273367"/>
                <a:gd name="connsiteX4" fmla="*/ 229553 w 229552"/>
                <a:gd name="connsiteY4" fmla="*/ 0 h 273367"/>
                <a:gd name="connsiteX5" fmla="*/ 229553 w 229552"/>
                <a:gd name="connsiteY5" fmla="*/ 161925 h 273367"/>
                <a:gd name="connsiteX6" fmla="*/ 117157 w 229552"/>
                <a:gd name="connsiteY6" fmla="*/ 273367 h 273367"/>
                <a:gd name="connsiteX7" fmla="*/ 0 w 229552"/>
                <a:gd name="connsiteY7" fmla="*/ 162878 h 273367"/>
                <a:gd name="connsiteX8" fmla="*/ 0 w 229552"/>
                <a:gd name="connsiteY8" fmla="*/ 952 h 273367"/>
                <a:gd name="connsiteX9" fmla="*/ 61913 w 229552"/>
                <a:gd name="connsiteY9" fmla="*/ 952 h 273367"/>
                <a:gd name="connsiteX10" fmla="*/ 61913 w 229552"/>
                <a:gd name="connsiteY10" fmla="*/ 160020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552" h="273367">
                  <a:moveTo>
                    <a:pt x="62865" y="160020"/>
                  </a:moveTo>
                  <a:cubicBezTo>
                    <a:pt x="62865" y="196215"/>
                    <a:pt x="80963" y="216217"/>
                    <a:pt x="116205" y="216217"/>
                  </a:cubicBezTo>
                  <a:cubicBezTo>
                    <a:pt x="150495" y="216217"/>
                    <a:pt x="167640" y="197167"/>
                    <a:pt x="167640" y="160020"/>
                  </a:cubicBezTo>
                  <a:lnTo>
                    <a:pt x="167640" y="0"/>
                  </a:lnTo>
                  <a:lnTo>
                    <a:pt x="229553" y="0"/>
                  </a:lnTo>
                  <a:lnTo>
                    <a:pt x="229553" y="161925"/>
                  </a:lnTo>
                  <a:cubicBezTo>
                    <a:pt x="229553" y="232410"/>
                    <a:pt x="190500" y="273367"/>
                    <a:pt x="117157" y="273367"/>
                  </a:cubicBezTo>
                  <a:cubicBezTo>
                    <a:pt x="44768" y="273367"/>
                    <a:pt x="0" y="232410"/>
                    <a:pt x="0" y="162878"/>
                  </a:cubicBezTo>
                  <a:lnTo>
                    <a:pt x="0" y="952"/>
                  </a:lnTo>
                  <a:lnTo>
                    <a:pt x="61913" y="952"/>
                  </a:lnTo>
                  <a:lnTo>
                    <a:pt x="61913" y="160020"/>
                  </a:lnTo>
                  <a:close/>
                </a:path>
              </a:pathLst>
            </a:custGeom>
            <a:grpFill/>
            <a:ln w="9525" cap="flat">
              <a:noFill/>
              <a:prstDash val="solid"/>
              <a:miter/>
            </a:ln>
          </p:spPr>
          <p:txBody>
            <a:bodyPr rtlCol="0" anchor="ctr"/>
            <a:lstStyle/>
            <a:p>
              <a:endParaRPr lang="de-DE"/>
            </a:p>
          </p:txBody>
        </p:sp>
        <p:sp>
          <p:nvSpPr>
            <p:cNvPr id="199" name="Freihandform: Form 198"/>
            <p:cNvSpPr/>
            <p:nvPr/>
          </p:nvSpPr>
          <p:spPr>
            <a:xfrm>
              <a:off x="9180194" y="3100387"/>
              <a:ext cx="61912" cy="389572"/>
            </a:xfrm>
            <a:custGeom>
              <a:avLst/>
              <a:gdLst>
                <a:gd name="connsiteX0" fmla="*/ 61913 w 61912"/>
                <a:gd name="connsiteY0" fmla="*/ 389572 h 389572"/>
                <a:gd name="connsiteX1" fmla="*/ 0 w 61912"/>
                <a:gd name="connsiteY1" fmla="*/ 389572 h 389572"/>
                <a:gd name="connsiteX2" fmla="*/ 0 w 61912"/>
                <a:gd name="connsiteY2" fmla="*/ 14288 h 389572"/>
                <a:gd name="connsiteX3" fmla="*/ 61913 w 61912"/>
                <a:gd name="connsiteY3" fmla="*/ 0 h 389572"/>
                <a:gd name="connsiteX4" fmla="*/ 61913 w 61912"/>
                <a:gd name="connsiteY4" fmla="*/ 389572 h 38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9572">
                  <a:moveTo>
                    <a:pt x="61913" y="389572"/>
                  </a:moveTo>
                  <a:lnTo>
                    <a:pt x="0" y="389572"/>
                  </a:lnTo>
                  <a:lnTo>
                    <a:pt x="0" y="14288"/>
                  </a:lnTo>
                  <a:lnTo>
                    <a:pt x="61913" y="0"/>
                  </a:lnTo>
                  <a:lnTo>
                    <a:pt x="61913" y="389572"/>
                  </a:lnTo>
                  <a:close/>
                </a:path>
              </a:pathLst>
            </a:custGeom>
            <a:grpFill/>
            <a:ln w="9525" cap="flat">
              <a:noFill/>
              <a:prstDash val="solid"/>
              <a:miter/>
            </a:ln>
          </p:spPr>
          <p:txBody>
            <a:bodyPr rtlCol="0" anchor="ctr"/>
            <a:lstStyle/>
            <a:p>
              <a:endParaRPr lang="de-DE"/>
            </a:p>
          </p:txBody>
        </p:sp>
        <p:sp>
          <p:nvSpPr>
            <p:cNvPr id="200" name="Freihandform: Form 199"/>
            <p:cNvSpPr/>
            <p:nvPr/>
          </p:nvSpPr>
          <p:spPr>
            <a:xfrm>
              <a:off x="9297351" y="3138487"/>
              <a:ext cx="165735" cy="358140"/>
            </a:xfrm>
            <a:custGeom>
              <a:avLst/>
              <a:gdLst>
                <a:gd name="connsiteX0" fmla="*/ 165735 w 165735"/>
                <a:gd name="connsiteY0" fmla="*/ 295275 h 358140"/>
                <a:gd name="connsiteX1" fmla="*/ 165735 w 165735"/>
                <a:gd name="connsiteY1" fmla="*/ 348615 h 358140"/>
                <a:gd name="connsiteX2" fmla="*/ 113348 w 165735"/>
                <a:gd name="connsiteY2" fmla="*/ 358140 h 358140"/>
                <a:gd name="connsiteX3" fmla="*/ 40958 w 165735"/>
                <a:gd name="connsiteY3" fmla="*/ 282892 h 358140"/>
                <a:gd name="connsiteX4" fmla="*/ 40958 w 165735"/>
                <a:gd name="connsiteY4" fmla="*/ 137160 h 358140"/>
                <a:gd name="connsiteX5" fmla="*/ 0 w 165735"/>
                <a:gd name="connsiteY5" fmla="*/ 137160 h 358140"/>
                <a:gd name="connsiteX6" fmla="*/ 0 w 165735"/>
                <a:gd name="connsiteY6" fmla="*/ 85725 h 358140"/>
                <a:gd name="connsiteX7" fmla="*/ 40005 w 165735"/>
                <a:gd name="connsiteY7" fmla="*/ 85725 h 358140"/>
                <a:gd name="connsiteX8" fmla="*/ 40005 w 165735"/>
                <a:gd name="connsiteY8" fmla="*/ 13335 h 358140"/>
                <a:gd name="connsiteX9" fmla="*/ 101918 w 165735"/>
                <a:gd name="connsiteY9" fmla="*/ 0 h 358140"/>
                <a:gd name="connsiteX10" fmla="*/ 101918 w 165735"/>
                <a:gd name="connsiteY10" fmla="*/ 86677 h 358140"/>
                <a:gd name="connsiteX11" fmla="*/ 165735 w 165735"/>
                <a:gd name="connsiteY11" fmla="*/ 86677 h 358140"/>
                <a:gd name="connsiteX12" fmla="*/ 165735 w 165735"/>
                <a:gd name="connsiteY12" fmla="*/ 138113 h 358140"/>
                <a:gd name="connsiteX13" fmla="*/ 101918 w 165735"/>
                <a:gd name="connsiteY13" fmla="*/ 138113 h 358140"/>
                <a:gd name="connsiteX14" fmla="*/ 101918 w 165735"/>
                <a:gd name="connsiteY14" fmla="*/ 269558 h 358140"/>
                <a:gd name="connsiteX15" fmla="*/ 130493 w 165735"/>
                <a:gd name="connsiteY15" fmla="*/ 304800 h 358140"/>
                <a:gd name="connsiteX16" fmla="*/ 165735 w 165735"/>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5" h="358140">
                  <a:moveTo>
                    <a:pt x="165735" y="295275"/>
                  </a:moveTo>
                  <a:lnTo>
                    <a:pt x="165735" y="348615"/>
                  </a:lnTo>
                  <a:cubicBezTo>
                    <a:pt x="152400" y="355283"/>
                    <a:pt x="131445" y="358140"/>
                    <a:pt x="113348"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2"/>
                    <a:pt x="110490" y="304800"/>
                    <a:pt x="130493" y="304800"/>
                  </a:cubicBezTo>
                  <a:cubicBezTo>
                    <a:pt x="141923" y="303847"/>
                    <a:pt x="155258" y="300038"/>
                    <a:pt x="165735" y="295275"/>
                  </a:cubicBezTo>
                  <a:close/>
                </a:path>
              </a:pathLst>
            </a:custGeom>
            <a:grpFill/>
            <a:ln w="9525" cap="flat">
              <a:noFill/>
              <a:prstDash val="solid"/>
              <a:miter/>
            </a:ln>
          </p:spPr>
          <p:txBody>
            <a:bodyPr rtlCol="0" anchor="ctr"/>
            <a:lstStyle/>
            <a:p>
              <a:endParaRPr lang="de-DE"/>
            </a:p>
          </p:txBody>
        </p:sp>
        <p:sp>
          <p:nvSpPr>
            <p:cNvPr id="201" name="Freihandform: Form 200"/>
            <p:cNvSpPr/>
            <p:nvPr/>
          </p:nvSpPr>
          <p:spPr>
            <a:xfrm>
              <a:off x="9511664" y="3109912"/>
              <a:ext cx="225742" cy="386715"/>
            </a:xfrm>
            <a:custGeom>
              <a:avLst/>
              <a:gdLst>
                <a:gd name="connsiteX0" fmla="*/ 114300 w 225742"/>
                <a:gd name="connsiteY0" fmla="*/ 215265 h 386715"/>
                <a:gd name="connsiteX1" fmla="*/ 164783 w 225742"/>
                <a:gd name="connsiteY1" fmla="*/ 220980 h 386715"/>
                <a:gd name="connsiteX2" fmla="*/ 164783 w 225742"/>
                <a:gd name="connsiteY2" fmla="*/ 211455 h 386715"/>
                <a:gd name="connsiteX3" fmla="*/ 105728 w 225742"/>
                <a:gd name="connsiteY3" fmla="*/ 160020 h 386715"/>
                <a:gd name="connsiteX4" fmla="*/ 38100 w 225742"/>
                <a:gd name="connsiteY4" fmla="*/ 175260 h 386715"/>
                <a:gd name="connsiteX5" fmla="*/ 24765 w 225742"/>
                <a:gd name="connsiteY5" fmla="*/ 122873 h 386715"/>
                <a:gd name="connsiteX6" fmla="*/ 112395 w 225742"/>
                <a:gd name="connsiteY6" fmla="*/ 107633 h 386715"/>
                <a:gd name="connsiteX7" fmla="*/ 225743 w 225742"/>
                <a:gd name="connsiteY7" fmla="*/ 210503 h 386715"/>
                <a:gd name="connsiteX8" fmla="*/ 225743 w 225742"/>
                <a:gd name="connsiteY8" fmla="*/ 381000 h 386715"/>
                <a:gd name="connsiteX9" fmla="*/ 166688 w 225742"/>
                <a:gd name="connsiteY9" fmla="*/ 381000 h 386715"/>
                <a:gd name="connsiteX10" fmla="*/ 166688 w 225742"/>
                <a:gd name="connsiteY10" fmla="*/ 352425 h 386715"/>
                <a:gd name="connsiteX11" fmla="*/ 165735 w 225742"/>
                <a:gd name="connsiteY11" fmla="*/ 352425 h 386715"/>
                <a:gd name="connsiteX12" fmla="*/ 87630 w 225742"/>
                <a:gd name="connsiteY12" fmla="*/ 386715 h 386715"/>
                <a:gd name="connsiteX13" fmla="*/ 0 w 225742"/>
                <a:gd name="connsiteY13" fmla="*/ 301942 h 386715"/>
                <a:gd name="connsiteX14" fmla="*/ 114300 w 225742"/>
                <a:gd name="connsiteY14" fmla="*/ 215265 h 386715"/>
                <a:gd name="connsiteX15" fmla="*/ 63818 w 225742"/>
                <a:gd name="connsiteY15" fmla="*/ 72390 h 386715"/>
                <a:gd name="connsiteX16" fmla="*/ 26670 w 225742"/>
                <a:gd name="connsiteY16" fmla="*/ 36195 h 386715"/>
                <a:gd name="connsiteX17" fmla="*/ 63818 w 225742"/>
                <a:gd name="connsiteY17" fmla="*/ 0 h 386715"/>
                <a:gd name="connsiteX18" fmla="*/ 100965 w 225742"/>
                <a:gd name="connsiteY18" fmla="*/ 36195 h 386715"/>
                <a:gd name="connsiteX19" fmla="*/ 63818 w 225742"/>
                <a:gd name="connsiteY19" fmla="*/ 72390 h 386715"/>
                <a:gd name="connsiteX20" fmla="*/ 103823 w 225742"/>
                <a:gd name="connsiteY20" fmla="*/ 340042 h 386715"/>
                <a:gd name="connsiteX21" fmla="*/ 164783 w 225742"/>
                <a:gd name="connsiteY21" fmla="*/ 307658 h 386715"/>
                <a:gd name="connsiteX22" fmla="*/ 164783 w 225742"/>
                <a:gd name="connsiteY22" fmla="*/ 260985 h 386715"/>
                <a:gd name="connsiteX23" fmla="*/ 120968 w 225742"/>
                <a:gd name="connsiteY23" fmla="*/ 256222 h 386715"/>
                <a:gd name="connsiteX24" fmla="*/ 59055 w 225742"/>
                <a:gd name="connsiteY24" fmla="*/ 300038 h 386715"/>
                <a:gd name="connsiteX25" fmla="*/ 103823 w 225742"/>
                <a:gd name="connsiteY25" fmla="*/ 340042 h 386715"/>
                <a:gd name="connsiteX26" fmla="*/ 172403 w 225742"/>
                <a:gd name="connsiteY26" fmla="*/ 72390 h 386715"/>
                <a:gd name="connsiteX27" fmla="*/ 135255 w 225742"/>
                <a:gd name="connsiteY27" fmla="*/ 36195 h 386715"/>
                <a:gd name="connsiteX28" fmla="*/ 172403 w 225742"/>
                <a:gd name="connsiteY28" fmla="*/ 0 h 386715"/>
                <a:gd name="connsiteX29" fmla="*/ 209550 w 225742"/>
                <a:gd name="connsiteY29" fmla="*/ 36195 h 386715"/>
                <a:gd name="connsiteX30" fmla="*/ 172403 w 225742"/>
                <a:gd name="connsiteY30" fmla="*/ 72390 h 386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5">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3"/>
                    <a:pt x="112395" y="107633"/>
                  </a:cubicBezTo>
                  <a:cubicBezTo>
                    <a:pt x="187643" y="107633"/>
                    <a:pt x="225743" y="142875"/>
                    <a:pt x="225743" y="210503"/>
                  </a:cubicBezTo>
                  <a:lnTo>
                    <a:pt x="225743"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8" y="72390"/>
                  </a:moveTo>
                  <a:cubicBezTo>
                    <a:pt x="43815" y="72390"/>
                    <a:pt x="26670" y="55245"/>
                    <a:pt x="26670" y="36195"/>
                  </a:cubicBezTo>
                  <a:cubicBezTo>
                    <a:pt x="26670" y="17145"/>
                    <a:pt x="43815" y="0"/>
                    <a:pt x="63818" y="0"/>
                  </a:cubicBezTo>
                  <a:cubicBezTo>
                    <a:pt x="83820" y="0"/>
                    <a:pt x="100965" y="17145"/>
                    <a:pt x="100965" y="36195"/>
                  </a:cubicBezTo>
                  <a:cubicBezTo>
                    <a:pt x="100965" y="56198"/>
                    <a:pt x="83820" y="72390"/>
                    <a:pt x="63818" y="72390"/>
                  </a:cubicBezTo>
                  <a:close/>
                  <a:moveTo>
                    <a:pt x="103823" y="340042"/>
                  </a:moveTo>
                  <a:cubicBezTo>
                    <a:pt x="126683" y="340042"/>
                    <a:pt x="147638" y="328613"/>
                    <a:pt x="164783" y="307658"/>
                  </a:cubicBezTo>
                  <a:lnTo>
                    <a:pt x="164783" y="260985"/>
                  </a:lnTo>
                  <a:cubicBezTo>
                    <a:pt x="150495" y="257175"/>
                    <a:pt x="135255" y="256222"/>
                    <a:pt x="120968" y="256222"/>
                  </a:cubicBezTo>
                  <a:cubicBezTo>
                    <a:pt x="81915" y="256222"/>
                    <a:pt x="59055" y="272415"/>
                    <a:pt x="59055" y="300038"/>
                  </a:cubicBezTo>
                  <a:cubicBezTo>
                    <a:pt x="59055" y="324803"/>
                    <a:pt x="76200" y="340042"/>
                    <a:pt x="103823"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grpFill/>
            <a:ln w="9525" cap="flat">
              <a:noFill/>
              <a:prstDash val="solid"/>
              <a:miter/>
            </a:ln>
          </p:spPr>
          <p:txBody>
            <a:bodyPr rtlCol="0" anchor="ctr"/>
            <a:lstStyle/>
            <a:p>
              <a:endParaRPr lang="de-DE"/>
            </a:p>
          </p:txBody>
        </p:sp>
        <p:sp>
          <p:nvSpPr>
            <p:cNvPr id="202" name="Freihandform: Form 201"/>
            <p:cNvSpPr/>
            <p:nvPr/>
          </p:nvSpPr>
          <p:spPr>
            <a:xfrm>
              <a:off x="9785984" y="3138487"/>
              <a:ext cx="165734" cy="358140"/>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7 w 165734"/>
                <a:gd name="connsiteY9" fmla="*/ 0 h 358140"/>
                <a:gd name="connsiteX10" fmla="*/ 101917 w 165734"/>
                <a:gd name="connsiteY10" fmla="*/ 86677 h 358140"/>
                <a:gd name="connsiteX11" fmla="*/ 165735 w 165734"/>
                <a:gd name="connsiteY11" fmla="*/ 86677 h 358140"/>
                <a:gd name="connsiteX12" fmla="*/ 165735 w 165734"/>
                <a:gd name="connsiteY12" fmla="*/ 138113 h 358140"/>
                <a:gd name="connsiteX13" fmla="*/ 101917 w 165734"/>
                <a:gd name="connsiteY13" fmla="*/ 138113 h 358140"/>
                <a:gd name="connsiteX14" fmla="*/ 101917 w 165734"/>
                <a:gd name="connsiteY14" fmla="*/ 269558 h 358140"/>
                <a:gd name="connsiteX15" fmla="*/ 130492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2"/>
                    <a:pt x="110490" y="304800"/>
                    <a:pt x="130492" y="304800"/>
                  </a:cubicBezTo>
                  <a:cubicBezTo>
                    <a:pt x="142875" y="303847"/>
                    <a:pt x="155257" y="300038"/>
                    <a:pt x="165735" y="295275"/>
                  </a:cubicBezTo>
                  <a:close/>
                </a:path>
              </a:pathLst>
            </a:custGeom>
            <a:grpFill/>
            <a:ln w="9525" cap="flat">
              <a:noFill/>
              <a:prstDash val="solid"/>
              <a:miter/>
            </a:ln>
          </p:spPr>
          <p:txBody>
            <a:bodyPr rtlCol="0" anchor="ctr"/>
            <a:lstStyle/>
            <a:p>
              <a:endParaRPr lang="de-DE"/>
            </a:p>
          </p:txBody>
        </p:sp>
      </p:grpSp>
    </p:spTree>
  </p:cSld>
  <p:clrMapOvr>
    <a:overrideClrMapping bg1="dk1" tx1="lt1" bg2="dk2" tx2="lt2" accent1="accent1" accent2="accent2" accent3="accent3" accent4="accent4" accent5="accent5" accent6="accent6" hlink="hlink" folHlink="folHlink"/>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showMasterSp="0" userDrawn="1">
  <p:cSld name="Titelbild">
    <p:bg>
      <p:bgRef idx="1001">
        <a:schemeClr val="bg2"/>
      </p:bgRef>
    </p:bg>
    <p:spTree>
      <p:nvGrpSpPr>
        <p:cNvPr id="1" name=""/>
        <p:cNvGrpSpPr/>
        <p:nvPr/>
      </p:nvGrpSpPr>
      <p:grpSpPr>
        <a:xfrm>
          <a:off x="0" y="0"/>
          <a:ext cx="0" cy="0"/>
          <a:chOff x="0" y="0"/>
          <a:chExt cx="0" cy="0"/>
        </a:xfrm>
      </p:grpSpPr>
      <p:sp>
        <p:nvSpPr>
          <p:cNvPr id="168" name="Textplatzhalter 167"/>
          <p:cNvSpPr>
            <a:spLocks noGrp="1"/>
          </p:cNvSpPr>
          <p:nvPr>
            <p:ph type="body" sz="quarter" idx="11" hasCustomPrompt="1"/>
          </p:nvPr>
        </p:nvSpPr>
        <p:spPr>
          <a:xfrm>
            <a:off x="0" y="1628775"/>
            <a:ext cx="12192000" cy="5229225"/>
          </a:xfrm>
          <a:gradFill>
            <a:gsLst>
              <a:gs pos="50000">
                <a:schemeClr val="accent4">
                  <a:alpha val="50000"/>
                </a:schemeClr>
              </a:gs>
              <a:gs pos="5000">
                <a:schemeClr val="accent4"/>
              </a:gs>
              <a:gs pos="100000">
                <a:schemeClr val="accent4">
                  <a:alpha val="20000"/>
                </a:schemeClr>
              </a:gs>
            </a:gsLst>
            <a:lin ang="5400000" scaled="1"/>
          </a:gradFill>
        </p:spPr>
        <p:txBody>
          <a:bodyPr vert="horz" wrap="square" lIns="540000" tIns="1188000" rIns="0" bIns="0" rtlCol="0" anchor="t" anchorCtr="0">
            <a:noAutofit/>
          </a:bodyPr>
          <a:lstStyle>
            <a:lvl1pPr>
              <a:defRPr lang="de-DE" sz="4000" b="1" dirty="0">
                <a:latin typeface="+mj-lt"/>
                <a:ea typeface="+mj-ea"/>
                <a:cs typeface="+mj-cs"/>
              </a:defRPr>
            </a:lvl1pPr>
          </a:lstStyle>
          <a:p>
            <a:pPr lvl="0">
              <a:spcBef>
                <a:spcPct val="0"/>
              </a:spcBef>
            </a:pPr>
            <a:r>
              <a:rPr lang="de-DE" dirty="0"/>
              <a:t> </a:t>
            </a:r>
            <a:endParaRPr lang="de-DE" dirty="0"/>
          </a:p>
        </p:txBody>
      </p:sp>
      <p:sp>
        <p:nvSpPr>
          <p:cNvPr id="165" name="Bildplatzhalter 60"/>
          <p:cNvSpPr>
            <a:spLocks noGrp="1"/>
          </p:cNvSpPr>
          <p:nvPr>
            <p:ph type="pic" sz="quarter" idx="10" hasCustomPrompt="1"/>
          </p:nvPr>
        </p:nvSpPr>
        <p:spPr>
          <a:xfrm>
            <a:off x="0" y="1628775"/>
            <a:ext cx="12192000" cy="5229226"/>
          </a:xfrm>
          <a:solidFill>
            <a:schemeClr val="tx1">
              <a:lumMod val="95000"/>
            </a:schemeClr>
          </a:solidFill>
        </p:spPr>
        <p:txBody>
          <a:bodyPr/>
          <a:lstStyle/>
          <a:p>
            <a:r>
              <a:rPr lang="de-DE" dirty="0"/>
              <a:t> </a:t>
            </a:r>
            <a:endParaRPr lang="de-DE" dirty="0"/>
          </a:p>
        </p:txBody>
      </p:sp>
      <p:sp>
        <p:nvSpPr>
          <p:cNvPr id="2" name="Titel 1"/>
          <p:cNvSpPr>
            <a:spLocks noGrp="1"/>
          </p:cNvSpPr>
          <p:nvPr>
            <p:ph type="title" hasCustomPrompt="1"/>
          </p:nvPr>
        </p:nvSpPr>
        <p:spPr>
          <a:xfrm>
            <a:off x="520163" y="2913731"/>
            <a:ext cx="4979505" cy="1030539"/>
          </a:xfrm>
        </p:spPr>
        <p:txBody>
          <a:bodyPr wrap="none" tIns="0" rIns="0"/>
          <a:lstStyle>
            <a:lvl1pPr algn="l">
              <a:lnSpc>
                <a:spcPct val="110000"/>
              </a:lnSpc>
              <a:defRPr sz="6600">
                <a:solidFill>
                  <a:schemeClr val="tx1"/>
                </a:solidFill>
              </a:defRPr>
            </a:lvl1pPr>
          </a:lstStyle>
          <a:p>
            <a:r>
              <a:rPr lang="de-DE" dirty="0"/>
              <a:t>Willkommen</a:t>
            </a:r>
            <a:endParaRPr lang="de-DE" dirty="0"/>
          </a:p>
        </p:txBody>
      </p:sp>
      <p:sp>
        <p:nvSpPr>
          <p:cNvPr id="56" name="Rechteck 55"/>
          <p:cNvSpPr/>
          <p:nvPr userDrawn="1"/>
        </p:nvSpPr>
        <p:spPr>
          <a:xfrm>
            <a:off x="518400" y="1196733"/>
            <a:ext cx="11676062" cy="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Freihandform: Form 5"/>
          <p:cNvSpPr/>
          <p:nvPr/>
        </p:nvSpPr>
        <p:spPr>
          <a:xfrm>
            <a:off x="10056938" y="300703"/>
            <a:ext cx="1619125" cy="618155"/>
          </a:xfrm>
          <a:custGeom>
            <a:avLst/>
            <a:gdLst>
              <a:gd name="connsiteX0" fmla="*/ 0 w 1456912"/>
              <a:gd name="connsiteY0" fmla="*/ 51854 h 556225"/>
              <a:gd name="connsiteX1" fmla="*/ 28188 w 1456912"/>
              <a:gd name="connsiteY1" fmla="*/ 23666 h 556225"/>
              <a:gd name="connsiteX2" fmla="*/ 28188 w 1456912"/>
              <a:gd name="connsiteY2" fmla="*/ 535557 h 556225"/>
              <a:gd name="connsiteX3" fmla="*/ 0 w 1456912"/>
              <a:gd name="connsiteY3" fmla="*/ 535557 h 556225"/>
              <a:gd name="connsiteX4" fmla="*/ 0 w 1456912"/>
              <a:gd name="connsiteY4" fmla="*/ 51854 h 556225"/>
              <a:gd name="connsiteX5" fmla="*/ 84564 w 1456912"/>
              <a:gd name="connsiteY5" fmla="*/ 28188 h 556225"/>
              <a:gd name="connsiteX6" fmla="*/ 422811 w 1456912"/>
              <a:gd name="connsiteY6" fmla="*/ 28188 h 556225"/>
              <a:gd name="connsiteX7" fmla="*/ 422811 w 1456912"/>
              <a:gd name="connsiteY7" fmla="*/ 0 h 556225"/>
              <a:gd name="connsiteX8" fmla="*/ 56376 w 1456912"/>
              <a:gd name="connsiteY8" fmla="*/ 0 h 556225"/>
              <a:gd name="connsiteX9" fmla="*/ 56376 w 1456912"/>
              <a:gd name="connsiteY9" fmla="*/ 338244 h 556225"/>
              <a:gd name="connsiteX10" fmla="*/ 367711 w 1456912"/>
              <a:gd name="connsiteY10" fmla="*/ 338244 h 556225"/>
              <a:gd name="connsiteX11" fmla="*/ 367711 w 1456912"/>
              <a:gd name="connsiteY11" fmla="*/ 310062 h 556225"/>
              <a:gd name="connsiteX12" fmla="*/ 84564 w 1456912"/>
              <a:gd name="connsiteY12" fmla="*/ 310062 h 556225"/>
              <a:gd name="connsiteX13" fmla="*/ 84564 w 1456912"/>
              <a:gd name="connsiteY13" fmla="*/ 28188 h 556225"/>
              <a:gd name="connsiteX14" fmla="*/ 410152 w 1456912"/>
              <a:gd name="connsiteY14" fmla="*/ 253686 h 556225"/>
              <a:gd name="connsiteX15" fmla="*/ 140937 w 1456912"/>
              <a:gd name="connsiteY15" fmla="*/ 253686 h 556225"/>
              <a:gd name="connsiteX16" fmla="*/ 140937 w 1456912"/>
              <a:gd name="connsiteY16" fmla="*/ 140940 h 556225"/>
              <a:gd name="connsiteX17" fmla="*/ 371171 w 1456912"/>
              <a:gd name="connsiteY17" fmla="*/ 140940 h 556225"/>
              <a:gd name="connsiteX18" fmla="*/ 399359 w 1456912"/>
              <a:gd name="connsiteY18" fmla="*/ 112752 h 556225"/>
              <a:gd name="connsiteX19" fmla="*/ 140937 w 1456912"/>
              <a:gd name="connsiteY19" fmla="*/ 112752 h 556225"/>
              <a:gd name="connsiteX20" fmla="*/ 140937 w 1456912"/>
              <a:gd name="connsiteY20" fmla="*/ 84564 h 556225"/>
              <a:gd name="connsiteX21" fmla="*/ 422811 w 1456912"/>
              <a:gd name="connsiteY21" fmla="*/ 84564 h 556225"/>
              <a:gd name="connsiteX22" fmla="*/ 422811 w 1456912"/>
              <a:gd name="connsiteY22" fmla="*/ 56376 h 556225"/>
              <a:gd name="connsiteX23" fmla="*/ 112749 w 1456912"/>
              <a:gd name="connsiteY23" fmla="*/ 56376 h 556225"/>
              <a:gd name="connsiteX24" fmla="*/ 112749 w 1456912"/>
              <a:gd name="connsiteY24" fmla="*/ 281874 h 556225"/>
              <a:gd name="connsiteX25" fmla="*/ 382334 w 1456912"/>
              <a:gd name="connsiteY25" fmla="*/ 281874 h 556225"/>
              <a:gd name="connsiteX26" fmla="*/ 410152 w 1456912"/>
              <a:gd name="connsiteY26" fmla="*/ 253686 h 556225"/>
              <a:gd name="connsiteX27" fmla="*/ 56376 w 1456912"/>
              <a:gd name="connsiteY27" fmla="*/ 535557 h 556225"/>
              <a:gd name="connsiteX28" fmla="*/ 84564 w 1456912"/>
              <a:gd name="connsiteY28" fmla="*/ 535557 h 556225"/>
              <a:gd name="connsiteX29" fmla="*/ 84564 w 1456912"/>
              <a:gd name="connsiteY29" fmla="*/ 394620 h 556225"/>
              <a:gd name="connsiteX30" fmla="*/ 112752 w 1456912"/>
              <a:gd name="connsiteY30" fmla="*/ 394620 h 556225"/>
              <a:gd name="connsiteX31" fmla="*/ 112752 w 1456912"/>
              <a:gd name="connsiteY31" fmla="*/ 511890 h 556225"/>
              <a:gd name="connsiteX32" fmla="*/ 140940 w 1456912"/>
              <a:gd name="connsiteY32" fmla="*/ 483705 h 556225"/>
              <a:gd name="connsiteX33" fmla="*/ 140940 w 1456912"/>
              <a:gd name="connsiteY33" fmla="*/ 394620 h 556225"/>
              <a:gd name="connsiteX34" fmla="*/ 367714 w 1456912"/>
              <a:gd name="connsiteY34" fmla="*/ 394620 h 556225"/>
              <a:gd name="connsiteX35" fmla="*/ 367714 w 1456912"/>
              <a:gd name="connsiteY35" fmla="*/ 366435 h 556225"/>
              <a:gd name="connsiteX36" fmla="*/ 56376 w 1456912"/>
              <a:gd name="connsiteY36" fmla="*/ 366435 h 556225"/>
              <a:gd name="connsiteX37" fmla="*/ 56376 w 1456912"/>
              <a:gd name="connsiteY37" fmla="*/ 535557 h 556225"/>
              <a:gd name="connsiteX38" fmla="*/ 1428724 w 1456912"/>
              <a:gd name="connsiteY38" fmla="*/ 0 h 556225"/>
              <a:gd name="connsiteX39" fmla="*/ 1428724 w 1456912"/>
              <a:gd name="connsiteY39" fmla="*/ 324156 h 556225"/>
              <a:gd name="connsiteX40" fmla="*/ 1316539 w 1456912"/>
              <a:gd name="connsiteY40" fmla="*/ 514089 h 556225"/>
              <a:gd name="connsiteX41" fmla="*/ 1315903 w 1456912"/>
              <a:gd name="connsiteY41" fmla="*/ 513258 h 556225"/>
              <a:gd name="connsiteX42" fmla="*/ 1400536 w 1456912"/>
              <a:gd name="connsiteY42" fmla="*/ 351869 h 556225"/>
              <a:gd name="connsiteX43" fmla="*/ 1400536 w 1456912"/>
              <a:gd name="connsiteY43" fmla="*/ 3 h 556225"/>
              <a:gd name="connsiteX44" fmla="*/ 1372348 w 1456912"/>
              <a:gd name="connsiteY44" fmla="*/ 3 h 556225"/>
              <a:gd name="connsiteX45" fmla="*/ 1372348 w 1456912"/>
              <a:gd name="connsiteY45" fmla="*/ 351400 h 556225"/>
              <a:gd name="connsiteX46" fmla="*/ 1189132 w 1456912"/>
              <a:gd name="connsiteY46" fmla="*/ 528510 h 556225"/>
              <a:gd name="connsiteX47" fmla="*/ 1005916 w 1456912"/>
              <a:gd name="connsiteY47" fmla="*/ 351400 h 556225"/>
              <a:gd name="connsiteX48" fmla="*/ 1005916 w 1456912"/>
              <a:gd name="connsiteY48" fmla="*/ 23666 h 556225"/>
              <a:gd name="connsiteX49" fmla="*/ 977728 w 1456912"/>
              <a:gd name="connsiteY49" fmla="*/ 51854 h 556225"/>
              <a:gd name="connsiteX50" fmla="*/ 977728 w 1456912"/>
              <a:gd name="connsiteY50" fmla="*/ 351869 h 556225"/>
              <a:gd name="connsiteX51" fmla="*/ 1189132 w 1456912"/>
              <a:gd name="connsiteY51" fmla="*/ 556226 h 556225"/>
              <a:gd name="connsiteX52" fmla="*/ 1217320 w 1456912"/>
              <a:gd name="connsiteY52" fmla="*/ 556226 h 556225"/>
              <a:gd name="connsiteX53" fmla="*/ 1456912 w 1456912"/>
              <a:gd name="connsiteY53" fmla="*/ 324566 h 556225"/>
              <a:gd name="connsiteX54" fmla="*/ 1456912 w 1456912"/>
              <a:gd name="connsiteY54" fmla="*/ 0 h 556225"/>
              <a:gd name="connsiteX55" fmla="*/ 1428724 w 1456912"/>
              <a:gd name="connsiteY55" fmla="*/ 0 h 556225"/>
              <a:gd name="connsiteX56" fmla="*/ 1189132 w 1456912"/>
              <a:gd name="connsiteY56" fmla="*/ 500322 h 556225"/>
              <a:gd name="connsiteX57" fmla="*/ 1344160 w 1456912"/>
              <a:gd name="connsiteY57" fmla="*/ 351400 h 556225"/>
              <a:gd name="connsiteX58" fmla="*/ 1344160 w 1456912"/>
              <a:gd name="connsiteY58" fmla="*/ 351400 h 556225"/>
              <a:gd name="connsiteX59" fmla="*/ 1344160 w 1456912"/>
              <a:gd name="connsiteY59" fmla="*/ 23666 h 556225"/>
              <a:gd name="connsiteX60" fmla="*/ 1315972 w 1456912"/>
              <a:gd name="connsiteY60" fmla="*/ 51854 h 556225"/>
              <a:gd name="connsiteX61" fmla="*/ 1315972 w 1456912"/>
              <a:gd name="connsiteY61" fmla="*/ 324153 h 556225"/>
              <a:gd name="connsiteX62" fmla="*/ 1217317 w 1456912"/>
              <a:gd name="connsiteY62" fmla="*/ 415761 h 556225"/>
              <a:gd name="connsiteX63" fmla="*/ 1118662 w 1456912"/>
              <a:gd name="connsiteY63" fmla="*/ 324153 h 556225"/>
              <a:gd name="connsiteX64" fmla="*/ 1118662 w 1456912"/>
              <a:gd name="connsiteY64" fmla="*/ 3 h 556225"/>
              <a:gd name="connsiteX65" fmla="*/ 1090474 w 1456912"/>
              <a:gd name="connsiteY65" fmla="*/ 3 h 556225"/>
              <a:gd name="connsiteX66" fmla="*/ 1090474 w 1456912"/>
              <a:gd name="connsiteY66" fmla="*/ 324156 h 556225"/>
              <a:gd name="connsiteX67" fmla="*/ 1217317 w 1456912"/>
              <a:gd name="connsiteY67" fmla="*/ 443951 h 556225"/>
              <a:gd name="connsiteX68" fmla="*/ 1304349 w 1456912"/>
              <a:gd name="connsiteY68" fmla="*/ 404889 h 556225"/>
              <a:gd name="connsiteX69" fmla="*/ 1304982 w 1456912"/>
              <a:gd name="connsiteY69" fmla="*/ 405720 h 556225"/>
              <a:gd name="connsiteX70" fmla="*/ 1189129 w 1456912"/>
              <a:gd name="connsiteY70" fmla="*/ 472139 h 556225"/>
              <a:gd name="connsiteX71" fmla="*/ 1062303 w 1456912"/>
              <a:gd name="connsiteY71" fmla="*/ 352344 h 556225"/>
              <a:gd name="connsiteX72" fmla="*/ 1062286 w 1456912"/>
              <a:gd name="connsiteY72" fmla="*/ 352344 h 556225"/>
              <a:gd name="connsiteX73" fmla="*/ 1062286 w 1456912"/>
              <a:gd name="connsiteY73" fmla="*/ 3 h 556225"/>
              <a:gd name="connsiteX74" fmla="*/ 1034098 w 1456912"/>
              <a:gd name="connsiteY74" fmla="*/ 3 h 556225"/>
              <a:gd name="connsiteX75" fmla="*/ 1034098 w 1456912"/>
              <a:gd name="connsiteY75" fmla="*/ 352341 h 556225"/>
              <a:gd name="connsiteX76" fmla="*/ 1034113 w 1456912"/>
              <a:gd name="connsiteY76" fmla="*/ 352341 h 556225"/>
              <a:gd name="connsiteX77" fmla="*/ 1189132 w 1456912"/>
              <a:gd name="connsiteY77" fmla="*/ 500322 h 556225"/>
              <a:gd name="connsiteX78" fmla="*/ 562774 w 1456912"/>
              <a:gd name="connsiteY78" fmla="*/ 366435 h 556225"/>
              <a:gd name="connsiteX79" fmla="*/ 491494 w 1456912"/>
              <a:gd name="connsiteY79" fmla="*/ 535557 h 556225"/>
              <a:gd name="connsiteX80" fmla="*/ 519684 w 1456912"/>
              <a:gd name="connsiteY80" fmla="*/ 535554 h 556225"/>
              <a:gd name="connsiteX81" fmla="*/ 519682 w 1456912"/>
              <a:gd name="connsiteY81" fmla="*/ 535557 h 556225"/>
              <a:gd name="connsiteX82" fmla="*/ 519684 w 1456912"/>
              <a:gd name="connsiteY82" fmla="*/ 535557 h 556225"/>
              <a:gd name="connsiteX83" fmla="*/ 555322 w 1456912"/>
              <a:gd name="connsiteY83" fmla="*/ 450996 h 556225"/>
              <a:gd name="connsiteX84" fmla="*/ 794138 w 1456912"/>
              <a:gd name="connsiteY84" fmla="*/ 450996 h 556225"/>
              <a:gd name="connsiteX85" fmla="*/ 829744 w 1456912"/>
              <a:gd name="connsiteY85" fmla="*/ 535557 h 556225"/>
              <a:gd name="connsiteX86" fmla="*/ 857932 w 1456912"/>
              <a:gd name="connsiteY86" fmla="*/ 535557 h 556225"/>
              <a:gd name="connsiteX87" fmla="*/ 810457 w 1456912"/>
              <a:gd name="connsiteY87" fmla="*/ 422808 h 556225"/>
              <a:gd name="connsiteX88" fmla="*/ 567200 w 1456912"/>
              <a:gd name="connsiteY88" fmla="*/ 422808 h 556225"/>
              <a:gd name="connsiteX89" fmla="*/ 579078 w 1456912"/>
              <a:gd name="connsiteY89" fmla="*/ 394620 h 556225"/>
              <a:gd name="connsiteX90" fmla="*/ 826776 w 1456912"/>
              <a:gd name="connsiteY90" fmla="*/ 394620 h 556225"/>
              <a:gd name="connsiteX91" fmla="*/ 886120 w 1456912"/>
              <a:gd name="connsiteY91" fmla="*/ 535557 h 556225"/>
              <a:gd name="connsiteX92" fmla="*/ 914308 w 1456912"/>
              <a:gd name="connsiteY92" fmla="*/ 535557 h 556225"/>
              <a:gd name="connsiteX93" fmla="*/ 843097 w 1456912"/>
              <a:gd name="connsiteY93" fmla="*/ 366435 h 556225"/>
              <a:gd name="connsiteX94" fmla="*/ 562774 w 1456912"/>
              <a:gd name="connsiteY94" fmla="*/ 366435 h 556225"/>
              <a:gd name="connsiteX95" fmla="*/ 604248 w 1456912"/>
              <a:gd name="connsiteY95" fmla="*/ 0 h 556225"/>
              <a:gd name="connsiteX96" fmla="*/ 397091 w 1456912"/>
              <a:gd name="connsiteY96" fmla="*/ 491374 h 556225"/>
              <a:gd name="connsiteX97" fmla="*/ 415032 w 1456912"/>
              <a:gd name="connsiteY97" fmla="*/ 515732 h 556225"/>
              <a:gd name="connsiteX98" fmla="*/ 632437 w 1456912"/>
              <a:gd name="connsiteY98" fmla="*/ 0 h 556225"/>
              <a:gd name="connsiteX99" fmla="*/ 604248 w 1456912"/>
              <a:gd name="connsiteY99" fmla="*/ 0 h 556225"/>
              <a:gd name="connsiteX100" fmla="*/ 716998 w 1456912"/>
              <a:gd name="connsiteY100" fmla="*/ 3 h 556225"/>
              <a:gd name="connsiteX101" fmla="*/ 934130 w 1456912"/>
              <a:gd name="connsiteY101" fmla="*/ 515735 h 556225"/>
              <a:gd name="connsiteX102" fmla="*/ 952028 w 1456912"/>
              <a:gd name="connsiteY102" fmla="*/ 491377 h 556225"/>
              <a:gd name="connsiteX103" fmla="*/ 745186 w 1456912"/>
              <a:gd name="connsiteY103" fmla="*/ 3 h 556225"/>
              <a:gd name="connsiteX104" fmla="*/ 716998 w 1456912"/>
              <a:gd name="connsiteY104" fmla="*/ 3 h 556225"/>
              <a:gd name="connsiteX105" fmla="*/ 546409 w 1456912"/>
              <a:gd name="connsiteY105" fmla="*/ 338247 h 556225"/>
              <a:gd name="connsiteX106" fmla="*/ 463042 w 1456912"/>
              <a:gd name="connsiteY106" fmla="*/ 535557 h 556225"/>
              <a:gd name="connsiteX107" fmla="*/ 434854 w 1456912"/>
              <a:gd name="connsiteY107" fmla="*/ 535557 h 556225"/>
              <a:gd name="connsiteX108" fmla="*/ 646528 w 1456912"/>
              <a:gd name="connsiteY108" fmla="*/ 33467 h 556225"/>
              <a:gd name="connsiteX109" fmla="*/ 762988 w 1456912"/>
              <a:gd name="connsiteY109" fmla="*/ 310059 h 556225"/>
              <a:gd name="connsiteX110" fmla="*/ 791176 w 1456912"/>
              <a:gd name="connsiteY110" fmla="*/ 310059 h 556225"/>
              <a:gd name="connsiteX111" fmla="*/ 660624 w 1456912"/>
              <a:gd name="connsiteY111" fmla="*/ 3 h 556225"/>
              <a:gd name="connsiteX112" fmla="*/ 688812 w 1456912"/>
              <a:gd name="connsiteY112" fmla="*/ 3 h 556225"/>
              <a:gd name="connsiteX113" fmla="*/ 831231 w 1456912"/>
              <a:gd name="connsiteY113" fmla="*/ 338247 h 556225"/>
              <a:gd name="connsiteX114" fmla="*/ 546409 w 1456912"/>
              <a:gd name="connsiteY114" fmla="*/ 338247 h 556225"/>
              <a:gd name="connsiteX115" fmla="*/ 674788 w 1456912"/>
              <a:gd name="connsiteY115" fmla="*/ 167531 h 556225"/>
              <a:gd name="connsiteX116" fmla="*/ 614721 w 1456912"/>
              <a:gd name="connsiteY116" fmla="*/ 310062 h 556225"/>
              <a:gd name="connsiteX117" fmla="*/ 734800 w 1456912"/>
              <a:gd name="connsiteY117" fmla="*/ 310062 h 556225"/>
              <a:gd name="connsiteX118" fmla="*/ 674788 w 1456912"/>
              <a:gd name="connsiteY118" fmla="*/ 167531 h 556225"/>
              <a:gd name="connsiteX119" fmla="*/ 558275 w 1456912"/>
              <a:gd name="connsiteY119" fmla="*/ 310062 h 556225"/>
              <a:gd name="connsiteX120" fmla="*/ 586535 w 1456912"/>
              <a:gd name="connsiteY120" fmla="*/ 310062 h 556225"/>
              <a:gd name="connsiteX121" fmla="*/ 660703 w 1456912"/>
              <a:gd name="connsiteY121" fmla="*/ 134072 h 556225"/>
              <a:gd name="connsiteX122" fmla="*/ 646588 w 1456912"/>
              <a:gd name="connsiteY122" fmla="*/ 100553 h 556225"/>
              <a:gd name="connsiteX123" fmla="*/ 558275 w 1456912"/>
              <a:gd name="connsiteY123" fmla="*/ 310062 h 55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1456912" h="556225">
                <a:moveTo>
                  <a:pt x="0" y="51854"/>
                </a:moveTo>
                <a:lnTo>
                  <a:pt x="28188" y="23666"/>
                </a:lnTo>
                <a:lnTo>
                  <a:pt x="28188" y="535557"/>
                </a:lnTo>
                <a:lnTo>
                  <a:pt x="0" y="535557"/>
                </a:lnTo>
                <a:lnTo>
                  <a:pt x="0" y="51854"/>
                </a:lnTo>
                <a:close/>
                <a:moveTo>
                  <a:pt x="84564" y="28188"/>
                </a:moveTo>
                <a:lnTo>
                  <a:pt x="422811" y="28188"/>
                </a:lnTo>
                <a:lnTo>
                  <a:pt x="422811" y="0"/>
                </a:lnTo>
                <a:lnTo>
                  <a:pt x="56376" y="0"/>
                </a:lnTo>
                <a:lnTo>
                  <a:pt x="56376" y="338244"/>
                </a:lnTo>
                <a:lnTo>
                  <a:pt x="367711" y="338244"/>
                </a:lnTo>
                <a:lnTo>
                  <a:pt x="367711" y="310062"/>
                </a:lnTo>
                <a:lnTo>
                  <a:pt x="84564" y="310062"/>
                </a:lnTo>
                <a:lnTo>
                  <a:pt x="84564" y="28188"/>
                </a:lnTo>
                <a:close/>
                <a:moveTo>
                  <a:pt x="410152" y="253686"/>
                </a:moveTo>
                <a:lnTo>
                  <a:pt x="140937" y="253686"/>
                </a:lnTo>
                <a:lnTo>
                  <a:pt x="140937" y="140940"/>
                </a:lnTo>
                <a:lnTo>
                  <a:pt x="371171" y="140940"/>
                </a:lnTo>
                <a:lnTo>
                  <a:pt x="399359" y="112752"/>
                </a:lnTo>
                <a:lnTo>
                  <a:pt x="140937" y="112752"/>
                </a:lnTo>
                <a:lnTo>
                  <a:pt x="140937" y="84564"/>
                </a:lnTo>
                <a:lnTo>
                  <a:pt x="422811" y="84564"/>
                </a:lnTo>
                <a:lnTo>
                  <a:pt x="422811" y="56376"/>
                </a:lnTo>
                <a:lnTo>
                  <a:pt x="112749" y="56376"/>
                </a:lnTo>
                <a:lnTo>
                  <a:pt x="112749" y="281874"/>
                </a:lnTo>
                <a:lnTo>
                  <a:pt x="382334" y="281874"/>
                </a:lnTo>
                <a:lnTo>
                  <a:pt x="410152" y="253686"/>
                </a:lnTo>
                <a:close/>
                <a:moveTo>
                  <a:pt x="56376" y="535557"/>
                </a:moveTo>
                <a:lnTo>
                  <a:pt x="84564" y="535557"/>
                </a:lnTo>
                <a:lnTo>
                  <a:pt x="84564" y="394620"/>
                </a:lnTo>
                <a:lnTo>
                  <a:pt x="112752" y="394620"/>
                </a:lnTo>
                <a:lnTo>
                  <a:pt x="112752" y="511890"/>
                </a:lnTo>
                <a:lnTo>
                  <a:pt x="140940" y="483705"/>
                </a:lnTo>
                <a:lnTo>
                  <a:pt x="140940" y="394620"/>
                </a:lnTo>
                <a:lnTo>
                  <a:pt x="367714" y="394620"/>
                </a:lnTo>
                <a:lnTo>
                  <a:pt x="367714" y="366435"/>
                </a:lnTo>
                <a:lnTo>
                  <a:pt x="56376" y="366435"/>
                </a:lnTo>
                <a:lnTo>
                  <a:pt x="56376" y="535557"/>
                </a:lnTo>
                <a:close/>
                <a:moveTo>
                  <a:pt x="1428724" y="0"/>
                </a:moveTo>
                <a:lnTo>
                  <a:pt x="1428724" y="324156"/>
                </a:lnTo>
                <a:cubicBezTo>
                  <a:pt x="1428724" y="399584"/>
                  <a:pt x="1395069" y="464387"/>
                  <a:pt x="1316539" y="514089"/>
                </a:cubicBezTo>
                <a:lnTo>
                  <a:pt x="1315903" y="513258"/>
                </a:lnTo>
                <a:cubicBezTo>
                  <a:pt x="1367503" y="472336"/>
                  <a:pt x="1400536" y="419773"/>
                  <a:pt x="1400536" y="351869"/>
                </a:cubicBezTo>
                <a:lnTo>
                  <a:pt x="1400536" y="3"/>
                </a:lnTo>
                <a:lnTo>
                  <a:pt x="1372348" y="3"/>
                </a:lnTo>
                <a:lnTo>
                  <a:pt x="1372348" y="351400"/>
                </a:lnTo>
                <a:cubicBezTo>
                  <a:pt x="1372348" y="452590"/>
                  <a:pt x="1290318" y="528510"/>
                  <a:pt x="1189132" y="528510"/>
                </a:cubicBezTo>
                <a:cubicBezTo>
                  <a:pt x="1087946" y="528510"/>
                  <a:pt x="1005916" y="452587"/>
                  <a:pt x="1005916" y="351400"/>
                </a:cubicBezTo>
                <a:lnTo>
                  <a:pt x="1005916" y="23666"/>
                </a:lnTo>
                <a:lnTo>
                  <a:pt x="977728" y="51854"/>
                </a:lnTo>
                <a:lnTo>
                  <a:pt x="977728" y="351869"/>
                </a:lnTo>
                <a:cubicBezTo>
                  <a:pt x="977728" y="468625"/>
                  <a:pt x="1072376" y="556226"/>
                  <a:pt x="1189132" y="556226"/>
                </a:cubicBezTo>
                <a:cubicBezTo>
                  <a:pt x="1191834" y="556226"/>
                  <a:pt x="1217320" y="556226"/>
                  <a:pt x="1217320" y="556226"/>
                </a:cubicBezTo>
                <a:cubicBezTo>
                  <a:pt x="1332291" y="556226"/>
                  <a:pt x="1456912" y="471321"/>
                  <a:pt x="1456912" y="324566"/>
                </a:cubicBezTo>
                <a:cubicBezTo>
                  <a:pt x="1456912" y="324428"/>
                  <a:pt x="1456912" y="0"/>
                  <a:pt x="1456912" y="0"/>
                </a:cubicBezTo>
                <a:lnTo>
                  <a:pt x="1428724" y="0"/>
                </a:lnTo>
                <a:close/>
                <a:moveTo>
                  <a:pt x="1189132" y="500322"/>
                </a:moveTo>
                <a:cubicBezTo>
                  <a:pt x="1274706" y="500322"/>
                  <a:pt x="1344082" y="436948"/>
                  <a:pt x="1344160" y="351400"/>
                </a:cubicBezTo>
                <a:lnTo>
                  <a:pt x="1344160" y="351400"/>
                </a:lnTo>
                <a:lnTo>
                  <a:pt x="1344160" y="23666"/>
                </a:lnTo>
                <a:lnTo>
                  <a:pt x="1315972" y="51854"/>
                </a:lnTo>
                <a:lnTo>
                  <a:pt x="1315972" y="324153"/>
                </a:lnTo>
                <a:cubicBezTo>
                  <a:pt x="1315972" y="378637"/>
                  <a:pt x="1271801" y="415761"/>
                  <a:pt x="1217317" y="415761"/>
                </a:cubicBezTo>
                <a:cubicBezTo>
                  <a:pt x="1162833" y="415761"/>
                  <a:pt x="1118662" y="378637"/>
                  <a:pt x="1118662" y="324153"/>
                </a:cubicBezTo>
                <a:lnTo>
                  <a:pt x="1118662" y="3"/>
                </a:lnTo>
                <a:lnTo>
                  <a:pt x="1090474" y="3"/>
                </a:lnTo>
                <a:lnTo>
                  <a:pt x="1090474" y="324156"/>
                </a:lnTo>
                <a:cubicBezTo>
                  <a:pt x="1090474" y="394209"/>
                  <a:pt x="1147264" y="443951"/>
                  <a:pt x="1217317" y="443951"/>
                </a:cubicBezTo>
                <a:cubicBezTo>
                  <a:pt x="1245962" y="443951"/>
                  <a:pt x="1280732" y="429800"/>
                  <a:pt x="1304349" y="404889"/>
                </a:cubicBezTo>
                <a:lnTo>
                  <a:pt x="1304982" y="405720"/>
                </a:lnTo>
                <a:cubicBezTo>
                  <a:pt x="1282838" y="446784"/>
                  <a:pt x="1241907" y="472139"/>
                  <a:pt x="1189129" y="472139"/>
                </a:cubicBezTo>
                <a:cubicBezTo>
                  <a:pt x="1119507" y="472139"/>
                  <a:pt x="1062992" y="421734"/>
                  <a:pt x="1062303" y="352344"/>
                </a:cubicBezTo>
                <a:lnTo>
                  <a:pt x="1062286" y="352344"/>
                </a:lnTo>
                <a:lnTo>
                  <a:pt x="1062286" y="3"/>
                </a:lnTo>
                <a:lnTo>
                  <a:pt x="1034098" y="3"/>
                </a:lnTo>
                <a:lnTo>
                  <a:pt x="1034098" y="352341"/>
                </a:lnTo>
                <a:lnTo>
                  <a:pt x="1034113" y="352341"/>
                </a:lnTo>
                <a:cubicBezTo>
                  <a:pt x="1034703" y="437411"/>
                  <a:pt x="1103877" y="500322"/>
                  <a:pt x="1189132" y="500322"/>
                </a:cubicBezTo>
                <a:close/>
                <a:moveTo>
                  <a:pt x="562774" y="366435"/>
                </a:moveTo>
                <a:lnTo>
                  <a:pt x="491494" y="535557"/>
                </a:lnTo>
                <a:lnTo>
                  <a:pt x="519684" y="535554"/>
                </a:lnTo>
                <a:lnTo>
                  <a:pt x="519682" y="535557"/>
                </a:lnTo>
                <a:lnTo>
                  <a:pt x="519684" y="535557"/>
                </a:lnTo>
                <a:lnTo>
                  <a:pt x="555322" y="450996"/>
                </a:lnTo>
                <a:lnTo>
                  <a:pt x="794138" y="450996"/>
                </a:lnTo>
                <a:lnTo>
                  <a:pt x="829744" y="535557"/>
                </a:lnTo>
                <a:lnTo>
                  <a:pt x="857932" y="535557"/>
                </a:lnTo>
                <a:lnTo>
                  <a:pt x="810457" y="422808"/>
                </a:lnTo>
                <a:lnTo>
                  <a:pt x="567200" y="422808"/>
                </a:lnTo>
                <a:lnTo>
                  <a:pt x="579078" y="394620"/>
                </a:lnTo>
                <a:lnTo>
                  <a:pt x="826776" y="394620"/>
                </a:lnTo>
                <a:lnTo>
                  <a:pt x="886120" y="535557"/>
                </a:lnTo>
                <a:lnTo>
                  <a:pt x="914308" y="535557"/>
                </a:lnTo>
                <a:lnTo>
                  <a:pt x="843097" y="366435"/>
                </a:lnTo>
                <a:lnTo>
                  <a:pt x="562774" y="366435"/>
                </a:lnTo>
                <a:close/>
                <a:moveTo>
                  <a:pt x="604248" y="0"/>
                </a:moveTo>
                <a:lnTo>
                  <a:pt x="397091" y="491374"/>
                </a:lnTo>
                <a:lnTo>
                  <a:pt x="415032" y="515732"/>
                </a:lnTo>
                <a:lnTo>
                  <a:pt x="632437" y="0"/>
                </a:lnTo>
                <a:lnTo>
                  <a:pt x="604248" y="0"/>
                </a:lnTo>
                <a:close/>
                <a:moveTo>
                  <a:pt x="716998" y="3"/>
                </a:moveTo>
                <a:lnTo>
                  <a:pt x="934130" y="515735"/>
                </a:lnTo>
                <a:lnTo>
                  <a:pt x="952028" y="491377"/>
                </a:lnTo>
                <a:lnTo>
                  <a:pt x="745186" y="3"/>
                </a:lnTo>
                <a:lnTo>
                  <a:pt x="716998" y="3"/>
                </a:lnTo>
                <a:close/>
                <a:moveTo>
                  <a:pt x="546409" y="338247"/>
                </a:moveTo>
                <a:lnTo>
                  <a:pt x="463042" y="535557"/>
                </a:lnTo>
                <a:lnTo>
                  <a:pt x="434854" y="535557"/>
                </a:lnTo>
                <a:lnTo>
                  <a:pt x="646528" y="33467"/>
                </a:lnTo>
                <a:lnTo>
                  <a:pt x="762988" y="310059"/>
                </a:lnTo>
                <a:lnTo>
                  <a:pt x="791176" y="310059"/>
                </a:lnTo>
                <a:lnTo>
                  <a:pt x="660624" y="3"/>
                </a:lnTo>
                <a:lnTo>
                  <a:pt x="688812" y="3"/>
                </a:lnTo>
                <a:lnTo>
                  <a:pt x="831231" y="338247"/>
                </a:lnTo>
                <a:lnTo>
                  <a:pt x="546409" y="338247"/>
                </a:lnTo>
                <a:close/>
                <a:moveTo>
                  <a:pt x="674788" y="167531"/>
                </a:moveTo>
                <a:lnTo>
                  <a:pt x="614721" y="310062"/>
                </a:lnTo>
                <a:lnTo>
                  <a:pt x="734800" y="310062"/>
                </a:lnTo>
                <a:lnTo>
                  <a:pt x="674788" y="167531"/>
                </a:lnTo>
                <a:close/>
                <a:moveTo>
                  <a:pt x="558275" y="310062"/>
                </a:moveTo>
                <a:lnTo>
                  <a:pt x="586535" y="310062"/>
                </a:lnTo>
                <a:lnTo>
                  <a:pt x="660703" y="134072"/>
                </a:lnTo>
                <a:lnTo>
                  <a:pt x="646588" y="100553"/>
                </a:lnTo>
                <a:lnTo>
                  <a:pt x="558275" y="310062"/>
                </a:lnTo>
                <a:close/>
              </a:path>
            </a:pathLst>
          </a:custGeom>
          <a:solidFill>
            <a:schemeClr val="tx1"/>
          </a:solidFill>
          <a:ln w="2892" cap="flat">
            <a:noFill/>
            <a:prstDash val="solid"/>
            <a:miter/>
          </a:ln>
        </p:spPr>
        <p:txBody>
          <a:bodyPr rtlCol="0" anchor="ctr"/>
          <a:lstStyle/>
          <a:p>
            <a:endParaRPr lang="de-DE"/>
          </a:p>
        </p:txBody>
      </p:sp>
      <p:grpSp>
        <p:nvGrpSpPr>
          <p:cNvPr id="57" name="Gruppieren 56"/>
          <p:cNvGrpSpPr/>
          <p:nvPr userDrawn="1"/>
        </p:nvGrpSpPr>
        <p:grpSpPr>
          <a:xfrm>
            <a:off x="-390525" y="160153"/>
            <a:ext cx="333375" cy="136812"/>
            <a:chOff x="-133350" y="2711163"/>
            <a:chExt cx="333375" cy="136812"/>
          </a:xfrm>
        </p:grpSpPr>
        <p:cxnSp>
          <p:nvCxnSpPr>
            <p:cNvPr id="58" name="Gerader Verbinder 57"/>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59" name="Textfeld 58"/>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60" name="Gruppieren 59"/>
          <p:cNvGrpSpPr/>
          <p:nvPr userDrawn="1"/>
        </p:nvGrpSpPr>
        <p:grpSpPr>
          <a:xfrm>
            <a:off x="-390525" y="1131703"/>
            <a:ext cx="333375" cy="136812"/>
            <a:chOff x="-133350" y="2711163"/>
            <a:chExt cx="333375" cy="136812"/>
          </a:xfrm>
        </p:grpSpPr>
        <p:cxnSp>
          <p:nvCxnSpPr>
            <p:cNvPr id="61" name="Gerader Verbinder 60"/>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2" name="Textfeld 61"/>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06,00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63" name="Gruppieren 62"/>
          <p:cNvGrpSpPr/>
          <p:nvPr userDrawn="1"/>
        </p:nvGrpSpPr>
        <p:grpSpPr>
          <a:xfrm>
            <a:off x="-390525" y="1491963"/>
            <a:ext cx="333375" cy="136812"/>
            <a:chOff x="-133350" y="2711163"/>
            <a:chExt cx="333375" cy="136812"/>
          </a:xfrm>
        </p:grpSpPr>
        <p:cxnSp>
          <p:nvCxnSpPr>
            <p:cNvPr id="64" name="Gerader Verbinder 63"/>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5" name="Textfeld 64"/>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05,00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66" name="Gruppieren 65"/>
          <p:cNvGrpSpPr/>
          <p:nvPr userDrawn="1"/>
        </p:nvGrpSpPr>
        <p:grpSpPr>
          <a:xfrm>
            <a:off x="-390525" y="3292188"/>
            <a:ext cx="333375" cy="136812"/>
            <a:chOff x="-133350" y="2711163"/>
            <a:chExt cx="333375" cy="136812"/>
          </a:xfrm>
        </p:grpSpPr>
        <p:cxnSp>
          <p:nvCxnSpPr>
            <p:cNvPr id="67" name="Gerader Verbinder 66"/>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8" name="Textfeld 67"/>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69" name="Gruppieren 68"/>
          <p:cNvGrpSpPr/>
          <p:nvPr userDrawn="1"/>
        </p:nvGrpSpPr>
        <p:grpSpPr>
          <a:xfrm>
            <a:off x="-390525" y="6063963"/>
            <a:ext cx="333375" cy="136812"/>
            <a:chOff x="-133350" y="2711163"/>
            <a:chExt cx="333375" cy="136812"/>
          </a:xfrm>
        </p:grpSpPr>
        <p:cxnSp>
          <p:nvCxnSpPr>
            <p:cNvPr id="70" name="Gerader Verbinder 69"/>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1" name="Textfeld 70"/>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07,70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72" name="Gruppieren 71"/>
          <p:cNvGrpSpPr/>
          <p:nvPr userDrawn="1"/>
        </p:nvGrpSpPr>
        <p:grpSpPr>
          <a:xfrm>
            <a:off x="-390525" y="6495763"/>
            <a:ext cx="333375" cy="136812"/>
            <a:chOff x="-133350" y="2711163"/>
            <a:chExt cx="333375" cy="136812"/>
          </a:xfrm>
        </p:grpSpPr>
        <p:cxnSp>
          <p:nvCxnSpPr>
            <p:cNvPr id="73" name="Gerader Verbinder 72"/>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4" name="Textfeld 73"/>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08,90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75" name="Gruppieren 74"/>
          <p:cNvGrpSpPr/>
          <p:nvPr userDrawn="1"/>
        </p:nvGrpSpPr>
        <p:grpSpPr>
          <a:xfrm rot="16200000">
            <a:off x="281643" y="-299136"/>
            <a:ext cx="333375" cy="136808"/>
            <a:chOff x="-133350" y="2711167"/>
            <a:chExt cx="333375" cy="136808"/>
          </a:xfrm>
        </p:grpSpPr>
        <p:cxnSp>
          <p:nvCxnSpPr>
            <p:cNvPr id="76" name="Gerader Verbinder 75"/>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7" name="Textfeld 76"/>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78" name="Gruppieren 77"/>
          <p:cNvGrpSpPr/>
          <p:nvPr userDrawn="1"/>
        </p:nvGrpSpPr>
        <p:grpSpPr>
          <a:xfrm rot="16200000">
            <a:off x="5752963" y="-299136"/>
            <a:ext cx="333375" cy="136804"/>
            <a:chOff x="-133350" y="2711171"/>
            <a:chExt cx="333375" cy="136804"/>
          </a:xfrm>
        </p:grpSpPr>
        <p:cxnSp>
          <p:nvCxnSpPr>
            <p:cNvPr id="79" name="Gerader Verbinder 78"/>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0" name="Textfeld 79"/>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81" name="Gruppieren 80"/>
          <p:cNvGrpSpPr/>
          <p:nvPr userDrawn="1"/>
        </p:nvGrpSpPr>
        <p:grpSpPr>
          <a:xfrm>
            <a:off x="6203950" y="-397424"/>
            <a:ext cx="124906" cy="333375"/>
            <a:chOff x="6416680" y="-397424"/>
            <a:chExt cx="124906" cy="333375"/>
          </a:xfrm>
        </p:grpSpPr>
        <p:cxnSp>
          <p:nvCxnSpPr>
            <p:cNvPr id="82" name="Gerader Verbinder 81"/>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3" name="Textfeld 82"/>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cxnSp>
        <p:nvCxnSpPr>
          <p:cNvPr id="84" name="Gerader Verbinder 83"/>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85" name="Gruppieren 84"/>
          <p:cNvGrpSpPr/>
          <p:nvPr userDrawn="1"/>
        </p:nvGrpSpPr>
        <p:grpSpPr>
          <a:xfrm rot="16200000">
            <a:off x="11447325" y="-299139"/>
            <a:ext cx="333375" cy="136800"/>
            <a:chOff x="-133350" y="2711175"/>
            <a:chExt cx="333375" cy="136800"/>
          </a:xfrm>
        </p:grpSpPr>
        <p:cxnSp>
          <p:nvCxnSpPr>
            <p:cNvPr id="86" name="Gerader Verbinder 85"/>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7" name="Textfeld 86"/>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139" name="Grafik 3"/>
          <p:cNvGrpSpPr/>
          <p:nvPr userDrawn="1"/>
        </p:nvGrpSpPr>
        <p:grpSpPr>
          <a:xfrm>
            <a:off x="510639" y="293688"/>
            <a:ext cx="2594512" cy="327278"/>
            <a:chOff x="2242184" y="2525076"/>
            <a:chExt cx="7709534" cy="972502"/>
          </a:xfrm>
          <a:solidFill>
            <a:schemeClr val="tx1"/>
          </a:solidFill>
        </p:grpSpPr>
        <p:sp>
          <p:nvSpPr>
            <p:cNvPr id="140" name="Freihandform: Form 139"/>
            <p:cNvSpPr/>
            <p:nvPr/>
          </p:nvSpPr>
          <p:spPr>
            <a:xfrm>
              <a:off x="2269806" y="2545079"/>
              <a:ext cx="232409" cy="369569"/>
            </a:xfrm>
            <a:custGeom>
              <a:avLst/>
              <a:gdLst>
                <a:gd name="connsiteX0" fmla="*/ 232410 w 232409"/>
                <a:gd name="connsiteY0" fmla="*/ 60960 h 369569"/>
                <a:gd name="connsiteX1" fmla="*/ 65723 w 232409"/>
                <a:gd name="connsiteY1" fmla="*/ 60960 h 369569"/>
                <a:gd name="connsiteX2" fmla="*/ 65723 w 232409"/>
                <a:gd name="connsiteY2" fmla="*/ 152400 h 369569"/>
                <a:gd name="connsiteX3" fmla="*/ 189547 w 232409"/>
                <a:gd name="connsiteY3" fmla="*/ 152400 h 369569"/>
                <a:gd name="connsiteX4" fmla="*/ 189547 w 232409"/>
                <a:gd name="connsiteY4" fmla="*/ 212408 h 369569"/>
                <a:gd name="connsiteX5" fmla="*/ 65723 w 232409"/>
                <a:gd name="connsiteY5" fmla="*/ 212408 h 369569"/>
                <a:gd name="connsiteX6" fmla="*/ 65723 w 232409"/>
                <a:gd name="connsiteY6" fmla="*/ 369570 h 369569"/>
                <a:gd name="connsiteX7" fmla="*/ 0 w 232409"/>
                <a:gd name="connsiteY7" fmla="*/ 369570 h 369569"/>
                <a:gd name="connsiteX8" fmla="*/ 0 w 232409"/>
                <a:gd name="connsiteY8" fmla="*/ 0 h 369569"/>
                <a:gd name="connsiteX9" fmla="*/ 231458 w 232409"/>
                <a:gd name="connsiteY9" fmla="*/ 0 h 369569"/>
                <a:gd name="connsiteX10" fmla="*/ 231458 w 232409"/>
                <a:gd name="connsiteY10" fmla="*/ 60960 h 36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2409" h="369569">
                  <a:moveTo>
                    <a:pt x="232410" y="60960"/>
                  </a:moveTo>
                  <a:lnTo>
                    <a:pt x="65723" y="60960"/>
                  </a:lnTo>
                  <a:lnTo>
                    <a:pt x="65723" y="152400"/>
                  </a:lnTo>
                  <a:lnTo>
                    <a:pt x="189547" y="152400"/>
                  </a:lnTo>
                  <a:lnTo>
                    <a:pt x="189547" y="212408"/>
                  </a:lnTo>
                  <a:lnTo>
                    <a:pt x="65723" y="212408"/>
                  </a:lnTo>
                  <a:lnTo>
                    <a:pt x="65723" y="369570"/>
                  </a:lnTo>
                  <a:lnTo>
                    <a:pt x="0" y="369570"/>
                  </a:lnTo>
                  <a:lnTo>
                    <a:pt x="0" y="0"/>
                  </a:lnTo>
                  <a:lnTo>
                    <a:pt x="231458" y="0"/>
                  </a:lnTo>
                  <a:lnTo>
                    <a:pt x="231458" y="60960"/>
                  </a:lnTo>
                  <a:close/>
                </a:path>
              </a:pathLst>
            </a:custGeom>
            <a:grpFill/>
            <a:ln w="9525" cap="flat">
              <a:noFill/>
              <a:prstDash val="solid"/>
              <a:miter/>
            </a:ln>
          </p:spPr>
          <p:txBody>
            <a:bodyPr rtlCol="0" anchor="ctr"/>
            <a:lstStyle/>
            <a:p>
              <a:endParaRPr lang="de-DE"/>
            </a:p>
          </p:txBody>
        </p:sp>
        <p:sp>
          <p:nvSpPr>
            <p:cNvPr id="141" name="Freihandform: Form 140"/>
            <p:cNvSpPr/>
            <p:nvPr/>
          </p:nvSpPr>
          <p:spPr>
            <a:xfrm>
              <a:off x="2538412" y="2641039"/>
              <a:ext cx="160020" cy="272657"/>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2"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7" y="-710"/>
                    <a:pt x="150495" y="1195"/>
                    <a:pt x="160020" y="5005"/>
                  </a:cubicBezTo>
                  <a:close/>
                </a:path>
              </a:pathLst>
            </a:custGeom>
            <a:grpFill/>
            <a:ln w="9525" cap="flat">
              <a:noFill/>
              <a:prstDash val="solid"/>
              <a:miter/>
            </a:ln>
          </p:spPr>
          <p:txBody>
            <a:bodyPr rtlCol="0" anchor="ctr"/>
            <a:lstStyle/>
            <a:p>
              <a:endParaRPr lang="de-DE"/>
            </a:p>
          </p:txBody>
        </p:sp>
        <p:sp>
          <p:nvSpPr>
            <p:cNvPr id="142" name="Freihandform: Form 141"/>
            <p:cNvSpPr/>
            <p:nvPr/>
          </p:nvSpPr>
          <p:spPr>
            <a:xfrm>
              <a:off x="2743199" y="2528887"/>
              <a:ext cx="79057" cy="384810"/>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8" y="0"/>
                    <a:pt x="39052"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43" name="Freihandform: Form 142"/>
            <p:cNvSpPr/>
            <p:nvPr/>
          </p:nvSpPr>
          <p:spPr>
            <a:xfrm>
              <a:off x="2879407" y="2641281"/>
              <a:ext cx="242887" cy="279082"/>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1913 w 242887"/>
                <a:gd name="connsiteY10" fmla="*/ 115253 h 279082"/>
                <a:gd name="connsiteX11" fmla="*/ 182880 w 242887"/>
                <a:gd name="connsiteY11" fmla="*/ 115253 h 279082"/>
                <a:gd name="connsiteX12" fmla="*/ 123825 w 242887"/>
                <a:gd name="connsiteY12" fmla="*/ 50482 h 279082"/>
                <a:gd name="connsiteX13" fmla="*/ 61913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2402" y="279083"/>
                    <a:pt x="132397" y="279083"/>
                  </a:cubicBezTo>
                  <a:close/>
                  <a:moveTo>
                    <a:pt x="61913" y="115253"/>
                  </a:moveTo>
                  <a:lnTo>
                    <a:pt x="182880" y="115253"/>
                  </a:lnTo>
                  <a:cubicBezTo>
                    <a:pt x="180022" y="74295"/>
                    <a:pt x="159067" y="50482"/>
                    <a:pt x="123825" y="50482"/>
                  </a:cubicBezTo>
                  <a:cubicBezTo>
                    <a:pt x="89535" y="50482"/>
                    <a:pt x="67627" y="74295"/>
                    <a:pt x="61913" y="115253"/>
                  </a:cubicBezTo>
                  <a:close/>
                </a:path>
              </a:pathLst>
            </a:custGeom>
            <a:grpFill/>
            <a:ln w="9525" cap="flat">
              <a:noFill/>
              <a:prstDash val="solid"/>
              <a:miter/>
            </a:ln>
          </p:spPr>
          <p:txBody>
            <a:bodyPr rtlCol="0" anchor="ctr"/>
            <a:lstStyle/>
            <a:p>
              <a:endParaRPr lang="de-DE"/>
            </a:p>
          </p:txBody>
        </p:sp>
        <p:sp>
          <p:nvSpPr>
            <p:cNvPr id="144" name="Freihandform: Form 143"/>
            <p:cNvSpPr/>
            <p:nvPr/>
          </p:nvSpPr>
          <p:spPr>
            <a:xfrm>
              <a:off x="3177539" y="2525076"/>
              <a:ext cx="248602" cy="396239"/>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2 w 248602"/>
                <a:gd name="connsiteY5" fmla="*/ 0 h 396239"/>
                <a:gd name="connsiteX6" fmla="*/ 248602 w 248602"/>
                <a:gd name="connsiteY6" fmla="*/ 389573 h 396239"/>
                <a:gd name="connsiteX7" fmla="*/ 187642 w 248602"/>
                <a:gd name="connsiteY7" fmla="*/ 389573 h 396239"/>
                <a:gd name="connsiteX8" fmla="*/ 187642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0960 w 248602"/>
                <a:gd name="connsiteY12" fmla="*/ 255270 h 396239"/>
                <a:gd name="connsiteX13" fmla="*/ 122872 w 248602"/>
                <a:gd name="connsiteY13" fmla="*/ 340995 h 396239"/>
                <a:gd name="connsiteX14" fmla="*/ 186690 w 248602"/>
                <a:gd name="connsiteY14" fmla="*/ 305753 h 396239"/>
                <a:gd name="connsiteX15" fmla="*/ 186690 w 248602"/>
                <a:gd name="connsiteY15" fmla="*/ 207645 h 396239"/>
                <a:gd name="connsiteX16" fmla="*/ 122872 w 248602"/>
                <a:gd name="connsiteY16" fmla="*/ 172402 h 396239"/>
                <a:gd name="connsiteX17" fmla="*/ 60960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2" y="130493"/>
                    <a:pt x="185738" y="152400"/>
                  </a:cubicBezTo>
                  <a:lnTo>
                    <a:pt x="186690" y="152400"/>
                  </a:lnTo>
                  <a:lnTo>
                    <a:pt x="186690" y="15240"/>
                  </a:lnTo>
                  <a:lnTo>
                    <a:pt x="248602" y="0"/>
                  </a:lnTo>
                  <a:lnTo>
                    <a:pt x="248602" y="389573"/>
                  </a:lnTo>
                  <a:lnTo>
                    <a:pt x="187642" y="389573"/>
                  </a:lnTo>
                  <a:lnTo>
                    <a:pt x="187642" y="358140"/>
                  </a:lnTo>
                  <a:lnTo>
                    <a:pt x="186690" y="358140"/>
                  </a:lnTo>
                  <a:cubicBezTo>
                    <a:pt x="167640" y="381953"/>
                    <a:pt x="140017" y="396240"/>
                    <a:pt x="106680" y="396240"/>
                  </a:cubicBezTo>
                  <a:cubicBezTo>
                    <a:pt x="43815" y="395288"/>
                    <a:pt x="0" y="340995"/>
                    <a:pt x="0" y="255270"/>
                  </a:cubicBezTo>
                  <a:close/>
                  <a:moveTo>
                    <a:pt x="60960" y="255270"/>
                  </a:moveTo>
                  <a:cubicBezTo>
                    <a:pt x="60960" y="309563"/>
                    <a:pt x="83820" y="340995"/>
                    <a:pt x="122872" y="340995"/>
                  </a:cubicBezTo>
                  <a:cubicBezTo>
                    <a:pt x="146685" y="340995"/>
                    <a:pt x="166688" y="329565"/>
                    <a:pt x="186690" y="305753"/>
                  </a:cubicBezTo>
                  <a:lnTo>
                    <a:pt x="186690" y="207645"/>
                  </a:lnTo>
                  <a:cubicBezTo>
                    <a:pt x="168592" y="183833"/>
                    <a:pt x="148590" y="172402"/>
                    <a:pt x="122872" y="172402"/>
                  </a:cubicBezTo>
                  <a:cubicBezTo>
                    <a:pt x="82867" y="172402"/>
                    <a:pt x="60960" y="201930"/>
                    <a:pt x="60960" y="255270"/>
                  </a:cubicBezTo>
                  <a:close/>
                </a:path>
              </a:pathLst>
            </a:custGeom>
            <a:grpFill/>
            <a:ln w="9525" cap="flat">
              <a:noFill/>
              <a:prstDash val="solid"/>
              <a:miter/>
            </a:ln>
          </p:spPr>
          <p:txBody>
            <a:bodyPr rtlCol="0" anchor="ctr"/>
            <a:lstStyle/>
            <a:p>
              <a:endParaRPr lang="de-DE"/>
            </a:p>
          </p:txBody>
        </p:sp>
        <p:sp>
          <p:nvSpPr>
            <p:cNvPr id="145" name="Freihandform: Form 144"/>
            <p:cNvSpPr/>
            <p:nvPr/>
          </p:nvSpPr>
          <p:spPr>
            <a:xfrm>
              <a:off x="3509009" y="2641039"/>
              <a:ext cx="160020" cy="272657"/>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grpFill/>
            <a:ln w="9525" cap="flat">
              <a:noFill/>
              <a:prstDash val="solid"/>
              <a:miter/>
            </a:ln>
          </p:spPr>
          <p:txBody>
            <a:bodyPr rtlCol="0" anchor="ctr"/>
            <a:lstStyle/>
            <a:p>
              <a:endParaRPr lang="de-DE"/>
            </a:p>
          </p:txBody>
        </p:sp>
        <p:sp>
          <p:nvSpPr>
            <p:cNvPr id="146" name="Freihandform: Form 145"/>
            <p:cNvSpPr/>
            <p:nvPr/>
          </p:nvSpPr>
          <p:spPr>
            <a:xfrm>
              <a:off x="3712844" y="2528887"/>
              <a:ext cx="79057" cy="384810"/>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1438 w 79057"/>
                <a:gd name="connsiteY5" fmla="*/ 384810 h 384810"/>
                <a:gd name="connsiteX6" fmla="*/ 9525 w 79057"/>
                <a:gd name="connsiteY6" fmla="*/ 384810 h 384810"/>
                <a:gd name="connsiteX7" fmla="*/ 9525 w 79057"/>
                <a:gd name="connsiteY7" fmla="*/ 118110 h 384810"/>
                <a:gd name="connsiteX8" fmla="*/ 71438 w 79057"/>
                <a:gd name="connsiteY8" fmla="*/ 118110 h 384810"/>
                <a:gd name="connsiteX9" fmla="*/ 71438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7" y="0"/>
                    <a:pt x="39052" y="0"/>
                  </a:cubicBezTo>
                  <a:cubicBezTo>
                    <a:pt x="61913" y="0"/>
                    <a:pt x="79058" y="16193"/>
                    <a:pt x="79058" y="38100"/>
                  </a:cubicBezTo>
                  <a:close/>
                  <a:moveTo>
                    <a:pt x="71438" y="384810"/>
                  </a:moveTo>
                  <a:lnTo>
                    <a:pt x="9525" y="384810"/>
                  </a:lnTo>
                  <a:lnTo>
                    <a:pt x="9525" y="118110"/>
                  </a:lnTo>
                  <a:lnTo>
                    <a:pt x="71438" y="118110"/>
                  </a:lnTo>
                  <a:lnTo>
                    <a:pt x="71438" y="384810"/>
                  </a:lnTo>
                  <a:close/>
                </a:path>
              </a:pathLst>
            </a:custGeom>
            <a:grpFill/>
            <a:ln w="9525" cap="flat">
              <a:noFill/>
              <a:prstDash val="solid"/>
              <a:miter/>
            </a:ln>
          </p:spPr>
          <p:txBody>
            <a:bodyPr rtlCol="0" anchor="ctr"/>
            <a:lstStyle/>
            <a:p>
              <a:endParaRPr lang="de-DE"/>
            </a:p>
          </p:txBody>
        </p:sp>
        <p:sp>
          <p:nvSpPr>
            <p:cNvPr id="147" name="Freihandform: Form 146"/>
            <p:cNvSpPr/>
            <p:nvPr/>
          </p:nvSpPr>
          <p:spPr>
            <a:xfrm>
              <a:off x="3850957" y="2640329"/>
              <a:ext cx="224789" cy="280034"/>
            </a:xfrm>
            <a:custGeom>
              <a:avLst/>
              <a:gdLst>
                <a:gd name="connsiteX0" fmla="*/ 222885 w 224789"/>
                <a:gd name="connsiteY0" fmla="*/ 237172 h 280034"/>
                <a:gd name="connsiteX1" fmla="*/ 127635 w 224789"/>
                <a:gd name="connsiteY1" fmla="*/ 280035 h 280034"/>
                <a:gd name="connsiteX2" fmla="*/ 0 w 224789"/>
                <a:gd name="connsiteY2" fmla="*/ 140970 h 280034"/>
                <a:gd name="connsiteX3" fmla="*/ 128588 w 224789"/>
                <a:gd name="connsiteY3" fmla="*/ 0 h 280034"/>
                <a:gd name="connsiteX4" fmla="*/ 224790 w 224789"/>
                <a:gd name="connsiteY4" fmla="*/ 45720 h 280034"/>
                <a:gd name="connsiteX5" fmla="*/ 181927 w 224789"/>
                <a:gd name="connsiteY5" fmla="*/ 86678 h 280034"/>
                <a:gd name="connsiteX6" fmla="*/ 128588 w 224789"/>
                <a:gd name="connsiteY6" fmla="*/ 57150 h 280034"/>
                <a:gd name="connsiteX7" fmla="*/ 62865 w 224789"/>
                <a:gd name="connsiteY7" fmla="*/ 140018 h 280034"/>
                <a:gd name="connsiteX8" fmla="*/ 128588 w 224789"/>
                <a:gd name="connsiteY8" fmla="*/ 222885 h 280034"/>
                <a:gd name="connsiteX9" fmla="*/ 183833 w 224789"/>
                <a:gd name="connsiteY9" fmla="*/ 193358 h 280034"/>
                <a:gd name="connsiteX10" fmla="*/ 222885 w 224789"/>
                <a:gd name="connsiteY10" fmla="*/ 237172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89" h="280034">
                  <a:moveTo>
                    <a:pt x="222885" y="237172"/>
                  </a:moveTo>
                  <a:cubicBezTo>
                    <a:pt x="196215" y="266700"/>
                    <a:pt x="165735" y="280035"/>
                    <a:pt x="127635" y="280035"/>
                  </a:cubicBezTo>
                  <a:cubicBezTo>
                    <a:pt x="51435" y="280035"/>
                    <a:pt x="0" y="224790"/>
                    <a:pt x="0" y="140970"/>
                  </a:cubicBezTo>
                  <a:cubicBezTo>
                    <a:pt x="0" y="57150"/>
                    <a:pt x="51435" y="0"/>
                    <a:pt x="128588" y="0"/>
                  </a:cubicBezTo>
                  <a:cubicBezTo>
                    <a:pt x="168592" y="0"/>
                    <a:pt x="200977" y="15240"/>
                    <a:pt x="224790" y="45720"/>
                  </a:cubicBezTo>
                  <a:lnTo>
                    <a:pt x="181927" y="86678"/>
                  </a:lnTo>
                  <a:cubicBezTo>
                    <a:pt x="166688" y="66675"/>
                    <a:pt x="149542" y="57150"/>
                    <a:pt x="128588" y="57150"/>
                  </a:cubicBezTo>
                  <a:cubicBezTo>
                    <a:pt x="89535" y="57150"/>
                    <a:pt x="62865" y="89535"/>
                    <a:pt x="62865" y="140018"/>
                  </a:cubicBezTo>
                  <a:cubicBezTo>
                    <a:pt x="62865" y="189547"/>
                    <a:pt x="89535" y="222885"/>
                    <a:pt x="128588" y="222885"/>
                  </a:cubicBezTo>
                  <a:cubicBezTo>
                    <a:pt x="149542" y="222885"/>
                    <a:pt x="166688" y="213360"/>
                    <a:pt x="183833" y="193358"/>
                  </a:cubicBezTo>
                  <a:lnTo>
                    <a:pt x="222885" y="237172"/>
                  </a:lnTo>
                  <a:close/>
                </a:path>
              </a:pathLst>
            </a:custGeom>
            <a:grpFill/>
            <a:ln w="9525" cap="flat">
              <a:noFill/>
              <a:prstDash val="solid"/>
              <a:miter/>
            </a:ln>
          </p:spPr>
          <p:txBody>
            <a:bodyPr rtlCol="0" anchor="ctr"/>
            <a:lstStyle/>
            <a:p>
              <a:endParaRPr lang="de-DE"/>
            </a:p>
          </p:txBody>
        </p:sp>
        <p:sp>
          <p:nvSpPr>
            <p:cNvPr id="148" name="Freihandform: Form 147"/>
            <p:cNvSpPr/>
            <p:nvPr/>
          </p:nvSpPr>
          <p:spPr>
            <a:xfrm>
              <a:off x="4129087" y="2525076"/>
              <a:ext cx="229552" cy="389572"/>
            </a:xfrm>
            <a:custGeom>
              <a:avLst/>
              <a:gdLst>
                <a:gd name="connsiteX0" fmla="*/ 229553 w 229552"/>
                <a:gd name="connsiteY0" fmla="*/ 388620 h 389572"/>
                <a:gd name="connsiteX1" fmla="*/ 167640 w 229552"/>
                <a:gd name="connsiteY1" fmla="*/ 388620 h 389572"/>
                <a:gd name="connsiteX2" fmla="*/ 167640 w 229552"/>
                <a:gd name="connsiteY2" fmla="*/ 236220 h 389572"/>
                <a:gd name="connsiteX3" fmla="*/ 118110 w 229552"/>
                <a:gd name="connsiteY3" fmla="*/ 171450 h 389572"/>
                <a:gd name="connsiteX4" fmla="*/ 62865 w 229552"/>
                <a:gd name="connsiteY4" fmla="*/ 236220 h 389572"/>
                <a:gd name="connsiteX5" fmla="*/ 62865 w 229552"/>
                <a:gd name="connsiteY5" fmla="*/ 389573 h 389572"/>
                <a:gd name="connsiteX6" fmla="*/ 0 w 229552"/>
                <a:gd name="connsiteY6" fmla="*/ 389573 h 389572"/>
                <a:gd name="connsiteX7" fmla="*/ 0 w 229552"/>
                <a:gd name="connsiteY7" fmla="*/ 15240 h 389572"/>
                <a:gd name="connsiteX8" fmla="*/ 61913 w 229552"/>
                <a:gd name="connsiteY8" fmla="*/ 0 h 389572"/>
                <a:gd name="connsiteX9" fmla="*/ 61913 w 229552"/>
                <a:gd name="connsiteY9" fmla="*/ 155258 h 389572"/>
                <a:gd name="connsiteX10" fmla="*/ 62865 w 229552"/>
                <a:gd name="connsiteY10" fmla="*/ 155258 h 389572"/>
                <a:gd name="connsiteX11" fmla="*/ 140970 w 229552"/>
                <a:gd name="connsiteY11" fmla="*/ 116205 h 389572"/>
                <a:gd name="connsiteX12" fmla="*/ 228600 w 229552"/>
                <a:gd name="connsiteY12" fmla="*/ 223838 h 389572"/>
                <a:gd name="connsiteX13" fmla="*/ 228600 w 229552"/>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389572">
                  <a:moveTo>
                    <a:pt x="229553" y="388620"/>
                  </a:moveTo>
                  <a:lnTo>
                    <a:pt x="167640" y="388620"/>
                  </a:lnTo>
                  <a:lnTo>
                    <a:pt x="167640" y="236220"/>
                  </a:lnTo>
                  <a:cubicBezTo>
                    <a:pt x="167640" y="197168"/>
                    <a:pt x="155257" y="171450"/>
                    <a:pt x="118110" y="171450"/>
                  </a:cubicBezTo>
                  <a:cubicBezTo>
                    <a:pt x="75247" y="171450"/>
                    <a:pt x="62865" y="205740"/>
                    <a:pt x="62865" y="236220"/>
                  </a:cubicBezTo>
                  <a:lnTo>
                    <a:pt x="62865" y="389573"/>
                  </a:lnTo>
                  <a:lnTo>
                    <a:pt x="0" y="389573"/>
                  </a:lnTo>
                  <a:lnTo>
                    <a:pt x="0" y="15240"/>
                  </a:lnTo>
                  <a:lnTo>
                    <a:pt x="61913" y="0"/>
                  </a:lnTo>
                  <a:lnTo>
                    <a:pt x="61913" y="155258"/>
                  </a:lnTo>
                  <a:lnTo>
                    <a:pt x="62865" y="155258"/>
                  </a:lnTo>
                  <a:cubicBezTo>
                    <a:pt x="78105" y="131445"/>
                    <a:pt x="105728" y="116205"/>
                    <a:pt x="140970" y="116205"/>
                  </a:cubicBezTo>
                  <a:cubicBezTo>
                    <a:pt x="202882" y="116205"/>
                    <a:pt x="228600" y="161925"/>
                    <a:pt x="228600" y="223838"/>
                  </a:cubicBezTo>
                  <a:lnTo>
                    <a:pt x="228600" y="388620"/>
                  </a:lnTo>
                  <a:close/>
                </a:path>
              </a:pathLst>
            </a:custGeom>
            <a:grpFill/>
            <a:ln w="9525" cap="flat">
              <a:noFill/>
              <a:prstDash val="solid"/>
              <a:miter/>
            </a:ln>
          </p:spPr>
          <p:txBody>
            <a:bodyPr rtlCol="0" anchor="ctr"/>
            <a:lstStyle/>
            <a:p>
              <a:endParaRPr lang="de-DE"/>
            </a:p>
          </p:txBody>
        </p:sp>
        <p:sp>
          <p:nvSpPr>
            <p:cNvPr id="149" name="Freihandform: Form 148"/>
            <p:cNvSpPr/>
            <p:nvPr/>
          </p:nvSpPr>
          <p:spPr>
            <a:xfrm>
              <a:off x="4430077" y="2721291"/>
              <a:ext cx="130492" cy="59055"/>
            </a:xfrm>
            <a:custGeom>
              <a:avLst/>
              <a:gdLst>
                <a:gd name="connsiteX0" fmla="*/ 130492 w 130492"/>
                <a:gd name="connsiteY0" fmla="*/ 59055 h 59055"/>
                <a:gd name="connsiteX1" fmla="*/ 0 w 130492"/>
                <a:gd name="connsiteY1" fmla="*/ 59055 h 59055"/>
                <a:gd name="connsiteX2" fmla="*/ 0 w 130492"/>
                <a:gd name="connsiteY2" fmla="*/ 0 h 59055"/>
                <a:gd name="connsiteX3" fmla="*/ 130492 w 130492"/>
                <a:gd name="connsiteY3" fmla="*/ 0 h 59055"/>
                <a:gd name="connsiteX4" fmla="*/ 130492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2" y="59055"/>
                  </a:moveTo>
                  <a:lnTo>
                    <a:pt x="0" y="59055"/>
                  </a:lnTo>
                  <a:lnTo>
                    <a:pt x="0" y="0"/>
                  </a:lnTo>
                  <a:lnTo>
                    <a:pt x="130492" y="0"/>
                  </a:lnTo>
                  <a:lnTo>
                    <a:pt x="130492" y="59055"/>
                  </a:lnTo>
                  <a:close/>
                </a:path>
              </a:pathLst>
            </a:custGeom>
            <a:grpFill/>
            <a:ln w="9525" cap="flat">
              <a:noFill/>
              <a:prstDash val="solid"/>
              <a:miter/>
            </a:ln>
          </p:spPr>
          <p:txBody>
            <a:bodyPr rtlCol="0" anchor="ctr"/>
            <a:lstStyle/>
            <a:p>
              <a:endParaRPr lang="de-DE"/>
            </a:p>
          </p:txBody>
        </p:sp>
        <p:sp>
          <p:nvSpPr>
            <p:cNvPr id="150" name="Freihandform: Form 149"/>
            <p:cNvSpPr/>
            <p:nvPr/>
          </p:nvSpPr>
          <p:spPr>
            <a:xfrm>
              <a:off x="4593906" y="2545079"/>
              <a:ext cx="342900" cy="368617"/>
            </a:xfrm>
            <a:custGeom>
              <a:avLst/>
              <a:gdLst>
                <a:gd name="connsiteX0" fmla="*/ 136208 w 342900"/>
                <a:gd name="connsiteY0" fmla="*/ 0 h 368617"/>
                <a:gd name="connsiteX1" fmla="*/ 205740 w 342900"/>
                <a:gd name="connsiteY1" fmla="*/ 0 h 368617"/>
                <a:gd name="connsiteX2" fmla="*/ 342900 w 342900"/>
                <a:gd name="connsiteY2" fmla="*/ 368618 h 368617"/>
                <a:gd name="connsiteX3" fmla="*/ 271463 w 342900"/>
                <a:gd name="connsiteY3" fmla="*/ 368618 h 368617"/>
                <a:gd name="connsiteX4" fmla="*/ 244793 w 342900"/>
                <a:gd name="connsiteY4" fmla="*/ 290512 h 368617"/>
                <a:gd name="connsiteX5" fmla="*/ 96203 w 342900"/>
                <a:gd name="connsiteY5" fmla="*/ 290512 h 368617"/>
                <a:gd name="connsiteX6" fmla="*/ 69533 w 342900"/>
                <a:gd name="connsiteY6" fmla="*/ 368618 h 368617"/>
                <a:gd name="connsiteX7" fmla="*/ 0 w 342900"/>
                <a:gd name="connsiteY7" fmla="*/ 368618 h 368617"/>
                <a:gd name="connsiteX8" fmla="*/ 136208 w 342900"/>
                <a:gd name="connsiteY8" fmla="*/ 0 h 368617"/>
                <a:gd name="connsiteX9" fmla="*/ 116205 w 342900"/>
                <a:gd name="connsiteY9" fmla="*/ 231458 h 368617"/>
                <a:gd name="connsiteX10" fmla="*/ 223838 w 342900"/>
                <a:gd name="connsiteY10" fmla="*/ 231458 h 368617"/>
                <a:gd name="connsiteX11" fmla="*/ 170498 w 342900"/>
                <a:gd name="connsiteY11" fmla="*/ 75247 h 368617"/>
                <a:gd name="connsiteX12" fmla="*/ 169545 w 342900"/>
                <a:gd name="connsiteY12" fmla="*/ 75247 h 368617"/>
                <a:gd name="connsiteX13" fmla="*/ 116205 w 342900"/>
                <a:gd name="connsiteY13" fmla="*/ 231458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2900" h="368617">
                  <a:moveTo>
                    <a:pt x="136208" y="0"/>
                  </a:moveTo>
                  <a:lnTo>
                    <a:pt x="205740" y="0"/>
                  </a:lnTo>
                  <a:lnTo>
                    <a:pt x="342900" y="368618"/>
                  </a:lnTo>
                  <a:lnTo>
                    <a:pt x="271463" y="368618"/>
                  </a:lnTo>
                  <a:lnTo>
                    <a:pt x="244793" y="290512"/>
                  </a:lnTo>
                  <a:lnTo>
                    <a:pt x="96203" y="290512"/>
                  </a:lnTo>
                  <a:lnTo>
                    <a:pt x="69533" y="368618"/>
                  </a:lnTo>
                  <a:lnTo>
                    <a:pt x="0" y="368618"/>
                  </a:lnTo>
                  <a:lnTo>
                    <a:pt x="136208" y="0"/>
                  </a:lnTo>
                  <a:close/>
                  <a:moveTo>
                    <a:pt x="116205" y="231458"/>
                  </a:moveTo>
                  <a:lnTo>
                    <a:pt x="223838" y="231458"/>
                  </a:lnTo>
                  <a:lnTo>
                    <a:pt x="170498" y="75247"/>
                  </a:lnTo>
                  <a:lnTo>
                    <a:pt x="169545" y="75247"/>
                  </a:lnTo>
                  <a:lnTo>
                    <a:pt x="116205" y="231458"/>
                  </a:lnTo>
                  <a:close/>
                </a:path>
              </a:pathLst>
            </a:custGeom>
            <a:grpFill/>
            <a:ln w="9525" cap="flat">
              <a:noFill/>
              <a:prstDash val="solid"/>
              <a:miter/>
            </a:ln>
          </p:spPr>
          <p:txBody>
            <a:bodyPr rtlCol="0" anchor="ctr"/>
            <a:lstStyle/>
            <a:p>
              <a:endParaRPr lang="de-DE"/>
            </a:p>
          </p:txBody>
        </p:sp>
        <p:sp>
          <p:nvSpPr>
            <p:cNvPr id="151" name="Freihandform: Form 150"/>
            <p:cNvSpPr/>
            <p:nvPr/>
          </p:nvSpPr>
          <p:spPr>
            <a:xfrm>
              <a:off x="4992052" y="2525076"/>
              <a:ext cx="61912" cy="388620"/>
            </a:xfrm>
            <a:custGeom>
              <a:avLst/>
              <a:gdLst>
                <a:gd name="connsiteX0" fmla="*/ 61913 w 61912"/>
                <a:gd name="connsiteY0" fmla="*/ 388620 h 388620"/>
                <a:gd name="connsiteX1" fmla="*/ 0 w 61912"/>
                <a:gd name="connsiteY1" fmla="*/ 388620 h 388620"/>
                <a:gd name="connsiteX2" fmla="*/ 0 w 61912"/>
                <a:gd name="connsiteY2" fmla="*/ 14288 h 388620"/>
                <a:gd name="connsiteX3" fmla="*/ 61913 w 61912"/>
                <a:gd name="connsiteY3" fmla="*/ 0 h 388620"/>
                <a:gd name="connsiteX4" fmla="*/ 61913 w 61912"/>
                <a:gd name="connsiteY4" fmla="*/ 388620 h 388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8620">
                  <a:moveTo>
                    <a:pt x="61913" y="388620"/>
                  </a:moveTo>
                  <a:lnTo>
                    <a:pt x="0" y="388620"/>
                  </a:lnTo>
                  <a:lnTo>
                    <a:pt x="0" y="14288"/>
                  </a:lnTo>
                  <a:lnTo>
                    <a:pt x="61913" y="0"/>
                  </a:lnTo>
                  <a:lnTo>
                    <a:pt x="61913" y="388620"/>
                  </a:lnTo>
                  <a:close/>
                </a:path>
              </a:pathLst>
            </a:custGeom>
            <a:grpFill/>
            <a:ln w="9525" cap="flat">
              <a:noFill/>
              <a:prstDash val="solid"/>
              <a:miter/>
            </a:ln>
          </p:spPr>
          <p:txBody>
            <a:bodyPr rtlCol="0" anchor="ctr"/>
            <a:lstStyle/>
            <a:p>
              <a:endParaRPr lang="de-DE"/>
            </a:p>
          </p:txBody>
        </p:sp>
        <p:sp>
          <p:nvSpPr>
            <p:cNvPr id="152" name="Freihandform: Form 151"/>
            <p:cNvSpPr/>
            <p:nvPr/>
          </p:nvSpPr>
          <p:spPr>
            <a:xfrm>
              <a:off x="5120639" y="2641281"/>
              <a:ext cx="242887" cy="279082"/>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8"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3355" y="279083"/>
                    <a:pt x="132397" y="279083"/>
                  </a:cubicBezTo>
                  <a:close/>
                  <a:moveTo>
                    <a:pt x="62865" y="115253"/>
                  </a:moveTo>
                  <a:lnTo>
                    <a:pt x="183832" y="115253"/>
                  </a:lnTo>
                  <a:cubicBezTo>
                    <a:pt x="180975" y="74295"/>
                    <a:pt x="160020" y="50482"/>
                    <a:pt x="124778" y="50482"/>
                  </a:cubicBezTo>
                  <a:cubicBezTo>
                    <a:pt x="90488" y="50482"/>
                    <a:pt x="68580" y="74295"/>
                    <a:pt x="62865" y="115253"/>
                  </a:cubicBezTo>
                  <a:close/>
                </a:path>
              </a:pathLst>
            </a:custGeom>
            <a:grpFill/>
            <a:ln w="9525" cap="flat">
              <a:noFill/>
              <a:prstDash val="solid"/>
              <a:miter/>
            </a:ln>
          </p:spPr>
          <p:txBody>
            <a:bodyPr rtlCol="0" anchor="ctr"/>
            <a:lstStyle/>
            <a:p>
              <a:endParaRPr lang="de-DE"/>
            </a:p>
          </p:txBody>
        </p:sp>
        <p:sp>
          <p:nvSpPr>
            <p:cNvPr id="153" name="Freihandform: Form 152"/>
            <p:cNvSpPr/>
            <p:nvPr/>
          </p:nvSpPr>
          <p:spPr>
            <a:xfrm>
              <a:off x="5397817" y="2646997"/>
              <a:ext cx="255269" cy="266700"/>
            </a:xfrm>
            <a:custGeom>
              <a:avLst/>
              <a:gdLst>
                <a:gd name="connsiteX0" fmla="*/ 255270 w 255269"/>
                <a:gd name="connsiteY0" fmla="*/ 266700 h 266700"/>
                <a:gd name="connsiteX1" fmla="*/ 183832 w 255269"/>
                <a:gd name="connsiteY1" fmla="*/ 266700 h 266700"/>
                <a:gd name="connsiteX2" fmla="*/ 126682 w 255269"/>
                <a:gd name="connsiteY2" fmla="*/ 174307 h 266700"/>
                <a:gd name="connsiteX3" fmla="*/ 125730 w 255269"/>
                <a:gd name="connsiteY3" fmla="*/ 174307 h 266700"/>
                <a:gd name="connsiteX4" fmla="*/ 70485 w 255269"/>
                <a:gd name="connsiteY4" fmla="*/ 266700 h 266700"/>
                <a:gd name="connsiteX5" fmla="*/ 0 w 255269"/>
                <a:gd name="connsiteY5" fmla="*/ 266700 h 266700"/>
                <a:gd name="connsiteX6" fmla="*/ 91440 w 255269"/>
                <a:gd name="connsiteY6" fmla="*/ 128588 h 266700"/>
                <a:gd name="connsiteX7" fmla="*/ 6667 w 255269"/>
                <a:gd name="connsiteY7" fmla="*/ 0 h 266700"/>
                <a:gd name="connsiteX8" fmla="*/ 77152 w 255269"/>
                <a:gd name="connsiteY8" fmla="*/ 0 h 266700"/>
                <a:gd name="connsiteX9" fmla="*/ 127635 w 255269"/>
                <a:gd name="connsiteY9" fmla="*/ 81915 h 266700"/>
                <a:gd name="connsiteX10" fmla="*/ 128588 w 255269"/>
                <a:gd name="connsiteY10" fmla="*/ 81915 h 266700"/>
                <a:gd name="connsiteX11" fmla="*/ 178117 w 255269"/>
                <a:gd name="connsiteY11" fmla="*/ 0 h 266700"/>
                <a:gd name="connsiteX12" fmla="*/ 247650 w 255269"/>
                <a:gd name="connsiteY12" fmla="*/ 0 h 266700"/>
                <a:gd name="connsiteX13" fmla="*/ 163830 w 255269"/>
                <a:gd name="connsiteY13" fmla="*/ 127635 h 266700"/>
                <a:gd name="connsiteX14" fmla="*/ 255270 w 255269"/>
                <a:gd name="connsiteY14" fmla="*/ 26670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5269" h="266700">
                  <a:moveTo>
                    <a:pt x="255270" y="266700"/>
                  </a:moveTo>
                  <a:lnTo>
                    <a:pt x="183832" y="266700"/>
                  </a:lnTo>
                  <a:lnTo>
                    <a:pt x="126682" y="174307"/>
                  </a:lnTo>
                  <a:lnTo>
                    <a:pt x="125730" y="174307"/>
                  </a:lnTo>
                  <a:lnTo>
                    <a:pt x="70485" y="266700"/>
                  </a:lnTo>
                  <a:lnTo>
                    <a:pt x="0" y="266700"/>
                  </a:lnTo>
                  <a:lnTo>
                    <a:pt x="91440" y="128588"/>
                  </a:lnTo>
                  <a:lnTo>
                    <a:pt x="6667" y="0"/>
                  </a:lnTo>
                  <a:lnTo>
                    <a:pt x="77152" y="0"/>
                  </a:lnTo>
                  <a:lnTo>
                    <a:pt x="127635" y="81915"/>
                  </a:lnTo>
                  <a:lnTo>
                    <a:pt x="128588" y="81915"/>
                  </a:lnTo>
                  <a:lnTo>
                    <a:pt x="178117" y="0"/>
                  </a:lnTo>
                  <a:lnTo>
                    <a:pt x="247650" y="0"/>
                  </a:lnTo>
                  <a:lnTo>
                    <a:pt x="163830" y="127635"/>
                  </a:lnTo>
                  <a:lnTo>
                    <a:pt x="255270" y="266700"/>
                  </a:lnTo>
                  <a:close/>
                </a:path>
              </a:pathLst>
            </a:custGeom>
            <a:grpFill/>
            <a:ln w="9525" cap="flat">
              <a:noFill/>
              <a:prstDash val="solid"/>
              <a:miter/>
            </a:ln>
          </p:spPr>
          <p:txBody>
            <a:bodyPr rtlCol="0" anchor="ctr"/>
            <a:lstStyle/>
            <a:p>
              <a:endParaRPr lang="de-DE"/>
            </a:p>
          </p:txBody>
        </p:sp>
        <p:sp>
          <p:nvSpPr>
            <p:cNvPr id="154" name="Freihandform: Form 153"/>
            <p:cNvSpPr/>
            <p:nvPr/>
          </p:nvSpPr>
          <p:spPr>
            <a:xfrm>
              <a:off x="5686407" y="2641281"/>
              <a:ext cx="225759" cy="279082"/>
            </a:xfrm>
            <a:custGeom>
              <a:avLst/>
              <a:gdLst>
                <a:gd name="connsiteX0" fmla="*/ 114317 w 225759"/>
                <a:gd name="connsiteY0" fmla="*/ 107632 h 279082"/>
                <a:gd name="connsiteX1" fmla="*/ 164799 w 225759"/>
                <a:gd name="connsiteY1" fmla="*/ 113347 h 279082"/>
                <a:gd name="connsiteX2" fmla="*/ 164799 w 225759"/>
                <a:gd name="connsiteY2" fmla="*/ 103822 h 279082"/>
                <a:gd name="connsiteX3" fmla="*/ 105744 w 225759"/>
                <a:gd name="connsiteY3" fmla="*/ 52388 h 279082"/>
                <a:gd name="connsiteX4" fmla="*/ 38117 w 225759"/>
                <a:gd name="connsiteY4" fmla="*/ 67628 h 279082"/>
                <a:gd name="connsiteX5" fmla="*/ 24782 w 225759"/>
                <a:gd name="connsiteY5" fmla="*/ 15240 h 279082"/>
                <a:gd name="connsiteX6" fmla="*/ 112412 w 225759"/>
                <a:gd name="connsiteY6" fmla="*/ 0 h 279082"/>
                <a:gd name="connsiteX7" fmla="*/ 225759 w 225759"/>
                <a:gd name="connsiteY7" fmla="*/ 102870 h 279082"/>
                <a:gd name="connsiteX8" fmla="*/ 225759 w 225759"/>
                <a:gd name="connsiteY8" fmla="*/ 273368 h 279082"/>
                <a:gd name="connsiteX9" fmla="*/ 166704 w 225759"/>
                <a:gd name="connsiteY9" fmla="*/ 273368 h 279082"/>
                <a:gd name="connsiteX10" fmla="*/ 166704 w 225759"/>
                <a:gd name="connsiteY10" fmla="*/ 244793 h 279082"/>
                <a:gd name="connsiteX11" fmla="*/ 165752 w 225759"/>
                <a:gd name="connsiteY11" fmla="*/ 244793 h 279082"/>
                <a:gd name="connsiteX12" fmla="*/ 87647 w 225759"/>
                <a:gd name="connsiteY12" fmla="*/ 279083 h 279082"/>
                <a:gd name="connsiteX13" fmla="*/ 17 w 225759"/>
                <a:gd name="connsiteY13" fmla="*/ 194310 h 279082"/>
                <a:gd name="connsiteX14" fmla="*/ 114317 w 225759"/>
                <a:gd name="connsiteY14" fmla="*/ 107632 h 279082"/>
                <a:gd name="connsiteX15" fmla="*/ 103839 w 225759"/>
                <a:gd name="connsiteY15" fmla="*/ 232410 h 279082"/>
                <a:gd name="connsiteX16" fmla="*/ 164799 w 225759"/>
                <a:gd name="connsiteY16" fmla="*/ 200025 h 279082"/>
                <a:gd name="connsiteX17" fmla="*/ 164799 w 225759"/>
                <a:gd name="connsiteY17" fmla="*/ 154305 h 279082"/>
                <a:gd name="connsiteX18" fmla="*/ 120984 w 225759"/>
                <a:gd name="connsiteY18" fmla="*/ 149543 h 279082"/>
                <a:gd name="connsiteX19" fmla="*/ 59072 w 225759"/>
                <a:gd name="connsiteY19" fmla="*/ 193358 h 279082"/>
                <a:gd name="connsiteX20" fmla="*/ 103839 w 225759"/>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59" h="279082">
                  <a:moveTo>
                    <a:pt x="114317" y="107632"/>
                  </a:moveTo>
                  <a:cubicBezTo>
                    <a:pt x="131462" y="107632"/>
                    <a:pt x="147654" y="108585"/>
                    <a:pt x="164799" y="113347"/>
                  </a:cubicBezTo>
                  <a:lnTo>
                    <a:pt x="164799" y="103822"/>
                  </a:lnTo>
                  <a:cubicBezTo>
                    <a:pt x="164799" y="69532"/>
                    <a:pt x="144797" y="52388"/>
                    <a:pt x="105744" y="52388"/>
                  </a:cubicBezTo>
                  <a:cubicBezTo>
                    <a:pt x="83837" y="52388"/>
                    <a:pt x="60024" y="57150"/>
                    <a:pt x="38117" y="67628"/>
                  </a:cubicBezTo>
                  <a:lnTo>
                    <a:pt x="24782" y="15240"/>
                  </a:lnTo>
                  <a:cubicBezTo>
                    <a:pt x="49547" y="5715"/>
                    <a:pt x="81932" y="0"/>
                    <a:pt x="112412" y="0"/>
                  </a:cubicBezTo>
                  <a:cubicBezTo>
                    <a:pt x="187659" y="0"/>
                    <a:pt x="225759" y="35243"/>
                    <a:pt x="225759" y="102870"/>
                  </a:cubicBezTo>
                  <a:lnTo>
                    <a:pt x="225759" y="273368"/>
                  </a:lnTo>
                  <a:lnTo>
                    <a:pt x="166704" y="273368"/>
                  </a:lnTo>
                  <a:lnTo>
                    <a:pt x="166704" y="244793"/>
                  </a:lnTo>
                  <a:lnTo>
                    <a:pt x="165752" y="244793"/>
                  </a:lnTo>
                  <a:cubicBezTo>
                    <a:pt x="142892" y="268605"/>
                    <a:pt x="119079" y="279083"/>
                    <a:pt x="87647" y="279083"/>
                  </a:cubicBezTo>
                  <a:cubicBezTo>
                    <a:pt x="34307" y="279083"/>
                    <a:pt x="17" y="245745"/>
                    <a:pt x="17" y="194310"/>
                  </a:cubicBezTo>
                  <a:cubicBezTo>
                    <a:pt x="-936" y="138113"/>
                    <a:pt x="39069" y="107632"/>
                    <a:pt x="114317" y="107632"/>
                  </a:cubicBezTo>
                  <a:close/>
                  <a:moveTo>
                    <a:pt x="103839" y="232410"/>
                  </a:moveTo>
                  <a:cubicBezTo>
                    <a:pt x="126699" y="232410"/>
                    <a:pt x="147654" y="220980"/>
                    <a:pt x="164799" y="200025"/>
                  </a:cubicBezTo>
                  <a:lnTo>
                    <a:pt x="164799" y="154305"/>
                  </a:lnTo>
                  <a:cubicBezTo>
                    <a:pt x="150512" y="150495"/>
                    <a:pt x="135272" y="149543"/>
                    <a:pt x="120984" y="149543"/>
                  </a:cubicBezTo>
                  <a:cubicBezTo>
                    <a:pt x="81932" y="149543"/>
                    <a:pt x="59072" y="164783"/>
                    <a:pt x="59072" y="193358"/>
                  </a:cubicBezTo>
                  <a:cubicBezTo>
                    <a:pt x="59072" y="217170"/>
                    <a:pt x="76217" y="232410"/>
                    <a:pt x="103839" y="232410"/>
                  </a:cubicBezTo>
                  <a:close/>
                </a:path>
              </a:pathLst>
            </a:custGeom>
            <a:grpFill/>
            <a:ln w="9525" cap="flat">
              <a:noFill/>
              <a:prstDash val="solid"/>
              <a:miter/>
            </a:ln>
          </p:spPr>
          <p:txBody>
            <a:bodyPr rtlCol="0" anchor="ctr"/>
            <a:lstStyle/>
            <a:p>
              <a:endParaRPr lang="de-DE"/>
            </a:p>
          </p:txBody>
        </p:sp>
        <p:sp>
          <p:nvSpPr>
            <p:cNvPr id="155" name="Freihandform: Form 154"/>
            <p:cNvSpPr/>
            <p:nvPr/>
          </p:nvSpPr>
          <p:spPr>
            <a:xfrm>
              <a:off x="5991224" y="2641281"/>
              <a:ext cx="229552" cy="273367"/>
            </a:xfrm>
            <a:custGeom>
              <a:avLst/>
              <a:gdLst>
                <a:gd name="connsiteX0" fmla="*/ 229553 w 229552"/>
                <a:gd name="connsiteY0" fmla="*/ 272415 h 273367"/>
                <a:gd name="connsiteX1" fmla="*/ 166688 w 229552"/>
                <a:gd name="connsiteY1" fmla="*/ 272415 h 273367"/>
                <a:gd name="connsiteX2" fmla="*/ 166688 w 229552"/>
                <a:gd name="connsiteY2" fmla="*/ 120015 h 273367"/>
                <a:gd name="connsiteX3" fmla="*/ 117157 w 229552"/>
                <a:gd name="connsiteY3" fmla="*/ 55245 h 273367"/>
                <a:gd name="connsiteX4" fmla="*/ 61913 w 229552"/>
                <a:gd name="connsiteY4" fmla="*/ 120015 h 273367"/>
                <a:gd name="connsiteX5" fmla="*/ 61913 w 229552"/>
                <a:gd name="connsiteY5" fmla="*/ 273368 h 273367"/>
                <a:gd name="connsiteX6" fmla="*/ 0 w 229552"/>
                <a:gd name="connsiteY6" fmla="*/ 273368 h 273367"/>
                <a:gd name="connsiteX7" fmla="*/ 0 w 229552"/>
                <a:gd name="connsiteY7" fmla="*/ 6668 h 273367"/>
                <a:gd name="connsiteX8" fmla="*/ 61913 w 229552"/>
                <a:gd name="connsiteY8" fmla="*/ 6668 h 273367"/>
                <a:gd name="connsiteX9" fmla="*/ 61913 w 229552"/>
                <a:gd name="connsiteY9" fmla="*/ 39053 h 273367"/>
                <a:gd name="connsiteX10" fmla="*/ 62865 w 229552"/>
                <a:gd name="connsiteY10" fmla="*/ 39053 h 273367"/>
                <a:gd name="connsiteX11" fmla="*/ 140970 w 229552"/>
                <a:gd name="connsiteY11" fmla="*/ 0 h 273367"/>
                <a:gd name="connsiteX12" fmla="*/ 228600 w 229552"/>
                <a:gd name="connsiteY12" fmla="*/ 107632 h 273367"/>
                <a:gd name="connsiteX13" fmla="*/ 228600 w 229552"/>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273367">
                  <a:moveTo>
                    <a:pt x="229553" y="272415"/>
                  </a:moveTo>
                  <a:lnTo>
                    <a:pt x="166688" y="272415"/>
                  </a:lnTo>
                  <a:lnTo>
                    <a:pt x="166688" y="120015"/>
                  </a:lnTo>
                  <a:cubicBezTo>
                    <a:pt x="166688" y="80963"/>
                    <a:pt x="155257" y="55245"/>
                    <a:pt x="117157"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7" y="15240"/>
                    <a:pt x="106680" y="0"/>
                    <a:pt x="140970" y="0"/>
                  </a:cubicBezTo>
                  <a:cubicBezTo>
                    <a:pt x="201930" y="0"/>
                    <a:pt x="228600" y="44768"/>
                    <a:pt x="228600" y="107632"/>
                  </a:cubicBezTo>
                  <a:lnTo>
                    <a:pt x="228600" y="272415"/>
                  </a:lnTo>
                  <a:close/>
                </a:path>
              </a:pathLst>
            </a:custGeom>
            <a:grpFill/>
            <a:ln w="9525" cap="flat">
              <a:noFill/>
              <a:prstDash val="solid"/>
              <a:miter/>
            </a:ln>
          </p:spPr>
          <p:txBody>
            <a:bodyPr rtlCol="0" anchor="ctr"/>
            <a:lstStyle/>
            <a:p>
              <a:endParaRPr lang="de-DE"/>
            </a:p>
          </p:txBody>
        </p:sp>
        <p:sp>
          <p:nvSpPr>
            <p:cNvPr id="156" name="Freihandform: Form 155"/>
            <p:cNvSpPr/>
            <p:nvPr/>
          </p:nvSpPr>
          <p:spPr>
            <a:xfrm>
              <a:off x="6286499" y="2525076"/>
              <a:ext cx="248602" cy="396239"/>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3 w 248602"/>
                <a:gd name="connsiteY5" fmla="*/ 0 h 396239"/>
                <a:gd name="connsiteX6" fmla="*/ 248603 w 248602"/>
                <a:gd name="connsiteY6" fmla="*/ 389573 h 396239"/>
                <a:gd name="connsiteX7" fmla="*/ 187643 w 248602"/>
                <a:gd name="connsiteY7" fmla="*/ 389573 h 396239"/>
                <a:gd name="connsiteX8" fmla="*/ 187643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1913 w 248602"/>
                <a:gd name="connsiteY12" fmla="*/ 255270 h 396239"/>
                <a:gd name="connsiteX13" fmla="*/ 123825 w 248602"/>
                <a:gd name="connsiteY13" fmla="*/ 340995 h 396239"/>
                <a:gd name="connsiteX14" fmla="*/ 187643 w 248602"/>
                <a:gd name="connsiteY14" fmla="*/ 305753 h 396239"/>
                <a:gd name="connsiteX15" fmla="*/ 187643 w 248602"/>
                <a:gd name="connsiteY15" fmla="*/ 207645 h 396239"/>
                <a:gd name="connsiteX16" fmla="*/ 123825 w 248602"/>
                <a:gd name="connsiteY16" fmla="*/ 172402 h 396239"/>
                <a:gd name="connsiteX17" fmla="*/ 61913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3" y="130493"/>
                    <a:pt x="185738" y="152400"/>
                  </a:cubicBezTo>
                  <a:lnTo>
                    <a:pt x="186690" y="152400"/>
                  </a:lnTo>
                  <a:lnTo>
                    <a:pt x="186690" y="15240"/>
                  </a:lnTo>
                  <a:lnTo>
                    <a:pt x="248603" y="0"/>
                  </a:lnTo>
                  <a:lnTo>
                    <a:pt x="248603" y="389573"/>
                  </a:lnTo>
                  <a:lnTo>
                    <a:pt x="187643" y="389573"/>
                  </a:lnTo>
                  <a:lnTo>
                    <a:pt x="187643" y="358140"/>
                  </a:lnTo>
                  <a:lnTo>
                    <a:pt x="186690" y="358140"/>
                  </a:lnTo>
                  <a:cubicBezTo>
                    <a:pt x="167640" y="381953"/>
                    <a:pt x="140018" y="396240"/>
                    <a:pt x="106680" y="396240"/>
                  </a:cubicBezTo>
                  <a:cubicBezTo>
                    <a:pt x="43815" y="395288"/>
                    <a:pt x="0" y="340995"/>
                    <a:pt x="0" y="255270"/>
                  </a:cubicBezTo>
                  <a:close/>
                  <a:moveTo>
                    <a:pt x="61913" y="255270"/>
                  </a:moveTo>
                  <a:cubicBezTo>
                    <a:pt x="61913" y="309563"/>
                    <a:pt x="84772" y="340995"/>
                    <a:pt x="123825" y="340995"/>
                  </a:cubicBezTo>
                  <a:cubicBezTo>
                    <a:pt x="147638" y="340995"/>
                    <a:pt x="167640" y="329565"/>
                    <a:pt x="187643" y="305753"/>
                  </a:cubicBezTo>
                  <a:lnTo>
                    <a:pt x="187643" y="207645"/>
                  </a:lnTo>
                  <a:cubicBezTo>
                    <a:pt x="169545" y="183833"/>
                    <a:pt x="149543" y="172402"/>
                    <a:pt x="123825" y="172402"/>
                  </a:cubicBezTo>
                  <a:cubicBezTo>
                    <a:pt x="82868" y="172402"/>
                    <a:pt x="61913" y="201930"/>
                    <a:pt x="61913" y="255270"/>
                  </a:cubicBezTo>
                  <a:close/>
                </a:path>
              </a:pathLst>
            </a:custGeom>
            <a:grpFill/>
            <a:ln w="9525" cap="flat">
              <a:noFill/>
              <a:prstDash val="solid"/>
              <a:miter/>
            </a:ln>
          </p:spPr>
          <p:txBody>
            <a:bodyPr rtlCol="0" anchor="ctr"/>
            <a:lstStyle/>
            <a:p>
              <a:endParaRPr lang="de-DE"/>
            </a:p>
          </p:txBody>
        </p:sp>
        <p:sp>
          <p:nvSpPr>
            <p:cNvPr id="157" name="Freihandform: Form 156"/>
            <p:cNvSpPr/>
            <p:nvPr/>
          </p:nvSpPr>
          <p:spPr>
            <a:xfrm>
              <a:off x="6602729" y="2641281"/>
              <a:ext cx="242887" cy="279082"/>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7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3" y="264795"/>
                    <a:pt x="172402" y="279083"/>
                    <a:pt x="132397" y="279083"/>
                  </a:cubicBezTo>
                  <a:close/>
                  <a:moveTo>
                    <a:pt x="62865" y="115253"/>
                  </a:moveTo>
                  <a:lnTo>
                    <a:pt x="183832" y="115253"/>
                  </a:lnTo>
                  <a:cubicBezTo>
                    <a:pt x="180975" y="74295"/>
                    <a:pt x="160020" y="50482"/>
                    <a:pt x="124777" y="50482"/>
                  </a:cubicBezTo>
                  <a:cubicBezTo>
                    <a:pt x="90488" y="50482"/>
                    <a:pt x="67627" y="74295"/>
                    <a:pt x="62865" y="115253"/>
                  </a:cubicBezTo>
                  <a:close/>
                </a:path>
              </a:pathLst>
            </a:custGeom>
            <a:grpFill/>
            <a:ln w="9525" cap="flat">
              <a:noFill/>
              <a:prstDash val="solid"/>
              <a:miter/>
            </a:ln>
          </p:spPr>
          <p:txBody>
            <a:bodyPr rtlCol="0" anchor="ctr"/>
            <a:lstStyle/>
            <a:p>
              <a:endParaRPr lang="de-DE"/>
            </a:p>
          </p:txBody>
        </p:sp>
        <p:sp>
          <p:nvSpPr>
            <p:cNvPr id="158" name="Freihandform: Form 157"/>
            <p:cNvSpPr/>
            <p:nvPr/>
          </p:nvSpPr>
          <p:spPr>
            <a:xfrm>
              <a:off x="6916101" y="2641039"/>
              <a:ext cx="160020" cy="272657"/>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grpFill/>
            <a:ln w="9525" cap="flat">
              <a:noFill/>
              <a:prstDash val="solid"/>
              <a:miter/>
            </a:ln>
          </p:spPr>
          <p:txBody>
            <a:bodyPr rtlCol="0" anchor="ctr"/>
            <a:lstStyle/>
            <a:p>
              <a:endParaRPr lang="de-DE"/>
            </a:p>
          </p:txBody>
        </p:sp>
        <p:sp>
          <p:nvSpPr>
            <p:cNvPr id="159" name="Freihandform: Form 158"/>
            <p:cNvSpPr/>
            <p:nvPr/>
          </p:nvSpPr>
          <p:spPr>
            <a:xfrm>
              <a:off x="7115174" y="2721291"/>
              <a:ext cx="130492" cy="59055"/>
            </a:xfrm>
            <a:custGeom>
              <a:avLst/>
              <a:gdLst>
                <a:gd name="connsiteX0" fmla="*/ 130493 w 130492"/>
                <a:gd name="connsiteY0" fmla="*/ 59055 h 59055"/>
                <a:gd name="connsiteX1" fmla="*/ 0 w 130492"/>
                <a:gd name="connsiteY1" fmla="*/ 59055 h 59055"/>
                <a:gd name="connsiteX2" fmla="*/ 0 w 130492"/>
                <a:gd name="connsiteY2" fmla="*/ 0 h 59055"/>
                <a:gd name="connsiteX3" fmla="*/ 130493 w 130492"/>
                <a:gd name="connsiteY3" fmla="*/ 0 h 59055"/>
                <a:gd name="connsiteX4" fmla="*/ 130493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3" y="59055"/>
                  </a:moveTo>
                  <a:lnTo>
                    <a:pt x="0" y="59055"/>
                  </a:lnTo>
                  <a:lnTo>
                    <a:pt x="0" y="0"/>
                  </a:lnTo>
                  <a:lnTo>
                    <a:pt x="130493" y="0"/>
                  </a:lnTo>
                  <a:lnTo>
                    <a:pt x="130493" y="59055"/>
                  </a:lnTo>
                  <a:close/>
                </a:path>
              </a:pathLst>
            </a:custGeom>
            <a:grpFill/>
            <a:ln w="9525" cap="flat">
              <a:noFill/>
              <a:prstDash val="solid"/>
              <a:miter/>
            </a:ln>
          </p:spPr>
          <p:txBody>
            <a:bodyPr rtlCol="0" anchor="ctr"/>
            <a:lstStyle/>
            <a:p>
              <a:endParaRPr lang="de-DE"/>
            </a:p>
          </p:txBody>
        </p:sp>
        <p:sp>
          <p:nvSpPr>
            <p:cNvPr id="160" name="Freihandform: Form 159"/>
            <p:cNvSpPr/>
            <p:nvPr/>
          </p:nvSpPr>
          <p:spPr>
            <a:xfrm>
              <a:off x="7324724" y="2545079"/>
              <a:ext cx="288607" cy="375284"/>
            </a:xfrm>
            <a:custGeom>
              <a:avLst/>
              <a:gdLst>
                <a:gd name="connsiteX0" fmla="*/ 288607 w 288607"/>
                <a:gd name="connsiteY0" fmla="*/ 222885 h 375284"/>
                <a:gd name="connsiteX1" fmla="*/ 143827 w 288607"/>
                <a:gd name="connsiteY1" fmla="*/ 375285 h 375284"/>
                <a:gd name="connsiteX2" fmla="*/ 0 w 288607"/>
                <a:gd name="connsiteY2" fmla="*/ 222885 h 375284"/>
                <a:gd name="connsiteX3" fmla="*/ 0 w 288607"/>
                <a:gd name="connsiteY3" fmla="*/ 0 h 375284"/>
                <a:gd name="connsiteX4" fmla="*/ 66675 w 288607"/>
                <a:gd name="connsiteY4" fmla="*/ 0 h 375284"/>
                <a:gd name="connsiteX5" fmla="*/ 66675 w 288607"/>
                <a:gd name="connsiteY5" fmla="*/ 219075 h 375284"/>
                <a:gd name="connsiteX6" fmla="*/ 144780 w 288607"/>
                <a:gd name="connsiteY6" fmla="*/ 312420 h 375284"/>
                <a:gd name="connsiteX7" fmla="*/ 220980 w 288607"/>
                <a:gd name="connsiteY7" fmla="*/ 219075 h 375284"/>
                <a:gd name="connsiteX8" fmla="*/ 220980 w 288607"/>
                <a:gd name="connsiteY8" fmla="*/ 0 h 375284"/>
                <a:gd name="connsiteX9" fmla="*/ 287655 w 288607"/>
                <a:gd name="connsiteY9" fmla="*/ 0 h 375284"/>
                <a:gd name="connsiteX10" fmla="*/ 287655 w 288607"/>
                <a:gd name="connsiteY10" fmla="*/ 222885 h 37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8607" h="375284">
                  <a:moveTo>
                    <a:pt x="288607" y="222885"/>
                  </a:moveTo>
                  <a:cubicBezTo>
                    <a:pt x="288607" y="311468"/>
                    <a:pt x="242888" y="375285"/>
                    <a:pt x="143827" y="375285"/>
                  </a:cubicBezTo>
                  <a:cubicBezTo>
                    <a:pt x="45720" y="375285"/>
                    <a:pt x="0" y="312420"/>
                    <a:pt x="0" y="222885"/>
                  </a:cubicBezTo>
                  <a:lnTo>
                    <a:pt x="0" y="0"/>
                  </a:lnTo>
                  <a:lnTo>
                    <a:pt x="66675" y="0"/>
                  </a:lnTo>
                  <a:lnTo>
                    <a:pt x="66675" y="219075"/>
                  </a:lnTo>
                  <a:cubicBezTo>
                    <a:pt x="66675" y="274320"/>
                    <a:pt x="90488" y="312420"/>
                    <a:pt x="144780" y="312420"/>
                  </a:cubicBezTo>
                  <a:cubicBezTo>
                    <a:pt x="199073" y="312420"/>
                    <a:pt x="220980" y="275272"/>
                    <a:pt x="220980" y="219075"/>
                  </a:cubicBezTo>
                  <a:lnTo>
                    <a:pt x="220980" y="0"/>
                  </a:lnTo>
                  <a:lnTo>
                    <a:pt x="287655" y="0"/>
                  </a:lnTo>
                  <a:lnTo>
                    <a:pt x="287655" y="222885"/>
                  </a:lnTo>
                  <a:close/>
                </a:path>
              </a:pathLst>
            </a:custGeom>
            <a:grpFill/>
            <a:ln w="9525" cap="flat">
              <a:noFill/>
              <a:prstDash val="solid"/>
              <a:miter/>
            </a:ln>
          </p:spPr>
          <p:txBody>
            <a:bodyPr rtlCol="0" anchor="ctr"/>
            <a:lstStyle/>
            <a:p>
              <a:endParaRPr lang="de-DE"/>
            </a:p>
          </p:txBody>
        </p:sp>
        <p:sp>
          <p:nvSpPr>
            <p:cNvPr id="161" name="Freihandform: Form 160"/>
            <p:cNvSpPr/>
            <p:nvPr/>
          </p:nvSpPr>
          <p:spPr>
            <a:xfrm>
              <a:off x="7697151" y="2641281"/>
              <a:ext cx="228600" cy="27336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8 h 273367"/>
                <a:gd name="connsiteX6" fmla="*/ 0 w 228600"/>
                <a:gd name="connsiteY6" fmla="*/ 273368 h 273367"/>
                <a:gd name="connsiteX7" fmla="*/ 0 w 228600"/>
                <a:gd name="connsiteY7" fmla="*/ 6668 h 273367"/>
                <a:gd name="connsiteX8" fmla="*/ 61913 w 228600"/>
                <a:gd name="connsiteY8" fmla="*/ 6668 h 273367"/>
                <a:gd name="connsiteX9" fmla="*/ 61913 w 228600"/>
                <a:gd name="connsiteY9" fmla="*/ 39053 h 273367"/>
                <a:gd name="connsiteX10" fmla="*/ 62865 w 228600"/>
                <a:gd name="connsiteY10" fmla="*/ 39053 h 273367"/>
                <a:gd name="connsiteX11" fmla="*/ 140970 w 228600"/>
                <a:gd name="connsiteY11" fmla="*/ 0 h 273367"/>
                <a:gd name="connsiteX12" fmla="*/ 228600 w 228600"/>
                <a:gd name="connsiteY12" fmla="*/ 107632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8" y="15240"/>
                    <a:pt x="106680" y="0"/>
                    <a:pt x="140970" y="0"/>
                  </a:cubicBezTo>
                  <a:cubicBezTo>
                    <a:pt x="201930" y="0"/>
                    <a:pt x="228600" y="44768"/>
                    <a:pt x="228600" y="107632"/>
                  </a:cubicBezTo>
                  <a:lnTo>
                    <a:pt x="228600" y="272415"/>
                  </a:lnTo>
                  <a:close/>
                </a:path>
              </a:pathLst>
            </a:custGeom>
            <a:grpFill/>
            <a:ln w="9525" cap="flat">
              <a:noFill/>
              <a:prstDash val="solid"/>
              <a:miter/>
            </a:ln>
          </p:spPr>
          <p:txBody>
            <a:bodyPr rtlCol="0" anchor="ctr"/>
            <a:lstStyle/>
            <a:p>
              <a:endParaRPr lang="de-DE"/>
            </a:p>
          </p:txBody>
        </p:sp>
        <p:sp>
          <p:nvSpPr>
            <p:cNvPr id="162" name="Freihandform: Form 161"/>
            <p:cNvSpPr/>
            <p:nvPr/>
          </p:nvSpPr>
          <p:spPr>
            <a:xfrm>
              <a:off x="7996237" y="2528887"/>
              <a:ext cx="79057" cy="384810"/>
            </a:xfrm>
            <a:custGeom>
              <a:avLst/>
              <a:gdLst>
                <a:gd name="connsiteX0" fmla="*/ 79057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7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7" y="38100"/>
                  </a:moveTo>
                  <a:cubicBezTo>
                    <a:pt x="79057" y="60007"/>
                    <a:pt x="60960" y="76200"/>
                    <a:pt x="39052" y="76200"/>
                  </a:cubicBezTo>
                  <a:cubicBezTo>
                    <a:pt x="17145" y="76200"/>
                    <a:pt x="0" y="60960"/>
                    <a:pt x="0" y="38100"/>
                  </a:cubicBezTo>
                  <a:cubicBezTo>
                    <a:pt x="0" y="16193"/>
                    <a:pt x="18098" y="0"/>
                    <a:pt x="39052" y="0"/>
                  </a:cubicBezTo>
                  <a:cubicBezTo>
                    <a:pt x="60960" y="0"/>
                    <a:pt x="79057" y="16193"/>
                    <a:pt x="79057" y="38100"/>
                  </a:cubicBezTo>
                  <a:close/>
                  <a:moveTo>
                    <a:pt x="70485" y="384810"/>
                  </a:moveTo>
                  <a:lnTo>
                    <a:pt x="8573" y="384810"/>
                  </a:lnTo>
                  <a:lnTo>
                    <a:pt x="8573"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63" name="Freihandform: Form 162"/>
            <p:cNvSpPr/>
            <p:nvPr/>
          </p:nvSpPr>
          <p:spPr>
            <a:xfrm>
              <a:off x="8119109" y="2647949"/>
              <a:ext cx="259079" cy="266700"/>
            </a:xfrm>
            <a:custGeom>
              <a:avLst/>
              <a:gdLst>
                <a:gd name="connsiteX0" fmla="*/ 259080 w 259079"/>
                <a:gd name="connsiteY0" fmla="*/ 0 h 266700"/>
                <a:gd name="connsiteX1" fmla="*/ 161925 w 259079"/>
                <a:gd name="connsiteY1" fmla="*/ 266700 h 266700"/>
                <a:gd name="connsiteX2" fmla="*/ 97155 w 259079"/>
                <a:gd name="connsiteY2" fmla="*/ 266700 h 266700"/>
                <a:gd name="connsiteX3" fmla="*/ 0 w 259079"/>
                <a:gd name="connsiteY3" fmla="*/ 0 h 266700"/>
                <a:gd name="connsiteX4" fmla="*/ 68580 w 259079"/>
                <a:gd name="connsiteY4" fmla="*/ 0 h 266700"/>
                <a:gd name="connsiteX5" fmla="*/ 129540 w 259079"/>
                <a:gd name="connsiteY5" fmla="*/ 193358 h 266700"/>
                <a:gd name="connsiteX6" fmla="*/ 130492 w 259079"/>
                <a:gd name="connsiteY6" fmla="*/ 193358 h 266700"/>
                <a:gd name="connsiteX7" fmla="*/ 191452 w 259079"/>
                <a:gd name="connsiteY7" fmla="*/ 0 h 266700"/>
                <a:gd name="connsiteX8" fmla="*/ 259080 w 259079"/>
                <a:gd name="connsiteY8"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079" h="266700">
                  <a:moveTo>
                    <a:pt x="259080" y="0"/>
                  </a:moveTo>
                  <a:lnTo>
                    <a:pt x="161925" y="266700"/>
                  </a:lnTo>
                  <a:lnTo>
                    <a:pt x="97155" y="266700"/>
                  </a:lnTo>
                  <a:lnTo>
                    <a:pt x="0" y="0"/>
                  </a:lnTo>
                  <a:lnTo>
                    <a:pt x="68580" y="0"/>
                  </a:lnTo>
                  <a:lnTo>
                    <a:pt x="129540" y="193358"/>
                  </a:lnTo>
                  <a:lnTo>
                    <a:pt x="130492" y="193358"/>
                  </a:lnTo>
                  <a:lnTo>
                    <a:pt x="191452" y="0"/>
                  </a:lnTo>
                  <a:lnTo>
                    <a:pt x="259080" y="0"/>
                  </a:lnTo>
                  <a:close/>
                </a:path>
              </a:pathLst>
            </a:custGeom>
            <a:grpFill/>
            <a:ln w="9525" cap="flat">
              <a:noFill/>
              <a:prstDash val="solid"/>
              <a:miter/>
            </a:ln>
          </p:spPr>
          <p:txBody>
            <a:bodyPr rtlCol="0" anchor="ctr"/>
            <a:lstStyle/>
            <a:p>
              <a:endParaRPr lang="de-DE"/>
            </a:p>
          </p:txBody>
        </p:sp>
        <p:sp>
          <p:nvSpPr>
            <p:cNvPr id="164" name="Freihandform: Form 163"/>
            <p:cNvSpPr/>
            <p:nvPr/>
          </p:nvSpPr>
          <p:spPr>
            <a:xfrm>
              <a:off x="8406764" y="2641281"/>
              <a:ext cx="242887" cy="279082"/>
            </a:xfrm>
            <a:custGeom>
              <a:avLst/>
              <a:gdLst>
                <a:gd name="connsiteX0" fmla="*/ 132398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8 w 242887"/>
                <a:gd name="connsiteY6" fmla="*/ 225743 h 279082"/>
                <a:gd name="connsiteX7" fmla="*/ 198120 w 242887"/>
                <a:gd name="connsiteY7" fmla="*/ 194310 h 279082"/>
                <a:gd name="connsiteX8" fmla="*/ 237173 w 242887"/>
                <a:gd name="connsiteY8" fmla="*/ 235268 h 279082"/>
                <a:gd name="connsiteX9" fmla="*/ 132398 w 242887"/>
                <a:gd name="connsiteY9" fmla="*/ 279083 h 279082"/>
                <a:gd name="connsiteX10" fmla="*/ 62865 w 242887"/>
                <a:gd name="connsiteY10" fmla="*/ 115253 h 279082"/>
                <a:gd name="connsiteX11" fmla="*/ 183833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8" y="0"/>
                  </a:cubicBezTo>
                  <a:cubicBezTo>
                    <a:pt x="196215" y="0"/>
                    <a:pt x="242888" y="53340"/>
                    <a:pt x="242888" y="135255"/>
                  </a:cubicBezTo>
                  <a:cubicBezTo>
                    <a:pt x="242888" y="143828"/>
                    <a:pt x="241935" y="153353"/>
                    <a:pt x="241935" y="160972"/>
                  </a:cubicBezTo>
                  <a:lnTo>
                    <a:pt x="62865" y="160972"/>
                  </a:lnTo>
                  <a:cubicBezTo>
                    <a:pt x="69533" y="201930"/>
                    <a:pt x="94298" y="225743"/>
                    <a:pt x="132398" y="225743"/>
                  </a:cubicBezTo>
                  <a:cubicBezTo>
                    <a:pt x="157163" y="225743"/>
                    <a:pt x="177165" y="216218"/>
                    <a:pt x="198120" y="194310"/>
                  </a:cubicBezTo>
                  <a:lnTo>
                    <a:pt x="237173" y="235268"/>
                  </a:lnTo>
                  <a:cubicBezTo>
                    <a:pt x="206693" y="264795"/>
                    <a:pt x="173355" y="279083"/>
                    <a:pt x="132398" y="279083"/>
                  </a:cubicBezTo>
                  <a:close/>
                  <a:moveTo>
                    <a:pt x="62865" y="115253"/>
                  </a:moveTo>
                  <a:lnTo>
                    <a:pt x="183833" y="115253"/>
                  </a:lnTo>
                  <a:cubicBezTo>
                    <a:pt x="180975" y="74295"/>
                    <a:pt x="160020" y="50482"/>
                    <a:pt x="124778" y="50482"/>
                  </a:cubicBezTo>
                  <a:cubicBezTo>
                    <a:pt x="90488" y="50482"/>
                    <a:pt x="68580" y="74295"/>
                    <a:pt x="62865" y="115253"/>
                  </a:cubicBezTo>
                  <a:close/>
                </a:path>
              </a:pathLst>
            </a:custGeom>
            <a:grpFill/>
            <a:ln w="9525" cap="flat">
              <a:noFill/>
              <a:prstDash val="solid"/>
              <a:miter/>
            </a:ln>
          </p:spPr>
          <p:txBody>
            <a:bodyPr rtlCol="0" anchor="ctr"/>
            <a:lstStyle/>
            <a:p>
              <a:endParaRPr lang="de-DE"/>
            </a:p>
          </p:txBody>
        </p:sp>
        <p:sp>
          <p:nvSpPr>
            <p:cNvPr id="166" name="Freihandform: Form 165"/>
            <p:cNvSpPr/>
            <p:nvPr/>
          </p:nvSpPr>
          <p:spPr>
            <a:xfrm>
              <a:off x="8720137" y="2641039"/>
              <a:ext cx="160019" cy="272657"/>
            </a:xfrm>
            <a:custGeom>
              <a:avLst/>
              <a:gdLst>
                <a:gd name="connsiteX0" fmla="*/ 160020 w 160019"/>
                <a:gd name="connsiteY0" fmla="*/ 5005 h 272657"/>
                <a:gd name="connsiteX1" fmla="*/ 150495 w 160019"/>
                <a:gd name="connsiteY1" fmla="*/ 68823 h 272657"/>
                <a:gd name="connsiteX2" fmla="*/ 116205 w 160019"/>
                <a:gd name="connsiteY2" fmla="*/ 60250 h 272657"/>
                <a:gd name="connsiteX3" fmla="*/ 61913 w 160019"/>
                <a:gd name="connsiteY3" fmla="*/ 135498 h 272657"/>
                <a:gd name="connsiteX4" fmla="*/ 61913 w 160019"/>
                <a:gd name="connsiteY4" fmla="*/ 272658 h 272657"/>
                <a:gd name="connsiteX5" fmla="*/ 0 w 160019"/>
                <a:gd name="connsiteY5" fmla="*/ 272658 h 272657"/>
                <a:gd name="connsiteX6" fmla="*/ 0 w 160019"/>
                <a:gd name="connsiteY6" fmla="*/ 5958 h 272657"/>
                <a:gd name="connsiteX7" fmla="*/ 60960 w 160019"/>
                <a:gd name="connsiteY7" fmla="*/ 5958 h 272657"/>
                <a:gd name="connsiteX8" fmla="*/ 60960 w 160019"/>
                <a:gd name="connsiteY8" fmla="*/ 40248 h 272657"/>
                <a:gd name="connsiteX9" fmla="*/ 61913 w 160019"/>
                <a:gd name="connsiteY9" fmla="*/ 40248 h 272657"/>
                <a:gd name="connsiteX10" fmla="*/ 131445 w 160019"/>
                <a:gd name="connsiteY10" fmla="*/ 243 h 272657"/>
                <a:gd name="connsiteX11" fmla="*/ 160020 w 160019"/>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grpFill/>
            <a:ln w="9525" cap="flat">
              <a:noFill/>
              <a:prstDash val="solid"/>
              <a:miter/>
            </a:ln>
          </p:spPr>
          <p:txBody>
            <a:bodyPr rtlCol="0" anchor="ctr"/>
            <a:lstStyle/>
            <a:p>
              <a:endParaRPr lang="de-DE"/>
            </a:p>
          </p:txBody>
        </p:sp>
        <p:sp>
          <p:nvSpPr>
            <p:cNvPr id="167" name="Freihandform: Form 166"/>
            <p:cNvSpPr/>
            <p:nvPr/>
          </p:nvSpPr>
          <p:spPr>
            <a:xfrm>
              <a:off x="8909684" y="2640329"/>
              <a:ext cx="205739" cy="280034"/>
            </a:xfrm>
            <a:custGeom>
              <a:avLst/>
              <a:gdLst>
                <a:gd name="connsiteX0" fmla="*/ 29527 w 205739"/>
                <a:gd name="connsiteY0" fmla="*/ 198120 h 280034"/>
                <a:gd name="connsiteX1" fmla="*/ 104775 w 205739"/>
                <a:gd name="connsiteY1" fmla="*/ 227647 h 280034"/>
                <a:gd name="connsiteX2" fmla="*/ 143827 w 205739"/>
                <a:gd name="connsiteY2" fmla="*/ 200978 h 280034"/>
                <a:gd name="connsiteX3" fmla="*/ 10477 w 205739"/>
                <a:gd name="connsiteY3" fmla="*/ 82868 h 280034"/>
                <a:gd name="connsiteX4" fmla="*/ 111442 w 205739"/>
                <a:gd name="connsiteY4" fmla="*/ 0 h 280034"/>
                <a:gd name="connsiteX5" fmla="*/ 203835 w 205739"/>
                <a:gd name="connsiteY5" fmla="*/ 27622 h 280034"/>
                <a:gd name="connsiteX6" fmla="*/ 174307 w 205739"/>
                <a:gd name="connsiteY6" fmla="*/ 76200 h 280034"/>
                <a:gd name="connsiteX7" fmla="*/ 110490 w 205739"/>
                <a:gd name="connsiteY7" fmla="*/ 52387 h 280034"/>
                <a:gd name="connsiteX8" fmla="*/ 72390 w 205739"/>
                <a:gd name="connsiteY8" fmla="*/ 77153 h 280034"/>
                <a:gd name="connsiteX9" fmla="*/ 205740 w 205739"/>
                <a:gd name="connsiteY9" fmla="*/ 195262 h 280034"/>
                <a:gd name="connsiteX10" fmla="*/ 102870 w 205739"/>
                <a:gd name="connsiteY10" fmla="*/ 280035 h 280034"/>
                <a:gd name="connsiteX11" fmla="*/ 0 w 205739"/>
                <a:gd name="connsiteY11" fmla="*/ 247650 h 280034"/>
                <a:gd name="connsiteX12" fmla="*/ 29527 w 205739"/>
                <a:gd name="connsiteY12" fmla="*/ 198120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39" h="280034">
                  <a:moveTo>
                    <a:pt x="29527" y="198120"/>
                  </a:moveTo>
                  <a:cubicBezTo>
                    <a:pt x="56197" y="218122"/>
                    <a:pt x="80963" y="227647"/>
                    <a:pt x="104775" y="227647"/>
                  </a:cubicBezTo>
                  <a:cubicBezTo>
                    <a:pt x="127635" y="227647"/>
                    <a:pt x="143827" y="217170"/>
                    <a:pt x="143827" y="200978"/>
                  </a:cubicBezTo>
                  <a:cubicBezTo>
                    <a:pt x="143827" y="155258"/>
                    <a:pt x="10477" y="171450"/>
                    <a:pt x="10477" y="82868"/>
                  </a:cubicBezTo>
                  <a:cubicBezTo>
                    <a:pt x="10477" y="33338"/>
                    <a:pt x="51435" y="0"/>
                    <a:pt x="111442" y="0"/>
                  </a:cubicBezTo>
                  <a:cubicBezTo>
                    <a:pt x="143827" y="0"/>
                    <a:pt x="175260" y="9525"/>
                    <a:pt x="203835" y="27622"/>
                  </a:cubicBezTo>
                  <a:lnTo>
                    <a:pt x="174307" y="76200"/>
                  </a:lnTo>
                  <a:cubicBezTo>
                    <a:pt x="151447" y="60960"/>
                    <a:pt x="130492" y="52387"/>
                    <a:pt x="110490" y="52387"/>
                  </a:cubicBezTo>
                  <a:cubicBezTo>
                    <a:pt x="87630" y="52387"/>
                    <a:pt x="72390" y="61912"/>
                    <a:pt x="72390" y="77153"/>
                  </a:cubicBezTo>
                  <a:cubicBezTo>
                    <a:pt x="72390" y="120968"/>
                    <a:pt x="205740" y="105728"/>
                    <a:pt x="205740" y="195262"/>
                  </a:cubicBezTo>
                  <a:cubicBezTo>
                    <a:pt x="205740" y="245745"/>
                    <a:pt x="164782" y="280035"/>
                    <a:pt x="102870" y="280035"/>
                  </a:cubicBezTo>
                  <a:cubicBezTo>
                    <a:pt x="67627" y="280035"/>
                    <a:pt x="31432" y="268605"/>
                    <a:pt x="0" y="247650"/>
                  </a:cubicBezTo>
                  <a:lnTo>
                    <a:pt x="29527" y="198120"/>
                  </a:lnTo>
                  <a:close/>
                </a:path>
              </a:pathLst>
            </a:custGeom>
            <a:grpFill/>
            <a:ln w="9525" cap="flat">
              <a:noFill/>
              <a:prstDash val="solid"/>
              <a:miter/>
            </a:ln>
          </p:spPr>
          <p:txBody>
            <a:bodyPr rtlCol="0" anchor="ctr"/>
            <a:lstStyle/>
            <a:p>
              <a:endParaRPr lang="de-DE"/>
            </a:p>
          </p:txBody>
        </p:sp>
        <p:sp>
          <p:nvSpPr>
            <p:cNvPr id="169" name="Freihandform: Form 168"/>
            <p:cNvSpPr/>
            <p:nvPr/>
          </p:nvSpPr>
          <p:spPr>
            <a:xfrm>
              <a:off x="9173526" y="2528887"/>
              <a:ext cx="79057" cy="384810"/>
            </a:xfrm>
            <a:custGeom>
              <a:avLst/>
              <a:gdLst>
                <a:gd name="connsiteX0" fmla="*/ 79058 w 79057"/>
                <a:gd name="connsiteY0" fmla="*/ 38100 h 384810"/>
                <a:gd name="connsiteX1" fmla="*/ 39053 w 79057"/>
                <a:gd name="connsiteY1" fmla="*/ 76200 h 384810"/>
                <a:gd name="connsiteX2" fmla="*/ 0 w 79057"/>
                <a:gd name="connsiteY2" fmla="*/ 38100 h 384810"/>
                <a:gd name="connsiteX3" fmla="*/ 39053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3" y="76200"/>
                  </a:cubicBezTo>
                  <a:cubicBezTo>
                    <a:pt x="17145" y="76200"/>
                    <a:pt x="0" y="60960"/>
                    <a:pt x="0" y="38100"/>
                  </a:cubicBezTo>
                  <a:cubicBezTo>
                    <a:pt x="0" y="16193"/>
                    <a:pt x="18098" y="0"/>
                    <a:pt x="39053"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70" name="Freihandform: Form 169"/>
            <p:cNvSpPr/>
            <p:nvPr/>
          </p:nvSpPr>
          <p:spPr>
            <a:xfrm>
              <a:off x="9297351" y="2562224"/>
              <a:ext cx="165735" cy="358139"/>
            </a:xfrm>
            <a:custGeom>
              <a:avLst/>
              <a:gdLst>
                <a:gd name="connsiteX0" fmla="*/ 165735 w 165735"/>
                <a:gd name="connsiteY0" fmla="*/ 295275 h 358139"/>
                <a:gd name="connsiteX1" fmla="*/ 165735 w 165735"/>
                <a:gd name="connsiteY1" fmla="*/ 348615 h 358139"/>
                <a:gd name="connsiteX2" fmla="*/ 113348 w 165735"/>
                <a:gd name="connsiteY2" fmla="*/ 358140 h 358139"/>
                <a:gd name="connsiteX3" fmla="*/ 40958 w 165735"/>
                <a:gd name="connsiteY3" fmla="*/ 282892 h 358139"/>
                <a:gd name="connsiteX4" fmla="*/ 40958 w 165735"/>
                <a:gd name="connsiteY4" fmla="*/ 137160 h 358139"/>
                <a:gd name="connsiteX5" fmla="*/ 0 w 165735"/>
                <a:gd name="connsiteY5" fmla="*/ 137160 h 358139"/>
                <a:gd name="connsiteX6" fmla="*/ 0 w 165735"/>
                <a:gd name="connsiteY6" fmla="*/ 85725 h 358139"/>
                <a:gd name="connsiteX7" fmla="*/ 40005 w 165735"/>
                <a:gd name="connsiteY7" fmla="*/ 85725 h 358139"/>
                <a:gd name="connsiteX8" fmla="*/ 40005 w 165735"/>
                <a:gd name="connsiteY8" fmla="*/ 13335 h 358139"/>
                <a:gd name="connsiteX9" fmla="*/ 101918 w 165735"/>
                <a:gd name="connsiteY9" fmla="*/ 0 h 358139"/>
                <a:gd name="connsiteX10" fmla="*/ 101918 w 165735"/>
                <a:gd name="connsiteY10" fmla="*/ 86677 h 358139"/>
                <a:gd name="connsiteX11" fmla="*/ 165735 w 165735"/>
                <a:gd name="connsiteY11" fmla="*/ 86677 h 358139"/>
                <a:gd name="connsiteX12" fmla="*/ 165735 w 165735"/>
                <a:gd name="connsiteY12" fmla="*/ 138113 h 358139"/>
                <a:gd name="connsiteX13" fmla="*/ 101918 w 165735"/>
                <a:gd name="connsiteY13" fmla="*/ 138113 h 358139"/>
                <a:gd name="connsiteX14" fmla="*/ 101918 w 165735"/>
                <a:gd name="connsiteY14" fmla="*/ 269558 h 358139"/>
                <a:gd name="connsiteX15" fmla="*/ 130493 w 165735"/>
                <a:gd name="connsiteY15" fmla="*/ 304800 h 358139"/>
                <a:gd name="connsiteX16" fmla="*/ 165735 w 165735"/>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5" h="358139">
                  <a:moveTo>
                    <a:pt x="165735" y="295275"/>
                  </a:moveTo>
                  <a:lnTo>
                    <a:pt x="165735" y="348615"/>
                  </a:lnTo>
                  <a:cubicBezTo>
                    <a:pt x="152400" y="355283"/>
                    <a:pt x="131445" y="358140"/>
                    <a:pt x="113348"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3"/>
                    <a:pt x="110490" y="304800"/>
                    <a:pt x="130493" y="304800"/>
                  </a:cubicBezTo>
                  <a:cubicBezTo>
                    <a:pt x="141923" y="303848"/>
                    <a:pt x="155258" y="300038"/>
                    <a:pt x="165735" y="295275"/>
                  </a:cubicBezTo>
                  <a:close/>
                </a:path>
              </a:pathLst>
            </a:custGeom>
            <a:grpFill/>
            <a:ln w="9525" cap="flat">
              <a:noFill/>
              <a:prstDash val="solid"/>
              <a:miter/>
            </a:ln>
          </p:spPr>
          <p:txBody>
            <a:bodyPr rtlCol="0" anchor="ctr"/>
            <a:lstStyle/>
            <a:p>
              <a:endParaRPr lang="de-DE"/>
            </a:p>
          </p:txBody>
        </p:sp>
        <p:sp>
          <p:nvSpPr>
            <p:cNvPr id="171" name="Freihandform: Form 170"/>
            <p:cNvSpPr/>
            <p:nvPr/>
          </p:nvSpPr>
          <p:spPr>
            <a:xfrm>
              <a:off x="9511664" y="2533649"/>
              <a:ext cx="225742" cy="386714"/>
            </a:xfrm>
            <a:custGeom>
              <a:avLst/>
              <a:gdLst>
                <a:gd name="connsiteX0" fmla="*/ 114300 w 225742"/>
                <a:gd name="connsiteY0" fmla="*/ 215265 h 386714"/>
                <a:gd name="connsiteX1" fmla="*/ 164783 w 225742"/>
                <a:gd name="connsiteY1" fmla="*/ 220980 h 386714"/>
                <a:gd name="connsiteX2" fmla="*/ 164783 w 225742"/>
                <a:gd name="connsiteY2" fmla="*/ 211455 h 386714"/>
                <a:gd name="connsiteX3" fmla="*/ 105728 w 225742"/>
                <a:gd name="connsiteY3" fmla="*/ 160020 h 386714"/>
                <a:gd name="connsiteX4" fmla="*/ 38100 w 225742"/>
                <a:gd name="connsiteY4" fmla="*/ 175260 h 386714"/>
                <a:gd name="connsiteX5" fmla="*/ 24765 w 225742"/>
                <a:gd name="connsiteY5" fmla="*/ 122873 h 386714"/>
                <a:gd name="connsiteX6" fmla="*/ 112395 w 225742"/>
                <a:gd name="connsiteY6" fmla="*/ 107632 h 386714"/>
                <a:gd name="connsiteX7" fmla="*/ 225743 w 225742"/>
                <a:gd name="connsiteY7" fmla="*/ 210502 h 386714"/>
                <a:gd name="connsiteX8" fmla="*/ 225743 w 225742"/>
                <a:gd name="connsiteY8" fmla="*/ 381000 h 386714"/>
                <a:gd name="connsiteX9" fmla="*/ 166688 w 225742"/>
                <a:gd name="connsiteY9" fmla="*/ 381000 h 386714"/>
                <a:gd name="connsiteX10" fmla="*/ 166688 w 225742"/>
                <a:gd name="connsiteY10" fmla="*/ 352425 h 386714"/>
                <a:gd name="connsiteX11" fmla="*/ 165735 w 225742"/>
                <a:gd name="connsiteY11" fmla="*/ 352425 h 386714"/>
                <a:gd name="connsiteX12" fmla="*/ 87630 w 225742"/>
                <a:gd name="connsiteY12" fmla="*/ 386715 h 386714"/>
                <a:gd name="connsiteX13" fmla="*/ 0 w 225742"/>
                <a:gd name="connsiteY13" fmla="*/ 301942 h 386714"/>
                <a:gd name="connsiteX14" fmla="*/ 114300 w 225742"/>
                <a:gd name="connsiteY14" fmla="*/ 215265 h 386714"/>
                <a:gd name="connsiteX15" fmla="*/ 63818 w 225742"/>
                <a:gd name="connsiteY15" fmla="*/ 72390 h 386714"/>
                <a:gd name="connsiteX16" fmla="*/ 26670 w 225742"/>
                <a:gd name="connsiteY16" fmla="*/ 36195 h 386714"/>
                <a:gd name="connsiteX17" fmla="*/ 63818 w 225742"/>
                <a:gd name="connsiteY17" fmla="*/ 0 h 386714"/>
                <a:gd name="connsiteX18" fmla="*/ 100965 w 225742"/>
                <a:gd name="connsiteY18" fmla="*/ 36195 h 386714"/>
                <a:gd name="connsiteX19" fmla="*/ 63818 w 225742"/>
                <a:gd name="connsiteY19" fmla="*/ 72390 h 386714"/>
                <a:gd name="connsiteX20" fmla="*/ 103823 w 225742"/>
                <a:gd name="connsiteY20" fmla="*/ 340042 h 386714"/>
                <a:gd name="connsiteX21" fmla="*/ 164783 w 225742"/>
                <a:gd name="connsiteY21" fmla="*/ 307658 h 386714"/>
                <a:gd name="connsiteX22" fmla="*/ 164783 w 225742"/>
                <a:gd name="connsiteY22" fmla="*/ 261938 h 386714"/>
                <a:gd name="connsiteX23" fmla="*/ 120968 w 225742"/>
                <a:gd name="connsiteY23" fmla="*/ 257175 h 386714"/>
                <a:gd name="connsiteX24" fmla="*/ 59055 w 225742"/>
                <a:gd name="connsiteY24" fmla="*/ 300990 h 386714"/>
                <a:gd name="connsiteX25" fmla="*/ 103823 w 225742"/>
                <a:gd name="connsiteY25" fmla="*/ 340042 h 386714"/>
                <a:gd name="connsiteX26" fmla="*/ 172403 w 225742"/>
                <a:gd name="connsiteY26" fmla="*/ 72390 h 386714"/>
                <a:gd name="connsiteX27" fmla="*/ 135255 w 225742"/>
                <a:gd name="connsiteY27" fmla="*/ 36195 h 386714"/>
                <a:gd name="connsiteX28" fmla="*/ 172403 w 225742"/>
                <a:gd name="connsiteY28" fmla="*/ 0 h 386714"/>
                <a:gd name="connsiteX29" fmla="*/ 209550 w 225742"/>
                <a:gd name="connsiteY29" fmla="*/ 36195 h 386714"/>
                <a:gd name="connsiteX30" fmla="*/ 172403 w 225742"/>
                <a:gd name="connsiteY30" fmla="*/ 72390 h 38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4">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2"/>
                    <a:pt x="112395" y="107632"/>
                  </a:cubicBezTo>
                  <a:cubicBezTo>
                    <a:pt x="187643" y="107632"/>
                    <a:pt x="225743" y="142875"/>
                    <a:pt x="225743" y="210502"/>
                  </a:cubicBezTo>
                  <a:lnTo>
                    <a:pt x="225743"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8" y="72390"/>
                  </a:moveTo>
                  <a:cubicBezTo>
                    <a:pt x="43815" y="72390"/>
                    <a:pt x="26670" y="55245"/>
                    <a:pt x="26670" y="36195"/>
                  </a:cubicBezTo>
                  <a:cubicBezTo>
                    <a:pt x="26670" y="17145"/>
                    <a:pt x="43815" y="0"/>
                    <a:pt x="63818" y="0"/>
                  </a:cubicBezTo>
                  <a:cubicBezTo>
                    <a:pt x="83820" y="0"/>
                    <a:pt x="100965" y="17145"/>
                    <a:pt x="100965" y="36195"/>
                  </a:cubicBezTo>
                  <a:cubicBezTo>
                    <a:pt x="100965" y="56198"/>
                    <a:pt x="83820" y="72390"/>
                    <a:pt x="63818" y="72390"/>
                  </a:cubicBezTo>
                  <a:close/>
                  <a:moveTo>
                    <a:pt x="103823" y="340042"/>
                  </a:moveTo>
                  <a:cubicBezTo>
                    <a:pt x="126683" y="340042"/>
                    <a:pt x="147638" y="328613"/>
                    <a:pt x="164783" y="307658"/>
                  </a:cubicBezTo>
                  <a:lnTo>
                    <a:pt x="164783" y="261938"/>
                  </a:lnTo>
                  <a:cubicBezTo>
                    <a:pt x="150495" y="258127"/>
                    <a:pt x="135255" y="257175"/>
                    <a:pt x="120968" y="257175"/>
                  </a:cubicBezTo>
                  <a:cubicBezTo>
                    <a:pt x="81915" y="257175"/>
                    <a:pt x="59055" y="272415"/>
                    <a:pt x="59055" y="300990"/>
                  </a:cubicBezTo>
                  <a:cubicBezTo>
                    <a:pt x="59055" y="324803"/>
                    <a:pt x="76200" y="340042"/>
                    <a:pt x="103823"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grpFill/>
            <a:ln w="9525" cap="flat">
              <a:noFill/>
              <a:prstDash val="solid"/>
              <a:miter/>
            </a:ln>
          </p:spPr>
          <p:txBody>
            <a:bodyPr rtlCol="0" anchor="ctr"/>
            <a:lstStyle/>
            <a:p>
              <a:endParaRPr lang="de-DE"/>
            </a:p>
          </p:txBody>
        </p:sp>
        <p:sp>
          <p:nvSpPr>
            <p:cNvPr id="172" name="Freihandform: Form 171"/>
            <p:cNvSpPr/>
            <p:nvPr/>
          </p:nvSpPr>
          <p:spPr>
            <a:xfrm>
              <a:off x="9785984" y="2562224"/>
              <a:ext cx="165734" cy="358139"/>
            </a:xfrm>
            <a:custGeom>
              <a:avLst/>
              <a:gdLst>
                <a:gd name="connsiteX0" fmla="*/ 165735 w 165734"/>
                <a:gd name="connsiteY0" fmla="*/ 295275 h 358139"/>
                <a:gd name="connsiteX1" fmla="*/ 165735 w 165734"/>
                <a:gd name="connsiteY1" fmla="*/ 348615 h 358139"/>
                <a:gd name="connsiteX2" fmla="*/ 113347 w 165734"/>
                <a:gd name="connsiteY2" fmla="*/ 358140 h 358139"/>
                <a:gd name="connsiteX3" fmla="*/ 40957 w 165734"/>
                <a:gd name="connsiteY3" fmla="*/ 282892 h 358139"/>
                <a:gd name="connsiteX4" fmla="*/ 40957 w 165734"/>
                <a:gd name="connsiteY4" fmla="*/ 137160 h 358139"/>
                <a:gd name="connsiteX5" fmla="*/ 0 w 165734"/>
                <a:gd name="connsiteY5" fmla="*/ 137160 h 358139"/>
                <a:gd name="connsiteX6" fmla="*/ 0 w 165734"/>
                <a:gd name="connsiteY6" fmla="*/ 85725 h 358139"/>
                <a:gd name="connsiteX7" fmla="*/ 40005 w 165734"/>
                <a:gd name="connsiteY7" fmla="*/ 85725 h 358139"/>
                <a:gd name="connsiteX8" fmla="*/ 40005 w 165734"/>
                <a:gd name="connsiteY8" fmla="*/ 13335 h 358139"/>
                <a:gd name="connsiteX9" fmla="*/ 101917 w 165734"/>
                <a:gd name="connsiteY9" fmla="*/ 0 h 358139"/>
                <a:gd name="connsiteX10" fmla="*/ 101917 w 165734"/>
                <a:gd name="connsiteY10" fmla="*/ 86677 h 358139"/>
                <a:gd name="connsiteX11" fmla="*/ 165735 w 165734"/>
                <a:gd name="connsiteY11" fmla="*/ 86677 h 358139"/>
                <a:gd name="connsiteX12" fmla="*/ 165735 w 165734"/>
                <a:gd name="connsiteY12" fmla="*/ 138113 h 358139"/>
                <a:gd name="connsiteX13" fmla="*/ 101917 w 165734"/>
                <a:gd name="connsiteY13" fmla="*/ 138113 h 358139"/>
                <a:gd name="connsiteX14" fmla="*/ 101917 w 165734"/>
                <a:gd name="connsiteY14" fmla="*/ 269558 h 358139"/>
                <a:gd name="connsiteX15" fmla="*/ 130492 w 165734"/>
                <a:gd name="connsiteY15" fmla="*/ 304800 h 358139"/>
                <a:gd name="connsiteX16" fmla="*/ 165735 w 165734"/>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39">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3"/>
                    <a:pt x="110490" y="304800"/>
                    <a:pt x="130492" y="304800"/>
                  </a:cubicBezTo>
                  <a:cubicBezTo>
                    <a:pt x="142875" y="303848"/>
                    <a:pt x="155257" y="300038"/>
                    <a:pt x="165735" y="295275"/>
                  </a:cubicBezTo>
                  <a:close/>
                </a:path>
              </a:pathLst>
            </a:custGeom>
            <a:grpFill/>
            <a:ln w="9525" cap="flat">
              <a:noFill/>
              <a:prstDash val="solid"/>
              <a:miter/>
            </a:ln>
          </p:spPr>
          <p:txBody>
            <a:bodyPr rtlCol="0" anchor="ctr"/>
            <a:lstStyle/>
            <a:p>
              <a:endParaRPr lang="de-DE"/>
            </a:p>
          </p:txBody>
        </p:sp>
        <p:sp>
          <p:nvSpPr>
            <p:cNvPr id="173" name="Freihandform: Form 172"/>
            <p:cNvSpPr/>
            <p:nvPr/>
          </p:nvSpPr>
          <p:spPr>
            <a:xfrm>
              <a:off x="2242184" y="3122294"/>
              <a:ext cx="275272" cy="368617"/>
            </a:xfrm>
            <a:custGeom>
              <a:avLst/>
              <a:gdLst>
                <a:gd name="connsiteX0" fmla="*/ 275273 w 275272"/>
                <a:gd name="connsiteY0" fmla="*/ 60960 h 368617"/>
                <a:gd name="connsiteX1" fmla="*/ 170498 w 275272"/>
                <a:gd name="connsiteY1" fmla="*/ 60960 h 368617"/>
                <a:gd name="connsiteX2" fmla="*/ 170498 w 275272"/>
                <a:gd name="connsiteY2" fmla="*/ 368617 h 368617"/>
                <a:gd name="connsiteX3" fmla="*/ 104775 w 275272"/>
                <a:gd name="connsiteY3" fmla="*/ 368617 h 368617"/>
                <a:gd name="connsiteX4" fmla="*/ 104775 w 275272"/>
                <a:gd name="connsiteY4" fmla="*/ 60960 h 368617"/>
                <a:gd name="connsiteX5" fmla="*/ 0 w 275272"/>
                <a:gd name="connsiteY5" fmla="*/ 60960 h 368617"/>
                <a:gd name="connsiteX6" fmla="*/ 0 w 275272"/>
                <a:gd name="connsiteY6" fmla="*/ 0 h 368617"/>
                <a:gd name="connsiteX7" fmla="*/ 275273 w 275272"/>
                <a:gd name="connsiteY7" fmla="*/ 0 h 368617"/>
                <a:gd name="connsiteX8" fmla="*/ 275273 w 275272"/>
                <a:gd name="connsiteY8" fmla="*/ 60960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72" h="368617">
                  <a:moveTo>
                    <a:pt x="275273" y="60960"/>
                  </a:moveTo>
                  <a:lnTo>
                    <a:pt x="170498" y="60960"/>
                  </a:lnTo>
                  <a:lnTo>
                    <a:pt x="170498" y="368617"/>
                  </a:lnTo>
                  <a:lnTo>
                    <a:pt x="104775" y="368617"/>
                  </a:lnTo>
                  <a:lnTo>
                    <a:pt x="104775" y="60960"/>
                  </a:lnTo>
                  <a:lnTo>
                    <a:pt x="0" y="60960"/>
                  </a:lnTo>
                  <a:lnTo>
                    <a:pt x="0" y="0"/>
                  </a:lnTo>
                  <a:lnTo>
                    <a:pt x="275273" y="0"/>
                  </a:lnTo>
                  <a:lnTo>
                    <a:pt x="275273" y="60960"/>
                  </a:lnTo>
                  <a:close/>
                </a:path>
              </a:pathLst>
            </a:custGeom>
            <a:grpFill/>
            <a:ln w="9525" cap="flat">
              <a:noFill/>
              <a:prstDash val="solid"/>
              <a:miter/>
            </a:ln>
          </p:spPr>
          <p:txBody>
            <a:bodyPr rtlCol="0" anchor="ctr"/>
            <a:lstStyle/>
            <a:p>
              <a:endParaRPr lang="de-DE"/>
            </a:p>
          </p:txBody>
        </p:sp>
        <p:sp>
          <p:nvSpPr>
            <p:cNvPr id="174" name="Freihandform: Form 173"/>
            <p:cNvSpPr/>
            <p:nvPr/>
          </p:nvSpPr>
          <p:spPr>
            <a:xfrm>
              <a:off x="2519362" y="3217544"/>
              <a:ext cx="242887" cy="279082"/>
            </a:xfrm>
            <a:custGeom>
              <a:avLst/>
              <a:gdLst>
                <a:gd name="connsiteX0" fmla="*/ 132398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3817 w 242887"/>
                <a:gd name="connsiteY5" fmla="*/ 160972 h 279082"/>
                <a:gd name="connsiteX6" fmla="*/ 133350 w 242887"/>
                <a:gd name="connsiteY6" fmla="*/ 225742 h 279082"/>
                <a:gd name="connsiteX7" fmla="*/ 199073 w 242887"/>
                <a:gd name="connsiteY7" fmla="*/ 194310 h 279082"/>
                <a:gd name="connsiteX8" fmla="*/ 238125 w 242887"/>
                <a:gd name="connsiteY8" fmla="*/ 235267 h 279082"/>
                <a:gd name="connsiteX9" fmla="*/ 132398 w 242887"/>
                <a:gd name="connsiteY9" fmla="*/ 279083 h 279082"/>
                <a:gd name="connsiteX10" fmla="*/ 62865 w 242887"/>
                <a:gd name="connsiteY10" fmla="*/ 115252 h 279082"/>
                <a:gd name="connsiteX11" fmla="*/ 183833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7" y="0"/>
                  </a:cubicBezTo>
                  <a:cubicBezTo>
                    <a:pt x="196215" y="0"/>
                    <a:pt x="242888" y="53340"/>
                    <a:pt x="242888" y="135255"/>
                  </a:cubicBezTo>
                  <a:cubicBezTo>
                    <a:pt x="242888" y="143827"/>
                    <a:pt x="241935" y="153352"/>
                    <a:pt x="241935" y="160972"/>
                  </a:cubicBezTo>
                  <a:lnTo>
                    <a:pt x="63817" y="160972"/>
                  </a:lnTo>
                  <a:cubicBezTo>
                    <a:pt x="70485" y="201930"/>
                    <a:pt x="95250" y="225742"/>
                    <a:pt x="133350" y="225742"/>
                  </a:cubicBezTo>
                  <a:cubicBezTo>
                    <a:pt x="158115" y="225742"/>
                    <a:pt x="178117" y="216217"/>
                    <a:pt x="199073" y="194310"/>
                  </a:cubicBezTo>
                  <a:lnTo>
                    <a:pt x="238125" y="235267"/>
                  </a:lnTo>
                  <a:cubicBezTo>
                    <a:pt x="206692" y="264795"/>
                    <a:pt x="172402" y="279083"/>
                    <a:pt x="132398" y="279083"/>
                  </a:cubicBezTo>
                  <a:close/>
                  <a:moveTo>
                    <a:pt x="62865" y="115252"/>
                  </a:moveTo>
                  <a:lnTo>
                    <a:pt x="183833" y="115252"/>
                  </a:lnTo>
                  <a:cubicBezTo>
                    <a:pt x="180975" y="74295"/>
                    <a:pt x="160020" y="50482"/>
                    <a:pt x="124777" y="50482"/>
                  </a:cubicBezTo>
                  <a:cubicBezTo>
                    <a:pt x="89535" y="50482"/>
                    <a:pt x="67627" y="74295"/>
                    <a:pt x="62865" y="115252"/>
                  </a:cubicBezTo>
                  <a:close/>
                </a:path>
              </a:pathLst>
            </a:custGeom>
            <a:grpFill/>
            <a:ln w="9525" cap="flat">
              <a:noFill/>
              <a:prstDash val="solid"/>
              <a:miter/>
            </a:ln>
          </p:spPr>
          <p:txBody>
            <a:bodyPr rtlCol="0" anchor="ctr"/>
            <a:lstStyle/>
            <a:p>
              <a:endParaRPr lang="de-DE"/>
            </a:p>
          </p:txBody>
        </p:sp>
        <p:sp>
          <p:nvSpPr>
            <p:cNvPr id="175" name="Freihandform: Form 174"/>
            <p:cNvSpPr/>
            <p:nvPr/>
          </p:nvSpPr>
          <p:spPr>
            <a:xfrm>
              <a:off x="2816541" y="3216591"/>
              <a:ext cx="224790" cy="280035"/>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3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3" y="0"/>
                    <a:pt x="200978" y="15240"/>
                    <a:pt x="224790" y="45720"/>
                  </a:cubicBezTo>
                  <a:lnTo>
                    <a:pt x="181928" y="86678"/>
                  </a:lnTo>
                  <a:cubicBezTo>
                    <a:pt x="166688" y="66675"/>
                    <a:pt x="149543" y="57150"/>
                    <a:pt x="128588" y="57150"/>
                  </a:cubicBezTo>
                  <a:cubicBezTo>
                    <a:pt x="89535" y="57150"/>
                    <a:pt x="62865" y="89535"/>
                    <a:pt x="62865" y="140017"/>
                  </a:cubicBezTo>
                  <a:cubicBezTo>
                    <a:pt x="62865" y="189548"/>
                    <a:pt x="89535" y="222885"/>
                    <a:pt x="128588" y="222885"/>
                  </a:cubicBezTo>
                  <a:cubicBezTo>
                    <a:pt x="149543" y="222885"/>
                    <a:pt x="166688" y="213360"/>
                    <a:pt x="183833" y="193358"/>
                  </a:cubicBezTo>
                  <a:lnTo>
                    <a:pt x="222885" y="237173"/>
                  </a:lnTo>
                  <a:close/>
                </a:path>
              </a:pathLst>
            </a:custGeom>
            <a:grpFill/>
            <a:ln w="9525" cap="flat">
              <a:noFill/>
              <a:prstDash val="solid"/>
              <a:miter/>
            </a:ln>
          </p:spPr>
          <p:txBody>
            <a:bodyPr rtlCol="0" anchor="ctr"/>
            <a:lstStyle/>
            <a:p>
              <a:endParaRPr lang="de-DE"/>
            </a:p>
          </p:txBody>
        </p:sp>
        <p:sp>
          <p:nvSpPr>
            <p:cNvPr id="176" name="Freihandform: Form 175"/>
            <p:cNvSpPr/>
            <p:nvPr/>
          </p:nvSpPr>
          <p:spPr>
            <a:xfrm>
              <a:off x="3095624" y="3101339"/>
              <a:ext cx="228600" cy="389572"/>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grpFill/>
            <a:ln w="9525" cap="flat">
              <a:noFill/>
              <a:prstDash val="solid"/>
              <a:miter/>
            </a:ln>
          </p:spPr>
          <p:txBody>
            <a:bodyPr rtlCol="0" anchor="ctr"/>
            <a:lstStyle/>
            <a:p>
              <a:endParaRPr lang="de-DE"/>
            </a:p>
          </p:txBody>
        </p:sp>
        <p:sp>
          <p:nvSpPr>
            <p:cNvPr id="177" name="Freihandform: Form 176"/>
            <p:cNvSpPr/>
            <p:nvPr/>
          </p:nvSpPr>
          <p:spPr>
            <a:xfrm>
              <a:off x="3404234" y="3217544"/>
              <a:ext cx="228600" cy="27336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7 h 273367"/>
                <a:gd name="connsiteX6" fmla="*/ 0 w 228600"/>
                <a:gd name="connsiteY6" fmla="*/ 273367 h 273367"/>
                <a:gd name="connsiteX7" fmla="*/ 0 w 228600"/>
                <a:gd name="connsiteY7" fmla="*/ 6667 h 273367"/>
                <a:gd name="connsiteX8" fmla="*/ 61913 w 228600"/>
                <a:gd name="connsiteY8" fmla="*/ 6667 h 273367"/>
                <a:gd name="connsiteX9" fmla="*/ 61913 w 228600"/>
                <a:gd name="connsiteY9" fmla="*/ 39052 h 273367"/>
                <a:gd name="connsiteX10" fmla="*/ 62865 w 228600"/>
                <a:gd name="connsiteY10" fmla="*/ 39052 h 273367"/>
                <a:gd name="connsiteX11" fmla="*/ 140970 w 228600"/>
                <a:gd name="connsiteY11" fmla="*/ 0 h 273367"/>
                <a:gd name="connsiteX12" fmla="*/ 228600 w 228600"/>
                <a:gd name="connsiteY12" fmla="*/ 107633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7"/>
                  </a:lnTo>
                  <a:lnTo>
                    <a:pt x="0" y="273367"/>
                  </a:lnTo>
                  <a:lnTo>
                    <a:pt x="0" y="6667"/>
                  </a:lnTo>
                  <a:lnTo>
                    <a:pt x="61913" y="6667"/>
                  </a:lnTo>
                  <a:lnTo>
                    <a:pt x="61913" y="39052"/>
                  </a:lnTo>
                  <a:lnTo>
                    <a:pt x="62865" y="39052"/>
                  </a:lnTo>
                  <a:cubicBezTo>
                    <a:pt x="78105" y="15240"/>
                    <a:pt x="106680" y="0"/>
                    <a:pt x="140970" y="0"/>
                  </a:cubicBezTo>
                  <a:cubicBezTo>
                    <a:pt x="201930" y="0"/>
                    <a:pt x="228600" y="44767"/>
                    <a:pt x="228600" y="107633"/>
                  </a:cubicBezTo>
                  <a:lnTo>
                    <a:pt x="228600" y="272415"/>
                  </a:lnTo>
                  <a:close/>
                </a:path>
              </a:pathLst>
            </a:custGeom>
            <a:grpFill/>
            <a:ln w="9525" cap="flat">
              <a:noFill/>
              <a:prstDash val="solid"/>
              <a:miter/>
            </a:ln>
          </p:spPr>
          <p:txBody>
            <a:bodyPr rtlCol="0" anchor="ctr"/>
            <a:lstStyle/>
            <a:p>
              <a:endParaRPr lang="de-DE"/>
            </a:p>
          </p:txBody>
        </p:sp>
        <p:sp>
          <p:nvSpPr>
            <p:cNvPr id="178" name="Freihandform: Form 177"/>
            <p:cNvSpPr/>
            <p:nvPr/>
          </p:nvSpPr>
          <p:spPr>
            <a:xfrm>
              <a:off x="3703319" y="3105149"/>
              <a:ext cx="79057" cy="384809"/>
            </a:xfrm>
            <a:custGeom>
              <a:avLst/>
              <a:gdLst>
                <a:gd name="connsiteX0" fmla="*/ 79058 w 79057"/>
                <a:gd name="connsiteY0" fmla="*/ 38100 h 384809"/>
                <a:gd name="connsiteX1" fmla="*/ 39052 w 79057"/>
                <a:gd name="connsiteY1" fmla="*/ 76200 h 384809"/>
                <a:gd name="connsiteX2" fmla="*/ 0 w 79057"/>
                <a:gd name="connsiteY2" fmla="*/ 38100 h 384809"/>
                <a:gd name="connsiteX3" fmla="*/ 39052 w 79057"/>
                <a:gd name="connsiteY3" fmla="*/ 0 h 384809"/>
                <a:gd name="connsiteX4" fmla="*/ 79058 w 79057"/>
                <a:gd name="connsiteY4" fmla="*/ 38100 h 384809"/>
                <a:gd name="connsiteX5" fmla="*/ 70485 w 79057"/>
                <a:gd name="connsiteY5" fmla="*/ 384810 h 384809"/>
                <a:gd name="connsiteX6" fmla="*/ 8572 w 79057"/>
                <a:gd name="connsiteY6" fmla="*/ 384810 h 384809"/>
                <a:gd name="connsiteX7" fmla="*/ 8572 w 79057"/>
                <a:gd name="connsiteY7" fmla="*/ 118110 h 384809"/>
                <a:gd name="connsiteX8" fmla="*/ 70485 w 79057"/>
                <a:gd name="connsiteY8" fmla="*/ 118110 h 384809"/>
                <a:gd name="connsiteX9" fmla="*/ 70485 w 79057"/>
                <a:gd name="connsiteY9" fmla="*/ 384810 h 38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09">
                  <a:moveTo>
                    <a:pt x="79058" y="38100"/>
                  </a:moveTo>
                  <a:cubicBezTo>
                    <a:pt x="79058" y="60008"/>
                    <a:pt x="60960" y="76200"/>
                    <a:pt x="39052" y="76200"/>
                  </a:cubicBezTo>
                  <a:cubicBezTo>
                    <a:pt x="17145" y="76200"/>
                    <a:pt x="0" y="60960"/>
                    <a:pt x="0" y="38100"/>
                  </a:cubicBezTo>
                  <a:cubicBezTo>
                    <a:pt x="0" y="16192"/>
                    <a:pt x="18097" y="0"/>
                    <a:pt x="39052" y="0"/>
                  </a:cubicBezTo>
                  <a:cubicBezTo>
                    <a:pt x="60960" y="0"/>
                    <a:pt x="79058" y="16192"/>
                    <a:pt x="79058" y="38100"/>
                  </a:cubicBezTo>
                  <a:close/>
                  <a:moveTo>
                    <a:pt x="70485" y="384810"/>
                  </a:moveTo>
                  <a:lnTo>
                    <a:pt x="8572" y="384810"/>
                  </a:lnTo>
                  <a:lnTo>
                    <a:pt x="8572"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79" name="Freihandform: Form 178"/>
            <p:cNvSpPr/>
            <p:nvPr/>
          </p:nvSpPr>
          <p:spPr>
            <a:xfrm>
              <a:off x="3830954" y="3216591"/>
              <a:ext cx="205740" cy="280035"/>
            </a:xfrm>
            <a:custGeom>
              <a:avLst/>
              <a:gdLst>
                <a:gd name="connsiteX0" fmla="*/ 29528 w 205740"/>
                <a:gd name="connsiteY0" fmla="*/ 198120 h 280035"/>
                <a:gd name="connsiteX1" fmla="*/ 104775 w 205740"/>
                <a:gd name="connsiteY1" fmla="*/ 227648 h 280035"/>
                <a:gd name="connsiteX2" fmla="*/ 143828 w 205740"/>
                <a:gd name="connsiteY2" fmla="*/ 200978 h 280035"/>
                <a:gd name="connsiteX3" fmla="*/ 10478 w 205740"/>
                <a:gd name="connsiteY3" fmla="*/ 82868 h 280035"/>
                <a:gd name="connsiteX4" fmla="*/ 111442 w 205740"/>
                <a:gd name="connsiteY4" fmla="*/ 0 h 280035"/>
                <a:gd name="connsiteX5" fmla="*/ 203835 w 205740"/>
                <a:gd name="connsiteY5" fmla="*/ 27623 h 280035"/>
                <a:gd name="connsiteX6" fmla="*/ 174308 w 205740"/>
                <a:gd name="connsiteY6" fmla="*/ 76200 h 280035"/>
                <a:gd name="connsiteX7" fmla="*/ 110490 w 205740"/>
                <a:gd name="connsiteY7" fmla="*/ 52388 h 280035"/>
                <a:gd name="connsiteX8" fmla="*/ 72390 w 205740"/>
                <a:gd name="connsiteY8" fmla="*/ 77153 h 280035"/>
                <a:gd name="connsiteX9" fmla="*/ 205740 w 205740"/>
                <a:gd name="connsiteY9" fmla="*/ 195263 h 280035"/>
                <a:gd name="connsiteX10" fmla="*/ 102870 w 205740"/>
                <a:gd name="connsiteY10" fmla="*/ 280035 h 280035"/>
                <a:gd name="connsiteX11" fmla="*/ 0 w 205740"/>
                <a:gd name="connsiteY11" fmla="*/ 247650 h 280035"/>
                <a:gd name="connsiteX12" fmla="*/ 29528 w 205740"/>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5">
                  <a:moveTo>
                    <a:pt x="29528" y="198120"/>
                  </a:moveTo>
                  <a:cubicBezTo>
                    <a:pt x="55245" y="218123"/>
                    <a:pt x="80963" y="227648"/>
                    <a:pt x="104775" y="227648"/>
                  </a:cubicBezTo>
                  <a:cubicBezTo>
                    <a:pt x="127635" y="227648"/>
                    <a:pt x="143828" y="217170"/>
                    <a:pt x="143828" y="200978"/>
                  </a:cubicBezTo>
                  <a:cubicBezTo>
                    <a:pt x="143828" y="155258"/>
                    <a:pt x="10478" y="171450"/>
                    <a:pt x="10478" y="82868"/>
                  </a:cubicBezTo>
                  <a:cubicBezTo>
                    <a:pt x="10478" y="33338"/>
                    <a:pt x="51435" y="0"/>
                    <a:pt x="111442" y="0"/>
                  </a:cubicBezTo>
                  <a:cubicBezTo>
                    <a:pt x="143828" y="0"/>
                    <a:pt x="175260" y="9525"/>
                    <a:pt x="203835" y="27623"/>
                  </a:cubicBezTo>
                  <a:lnTo>
                    <a:pt x="174308" y="76200"/>
                  </a:lnTo>
                  <a:cubicBezTo>
                    <a:pt x="151448" y="60960"/>
                    <a:pt x="130492" y="52388"/>
                    <a:pt x="110490" y="52388"/>
                  </a:cubicBezTo>
                  <a:cubicBezTo>
                    <a:pt x="87630" y="52388"/>
                    <a:pt x="72390" y="61913"/>
                    <a:pt x="72390" y="77153"/>
                  </a:cubicBezTo>
                  <a:cubicBezTo>
                    <a:pt x="72390" y="120967"/>
                    <a:pt x="205740" y="105728"/>
                    <a:pt x="205740" y="195263"/>
                  </a:cubicBezTo>
                  <a:cubicBezTo>
                    <a:pt x="205740" y="245745"/>
                    <a:pt x="164783" y="280035"/>
                    <a:pt x="102870" y="280035"/>
                  </a:cubicBezTo>
                  <a:cubicBezTo>
                    <a:pt x="67628" y="280035"/>
                    <a:pt x="31433" y="268605"/>
                    <a:pt x="0" y="247650"/>
                  </a:cubicBezTo>
                  <a:lnTo>
                    <a:pt x="29528" y="198120"/>
                  </a:lnTo>
                  <a:close/>
                </a:path>
              </a:pathLst>
            </a:custGeom>
            <a:grpFill/>
            <a:ln w="9525" cap="flat">
              <a:noFill/>
              <a:prstDash val="solid"/>
              <a:miter/>
            </a:ln>
          </p:spPr>
          <p:txBody>
            <a:bodyPr rtlCol="0" anchor="ctr"/>
            <a:lstStyle/>
            <a:p>
              <a:endParaRPr lang="de-DE"/>
            </a:p>
          </p:txBody>
        </p:sp>
        <p:sp>
          <p:nvSpPr>
            <p:cNvPr id="180" name="Freihandform: Form 179"/>
            <p:cNvSpPr/>
            <p:nvPr/>
          </p:nvSpPr>
          <p:spPr>
            <a:xfrm>
              <a:off x="4087177" y="3216591"/>
              <a:ext cx="224790" cy="280035"/>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2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2" y="0"/>
                    <a:pt x="200978" y="15240"/>
                    <a:pt x="224790" y="45720"/>
                  </a:cubicBezTo>
                  <a:lnTo>
                    <a:pt x="181928" y="86678"/>
                  </a:lnTo>
                  <a:cubicBezTo>
                    <a:pt x="165735" y="66675"/>
                    <a:pt x="149542" y="57150"/>
                    <a:pt x="128588" y="57150"/>
                  </a:cubicBezTo>
                  <a:cubicBezTo>
                    <a:pt x="89535" y="57150"/>
                    <a:pt x="62865" y="89535"/>
                    <a:pt x="62865" y="140017"/>
                  </a:cubicBezTo>
                  <a:cubicBezTo>
                    <a:pt x="62865" y="189548"/>
                    <a:pt x="89535" y="222885"/>
                    <a:pt x="128588" y="222885"/>
                  </a:cubicBezTo>
                  <a:cubicBezTo>
                    <a:pt x="149542" y="222885"/>
                    <a:pt x="166688" y="213360"/>
                    <a:pt x="183832" y="193358"/>
                  </a:cubicBezTo>
                  <a:lnTo>
                    <a:pt x="222885" y="237173"/>
                  </a:lnTo>
                  <a:close/>
                </a:path>
              </a:pathLst>
            </a:custGeom>
            <a:grpFill/>
            <a:ln w="9525" cap="flat">
              <a:noFill/>
              <a:prstDash val="solid"/>
              <a:miter/>
            </a:ln>
          </p:spPr>
          <p:txBody>
            <a:bodyPr rtlCol="0" anchor="ctr"/>
            <a:lstStyle/>
            <a:p>
              <a:endParaRPr lang="de-DE"/>
            </a:p>
          </p:txBody>
        </p:sp>
        <p:sp>
          <p:nvSpPr>
            <p:cNvPr id="181" name="Freihandform: Form 180"/>
            <p:cNvSpPr/>
            <p:nvPr/>
          </p:nvSpPr>
          <p:spPr>
            <a:xfrm>
              <a:off x="4366259" y="3101339"/>
              <a:ext cx="228600" cy="389572"/>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grpFill/>
            <a:ln w="9525" cap="flat">
              <a:noFill/>
              <a:prstDash val="solid"/>
              <a:miter/>
            </a:ln>
          </p:spPr>
          <p:txBody>
            <a:bodyPr rtlCol="0" anchor="ctr"/>
            <a:lstStyle/>
            <a:p>
              <a:endParaRPr lang="de-DE"/>
            </a:p>
          </p:txBody>
        </p:sp>
        <p:sp>
          <p:nvSpPr>
            <p:cNvPr id="182" name="Freihandform: Form 181"/>
            <p:cNvSpPr/>
            <p:nvPr/>
          </p:nvSpPr>
          <p:spPr>
            <a:xfrm>
              <a:off x="4659629" y="3217544"/>
              <a:ext cx="242887" cy="279082"/>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2 w 242887"/>
                <a:gd name="connsiteY8" fmla="*/ 235267 h 279082"/>
                <a:gd name="connsiteX9" fmla="*/ 132397 w 242887"/>
                <a:gd name="connsiteY9" fmla="*/ 279083 h 279082"/>
                <a:gd name="connsiteX10" fmla="*/ 62865 w 242887"/>
                <a:gd name="connsiteY10" fmla="*/ 115252 h 279082"/>
                <a:gd name="connsiteX11" fmla="*/ 183832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7"/>
                    <a:pt x="241935" y="153352"/>
                    <a:pt x="241935" y="160972"/>
                  </a:cubicBezTo>
                  <a:lnTo>
                    <a:pt x="62865" y="160972"/>
                  </a:lnTo>
                  <a:cubicBezTo>
                    <a:pt x="69532" y="201930"/>
                    <a:pt x="94297" y="225742"/>
                    <a:pt x="132397" y="225742"/>
                  </a:cubicBezTo>
                  <a:cubicBezTo>
                    <a:pt x="157163" y="225742"/>
                    <a:pt x="177165" y="216217"/>
                    <a:pt x="198120" y="194310"/>
                  </a:cubicBezTo>
                  <a:lnTo>
                    <a:pt x="237172" y="235267"/>
                  </a:lnTo>
                  <a:cubicBezTo>
                    <a:pt x="206692" y="264795"/>
                    <a:pt x="172402" y="279083"/>
                    <a:pt x="132397" y="279083"/>
                  </a:cubicBezTo>
                  <a:close/>
                  <a:moveTo>
                    <a:pt x="62865" y="115252"/>
                  </a:moveTo>
                  <a:lnTo>
                    <a:pt x="183832" y="115252"/>
                  </a:lnTo>
                  <a:cubicBezTo>
                    <a:pt x="180975" y="74295"/>
                    <a:pt x="160020" y="50482"/>
                    <a:pt x="124777" y="50482"/>
                  </a:cubicBezTo>
                  <a:cubicBezTo>
                    <a:pt x="89535" y="50482"/>
                    <a:pt x="67627" y="74295"/>
                    <a:pt x="62865" y="115252"/>
                  </a:cubicBezTo>
                  <a:close/>
                </a:path>
              </a:pathLst>
            </a:custGeom>
            <a:grpFill/>
            <a:ln w="9525" cap="flat">
              <a:noFill/>
              <a:prstDash val="solid"/>
              <a:miter/>
            </a:ln>
          </p:spPr>
          <p:txBody>
            <a:bodyPr rtlCol="0" anchor="ctr"/>
            <a:lstStyle/>
            <a:p>
              <a:endParaRPr lang="de-DE"/>
            </a:p>
          </p:txBody>
        </p:sp>
        <p:sp>
          <p:nvSpPr>
            <p:cNvPr id="183" name="Freihandform: Form 182"/>
            <p:cNvSpPr/>
            <p:nvPr/>
          </p:nvSpPr>
          <p:spPr>
            <a:xfrm>
              <a:off x="5130164" y="3122294"/>
              <a:ext cx="231457" cy="368617"/>
            </a:xfrm>
            <a:custGeom>
              <a:avLst/>
              <a:gdLst>
                <a:gd name="connsiteX0" fmla="*/ 231457 w 231457"/>
                <a:gd name="connsiteY0" fmla="*/ 60007 h 368617"/>
                <a:gd name="connsiteX1" fmla="*/ 65722 w 231457"/>
                <a:gd name="connsiteY1" fmla="*/ 60007 h 368617"/>
                <a:gd name="connsiteX2" fmla="*/ 65722 w 231457"/>
                <a:gd name="connsiteY2" fmla="*/ 151447 h 368617"/>
                <a:gd name="connsiteX3" fmla="*/ 189547 w 231457"/>
                <a:gd name="connsiteY3" fmla="*/ 151447 h 368617"/>
                <a:gd name="connsiteX4" fmla="*/ 189547 w 231457"/>
                <a:gd name="connsiteY4" fmla="*/ 211455 h 368617"/>
                <a:gd name="connsiteX5" fmla="*/ 65722 w 231457"/>
                <a:gd name="connsiteY5" fmla="*/ 211455 h 368617"/>
                <a:gd name="connsiteX6" fmla="*/ 65722 w 231457"/>
                <a:gd name="connsiteY6" fmla="*/ 368617 h 368617"/>
                <a:gd name="connsiteX7" fmla="*/ 0 w 231457"/>
                <a:gd name="connsiteY7" fmla="*/ 368617 h 368617"/>
                <a:gd name="connsiteX8" fmla="*/ 0 w 231457"/>
                <a:gd name="connsiteY8" fmla="*/ 0 h 368617"/>
                <a:gd name="connsiteX9" fmla="*/ 231457 w 231457"/>
                <a:gd name="connsiteY9" fmla="*/ 0 h 368617"/>
                <a:gd name="connsiteX10" fmla="*/ 231457 w 231457"/>
                <a:gd name="connsiteY10" fmla="*/ 60007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1457" h="368617">
                  <a:moveTo>
                    <a:pt x="231457" y="60007"/>
                  </a:moveTo>
                  <a:lnTo>
                    <a:pt x="65722" y="60007"/>
                  </a:lnTo>
                  <a:lnTo>
                    <a:pt x="65722" y="151447"/>
                  </a:lnTo>
                  <a:lnTo>
                    <a:pt x="189547" y="151447"/>
                  </a:lnTo>
                  <a:lnTo>
                    <a:pt x="189547" y="211455"/>
                  </a:lnTo>
                  <a:lnTo>
                    <a:pt x="65722" y="211455"/>
                  </a:lnTo>
                  <a:lnTo>
                    <a:pt x="65722" y="368617"/>
                  </a:lnTo>
                  <a:lnTo>
                    <a:pt x="0" y="368617"/>
                  </a:lnTo>
                  <a:lnTo>
                    <a:pt x="0" y="0"/>
                  </a:lnTo>
                  <a:lnTo>
                    <a:pt x="231457" y="0"/>
                  </a:lnTo>
                  <a:lnTo>
                    <a:pt x="231457" y="60007"/>
                  </a:lnTo>
                  <a:close/>
                </a:path>
              </a:pathLst>
            </a:custGeom>
            <a:grpFill/>
            <a:ln w="9525" cap="flat">
              <a:noFill/>
              <a:prstDash val="solid"/>
              <a:miter/>
            </a:ln>
          </p:spPr>
          <p:txBody>
            <a:bodyPr rtlCol="0" anchor="ctr"/>
            <a:lstStyle/>
            <a:p>
              <a:endParaRPr lang="de-DE"/>
            </a:p>
          </p:txBody>
        </p:sp>
        <p:sp>
          <p:nvSpPr>
            <p:cNvPr id="184" name="Freihandform: Form 183"/>
            <p:cNvSpPr/>
            <p:nvPr/>
          </p:nvSpPr>
          <p:spPr>
            <a:xfrm>
              <a:off x="5373052" y="3217544"/>
              <a:ext cx="226694" cy="279082"/>
            </a:xfrm>
            <a:custGeom>
              <a:avLst/>
              <a:gdLst>
                <a:gd name="connsiteX0" fmla="*/ 115253 w 226694"/>
                <a:gd name="connsiteY0" fmla="*/ 107633 h 279082"/>
                <a:gd name="connsiteX1" fmla="*/ 165735 w 226694"/>
                <a:gd name="connsiteY1" fmla="*/ 113347 h 279082"/>
                <a:gd name="connsiteX2" fmla="*/ 165735 w 226694"/>
                <a:gd name="connsiteY2" fmla="*/ 103822 h 279082"/>
                <a:gd name="connsiteX3" fmla="*/ 106680 w 226694"/>
                <a:gd name="connsiteY3" fmla="*/ 52388 h 279082"/>
                <a:gd name="connsiteX4" fmla="*/ 39053 w 226694"/>
                <a:gd name="connsiteY4" fmla="*/ 67627 h 279082"/>
                <a:gd name="connsiteX5" fmla="*/ 25717 w 226694"/>
                <a:gd name="connsiteY5" fmla="*/ 15240 h 279082"/>
                <a:gd name="connsiteX6" fmla="*/ 113347 w 226694"/>
                <a:gd name="connsiteY6" fmla="*/ 0 h 279082"/>
                <a:gd name="connsiteX7" fmla="*/ 226695 w 226694"/>
                <a:gd name="connsiteY7" fmla="*/ 102870 h 279082"/>
                <a:gd name="connsiteX8" fmla="*/ 226695 w 226694"/>
                <a:gd name="connsiteY8" fmla="*/ 273367 h 279082"/>
                <a:gd name="connsiteX9" fmla="*/ 167640 w 226694"/>
                <a:gd name="connsiteY9" fmla="*/ 273367 h 279082"/>
                <a:gd name="connsiteX10" fmla="*/ 167640 w 226694"/>
                <a:gd name="connsiteY10" fmla="*/ 244792 h 279082"/>
                <a:gd name="connsiteX11" fmla="*/ 165735 w 226694"/>
                <a:gd name="connsiteY11" fmla="*/ 244792 h 279082"/>
                <a:gd name="connsiteX12" fmla="*/ 87630 w 226694"/>
                <a:gd name="connsiteY12" fmla="*/ 279083 h 279082"/>
                <a:gd name="connsiteX13" fmla="*/ 0 w 226694"/>
                <a:gd name="connsiteY13" fmla="*/ 194310 h 279082"/>
                <a:gd name="connsiteX14" fmla="*/ 115253 w 226694"/>
                <a:gd name="connsiteY14" fmla="*/ 107633 h 279082"/>
                <a:gd name="connsiteX15" fmla="*/ 104775 w 226694"/>
                <a:gd name="connsiteY15" fmla="*/ 232410 h 279082"/>
                <a:gd name="connsiteX16" fmla="*/ 165735 w 226694"/>
                <a:gd name="connsiteY16" fmla="*/ 200025 h 279082"/>
                <a:gd name="connsiteX17" fmla="*/ 165735 w 226694"/>
                <a:gd name="connsiteY17" fmla="*/ 153352 h 279082"/>
                <a:gd name="connsiteX18" fmla="*/ 121920 w 226694"/>
                <a:gd name="connsiteY18" fmla="*/ 148590 h 279082"/>
                <a:gd name="connsiteX19" fmla="*/ 60007 w 226694"/>
                <a:gd name="connsiteY19" fmla="*/ 192405 h 279082"/>
                <a:gd name="connsiteX20" fmla="*/ 104775 w 226694"/>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6694" h="279082">
                  <a:moveTo>
                    <a:pt x="115253" y="107633"/>
                  </a:moveTo>
                  <a:cubicBezTo>
                    <a:pt x="132397" y="107633"/>
                    <a:pt x="148590" y="108585"/>
                    <a:pt x="165735" y="113347"/>
                  </a:cubicBezTo>
                  <a:lnTo>
                    <a:pt x="165735" y="103822"/>
                  </a:lnTo>
                  <a:cubicBezTo>
                    <a:pt x="165735" y="69532"/>
                    <a:pt x="145732" y="52388"/>
                    <a:pt x="106680" y="52388"/>
                  </a:cubicBezTo>
                  <a:cubicBezTo>
                    <a:pt x="84772" y="52388"/>
                    <a:pt x="60960" y="57150"/>
                    <a:pt x="39053" y="67627"/>
                  </a:cubicBezTo>
                  <a:lnTo>
                    <a:pt x="25717" y="15240"/>
                  </a:lnTo>
                  <a:cubicBezTo>
                    <a:pt x="50482" y="5715"/>
                    <a:pt x="82867" y="0"/>
                    <a:pt x="113347" y="0"/>
                  </a:cubicBezTo>
                  <a:cubicBezTo>
                    <a:pt x="188595" y="0"/>
                    <a:pt x="226695" y="35242"/>
                    <a:pt x="226695" y="102870"/>
                  </a:cubicBezTo>
                  <a:lnTo>
                    <a:pt x="226695" y="273367"/>
                  </a:lnTo>
                  <a:lnTo>
                    <a:pt x="167640" y="273367"/>
                  </a:lnTo>
                  <a:lnTo>
                    <a:pt x="167640" y="244792"/>
                  </a:lnTo>
                  <a:lnTo>
                    <a:pt x="165735" y="244792"/>
                  </a:lnTo>
                  <a:cubicBezTo>
                    <a:pt x="142875" y="268605"/>
                    <a:pt x="119063" y="279083"/>
                    <a:pt x="87630" y="279083"/>
                  </a:cubicBezTo>
                  <a:cubicBezTo>
                    <a:pt x="34290" y="279083"/>
                    <a:pt x="0" y="245745"/>
                    <a:pt x="0" y="194310"/>
                  </a:cubicBezTo>
                  <a:cubicBezTo>
                    <a:pt x="0" y="138113"/>
                    <a:pt x="40005" y="107633"/>
                    <a:pt x="115253" y="107633"/>
                  </a:cubicBezTo>
                  <a:close/>
                  <a:moveTo>
                    <a:pt x="104775" y="232410"/>
                  </a:moveTo>
                  <a:cubicBezTo>
                    <a:pt x="127635" y="232410"/>
                    <a:pt x="148590" y="220980"/>
                    <a:pt x="165735" y="200025"/>
                  </a:cubicBezTo>
                  <a:lnTo>
                    <a:pt x="165735" y="153352"/>
                  </a:lnTo>
                  <a:cubicBezTo>
                    <a:pt x="151447" y="149542"/>
                    <a:pt x="136207" y="148590"/>
                    <a:pt x="121920" y="148590"/>
                  </a:cubicBezTo>
                  <a:cubicBezTo>
                    <a:pt x="82867" y="148590"/>
                    <a:pt x="60007" y="163830"/>
                    <a:pt x="60007" y="192405"/>
                  </a:cubicBezTo>
                  <a:cubicBezTo>
                    <a:pt x="60007" y="217170"/>
                    <a:pt x="77153" y="232410"/>
                    <a:pt x="104775" y="232410"/>
                  </a:cubicBezTo>
                  <a:close/>
                </a:path>
              </a:pathLst>
            </a:custGeom>
            <a:grpFill/>
            <a:ln w="9525" cap="flat">
              <a:noFill/>
              <a:prstDash val="solid"/>
              <a:miter/>
            </a:ln>
          </p:spPr>
          <p:txBody>
            <a:bodyPr rtlCol="0" anchor="ctr"/>
            <a:lstStyle/>
            <a:p>
              <a:endParaRPr lang="de-DE"/>
            </a:p>
          </p:txBody>
        </p:sp>
        <p:sp>
          <p:nvSpPr>
            <p:cNvPr id="185" name="Freihandform: Form 184"/>
            <p:cNvSpPr/>
            <p:nvPr/>
          </p:nvSpPr>
          <p:spPr>
            <a:xfrm>
              <a:off x="5678804" y="3101339"/>
              <a:ext cx="234314" cy="389572"/>
            </a:xfrm>
            <a:custGeom>
              <a:avLst/>
              <a:gdLst>
                <a:gd name="connsiteX0" fmla="*/ 0 w 234314"/>
                <a:gd name="connsiteY0" fmla="*/ 15240 h 389572"/>
                <a:gd name="connsiteX1" fmla="*/ 61913 w 234314"/>
                <a:gd name="connsiteY1" fmla="*/ 0 h 389572"/>
                <a:gd name="connsiteX2" fmla="*/ 61913 w 234314"/>
                <a:gd name="connsiteY2" fmla="*/ 234315 h 389572"/>
                <a:gd name="connsiteX3" fmla="*/ 62865 w 234314"/>
                <a:gd name="connsiteY3" fmla="*/ 234315 h 389572"/>
                <a:gd name="connsiteX4" fmla="*/ 150495 w 234314"/>
                <a:gd name="connsiteY4" fmla="*/ 122873 h 389572"/>
                <a:gd name="connsiteX5" fmla="*/ 224790 w 234314"/>
                <a:gd name="connsiteY5" fmla="*/ 122873 h 389572"/>
                <a:gd name="connsiteX6" fmla="*/ 137160 w 234314"/>
                <a:gd name="connsiteY6" fmla="*/ 227648 h 389572"/>
                <a:gd name="connsiteX7" fmla="*/ 234315 w 234314"/>
                <a:gd name="connsiteY7" fmla="*/ 389573 h 389572"/>
                <a:gd name="connsiteX8" fmla="*/ 160020 w 234314"/>
                <a:gd name="connsiteY8" fmla="*/ 389573 h 389572"/>
                <a:gd name="connsiteX9" fmla="*/ 93345 w 234314"/>
                <a:gd name="connsiteY9" fmla="*/ 274320 h 389572"/>
                <a:gd name="connsiteX10" fmla="*/ 62865 w 234314"/>
                <a:gd name="connsiteY10" fmla="*/ 308610 h 389572"/>
                <a:gd name="connsiteX11" fmla="*/ 62865 w 234314"/>
                <a:gd name="connsiteY11" fmla="*/ 389573 h 389572"/>
                <a:gd name="connsiteX12" fmla="*/ 952 w 234314"/>
                <a:gd name="connsiteY12" fmla="*/ 389573 h 389572"/>
                <a:gd name="connsiteX13" fmla="*/ 952 w 234314"/>
                <a:gd name="connsiteY13" fmla="*/ 1524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4314" h="389572">
                  <a:moveTo>
                    <a:pt x="0" y="15240"/>
                  </a:moveTo>
                  <a:lnTo>
                    <a:pt x="61913" y="0"/>
                  </a:lnTo>
                  <a:lnTo>
                    <a:pt x="61913" y="234315"/>
                  </a:lnTo>
                  <a:lnTo>
                    <a:pt x="62865" y="234315"/>
                  </a:lnTo>
                  <a:lnTo>
                    <a:pt x="150495" y="122873"/>
                  </a:lnTo>
                  <a:lnTo>
                    <a:pt x="224790" y="122873"/>
                  </a:lnTo>
                  <a:lnTo>
                    <a:pt x="137160" y="227648"/>
                  </a:lnTo>
                  <a:lnTo>
                    <a:pt x="234315" y="389573"/>
                  </a:lnTo>
                  <a:lnTo>
                    <a:pt x="160020" y="389573"/>
                  </a:lnTo>
                  <a:lnTo>
                    <a:pt x="93345" y="274320"/>
                  </a:lnTo>
                  <a:lnTo>
                    <a:pt x="62865" y="308610"/>
                  </a:lnTo>
                  <a:lnTo>
                    <a:pt x="62865" y="389573"/>
                  </a:lnTo>
                  <a:lnTo>
                    <a:pt x="952" y="389573"/>
                  </a:lnTo>
                  <a:lnTo>
                    <a:pt x="952" y="15240"/>
                  </a:lnTo>
                  <a:close/>
                </a:path>
              </a:pathLst>
            </a:custGeom>
            <a:grpFill/>
            <a:ln w="9525" cap="flat">
              <a:noFill/>
              <a:prstDash val="solid"/>
              <a:miter/>
            </a:ln>
          </p:spPr>
          <p:txBody>
            <a:bodyPr rtlCol="0" anchor="ctr"/>
            <a:lstStyle/>
            <a:p>
              <a:endParaRPr lang="de-DE"/>
            </a:p>
          </p:txBody>
        </p:sp>
        <p:sp>
          <p:nvSpPr>
            <p:cNvPr id="186" name="Freihandform: Form 185"/>
            <p:cNvSpPr/>
            <p:nvPr/>
          </p:nvSpPr>
          <p:spPr>
            <a:xfrm>
              <a:off x="5958839" y="3224212"/>
              <a:ext cx="229552" cy="273367"/>
            </a:xfrm>
            <a:custGeom>
              <a:avLst/>
              <a:gdLst>
                <a:gd name="connsiteX0" fmla="*/ 62865 w 229552"/>
                <a:gd name="connsiteY0" fmla="*/ 160020 h 273367"/>
                <a:gd name="connsiteX1" fmla="*/ 116205 w 229552"/>
                <a:gd name="connsiteY1" fmla="*/ 216217 h 273367"/>
                <a:gd name="connsiteX2" fmla="*/ 167640 w 229552"/>
                <a:gd name="connsiteY2" fmla="*/ 160020 h 273367"/>
                <a:gd name="connsiteX3" fmla="*/ 167640 w 229552"/>
                <a:gd name="connsiteY3" fmla="*/ 0 h 273367"/>
                <a:gd name="connsiteX4" fmla="*/ 229553 w 229552"/>
                <a:gd name="connsiteY4" fmla="*/ 0 h 273367"/>
                <a:gd name="connsiteX5" fmla="*/ 229553 w 229552"/>
                <a:gd name="connsiteY5" fmla="*/ 161925 h 273367"/>
                <a:gd name="connsiteX6" fmla="*/ 117157 w 229552"/>
                <a:gd name="connsiteY6" fmla="*/ 273367 h 273367"/>
                <a:gd name="connsiteX7" fmla="*/ 0 w 229552"/>
                <a:gd name="connsiteY7" fmla="*/ 162878 h 273367"/>
                <a:gd name="connsiteX8" fmla="*/ 0 w 229552"/>
                <a:gd name="connsiteY8" fmla="*/ 952 h 273367"/>
                <a:gd name="connsiteX9" fmla="*/ 61913 w 229552"/>
                <a:gd name="connsiteY9" fmla="*/ 952 h 273367"/>
                <a:gd name="connsiteX10" fmla="*/ 61913 w 229552"/>
                <a:gd name="connsiteY10" fmla="*/ 160020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552" h="273367">
                  <a:moveTo>
                    <a:pt x="62865" y="160020"/>
                  </a:moveTo>
                  <a:cubicBezTo>
                    <a:pt x="62865" y="196215"/>
                    <a:pt x="80963" y="216217"/>
                    <a:pt x="116205" y="216217"/>
                  </a:cubicBezTo>
                  <a:cubicBezTo>
                    <a:pt x="150495" y="216217"/>
                    <a:pt x="167640" y="197167"/>
                    <a:pt x="167640" y="160020"/>
                  </a:cubicBezTo>
                  <a:lnTo>
                    <a:pt x="167640" y="0"/>
                  </a:lnTo>
                  <a:lnTo>
                    <a:pt x="229553" y="0"/>
                  </a:lnTo>
                  <a:lnTo>
                    <a:pt x="229553" y="161925"/>
                  </a:lnTo>
                  <a:cubicBezTo>
                    <a:pt x="229553" y="232410"/>
                    <a:pt x="190500" y="273367"/>
                    <a:pt x="117157" y="273367"/>
                  </a:cubicBezTo>
                  <a:cubicBezTo>
                    <a:pt x="44767" y="273367"/>
                    <a:pt x="0" y="232410"/>
                    <a:pt x="0" y="162878"/>
                  </a:cubicBezTo>
                  <a:lnTo>
                    <a:pt x="0" y="952"/>
                  </a:lnTo>
                  <a:lnTo>
                    <a:pt x="61913" y="952"/>
                  </a:lnTo>
                  <a:lnTo>
                    <a:pt x="61913" y="160020"/>
                  </a:lnTo>
                  <a:close/>
                </a:path>
              </a:pathLst>
            </a:custGeom>
            <a:grpFill/>
            <a:ln w="9525" cap="flat">
              <a:noFill/>
              <a:prstDash val="solid"/>
              <a:miter/>
            </a:ln>
          </p:spPr>
          <p:txBody>
            <a:bodyPr rtlCol="0" anchor="ctr"/>
            <a:lstStyle/>
            <a:p>
              <a:endParaRPr lang="de-DE"/>
            </a:p>
          </p:txBody>
        </p:sp>
        <p:sp>
          <p:nvSpPr>
            <p:cNvPr id="187" name="Freihandform: Form 186"/>
            <p:cNvSpPr/>
            <p:nvPr/>
          </p:nvSpPr>
          <p:spPr>
            <a:xfrm>
              <a:off x="6268402" y="3100387"/>
              <a:ext cx="61912" cy="389572"/>
            </a:xfrm>
            <a:custGeom>
              <a:avLst/>
              <a:gdLst>
                <a:gd name="connsiteX0" fmla="*/ 61913 w 61912"/>
                <a:gd name="connsiteY0" fmla="*/ 389572 h 389572"/>
                <a:gd name="connsiteX1" fmla="*/ 0 w 61912"/>
                <a:gd name="connsiteY1" fmla="*/ 389572 h 389572"/>
                <a:gd name="connsiteX2" fmla="*/ 0 w 61912"/>
                <a:gd name="connsiteY2" fmla="*/ 14288 h 389572"/>
                <a:gd name="connsiteX3" fmla="*/ 61913 w 61912"/>
                <a:gd name="connsiteY3" fmla="*/ 0 h 389572"/>
                <a:gd name="connsiteX4" fmla="*/ 61913 w 61912"/>
                <a:gd name="connsiteY4" fmla="*/ 389572 h 38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9572">
                  <a:moveTo>
                    <a:pt x="61913" y="389572"/>
                  </a:moveTo>
                  <a:lnTo>
                    <a:pt x="0" y="389572"/>
                  </a:lnTo>
                  <a:lnTo>
                    <a:pt x="0" y="14288"/>
                  </a:lnTo>
                  <a:lnTo>
                    <a:pt x="61913" y="0"/>
                  </a:lnTo>
                  <a:lnTo>
                    <a:pt x="61913" y="389572"/>
                  </a:lnTo>
                  <a:close/>
                </a:path>
              </a:pathLst>
            </a:custGeom>
            <a:grpFill/>
            <a:ln w="9525" cap="flat">
              <a:noFill/>
              <a:prstDash val="solid"/>
              <a:miter/>
            </a:ln>
          </p:spPr>
          <p:txBody>
            <a:bodyPr rtlCol="0" anchor="ctr"/>
            <a:lstStyle/>
            <a:p>
              <a:endParaRPr lang="de-DE"/>
            </a:p>
          </p:txBody>
        </p:sp>
        <p:sp>
          <p:nvSpPr>
            <p:cNvPr id="188" name="Freihandform: Form 187"/>
            <p:cNvSpPr/>
            <p:nvPr/>
          </p:nvSpPr>
          <p:spPr>
            <a:xfrm>
              <a:off x="6385559" y="3138487"/>
              <a:ext cx="165734" cy="358140"/>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8 w 165734"/>
                <a:gd name="connsiteY3" fmla="*/ 282892 h 358140"/>
                <a:gd name="connsiteX4" fmla="*/ 40958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1918 w 165734"/>
                <a:gd name="connsiteY13" fmla="*/ 138113 h 358140"/>
                <a:gd name="connsiteX14" fmla="*/ 101918 w 165734"/>
                <a:gd name="connsiteY14" fmla="*/ 269558 h 358140"/>
                <a:gd name="connsiteX15" fmla="*/ 130493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2"/>
                    <a:pt x="110490" y="304800"/>
                    <a:pt x="130493" y="304800"/>
                  </a:cubicBezTo>
                  <a:cubicBezTo>
                    <a:pt x="141922" y="303847"/>
                    <a:pt x="155258" y="300038"/>
                    <a:pt x="165735" y="295275"/>
                  </a:cubicBezTo>
                  <a:close/>
                </a:path>
              </a:pathLst>
            </a:custGeom>
            <a:grpFill/>
            <a:ln w="9525" cap="flat">
              <a:noFill/>
              <a:prstDash val="solid"/>
              <a:miter/>
            </a:ln>
          </p:spPr>
          <p:txBody>
            <a:bodyPr rtlCol="0" anchor="ctr"/>
            <a:lstStyle/>
            <a:p>
              <a:endParaRPr lang="de-DE"/>
            </a:p>
          </p:txBody>
        </p:sp>
        <p:sp>
          <p:nvSpPr>
            <p:cNvPr id="189" name="Freihandform: Form 188"/>
            <p:cNvSpPr/>
            <p:nvPr/>
          </p:nvSpPr>
          <p:spPr>
            <a:xfrm>
              <a:off x="6599871" y="3109912"/>
              <a:ext cx="225742" cy="386715"/>
            </a:xfrm>
            <a:custGeom>
              <a:avLst/>
              <a:gdLst>
                <a:gd name="connsiteX0" fmla="*/ 114300 w 225742"/>
                <a:gd name="connsiteY0" fmla="*/ 215265 h 386715"/>
                <a:gd name="connsiteX1" fmla="*/ 164783 w 225742"/>
                <a:gd name="connsiteY1" fmla="*/ 220980 h 386715"/>
                <a:gd name="connsiteX2" fmla="*/ 164783 w 225742"/>
                <a:gd name="connsiteY2" fmla="*/ 211455 h 386715"/>
                <a:gd name="connsiteX3" fmla="*/ 105728 w 225742"/>
                <a:gd name="connsiteY3" fmla="*/ 160020 h 386715"/>
                <a:gd name="connsiteX4" fmla="*/ 38100 w 225742"/>
                <a:gd name="connsiteY4" fmla="*/ 175260 h 386715"/>
                <a:gd name="connsiteX5" fmla="*/ 24765 w 225742"/>
                <a:gd name="connsiteY5" fmla="*/ 122873 h 386715"/>
                <a:gd name="connsiteX6" fmla="*/ 112395 w 225742"/>
                <a:gd name="connsiteY6" fmla="*/ 107633 h 386715"/>
                <a:gd name="connsiteX7" fmla="*/ 225742 w 225742"/>
                <a:gd name="connsiteY7" fmla="*/ 210503 h 386715"/>
                <a:gd name="connsiteX8" fmla="*/ 225742 w 225742"/>
                <a:gd name="connsiteY8" fmla="*/ 381000 h 386715"/>
                <a:gd name="connsiteX9" fmla="*/ 166688 w 225742"/>
                <a:gd name="connsiteY9" fmla="*/ 381000 h 386715"/>
                <a:gd name="connsiteX10" fmla="*/ 166688 w 225742"/>
                <a:gd name="connsiteY10" fmla="*/ 352425 h 386715"/>
                <a:gd name="connsiteX11" fmla="*/ 165735 w 225742"/>
                <a:gd name="connsiteY11" fmla="*/ 352425 h 386715"/>
                <a:gd name="connsiteX12" fmla="*/ 87630 w 225742"/>
                <a:gd name="connsiteY12" fmla="*/ 386715 h 386715"/>
                <a:gd name="connsiteX13" fmla="*/ 0 w 225742"/>
                <a:gd name="connsiteY13" fmla="*/ 301942 h 386715"/>
                <a:gd name="connsiteX14" fmla="*/ 114300 w 225742"/>
                <a:gd name="connsiteY14" fmla="*/ 215265 h 386715"/>
                <a:gd name="connsiteX15" fmla="*/ 63817 w 225742"/>
                <a:gd name="connsiteY15" fmla="*/ 72390 h 386715"/>
                <a:gd name="connsiteX16" fmla="*/ 26670 w 225742"/>
                <a:gd name="connsiteY16" fmla="*/ 36195 h 386715"/>
                <a:gd name="connsiteX17" fmla="*/ 63817 w 225742"/>
                <a:gd name="connsiteY17" fmla="*/ 0 h 386715"/>
                <a:gd name="connsiteX18" fmla="*/ 100965 w 225742"/>
                <a:gd name="connsiteY18" fmla="*/ 36195 h 386715"/>
                <a:gd name="connsiteX19" fmla="*/ 63817 w 225742"/>
                <a:gd name="connsiteY19" fmla="*/ 72390 h 386715"/>
                <a:gd name="connsiteX20" fmla="*/ 103822 w 225742"/>
                <a:gd name="connsiteY20" fmla="*/ 340042 h 386715"/>
                <a:gd name="connsiteX21" fmla="*/ 164783 w 225742"/>
                <a:gd name="connsiteY21" fmla="*/ 307658 h 386715"/>
                <a:gd name="connsiteX22" fmla="*/ 164783 w 225742"/>
                <a:gd name="connsiteY22" fmla="*/ 260985 h 386715"/>
                <a:gd name="connsiteX23" fmla="*/ 120967 w 225742"/>
                <a:gd name="connsiteY23" fmla="*/ 256222 h 386715"/>
                <a:gd name="connsiteX24" fmla="*/ 59055 w 225742"/>
                <a:gd name="connsiteY24" fmla="*/ 300038 h 386715"/>
                <a:gd name="connsiteX25" fmla="*/ 103822 w 225742"/>
                <a:gd name="connsiteY25" fmla="*/ 340042 h 386715"/>
                <a:gd name="connsiteX26" fmla="*/ 172403 w 225742"/>
                <a:gd name="connsiteY26" fmla="*/ 72390 h 386715"/>
                <a:gd name="connsiteX27" fmla="*/ 135255 w 225742"/>
                <a:gd name="connsiteY27" fmla="*/ 36195 h 386715"/>
                <a:gd name="connsiteX28" fmla="*/ 172403 w 225742"/>
                <a:gd name="connsiteY28" fmla="*/ 0 h 386715"/>
                <a:gd name="connsiteX29" fmla="*/ 209550 w 225742"/>
                <a:gd name="connsiteY29" fmla="*/ 36195 h 386715"/>
                <a:gd name="connsiteX30" fmla="*/ 172403 w 225742"/>
                <a:gd name="connsiteY30" fmla="*/ 72390 h 386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5">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3"/>
                    <a:pt x="112395" y="107633"/>
                  </a:cubicBezTo>
                  <a:cubicBezTo>
                    <a:pt x="187642" y="107633"/>
                    <a:pt x="225742" y="142875"/>
                    <a:pt x="225742" y="210503"/>
                  </a:cubicBezTo>
                  <a:lnTo>
                    <a:pt x="225742"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7" y="72390"/>
                  </a:moveTo>
                  <a:cubicBezTo>
                    <a:pt x="43815" y="72390"/>
                    <a:pt x="26670" y="55245"/>
                    <a:pt x="26670" y="36195"/>
                  </a:cubicBezTo>
                  <a:cubicBezTo>
                    <a:pt x="26670" y="17145"/>
                    <a:pt x="43815" y="0"/>
                    <a:pt x="63817" y="0"/>
                  </a:cubicBezTo>
                  <a:cubicBezTo>
                    <a:pt x="83820" y="0"/>
                    <a:pt x="100965" y="17145"/>
                    <a:pt x="100965" y="36195"/>
                  </a:cubicBezTo>
                  <a:cubicBezTo>
                    <a:pt x="100965" y="56198"/>
                    <a:pt x="83820" y="72390"/>
                    <a:pt x="63817" y="72390"/>
                  </a:cubicBezTo>
                  <a:close/>
                  <a:moveTo>
                    <a:pt x="103822" y="340042"/>
                  </a:moveTo>
                  <a:cubicBezTo>
                    <a:pt x="126683" y="340042"/>
                    <a:pt x="147638" y="328613"/>
                    <a:pt x="164783" y="307658"/>
                  </a:cubicBezTo>
                  <a:lnTo>
                    <a:pt x="164783" y="260985"/>
                  </a:lnTo>
                  <a:cubicBezTo>
                    <a:pt x="150495" y="257175"/>
                    <a:pt x="135255" y="256222"/>
                    <a:pt x="120967" y="256222"/>
                  </a:cubicBezTo>
                  <a:cubicBezTo>
                    <a:pt x="81915" y="256222"/>
                    <a:pt x="59055" y="271463"/>
                    <a:pt x="59055" y="300038"/>
                  </a:cubicBezTo>
                  <a:cubicBezTo>
                    <a:pt x="59055" y="324803"/>
                    <a:pt x="76200" y="340042"/>
                    <a:pt x="103822"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grpFill/>
            <a:ln w="9525" cap="flat">
              <a:noFill/>
              <a:prstDash val="solid"/>
              <a:miter/>
            </a:ln>
          </p:spPr>
          <p:txBody>
            <a:bodyPr rtlCol="0" anchor="ctr"/>
            <a:lstStyle/>
            <a:p>
              <a:endParaRPr lang="de-DE"/>
            </a:p>
          </p:txBody>
        </p:sp>
        <p:sp>
          <p:nvSpPr>
            <p:cNvPr id="190" name="Freihandform: Form 189"/>
            <p:cNvSpPr/>
            <p:nvPr/>
          </p:nvSpPr>
          <p:spPr>
            <a:xfrm>
              <a:off x="6874192" y="3138487"/>
              <a:ext cx="165734" cy="358140"/>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2870 w 165734"/>
                <a:gd name="connsiteY13" fmla="*/ 138113 h 358140"/>
                <a:gd name="connsiteX14" fmla="*/ 102870 w 165734"/>
                <a:gd name="connsiteY14" fmla="*/ 269558 h 358140"/>
                <a:gd name="connsiteX15" fmla="*/ 131445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8" y="0"/>
                  </a:lnTo>
                  <a:lnTo>
                    <a:pt x="101918" y="86677"/>
                  </a:lnTo>
                  <a:lnTo>
                    <a:pt x="165735" y="86677"/>
                  </a:lnTo>
                  <a:lnTo>
                    <a:pt x="165735" y="138113"/>
                  </a:lnTo>
                  <a:lnTo>
                    <a:pt x="102870" y="138113"/>
                  </a:lnTo>
                  <a:lnTo>
                    <a:pt x="102870" y="269558"/>
                  </a:lnTo>
                  <a:cubicBezTo>
                    <a:pt x="102870" y="294322"/>
                    <a:pt x="111443" y="304800"/>
                    <a:pt x="131445" y="304800"/>
                  </a:cubicBezTo>
                  <a:cubicBezTo>
                    <a:pt x="142875" y="303847"/>
                    <a:pt x="155257" y="300038"/>
                    <a:pt x="165735" y="295275"/>
                  </a:cubicBezTo>
                  <a:close/>
                </a:path>
              </a:pathLst>
            </a:custGeom>
            <a:grpFill/>
            <a:ln w="9525" cap="flat">
              <a:noFill/>
              <a:prstDash val="solid"/>
              <a:miter/>
            </a:ln>
          </p:spPr>
          <p:txBody>
            <a:bodyPr rtlCol="0" anchor="ctr"/>
            <a:lstStyle/>
            <a:p>
              <a:endParaRPr lang="de-DE"/>
            </a:p>
          </p:txBody>
        </p:sp>
      </p:grpSp>
    </p:spTree>
  </p:cSld>
  <p:clrMapOvr>
    <a:overrideClrMapping bg1="dk1" tx1="lt1" bg2="dk2" tx2="lt2" accent1="accent1" accent2="accent2" accent3="accent3" accent4="accent4" accent5="accent5" accent6="accent6" hlink="hlink" folHlink="folHlink"/>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5929BCC5-6E4D-4F58-8CA6-53FAA6F95E3E}"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10" name="Textplatzhalter 6"/>
          <p:cNvSpPr>
            <a:spLocks noGrp="1"/>
          </p:cNvSpPr>
          <p:nvPr>
            <p:ph type="body" sz="quarter" idx="15" hasCustomPrompt="1"/>
          </p:nvPr>
        </p:nvSpPr>
        <p:spPr>
          <a:xfrm>
            <a:off x="948060" y="2354711"/>
            <a:ext cx="5039989" cy="281103"/>
          </a:xfrm>
        </p:spPr>
        <p:txBody>
          <a:bodyPr wrap="square">
            <a:noAutofit/>
          </a:bodyPr>
          <a:lstStyle>
            <a:lvl1pPr>
              <a:defRPr sz="1800"/>
            </a:lvl1pPr>
          </a:lstStyle>
          <a:p>
            <a:pPr lvl="0"/>
            <a:r>
              <a:rPr lang="de-DE" dirty="0"/>
              <a:t>Agendapunkt / Kapitelthema</a:t>
            </a:r>
            <a:endParaRPr lang="de-DE" dirty="0"/>
          </a:p>
        </p:txBody>
      </p:sp>
      <p:sp>
        <p:nvSpPr>
          <p:cNvPr id="11" name="Textplatzhalter 6"/>
          <p:cNvSpPr>
            <a:spLocks noGrp="1"/>
          </p:cNvSpPr>
          <p:nvPr>
            <p:ph type="body" sz="quarter" idx="16" hasCustomPrompt="1"/>
          </p:nvPr>
        </p:nvSpPr>
        <p:spPr>
          <a:xfrm>
            <a:off x="518318" y="2354711"/>
            <a:ext cx="320601" cy="281103"/>
          </a:xfrm>
        </p:spPr>
        <p:txBody>
          <a:bodyPr wrap="none" rIns="0">
            <a:noAutofit/>
          </a:bodyPr>
          <a:lstStyle>
            <a:lvl1pPr>
              <a:defRPr sz="1800" b="1">
                <a:solidFill>
                  <a:schemeClr val="tx2"/>
                </a:solidFill>
              </a:defRPr>
            </a:lvl1pPr>
          </a:lstStyle>
          <a:p>
            <a:pPr lvl="0"/>
            <a:r>
              <a:rPr lang="de-DE" dirty="0"/>
              <a:t>02 </a:t>
            </a:r>
            <a:endParaRPr lang="de-DE" dirty="0"/>
          </a:p>
        </p:txBody>
      </p:sp>
      <p:sp>
        <p:nvSpPr>
          <p:cNvPr id="12" name="Textplatzhalter 6"/>
          <p:cNvSpPr>
            <a:spLocks noGrp="1"/>
          </p:cNvSpPr>
          <p:nvPr>
            <p:ph type="body" sz="quarter" idx="17" hasCustomPrompt="1"/>
          </p:nvPr>
        </p:nvSpPr>
        <p:spPr>
          <a:xfrm>
            <a:off x="948060" y="4525376"/>
            <a:ext cx="5039989" cy="281103"/>
          </a:xfrm>
        </p:spPr>
        <p:txBody>
          <a:bodyPr wrap="square">
            <a:noAutofit/>
          </a:bodyPr>
          <a:lstStyle>
            <a:lvl1pPr>
              <a:defRPr sz="1800"/>
            </a:lvl1pPr>
          </a:lstStyle>
          <a:p>
            <a:pPr lvl="0"/>
            <a:r>
              <a:rPr lang="de-DE" dirty="0"/>
              <a:t>Agendapunkt / Kapitelthema</a:t>
            </a:r>
            <a:endParaRPr lang="de-DE" dirty="0"/>
          </a:p>
        </p:txBody>
      </p:sp>
      <p:sp>
        <p:nvSpPr>
          <p:cNvPr id="13" name="Textplatzhalter 6"/>
          <p:cNvSpPr>
            <a:spLocks noGrp="1"/>
          </p:cNvSpPr>
          <p:nvPr>
            <p:ph type="body" sz="quarter" idx="18" hasCustomPrompt="1"/>
          </p:nvPr>
        </p:nvSpPr>
        <p:spPr>
          <a:xfrm>
            <a:off x="518318" y="4525376"/>
            <a:ext cx="320601" cy="281103"/>
          </a:xfrm>
        </p:spPr>
        <p:txBody>
          <a:bodyPr wrap="none" rIns="0">
            <a:noAutofit/>
          </a:bodyPr>
          <a:lstStyle>
            <a:lvl1pPr>
              <a:defRPr sz="1800" b="1">
                <a:solidFill>
                  <a:schemeClr val="tx2"/>
                </a:solidFill>
              </a:defRPr>
            </a:lvl1pPr>
          </a:lstStyle>
          <a:p>
            <a:pPr lvl="0"/>
            <a:r>
              <a:rPr lang="de-DE" dirty="0"/>
              <a:t>05 </a:t>
            </a:r>
            <a:endParaRPr lang="de-DE" dirty="0"/>
          </a:p>
        </p:txBody>
      </p:sp>
      <p:sp>
        <p:nvSpPr>
          <p:cNvPr id="17" name="Textplatzhalter 6"/>
          <p:cNvSpPr>
            <a:spLocks noGrp="1"/>
          </p:cNvSpPr>
          <p:nvPr>
            <p:ph type="body" sz="quarter" idx="19" hasCustomPrompt="1"/>
          </p:nvPr>
        </p:nvSpPr>
        <p:spPr>
          <a:xfrm>
            <a:off x="948060" y="3078266"/>
            <a:ext cx="5039989" cy="281103"/>
          </a:xfrm>
        </p:spPr>
        <p:txBody>
          <a:bodyPr wrap="square">
            <a:noAutofit/>
          </a:bodyPr>
          <a:lstStyle>
            <a:lvl1pPr>
              <a:defRPr sz="1800"/>
            </a:lvl1pPr>
          </a:lstStyle>
          <a:p>
            <a:pPr lvl="0"/>
            <a:r>
              <a:rPr lang="de-DE" dirty="0"/>
              <a:t>Agendapunkt / Kapitelthema</a:t>
            </a:r>
            <a:endParaRPr lang="de-DE" dirty="0"/>
          </a:p>
        </p:txBody>
      </p:sp>
      <p:sp>
        <p:nvSpPr>
          <p:cNvPr id="18" name="Textplatzhalter 6"/>
          <p:cNvSpPr>
            <a:spLocks noGrp="1"/>
          </p:cNvSpPr>
          <p:nvPr>
            <p:ph type="body" sz="quarter" idx="20" hasCustomPrompt="1"/>
          </p:nvPr>
        </p:nvSpPr>
        <p:spPr>
          <a:xfrm>
            <a:off x="518318" y="3078266"/>
            <a:ext cx="320601" cy="281103"/>
          </a:xfrm>
        </p:spPr>
        <p:txBody>
          <a:bodyPr wrap="none" rIns="0">
            <a:noAutofit/>
          </a:bodyPr>
          <a:lstStyle>
            <a:lvl1pPr>
              <a:defRPr sz="1800" b="1">
                <a:solidFill>
                  <a:schemeClr val="tx2"/>
                </a:solidFill>
              </a:defRPr>
            </a:lvl1pPr>
          </a:lstStyle>
          <a:p>
            <a:pPr lvl="0"/>
            <a:r>
              <a:rPr lang="de-DE" dirty="0"/>
              <a:t>03 </a:t>
            </a:r>
            <a:endParaRPr lang="de-DE" dirty="0"/>
          </a:p>
        </p:txBody>
      </p:sp>
      <p:sp>
        <p:nvSpPr>
          <p:cNvPr id="20" name="Textplatzhalter 6"/>
          <p:cNvSpPr>
            <a:spLocks noGrp="1"/>
          </p:cNvSpPr>
          <p:nvPr>
            <p:ph type="body" sz="quarter" idx="21" hasCustomPrompt="1"/>
          </p:nvPr>
        </p:nvSpPr>
        <p:spPr>
          <a:xfrm>
            <a:off x="948060" y="3801821"/>
            <a:ext cx="5039989" cy="281103"/>
          </a:xfrm>
        </p:spPr>
        <p:txBody>
          <a:bodyPr wrap="square">
            <a:noAutofit/>
          </a:bodyPr>
          <a:lstStyle>
            <a:lvl1pPr>
              <a:defRPr sz="1800"/>
            </a:lvl1pPr>
          </a:lstStyle>
          <a:p>
            <a:pPr lvl="0"/>
            <a:r>
              <a:rPr lang="de-DE" dirty="0"/>
              <a:t>Agendapunkt / Kapitelthema</a:t>
            </a:r>
            <a:endParaRPr lang="de-DE" dirty="0"/>
          </a:p>
        </p:txBody>
      </p:sp>
      <p:sp>
        <p:nvSpPr>
          <p:cNvPr id="21" name="Textplatzhalter 6"/>
          <p:cNvSpPr>
            <a:spLocks noGrp="1"/>
          </p:cNvSpPr>
          <p:nvPr>
            <p:ph type="body" sz="quarter" idx="22" hasCustomPrompt="1"/>
          </p:nvPr>
        </p:nvSpPr>
        <p:spPr>
          <a:xfrm>
            <a:off x="518318" y="3801821"/>
            <a:ext cx="320601" cy="281103"/>
          </a:xfrm>
        </p:spPr>
        <p:txBody>
          <a:bodyPr wrap="none" rIns="0">
            <a:noAutofit/>
          </a:bodyPr>
          <a:lstStyle>
            <a:lvl1pPr>
              <a:defRPr sz="1800" b="1">
                <a:solidFill>
                  <a:schemeClr val="tx2"/>
                </a:solidFill>
              </a:defRPr>
            </a:lvl1pPr>
          </a:lstStyle>
          <a:p>
            <a:pPr lvl="0"/>
            <a:r>
              <a:rPr lang="de-DE" dirty="0"/>
              <a:t>04 </a:t>
            </a:r>
            <a:endParaRPr lang="de-DE" dirty="0"/>
          </a:p>
        </p:txBody>
      </p:sp>
      <p:sp>
        <p:nvSpPr>
          <p:cNvPr id="24" name="Textplatzhalter 6"/>
          <p:cNvSpPr>
            <a:spLocks noGrp="1"/>
          </p:cNvSpPr>
          <p:nvPr>
            <p:ph type="body" sz="quarter" idx="23" hasCustomPrompt="1"/>
          </p:nvPr>
        </p:nvSpPr>
        <p:spPr>
          <a:xfrm>
            <a:off x="948060" y="5248930"/>
            <a:ext cx="5039989" cy="281103"/>
          </a:xfrm>
        </p:spPr>
        <p:txBody>
          <a:bodyPr wrap="square">
            <a:noAutofit/>
          </a:bodyPr>
          <a:lstStyle>
            <a:lvl1pPr>
              <a:defRPr sz="1800"/>
            </a:lvl1pPr>
          </a:lstStyle>
          <a:p>
            <a:pPr lvl="0"/>
            <a:r>
              <a:rPr lang="de-DE" dirty="0"/>
              <a:t>Agendapunkt / Kapitelthema</a:t>
            </a:r>
            <a:endParaRPr lang="de-DE" dirty="0"/>
          </a:p>
        </p:txBody>
      </p:sp>
      <p:sp>
        <p:nvSpPr>
          <p:cNvPr id="25" name="Textplatzhalter 6"/>
          <p:cNvSpPr>
            <a:spLocks noGrp="1"/>
          </p:cNvSpPr>
          <p:nvPr>
            <p:ph type="body" sz="quarter" idx="24" hasCustomPrompt="1"/>
          </p:nvPr>
        </p:nvSpPr>
        <p:spPr>
          <a:xfrm>
            <a:off x="518318" y="5248930"/>
            <a:ext cx="320601" cy="281103"/>
          </a:xfrm>
        </p:spPr>
        <p:txBody>
          <a:bodyPr wrap="none" rIns="0">
            <a:noAutofit/>
          </a:bodyPr>
          <a:lstStyle>
            <a:lvl1pPr>
              <a:defRPr sz="1800" b="1">
                <a:solidFill>
                  <a:schemeClr val="tx2"/>
                </a:solidFill>
              </a:defRPr>
            </a:lvl1pPr>
          </a:lstStyle>
          <a:p>
            <a:pPr lvl="0"/>
            <a:r>
              <a:rPr lang="de-DE" dirty="0"/>
              <a:t>06 </a:t>
            </a:r>
            <a:endParaRPr lang="de-DE" dirty="0"/>
          </a:p>
        </p:txBody>
      </p:sp>
      <p:sp>
        <p:nvSpPr>
          <p:cNvPr id="26" name="Textplatzhalter 6"/>
          <p:cNvSpPr>
            <a:spLocks noGrp="1"/>
          </p:cNvSpPr>
          <p:nvPr>
            <p:ph type="body" sz="quarter" idx="25" hasCustomPrompt="1"/>
          </p:nvPr>
        </p:nvSpPr>
        <p:spPr>
          <a:xfrm>
            <a:off x="6636190" y="1632184"/>
            <a:ext cx="5039873" cy="281103"/>
          </a:xfrm>
        </p:spPr>
        <p:txBody>
          <a:bodyPr wrap="square">
            <a:noAutofit/>
          </a:bodyPr>
          <a:lstStyle>
            <a:lvl1pPr>
              <a:defRPr sz="1800"/>
            </a:lvl1pPr>
          </a:lstStyle>
          <a:p>
            <a:pPr lvl="0"/>
            <a:r>
              <a:rPr lang="de-DE"/>
              <a:t>Agendapunkt / Kapitelthema</a:t>
            </a:r>
            <a:endParaRPr lang="de-DE" dirty="0"/>
          </a:p>
        </p:txBody>
      </p:sp>
      <p:sp>
        <p:nvSpPr>
          <p:cNvPr id="27" name="Textplatzhalter 6"/>
          <p:cNvSpPr>
            <a:spLocks noGrp="1"/>
          </p:cNvSpPr>
          <p:nvPr>
            <p:ph type="body" sz="quarter" idx="26" hasCustomPrompt="1"/>
          </p:nvPr>
        </p:nvSpPr>
        <p:spPr>
          <a:xfrm>
            <a:off x="6206332" y="1632184"/>
            <a:ext cx="320601" cy="281103"/>
          </a:xfrm>
        </p:spPr>
        <p:txBody>
          <a:bodyPr wrap="none" rIns="0">
            <a:noAutofit/>
          </a:bodyPr>
          <a:lstStyle>
            <a:lvl1pPr>
              <a:defRPr sz="1800" b="1">
                <a:solidFill>
                  <a:schemeClr val="tx2"/>
                </a:solidFill>
              </a:defRPr>
            </a:lvl1pPr>
          </a:lstStyle>
          <a:p>
            <a:pPr lvl="0"/>
            <a:r>
              <a:rPr lang="de-DE" dirty="0"/>
              <a:t>07 </a:t>
            </a:r>
            <a:endParaRPr lang="de-DE" dirty="0"/>
          </a:p>
        </p:txBody>
      </p:sp>
      <p:sp>
        <p:nvSpPr>
          <p:cNvPr id="28" name="Textplatzhalter 6"/>
          <p:cNvSpPr>
            <a:spLocks noGrp="1"/>
          </p:cNvSpPr>
          <p:nvPr>
            <p:ph type="body" sz="quarter" idx="27" hasCustomPrompt="1"/>
          </p:nvPr>
        </p:nvSpPr>
        <p:spPr>
          <a:xfrm>
            <a:off x="6636190" y="2355533"/>
            <a:ext cx="5039873" cy="281103"/>
          </a:xfrm>
        </p:spPr>
        <p:txBody>
          <a:bodyPr wrap="square">
            <a:noAutofit/>
          </a:bodyPr>
          <a:lstStyle>
            <a:lvl1pPr>
              <a:defRPr sz="1800"/>
            </a:lvl1pPr>
          </a:lstStyle>
          <a:p>
            <a:pPr lvl="0"/>
            <a:r>
              <a:rPr lang="de-DE"/>
              <a:t>Agendapunkt / Kapitelthema</a:t>
            </a:r>
            <a:endParaRPr lang="de-DE" dirty="0"/>
          </a:p>
        </p:txBody>
      </p:sp>
      <p:sp>
        <p:nvSpPr>
          <p:cNvPr id="29" name="Textplatzhalter 6"/>
          <p:cNvSpPr>
            <a:spLocks noGrp="1"/>
          </p:cNvSpPr>
          <p:nvPr>
            <p:ph type="body" sz="quarter" idx="28" hasCustomPrompt="1"/>
          </p:nvPr>
        </p:nvSpPr>
        <p:spPr>
          <a:xfrm>
            <a:off x="6206332" y="2355533"/>
            <a:ext cx="320601" cy="281103"/>
          </a:xfrm>
        </p:spPr>
        <p:txBody>
          <a:bodyPr wrap="none" rIns="0">
            <a:noAutofit/>
          </a:bodyPr>
          <a:lstStyle>
            <a:lvl1pPr>
              <a:defRPr sz="1800" b="1">
                <a:solidFill>
                  <a:schemeClr val="tx2"/>
                </a:solidFill>
              </a:defRPr>
            </a:lvl1pPr>
          </a:lstStyle>
          <a:p>
            <a:pPr lvl="0"/>
            <a:r>
              <a:rPr lang="de-DE" dirty="0"/>
              <a:t>08 </a:t>
            </a:r>
            <a:endParaRPr lang="de-DE" dirty="0"/>
          </a:p>
        </p:txBody>
      </p:sp>
      <p:sp>
        <p:nvSpPr>
          <p:cNvPr id="30" name="Textplatzhalter 6"/>
          <p:cNvSpPr>
            <a:spLocks noGrp="1"/>
          </p:cNvSpPr>
          <p:nvPr>
            <p:ph type="body" sz="quarter" idx="29" hasCustomPrompt="1"/>
          </p:nvPr>
        </p:nvSpPr>
        <p:spPr>
          <a:xfrm>
            <a:off x="6636190" y="4525580"/>
            <a:ext cx="5039873" cy="281103"/>
          </a:xfrm>
        </p:spPr>
        <p:txBody>
          <a:bodyPr wrap="square">
            <a:noAutofit/>
          </a:bodyPr>
          <a:lstStyle>
            <a:lvl1pPr>
              <a:defRPr sz="1800"/>
            </a:lvl1pPr>
          </a:lstStyle>
          <a:p>
            <a:pPr lvl="0"/>
            <a:r>
              <a:rPr lang="de-DE"/>
              <a:t>Agendapunkt / Kapitelthema</a:t>
            </a:r>
            <a:endParaRPr lang="de-DE" dirty="0"/>
          </a:p>
        </p:txBody>
      </p:sp>
      <p:sp>
        <p:nvSpPr>
          <p:cNvPr id="31" name="Textplatzhalter 6"/>
          <p:cNvSpPr>
            <a:spLocks noGrp="1"/>
          </p:cNvSpPr>
          <p:nvPr>
            <p:ph type="body" sz="quarter" idx="30" hasCustomPrompt="1"/>
          </p:nvPr>
        </p:nvSpPr>
        <p:spPr>
          <a:xfrm>
            <a:off x="6206332" y="4525580"/>
            <a:ext cx="307841" cy="281103"/>
          </a:xfrm>
        </p:spPr>
        <p:txBody>
          <a:bodyPr wrap="none" rIns="0">
            <a:noAutofit/>
          </a:bodyPr>
          <a:lstStyle>
            <a:lvl1pPr>
              <a:defRPr sz="1800" b="1">
                <a:solidFill>
                  <a:schemeClr val="tx2"/>
                </a:solidFill>
              </a:defRPr>
            </a:lvl1pPr>
          </a:lstStyle>
          <a:p>
            <a:pPr lvl="0"/>
            <a:r>
              <a:rPr lang="de-DE" dirty="0"/>
              <a:t>11 </a:t>
            </a:r>
            <a:endParaRPr lang="de-DE" dirty="0"/>
          </a:p>
        </p:txBody>
      </p:sp>
      <p:sp>
        <p:nvSpPr>
          <p:cNvPr id="32" name="Textplatzhalter 6"/>
          <p:cNvSpPr>
            <a:spLocks noGrp="1"/>
          </p:cNvSpPr>
          <p:nvPr>
            <p:ph type="body" sz="quarter" idx="31" hasCustomPrompt="1"/>
          </p:nvPr>
        </p:nvSpPr>
        <p:spPr>
          <a:xfrm>
            <a:off x="6636190" y="3078882"/>
            <a:ext cx="5039873" cy="281103"/>
          </a:xfrm>
        </p:spPr>
        <p:txBody>
          <a:bodyPr wrap="square">
            <a:noAutofit/>
          </a:bodyPr>
          <a:lstStyle>
            <a:lvl1pPr>
              <a:defRPr sz="1800"/>
            </a:lvl1pPr>
          </a:lstStyle>
          <a:p>
            <a:pPr lvl="0"/>
            <a:r>
              <a:rPr lang="de-DE"/>
              <a:t>Agendapunkt / Kapitelthema</a:t>
            </a:r>
            <a:endParaRPr lang="de-DE" dirty="0"/>
          </a:p>
        </p:txBody>
      </p:sp>
      <p:sp>
        <p:nvSpPr>
          <p:cNvPr id="33" name="Textplatzhalter 6"/>
          <p:cNvSpPr>
            <a:spLocks noGrp="1"/>
          </p:cNvSpPr>
          <p:nvPr>
            <p:ph type="body" sz="quarter" idx="32" hasCustomPrompt="1"/>
          </p:nvPr>
        </p:nvSpPr>
        <p:spPr>
          <a:xfrm>
            <a:off x="6206332" y="3078882"/>
            <a:ext cx="320601" cy="281103"/>
          </a:xfrm>
        </p:spPr>
        <p:txBody>
          <a:bodyPr wrap="none" rIns="0">
            <a:noAutofit/>
          </a:bodyPr>
          <a:lstStyle>
            <a:lvl1pPr>
              <a:defRPr sz="1800" b="1">
                <a:solidFill>
                  <a:schemeClr val="tx2"/>
                </a:solidFill>
              </a:defRPr>
            </a:lvl1pPr>
          </a:lstStyle>
          <a:p>
            <a:pPr lvl="0"/>
            <a:r>
              <a:rPr lang="de-DE" dirty="0"/>
              <a:t>09 </a:t>
            </a:r>
            <a:endParaRPr lang="de-DE" dirty="0"/>
          </a:p>
        </p:txBody>
      </p:sp>
      <p:sp>
        <p:nvSpPr>
          <p:cNvPr id="34" name="Textplatzhalter 6"/>
          <p:cNvSpPr>
            <a:spLocks noGrp="1"/>
          </p:cNvSpPr>
          <p:nvPr>
            <p:ph type="body" sz="quarter" idx="33" hasCustomPrompt="1"/>
          </p:nvPr>
        </p:nvSpPr>
        <p:spPr>
          <a:xfrm>
            <a:off x="6636190" y="3802231"/>
            <a:ext cx="5039873" cy="281103"/>
          </a:xfrm>
        </p:spPr>
        <p:txBody>
          <a:bodyPr wrap="square">
            <a:noAutofit/>
          </a:bodyPr>
          <a:lstStyle>
            <a:lvl1pPr>
              <a:defRPr sz="1800"/>
            </a:lvl1pPr>
          </a:lstStyle>
          <a:p>
            <a:pPr lvl="0"/>
            <a:r>
              <a:rPr lang="de-DE"/>
              <a:t>Agendapunkt / Kapitelthema</a:t>
            </a:r>
            <a:endParaRPr lang="de-DE" dirty="0"/>
          </a:p>
        </p:txBody>
      </p:sp>
      <p:sp>
        <p:nvSpPr>
          <p:cNvPr id="35" name="Textplatzhalter 6"/>
          <p:cNvSpPr>
            <a:spLocks noGrp="1"/>
          </p:cNvSpPr>
          <p:nvPr>
            <p:ph type="body" sz="quarter" idx="34" hasCustomPrompt="1"/>
          </p:nvPr>
        </p:nvSpPr>
        <p:spPr>
          <a:xfrm>
            <a:off x="6206332" y="3802231"/>
            <a:ext cx="320601" cy="281103"/>
          </a:xfrm>
        </p:spPr>
        <p:txBody>
          <a:bodyPr wrap="none" rIns="0">
            <a:noAutofit/>
          </a:bodyPr>
          <a:lstStyle>
            <a:lvl1pPr>
              <a:defRPr sz="1800" b="1">
                <a:solidFill>
                  <a:schemeClr val="tx2"/>
                </a:solidFill>
              </a:defRPr>
            </a:lvl1pPr>
          </a:lstStyle>
          <a:p>
            <a:pPr lvl="0"/>
            <a:r>
              <a:rPr lang="de-DE" dirty="0"/>
              <a:t>10 </a:t>
            </a:r>
            <a:endParaRPr lang="de-DE" dirty="0"/>
          </a:p>
        </p:txBody>
      </p:sp>
      <p:sp>
        <p:nvSpPr>
          <p:cNvPr id="36" name="Textplatzhalter 6"/>
          <p:cNvSpPr>
            <a:spLocks noGrp="1"/>
          </p:cNvSpPr>
          <p:nvPr>
            <p:ph type="body" sz="quarter" idx="35" hasCustomPrompt="1"/>
          </p:nvPr>
        </p:nvSpPr>
        <p:spPr>
          <a:xfrm>
            <a:off x="6636190" y="5248930"/>
            <a:ext cx="5039873" cy="281103"/>
          </a:xfrm>
        </p:spPr>
        <p:txBody>
          <a:bodyPr wrap="square">
            <a:noAutofit/>
          </a:bodyPr>
          <a:lstStyle>
            <a:lvl1pPr>
              <a:defRPr sz="1800"/>
            </a:lvl1pPr>
          </a:lstStyle>
          <a:p>
            <a:pPr lvl="0"/>
            <a:r>
              <a:rPr lang="de-DE"/>
              <a:t>Agendapunkt / Kapitelthema</a:t>
            </a:r>
            <a:endParaRPr lang="de-DE" dirty="0"/>
          </a:p>
        </p:txBody>
      </p:sp>
      <p:sp>
        <p:nvSpPr>
          <p:cNvPr id="37" name="Textplatzhalter 6"/>
          <p:cNvSpPr>
            <a:spLocks noGrp="1"/>
          </p:cNvSpPr>
          <p:nvPr>
            <p:ph type="body" sz="quarter" idx="36" hasCustomPrompt="1"/>
          </p:nvPr>
        </p:nvSpPr>
        <p:spPr>
          <a:xfrm>
            <a:off x="6206332" y="5248930"/>
            <a:ext cx="320601" cy="281103"/>
          </a:xfrm>
        </p:spPr>
        <p:txBody>
          <a:bodyPr wrap="none" rIns="0">
            <a:noAutofit/>
          </a:bodyPr>
          <a:lstStyle>
            <a:lvl1pPr>
              <a:defRPr sz="1800" b="1">
                <a:solidFill>
                  <a:schemeClr val="tx2"/>
                </a:solidFill>
              </a:defRPr>
            </a:lvl1pPr>
          </a:lstStyle>
          <a:p>
            <a:pPr lvl="0"/>
            <a:r>
              <a:rPr lang="de-DE" dirty="0"/>
              <a:t>12 </a:t>
            </a:r>
            <a:endParaRPr lang="de-DE" dirty="0"/>
          </a:p>
        </p:txBody>
      </p:sp>
      <p:sp>
        <p:nvSpPr>
          <p:cNvPr id="6" name="Titel 5"/>
          <p:cNvSpPr>
            <a:spLocks noGrp="1"/>
          </p:cNvSpPr>
          <p:nvPr>
            <p:ph type="title" hasCustomPrompt="1"/>
          </p:nvPr>
        </p:nvSpPr>
        <p:spPr>
          <a:xfrm>
            <a:off x="518318" y="301185"/>
            <a:ext cx="6844385" cy="332399"/>
          </a:xfrm>
        </p:spPr>
        <p:txBody>
          <a:bodyPr/>
          <a:lstStyle/>
          <a:p>
            <a:r>
              <a:rPr lang="de-DE"/>
              <a:t>Mastertitelformat bearbeiten</a:t>
            </a:r>
            <a:endParaRPr lang="de-DE"/>
          </a:p>
        </p:txBody>
      </p:sp>
      <p:sp>
        <p:nvSpPr>
          <p:cNvPr id="38"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
        <p:nvSpPr>
          <p:cNvPr id="39" name="Textplatzhalter 6"/>
          <p:cNvSpPr>
            <a:spLocks noGrp="1"/>
          </p:cNvSpPr>
          <p:nvPr>
            <p:ph type="body" sz="quarter" idx="13" hasCustomPrompt="1"/>
          </p:nvPr>
        </p:nvSpPr>
        <p:spPr>
          <a:xfrm>
            <a:off x="948060" y="1631156"/>
            <a:ext cx="5039989" cy="281103"/>
          </a:xfrm>
        </p:spPr>
        <p:txBody>
          <a:bodyPr wrap="square">
            <a:noAutofit/>
          </a:bodyPr>
          <a:lstStyle>
            <a:lvl1pPr>
              <a:defRPr sz="1800"/>
            </a:lvl1pPr>
          </a:lstStyle>
          <a:p>
            <a:pPr lvl="0"/>
            <a:r>
              <a:rPr lang="de-DE" dirty="0"/>
              <a:t>Agendapunkt / Kapitelthema</a:t>
            </a:r>
            <a:endParaRPr lang="de-DE" dirty="0"/>
          </a:p>
        </p:txBody>
      </p:sp>
      <p:sp>
        <p:nvSpPr>
          <p:cNvPr id="40" name="Textplatzhalter 6"/>
          <p:cNvSpPr>
            <a:spLocks noGrp="1"/>
          </p:cNvSpPr>
          <p:nvPr>
            <p:ph type="body" sz="quarter" idx="14" hasCustomPrompt="1"/>
          </p:nvPr>
        </p:nvSpPr>
        <p:spPr>
          <a:xfrm>
            <a:off x="518318" y="1631156"/>
            <a:ext cx="320601" cy="281103"/>
          </a:xfrm>
        </p:spPr>
        <p:txBody>
          <a:bodyPr wrap="none" rIns="0">
            <a:noAutofit/>
          </a:bodyPr>
          <a:lstStyle>
            <a:lvl1pPr>
              <a:defRPr sz="1800" b="1">
                <a:solidFill>
                  <a:schemeClr val="tx2"/>
                </a:solidFill>
              </a:defRPr>
            </a:lvl1pPr>
          </a:lstStyle>
          <a:p>
            <a:pPr lvl="0"/>
            <a:r>
              <a:rPr lang="de-DE" dirty="0"/>
              <a:t>01 </a:t>
            </a:r>
            <a:endParaRPr lang="de-DE" dirty="0"/>
          </a:p>
        </p:txBody>
      </p:sp>
      <p:sp>
        <p:nvSpPr>
          <p:cNvPr id="7"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Agenda | mit Bi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DCC823FA-EB95-4D35-A97D-E18DAE031F59}"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39" name="Bildplatzhalter 8"/>
          <p:cNvSpPr>
            <a:spLocks noGrp="1"/>
          </p:cNvSpPr>
          <p:nvPr>
            <p:ph type="pic" sz="quarter" idx="25" hasCustomPrompt="1"/>
          </p:nvPr>
        </p:nvSpPr>
        <p:spPr>
          <a:xfrm>
            <a:off x="6206329" y="1631156"/>
            <a:ext cx="5469732" cy="3951164"/>
          </a:xfrm>
          <a:solidFill>
            <a:schemeClr val="bg1">
              <a:lumMod val="95000"/>
            </a:schemeClr>
          </a:solidFill>
        </p:spPr>
        <p:txBody>
          <a:bodyPr/>
          <a:lstStyle/>
          <a:p>
            <a:r>
              <a:rPr lang="de-DE"/>
              <a:t> </a:t>
            </a:r>
            <a:endParaRPr lang="de-DE"/>
          </a:p>
        </p:txBody>
      </p:sp>
      <p:sp>
        <p:nvSpPr>
          <p:cNvPr id="40" name="Textplatzhalter 10"/>
          <p:cNvSpPr>
            <a:spLocks noGrp="1"/>
          </p:cNvSpPr>
          <p:nvPr>
            <p:ph type="body" sz="quarter" idx="26" hasCustomPrompt="1"/>
          </p:nvPr>
        </p:nvSpPr>
        <p:spPr>
          <a:xfrm>
            <a:off x="6206329" y="5690271"/>
            <a:ext cx="5469732" cy="511084"/>
          </a:xfrm>
        </p:spPr>
        <p:txBody>
          <a:bodyPr wrap="square">
            <a:noAutofit/>
          </a:bodyPr>
          <a:lstStyle>
            <a:lvl1pPr>
              <a:lnSpc>
                <a:spcPct val="110000"/>
              </a:lnSpc>
              <a:spcAft>
                <a:spcPts val="0"/>
              </a:spcAft>
              <a:defRPr sz="1400"/>
            </a:lvl1pPr>
          </a:lstStyle>
          <a:p>
            <a:pPr lvl="0"/>
            <a:r>
              <a:rPr lang="de-DE" dirty="0"/>
              <a:t>Mastertextformat bearbeiten</a:t>
            </a:r>
            <a:endParaRPr lang="de-DE" dirty="0"/>
          </a:p>
        </p:txBody>
      </p:sp>
      <p:sp>
        <p:nvSpPr>
          <p:cNvPr id="23" name="Textplatzhalter 6"/>
          <p:cNvSpPr>
            <a:spLocks noGrp="1"/>
          </p:cNvSpPr>
          <p:nvPr>
            <p:ph type="body" sz="quarter" idx="15" hasCustomPrompt="1"/>
          </p:nvPr>
        </p:nvSpPr>
        <p:spPr>
          <a:xfrm>
            <a:off x="948060" y="2354711"/>
            <a:ext cx="5039989" cy="281103"/>
          </a:xfrm>
        </p:spPr>
        <p:txBody>
          <a:bodyPr wrap="square">
            <a:noAutofit/>
          </a:bodyPr>
          <a:lstStyle>
            <a:lvl1pPr>
              <a:defRPr sz="1800"/>
            </a:lvl1pPr>
          </a:lstStyle>
          <a:p>
            <a:pPr lvl="0"/>
            <a:r>
              <a:rPr lang="de-DE" dirty="0"/>
              <a:t>Agendapunkt / Kapitelthema</a:t>
            </a:r>
            <a:endParaRPr lang="de-DE" dirty="0"/>
          </a:p>
        </p:txBody>
      </p:sp>
      <p:sp>
        <p:nvSpPr>
          <p:cNvPr id="26" name="Textplatzhalter 6"/>
          <p:cNvSpPr>
            <a:spLocks noGrp="1"/>
          </p:cNvSpPr>
          <p:nvPr>
            <p:ph type="body" sz="quarter" idx="16" hasCustomPrompt="1"/>
          </p:nvPr>
        </p:nvSpPr>
        <p:spPr>
          <a:xfrm>
            <a:off x="518318" y="2354711"/>
            <a:ext cx="320601" cy="281103"/>
          </a:xfrm>
        </p:spPr>
        <p:txBody>
          <a:bodyPr wrap="none" rIns="0">
            <a:noAutofit/>
          </a:bodyPr>
          <a:lstStyle>
            <a:lvl1pPr>
              <a:defRPr sz="1800" b="1">
                <a:solidFill>
                  <a:schemeClr val="tx2"/>
                </a:solidFill>
              </a:defRPr>
            </a:lvl1pPr>
          </a:lstStyle>
          <a:p>
            <a:pPr lvl="0"/>
            <a:r>
              <a:rPr lang="de-DE" dirty="0"/>
              <a:t>02 </a:t>
            </a:r>
            <a:endParaRPr lang="de-DE" dirty="0"/>
          </a:p>
        </p:txBody>
      </p:sp>
      <p:sp>
        <p:nvSpPr>
          <p:cNvPr id="27" name="Textplatzhalter 6"/>
          <p:cNvSpPr>
            <a:spLocks noGrp="1"/>
          </p:cNvSpPr>
          <p:nvPr>
            <p:ph type="body" sz="quarter" idx="17" hasCustomPrompt="1"/>
          </p:nvPr>
        </p:nvSpPr>
        <p:spPr>
          <a:xfrm>
            <a:off x="948060" y="4525376"/>
            <a:ext cx="5039989" cy="281103"/>
          </a:xfrm>
        </p:spPr>
        <p:txBody>
          <a:bodyPr wrap="square">
            <a:noAutofit/>
          </a:bodyPr>
          <a:lstStyle>
            <a:lvl1pPr>
              <a:defRPr sz="1800"/>
            </a:lvl1pPr>
          </a:lstStyle>
          <a:p>
            <a:pPr lvl="0"/>
            <a:r>
              <a:rPr lang="de-DE" dirty="0"/>
              <a:t>Agendapunkt / Kapitelthema</a:t>
            </a:r>
            <a:endParaRPr lang="de-DE" dirty="0"/>
          </a:p>
        </p:txBody>
      </p:sp>
      <p:sp>
        <p:nvSpPr>
          <p:cNvPr id="28" name="Textplatzhalter 6"/>
          <p:cNvSpPr>
            <a:spLocks noGrp="1"/>
          </p:cNvSpPr>
          <p:nvPr>
            <p:ph type="body" sz="quarter" idx="18" hasCustomPrompt="1"/>
          </p:nvPr>
        </p:nvSpPr>
        <p:spPr>
          <a:xfrm>
            <a:off x="518318" y="4525376"/>
            <a:ext cx="320601" cy="281103"/>
          </a:xfrm>
        </p:spPr>
        <p:txBody>
          <a:bodyPr wrap="none" rIns="0">
            <a:noAutofit/>
          </a:bodyPr>
          <a:lstStyle>
            <a:lvl1pPr>
              <a:defRPr sz="1800" b="1">
                <a:solidFill>
                  <a:schemeClr val="tx2"/>
                </a:solidFill>
              </a:defRPr>
            </a:lvl1pPr>
          </a:lstStyle>
          <a:p>
            <a:pPr lvl="0"/>
            <a:r>
              <a:rPr lang="de-DE" dirty="0"/>
              <a:t>05 </a:t>
            </a:r>
            <a:endParaRPr lang="de-DE" dirty="0"/>
          </a:p>
        </p:txBody>
      </p:sp>
      <p:sp>
        <p:nvSpPr>
          <p:cNvPr id="29" name="Textplatzhalter 6"/>
          <p:cNvSpPr>
            <a:spLocks noGrp="1"/>
          </p:cNvSpPr>
          <p:nvPr>
            <p:ph type="body" sz="quarter" idx="19" hasCustomPrompt="1"/>
          </p:nvPr>
        </p:nvSpPr>
        <p:spPr>
          <a:xfrm>
            <a:off x="948060" y="3078266"/>
            <a:ext cx="5039989" cy="281103"/>
          </a:xfrm>
        </p:spPr>
        <p:txBody>
          <a:bodyPr wrap="square">
            <a:noAutofit/>
          </a:bodyPr>
          <a:lstStyle>
            <a:lvl1pPr>
              <a:defRPr sz="1800"/>
            </a:lvl1pPr>
          </a:lstStyle>
          <a:p>
            <a:pPr lvl="0"/>
            <a:r>
              <a:rPr lang="de-DE" dirty="0"/>
              <a:t>Agendapunkt / Kapitelthema</a:t>
            </a:r>
            <a:endParaRPr lang="de-DE" dirty="0"/>
          </a:p>
        </p:txBody>
      </p:sp>
      <p:sp>
        <p:nvSpPr>
          <p:cNvPr id="30" name="Textplatzhalter 6"/>
          <p:cNvSpPr>
            <a:spLocks noGrp="1"/>
          </p:cNvSpPr>
          <p:nvPr>
            <p:ph type="body" sz="quarter" idx="20" hasCustomPrompt="1"/>
          </p:nvPr>
        </p:nvSpPr>
        <p:spPr>
          <a:xfrm>
            <a:off x="518318" y="3078266"/>
            <a:ext cx="320601" cy="281103"/>
          </a:xfrm>
        </p:spPr>
        <p:txBody>
          <a:bodyPr wrap="none" rIns="0">
            <a:noAutofit/>
          </a:bodyPr>
          <a:lstStyle>
            <a:lvl1pPr>
              <a:defRPr sz="1800" b="1">
                <a:solidFill>
                  <a:schemeClr val="tx2"/>
                </a:solidFill>
              </a:defRPr>
            </a:lvl1pPr>
          </a:lstStyle>
          <a:p>
            <a:pPr lvl="0"/>
            <a:r>
              <a:rPr lang="de-DE" dirty="0"/>
              <a:t>03 </a:t>
            </a:r>
            <a:endParaRPr lang="de-DE" dirty="0"/>
          </a:p>
        </p:txBody>
      </p:sp>
      <p:sp>
        <p:nvSpPr>
          <p:cNvPr id="31" name="Textplatzhalter 6"/>
          <p:cNvSpPr>
            <a:spLocks noGrp="1"/>
          </p:cNvSpPr>
          <p:nvPr>
            <p:ph type="body" sz="quarter" idx="21" hasCustomPrompt="1"/>
          </p:nvPr>
        </p:nvSpPr>
        <p:spPr>
          <a:xfrm>
            <a:off x="948060" y="3801821"/>
            <a:ext cx="5039989" cy="281103"/>
          </a:xfrm>
        </p:spPr>
        <p:txBody>
          <a:bodyPr wrap="square">
            <a:noAutofit/>
          </a:bodyPr>
          <a:lstStyle>
            <a:lvl1pPr>
              <a:defRPr sz="1800"/>
            </a:lvl1pPr>
          </a:lstStyle>
          <a:p>
            <a:pPr lvl="0"/>
            <a:r>
              <a:rPr lang="de-DE" dirty="0"/>
              <a:t>Agendapunkt / Kapitelthema</a:t>
            </a:r>
            <a:endParaRPr lang="de-DE" dirty="0"/>
          </a:p>
        </p:txBody>
      </p:sp>
      <p:sp>
        <p:nvSpPr>
          <p:cNvPr id="32" name="Textplatzhalter 6"/>
          <p:cNvSpPr>
            <a:spLocks noGrp="1"/>
          </p:cNvSpPr>
          <p:nvPr>
            <p:ph type="body" sz="quarter" idx="22" hasCustomPrompt="1"/>
          </p:nvPr>
        </p:nvSpPr>
        <p:spPr>
          <a:xfrm>
            <a:off x="518318" y="3801821"/>
            <a:ext cx="320601" cy="281103"/>
          </a:xfrm>
        </p:spPr>
        <p:txBody>
          <a:bodyPr wrap="none" rIns="0">
            <a:noAutofit/>
          </a:bodyPr>
          <a:lstStyle>
            <a:lvl1pPr>
              <a:defRPr sz="1800" b="1">
                <a:solidFill>
                  <a:schemeClr val="tx2"/>
                </a:solidFill>
              </a:defRPr>
            </a:lvl1pPr>
          </a:lstStyle>
          <a:p>
            <a:pPr lvl="0"/>
            <a:r>
              <a:rPr lang="de-DE" dirty="0"/>
              <a:t>04 </a:t>
            </a:r>
            <a:endParaRPr lang="de-DE" dirty="0"/>
          </a:p>
        </p:txBody>
      </p:sp>
      <p:sp>
        <p:nvSpPr>
          <p:cNvPr id="33" name="Textplatzhalter 6"/>
          <p:cNvSpPr>
            <a:spLocks noGrp="1"/>
          </p:cNvSpPr>
          <p:nvPr>
            <p:ph type="body" sz="quarter" idx="23" hasCustomPrompt="1"/>
          </p:nvPr>
        </p:nvSpPr>
        <p:spPr>
          <a:xfrm>
            <a:off x="948060" y="5248930"/>
            <a:ext cx="5039989" cy="281103"/>
          </a:xfrm>
        </p:spPr>
        <p:txBody>
          <a:bodyPr wrap="square">
            <a:noAutofit/>
          </a:bodyPr>
          <a:lstStyle>
            <a:lvl1pPr>
              <a:defRPr sz="1800"/>
            </a:lvl1pPr>
          </a:lstStyle>
          <a:p>
            <a:pPr lvl="0"/>
            <a:r>
              <a:rPr lang="de-DE" dirty="0"/>
              <a:t>Agendapunkt / Kapitelthema</a:t>
            </a:r>
            <a:endParaRPr lang="de-DE" dirty="0"/>
          </a:p>
        </p:txBody>
      </p:sp>
      <p:sp>
        <p:nvSpPr>
          <p:cNvPr id="34" name="Textplatzhalter 6"/>
          <p:cNvSpPr>
            <a:spLocks noGrp="1"/>
          </p:cNvSpPr>
          <p:nvPr>
            <p:ph type="body" sz="quarter" idx="24" hasCustomPrompt="1"/>
          </p:nvPr>
        </p:nvSpPr>
        <p:spPr>
          <a:xfrm>
            <a:off x="518318" y="5248930"/>
            <a:ext cx="320601" cy="281103"/>
          </a:xfrm>
        </p:spPr>
        <p:txBody>
          <a:bodyPr wrap="none" rIns="0">
            <a:noAutofit/>
          </a:bodyPr>
          <a:lstStyle>
            <a:lvl1pPr>
              <a:defRPr sz="1800" b="1">
                <a:solidFill>
                  <a:schemeClr val="tx2"/>
                </a:solidFill>
              </a:defRPr>
            </a:lvl1pPr>
          </a:lstStyle>
          <a:p>
            <a:pPr lvl="0"/>
            <a:r>
              <a:rPr lang="de-DE" dirty="0"/>
              <a:t>06 </a:t>
            </a:r>
            <a:endParaRPr lang="de-DE" dirty="0"/>
          </a:p>
        </p:txBody>
      </p:sp>
      <p:sp>
        <p:nvSpPr>
          <p:cNvPr id="35" name="Textplatzhalter 6"/>
          <p:cNvSpPr>
            <a:spLocks noGrp="1"/>
          </p:cNvSpPr>
          <p:nvPr>
            <p:ph type="body" sz="quarter" idx="13" hasCustomPrompt="1"/>
          </p:nvPr>
        </p:nvSpPr>
        <p:spPr>
          <a:xfrm>
            <a:off x="948060" y="1631156"/>
            <a:ext cx="5039989" cy="281103"/>
          </a:xfrm>
        </p:spPr>
        <p:txBody>
          <a:bodyPr wrap="square">
            <a:noAutofit/>
          </a:bodyPr>
          <a:lstStyle>
            <a:lvl1pPr>
              <a:defRPr sz="1800"/>
            </a:lvl1pPr>
          </a:lstStyle>
          <a:p>
            <a:pPr lvl="0"/>
            <a:r>
              <a:rPr lang="de-DE" dirty="0"/>
              <a:t>Agendapunkt / Kapitelthema</a:t>
            </a:r>
            <a:endParaRPr lang="de-DE" dirty="0"/>
          </a:p>
        </p:txBody>
      </p:sp>
      <p:sp>
        <p:nvSpPr>
          <p:cNvPr id="36" name="Textplatzhalter 6"/>
          <p:cNvSpPr>
            <a:spLocks noGrp="1"/>
          </p:cNvSpPr>
          <p:nvPr>
            <p:ph type="body" sz="quarter" idx="14" hasCustomPrompt="1"/>
          </p:nvPr>
        </p:nvSpPr>
        <p:spPr>
          <a:xfrm>
            <a:off x="518318" y="1631156"/>
            <a:ext cx="320601" cy="281103"/>
          </a:xfrm>
        </p:spPr>
        <p:txBody>
          <a:bodyPr wrap="none" rIns="0">
            <a:noAutofit/>
          </a:bodyPr>
          <a:lstStyle>
            <a:lvl1pPr>
              <a:defRPr sz="1800" b="1">
                <a:solidFill>
                  <a:schemeClr val="tx2"/>
                </a:solidFill>
              </a:defRPr>
            </a:lvl1pPr>
          </a:lstStyle>
          <a:p>
            <a:pPr lvl="0"/>
            <a:r>
              <a:rPr lang="de-DE" dirty="0"/>
              <a:t>01 </a:t>
            </a:r>
            <a:endParaRPr lang="de-DE" dirty="0"/>
          </a:p>
        </p:txBody>
      </p:sp>
      <p:sp>
        <p:nvSpPr>
          <p:cNvPr id="21"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2" name="Titel 1"/>
          <p:cNvSpPr>
            <a:spLocks noGrp="1"/>
          </p:cNvSpPr>
          <p:nvPr>
            <p:ph type="title" hasCustomPrompt="1"/>
          </p:nvPr>
        </p:nvSpPr>
        <p:spPr/>
        <p:txBody>
          <a:bodyPr/>
          <a:lstStyle/>
          <a:p>
            <a:r>
              <a:rPr lang="de-DE"/>
              <a:t>Mastertitelformat bearbeiten</a:t>
            </a:r>
            <a:endParaRPr lang="de-DE"/>
          </a:p>
        </p:txBody>
      </p:sp>
      <p:sp>
        <p:nvSpPr>
          <p:cNvPr id="24"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showMasterSp="0" userDrawn="1">
  <p:cSld name="Kapiteltrenner">
    <p:bg>
      <p:bgRef idx="1001">
        <a:schemeClr val="bg2"/>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18318" y="2875002"/>
            <a:ext cx="11157743" cy="1107996"/>
          </a:xfrm>
        </p:spPr>
        <p:txBody>
          <a:bodyPr anchor="ctr" anchorCtr="0"/>
          <a:lstStyle>
            <a:lvl1pPr>
              <a:defRPr sz="4000">
                <a:solidFill>
                  <a:schemeClr val="tx1"/>
                </a:solidFill>
              </a:defRPr>
            </a:lvl1pPr>
          </a:lstStyle>
          <a:p>
            <a:r>
              <a:rPr lang="de-DE" dirty="0"/>
              <a:t>Kapiteltrenner</a:t>
            </a:r>
            <a:br>
              <a:rPr lang="de-DE" dirty="0"/>
            </a:br>
            <a:r>
              <a:rPr lang="de-DE" dirty="0"/>
              <a:t>Mehrzeilig möglich</a:t>
            </a:r>
            <a:endParaRPr lang="de-DE" dirty="0"/>
          </a:p>
        </p:txBody>
      </p:sp>
      <p:sp>
        <p:nvSpPr>
          <p:cNvPr id="3" name="Datumsplatzhalter 2"/>
          <p:cNvSpPr>
            <a:spLocks noGrp="1"/>
          </p:cNvSpPr>
          <p:nvPr>
            <p:ph type="dt" sz="half" idx="10"/>
          </p:nvPr>
        </p:nvSpPr>
        <p:spPr/>
        <p:txBody>
          <a:bodyPr/>
          <a:lstStyle>
            <a:lvl1pPr>
              <a:defRPr>
                <a:solidFill>
                  <a:schemeClr val="tx1"/>
                </a:solidFill>
              </a:defRPr>
            </a:lvl1pPr>
          </a:lstStyle>
          <a:p>
            <a:fld id="{20C4DB07-7F56-4B6D-914A-42E538DE8062}" type="datetime3">
              <a:rPr lang="en-US" smtClean="0"/>
            </a:fld>
            <a:endParaRPr lang="de-DE" dirty="0"/>
          </a:p>
        </p:txBody>
      </p:sp>
      <p:sp>
        <p:nvSpPr>
          <p:cNvPr id="4" name="Fußzeilenplatzhalter 3"/>
          <p:cNvSpPr>
            <a:spLocks noGrp="1"/>
          </p:cNvSpPr>
          <p:nvPr>
            <p:ph type="ftr" sz="quarter" idx="11"/>
          </p:nvPr>
        </p:nvSpPr>
        <p:spPr/>
        <p:txBody>
          <a:bodyPr/>
          <a:lstStyle>
            <a:lvl1pPr>
              <a:defRPr>
                <a:solidFill>
                  <a:schemeClr val="tx1"/>
                </a:solidFill>
              </a:defRPr>
            </a:lvl1pPr>
          </a:lstStyle>
          <a:p>
            <a:r>
              <a:rPr lang="de-DE"/>
              <a:t>Technische Fakultät</a:t>
            </a:r>
            <a:endParaRPr lang="de-DE" dirty="0"/>
          </a:p>
        </p:txBody>
      </p:sp>
      <p:sp>
        <p:nvSpPr>
          <p:cNvPr id="5" name="Foliennummernplatzhalter 4"/>
          <p:cNvSpPr>
            <a:spLocks noGrp="1"/>
          </p:cNvSpPr>
          <p:nvPr>
            <p:ph type="sldNum" sz="quarter" idx="12"/>
          </p:nvPr>
        </p:nvSpPr>
        <p:spPr/>
        <p:txBody>
          <a:bodyPr/>
          <a:lstStyle>
            <a:lvl1pPr>
              <a:defRPr>
                <a:solidFill>
                  <a:schemeClr val="tx1"/>
                </a:solidFill>
              </a:defRPr>
            </a:lvl1pPr>
          </a:lstStyle>
          <a:p>
            <a:fld id="{D949F9DF-37BD-4CD6-BF49-65BA579E1D7A}" type="slidenum">
              <a:rPr lang="de-DE" smtClean="0"/>
            </a:fld>
            <a:endParaRPr lang="de-DE"/>
          </a:p>
        </p:txBody>
      </p:sp>
      <p:sp>
        <p:nvSpPr>
          <p:cNvPr id="57" name="Rechteck 56"/>
          <p:cNvSpPr/>
          <p:nvPr userDrawn="1"/>
        </p:nvSpPr>
        <p:spPr>
          <a:xfrm>
            <a:off x="517200" y="6538526"/>
            <a:ext cx="11674800" cy="10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Rechteck 58"/>
          <p:cNvSpPr/>
          <p:nvPr userDrawn="1"/>
        </p:nvSpPr>
        <p:spPr>
          <a:xfrm>
            <a:off x="518400" y="1196733"/>
            <a:ext cx="11676062" cy="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Freihandform: Form 59"/>
          <p:cNvSpPr/>
          <p:nvPr userDrawn="1"/>
        </p:nvSpPr>
        <p:spPr>
          <a:xfrm>
            <a:off x="10056938" y="300703"/>
            <a:ext cx="1619125" cy="618155"/>
          </a:xfrm>
          <a:custGeom>
            <a:avLst/>
            <a:gdLst>
              <a:gd name="connsiteX0" fmla="*/ 0 w 1456912"/>
              <a:gd name="connsiteY0" fmla="*/ 51854 h 556225"/>
              <a:gd name="connsiteX1" fmla="*/ 28188 w 1456912"/>
              <a:gd name="connsiteY1" fmla="*/ 23666 h 556225"/>
              <a:gd name="connsiteX2" fmla="*/ 28188 w 1456912"/>
              <a:gd name="connsiteY2" fmla="*/ 535557 h 556225"/>
              <a:gd name="connsiteX3" fmla="*/ 0 w 1456912"/>
              <a:gd name="connsiteY3" fmla="*/ 535557 h 556225"/>
              <a:gd name="connsiteX4" fmla="*/ 0 w 1456912"/>
              <a:gd name="connsiteY4" fmla="*/ 51854 h 556225"/>
              <a:gd name="connsiteX5" fmla="*/ 84564 w 1456912"/>
              <a:gd name="connsiteY5" fmla="*/ 28188 h 556225"/>
              <a:gd name="connsiteX6" fmla="*/ 422811 w 1456912"/>
              <a:gd name="connsiteY6" fmla="*/ 28188 h 556225"/>
              <a:gd name="connsiteX7" fmla="*/ 422811 w 1456912"/>
              <a:gd name="connsiteY7" fmla="*/ 0 h 556225"/>
              <a:gd name="connsiteX8" fmla="*/ 56376 w 1456912"/>
              <a:gd name="connsiteY8" fmla="*/ 0 h 556225"/>
              <a:gd name="connsiteX9" fmla="*/ 56376 w 1456912"/>
              <a:gd name="connsiteY9" fmla="*/ 338244 h 556225"/>
              <a:gd name="connsiteX10" fmla="*/ 367711 w 1456912"/>
              <a:gd name="connsiteY10" fmla="*/ 338244 h 556225"/>
              <a:gd name="connsiteX11" fmla="*/ 367711 w 1456912"/>
              <a:gd name="connsiteY11" fmla="*/ 310062 h 556225"/>
              <a:gd name="connsiteX12" fmla="*/ 84564 w 1456912"/>
              <a:gd name="connsiteY12" fmla="*/ 310062 h 556225"/>
              <a:gd name="connsiteX13" fmla="*/ 84564 w 1456912"/>
              <a:gd name="connsiteY13" fmla="*/ 28188 h 556225"/>
              <a:gd name="connsiteX14" fmla="*/ 410152 w 1456912"/>
              <a:gd name="connsiteY14" fmla="*/ 253686 h 556225"/>
              <a:gd name="connsiteX15" fmla="*/ 140937 w 1456912"/>
              <a:gd name="connsiteY15" fmla="*/ 253686 h 556225"/>
              <a:gd name="connsiteX16" fmla="*/ 140937 w 1456912"/>
              <a:gd name="connsiteY16" fmla="*/ 140940 h 556225"/>
              <a:gd name="connsiteX17" fmla="*/ 371171 w 1456912"/>
              <a:gd name="connsiteY17" fmla="*/ 140940 h 556225"/>
              <a:gd name="connsiteX18" fmla="*/ 399359 w 1456912"/>
              <a:gd name="connsiteY18" fmla="*/ 112752 h 556225"/>
              <a:gd name="connsiteX19" fmla="*/ 140937 w 1456912"/>
              <a:gd name="connsiteY19" fmla="*/ 112752 h 556225"/>
              <a:gd name="connsiteX20" fmla="*/ 140937 w 1456912"/>
              <a:gd name="connsiteY20" fmla="*/ 84564 h 556225"/>
              <a:gd name="connsiteX21" fmla="*/ 422811 w 1456912"/>
              <a:gd name="connsiteY21" fmla="*/ 84564 h 556225"/>
              <a:gd name="connsiteX22" fmla="*/ 422811 w 1456912"/>
              <a:gd name="connsiteY22" fmla="*/ 56376 h 556225"/>
              <a:gd name="connsiteX23" fmla="*/ 112749 w 1456912"/>
              <a:gd name="connsiteY23" fmla="*/ 56376 h 556225"/>
              <a:gd name="connsiteX24" fmla="*/ 112749 w 1456912"/>
              <a:gd name="connsiteY24" fmla="*/ 281874 h 556225"/>
              <a:gd name="connsiteX25" fmla="*/ 382334 w 1456912"/>
              <a:gd name="connsiteY25" fmla="*/ 281874 h 556225"/>
              <a:gd name="connsiteX26" fmla="*/ 410152 w 1456912"/>
              <a:gd name="connsiteY26" fmla="*/ 253686 h 556225"/>
              <a:gd name="connsiteX27" fmla="*/ 56376 w 1456912"/>
              <a:gd name="connsiteY27" fmla="*/ 535557 h 556225"/>
              <a:gd name="connsiteX28" fmla="*/ 84564 w 1456912"/>
              <a:gd name="connsiteY28" fmla="*/ 535557 h 556225"/>
              <a:gd name="connsiteX29" fmla="*/ 84564 w 1456912"/>
              <a:gd name="connsiteY29" fmla="*/ 394620 h 556225"/>
              <a:gd name="connsiteX30" fmla="*/ 112752 w 1456912"/>
              <a:gd name="connsiteY30" fmla="*/ 394620 h 556225"/>
              <a:gd name="connsiteX31" fmla="*/ 112752 w 1456912"/>
              <a:gd name="connsiteY31" fmla="*/ 511890 h 556225"/>
              <a:gd name="connsiteX32" fmla="*/ 140940 w 1456912"/>
              <a:gd name="connsiteY32" fmla="*/ 483705 h 556225"/>
              <a:gd name="connsiteX33" fmla="*/ 140940 w 1456912"/>
              <a:gd name="connsiteY33" fmla="*/ 394620 h 556225"/>
              <a:gd name="connsiteX34" fmla="*/ 367714 w 1456912"/>
              <a:gd name="connsiteY34" fmla="*/ 394620 h 556225"/>
              <a:gd name="connsiteX35" fmla="*/ 367714 w 1456912"/>
              <a:gd name="connsiteY35" fmla="*/ 366435 h 556225"/>
              <a:gd name="connsiteX36" fmla="*/ 56376 w 1456912"/>
              <a:gd name="connsiteY36" fmla="*/ 366435 h 556225"/>
              <a:gd name="connsiteX37" fmla="*/ 56376 w 1456912"/>
              <a:gd name="connsiteY37" fmla="*/ 535557 h 556225"/>
              <a:gd name="connsiteX38" fmla="*/ 1428724 w 1456912"/>
              <a:gd name="connsiteY38" fmla="*/ 0 h 556225"/>
              <a:gd name="connsiteX39" fmla="*/ 1428724 w 1456912"/>
              <a:gd name="connsiteY39" fmla="*/ 324156 h 556225"/>
              <a:gd name="connsiteX40" fmla="*/ 1316539 w 1456912"/>
              <a:gd name="connsiteY40" fmla="*/ 514089 h 556225"/>
              <a:gd name="connsiteX41" fmla="*/ 1315903 w 1456912"/>
              <a:gd name="connsiteY41" fmla="*/ 513258 h 556225"/>
              <a:gd name="connsiteX42" fmla="*/ 1400536 w 1456912"/>
              <a:gd name="connsiteY42" fmla="*/ 351869 h 556225"/>
              <a:gd name="connsiteX43" fmla="*/ 1400536 w 1456912"/>
              <a:gd name="connsiteY43" fmla="*/ 3 h 556225"/>
              <a:gd name="connsiteX44" fmla="*/ 1372348 w 1456912"/>
              <a:gd name="connsiteY44" fmla="*/ 3 h 556225"/>
              <a:gd name="connsiteX45" fmla="*/ 1372348 w 1456912"/>
              <a:gd name="connsiteY45" fmla="*/ 351400 h 556225"/>
              <a:gd name="connsiteX46" fmla="*/ 1189132 w 1456912"/>
              <a:gd name="connsiteY46" fmla="*/ 528510 h 556225"/>
              <a:gd name="connsiteX47" fmla="*/ 1005916 w 1456912"/>
              <a:gd name="connsiteY47" fmla="*/ 351400 h 556225"/>
              <a:gd name="connsiteX48" fmla="*/ 1005916 w 1456912"/>
              <a:gd name="connsiteY48" fmla="*/ 23666 h 556225"/>
              <a:gd name="connsiteX49" fmla="*/ 977728 w 1456912"/>
              <a:gd name="connsiteY49" fmla="*/ 51854 h 556225"/>
              <a:gd name="connsiteX50" fmla="*/ 977728 w 1456912"/>
              <a:gd name="connsiteY50" fmla="*/ 351869 h 556225"/>
              <a:gd name="connsiteX51" fmla="*/ 1189132 w 1456912"/>
              <a:gd name="connsiteY51" fmla="*/ 556226 h 556225"/>
              <a:gd name="connsiteX52" fmla="*/ 1217320 w 1456912"/>
              <a:gd name="connsiteY52" fmla="*/ 556226 h 556225"/>
              <a:gd name="connsiteX53" fmla="*/ 1456912 w 1456912"/>
              <a:gd name="connsiteY53" fmla="*/ 324566 h 556225"/>
              <a:gd name="connsiteX54" fmla="*/ 1456912 w 1456912"/>
              <a:gd name="connsiteY54" fmla="*/ 0 h 556225"/>
              <a:gd name="connsiteX55" fmla="*/ 1428724 w 1456912"/>
              <a:gd name="connsiteY55" fmla="*/ 0 h 556225"/>
              <a:gd name="connsiteX56" fmla="*/ 1189132 w 1456912"/>
              <a:gd name="connsiteY56" fmla="*/ 500322 h 556225"/>
              <a:gd name="connsiteX57" fmla="*/ 1344160 w 1456912"/>
              <a:gd name="connsiteY57" fmla="*/ 351400 h 556225"/>
              <a:gd name="connsiteX58" fmla="*/ 1344160 w 1456912"/>
              <a:gd name="connsiteY58" fmla="*/ 351400 h 556225"/>
              <a:gd name="connsiteX59" fmla="*/ 1344160 w 1456912"/>
              <a:gd name="connsiteY59" fmla="*/ 23666 h 556225"/>
              <a:gd name="connsiteX60" fmla="*/ 1315972 w 1456912"/>
              <a:gd name="connsiteY60" fmla="*/ 51854 h 556225"/>
              <a:gd name="connsiteX61" fmla="*/ 1315972 w 1456912"/>
              <a:gd name="connsiteY61" fmla="*/ 324153 h 556225"/>
              <a:gd name="connsiteX62" fmla="*/ 1217317 w 1456912"/>
              <a:gd name="connsiteY62" fmla="*/ 415761 h 556225"/>
              <a:gd name="connsiteX63" fmla="*/ 1118662 w 1456912"/>
              <a:gd name="connsiteY63" fmla="*/ 324153 h 556225"/>
              <a:gd name="connsiteX64" fmla="*/ 1118662 w 1456912"/>
              <a:gd name="connsiteY64" fmla="*/ 3 h 556225"/>
              <a:gd name="connsiteX65" fmla="*/ 1090474 w 1456912"/>
              <a:gd name="connsiteY65" fmla="*/ 3 h 556225"/>
              <a:gd name="connsiteX66" fmla="*/ 1090474 w 1456912"/>
              <a:gd name="connsiteY66" fmla="*/ 324156 h 556225"/>
              <a:gd name="connsiteX67" fmla="*/ 1217317 w 1456912"/>
              <a:gd name="connsiteY67" fmla="*/ 443951 h 556225"/>
              <a:gd name="connsiteX68" fmla="*/ 1304349 w 1456912"/>
              <a:gd name="connsiteY68" fmla="*/ 404889 h 556225"/>
              <a:gd name="connsiteX69" fmla="*/ 1304982 w 1456912"/>
              <a:gd name="connsiteY69" fmla="*/ 405720 h 556225"/>
              <a:gd name="connsiteX70" fmla="*/ 1189129 w 1456912"/>
              <a:gd name="connsiteY70" fmla="*/ 472139 h 556225"/>
              <a:gd name="connsiteX71" fmla="*/ 1062303 w 1456912"/>
              <a:gd name="connsiteY71" fmla="*/ 352344 h 556225"/>
              <a:gd name="connsiteX72" fmla="*/ 1062286 w 1456912"/>
              <a:gd name="connsiteY72" fmla="*/ 352344 h 556225"/>
              <a:gd name="connsiteX73" fmla="*/ 1062286 w 1456912"/>
              <a:gd name="connsiteY73" fmla="*/ 3 h 556225"/>
              <a:gd name="connsiteX74" fmla="*/ 1034098 w 1456912"/>
              <a:gd name="connsiteY74" fmla="*/ 3 h 556225"/>
              <a:gd name="connsiteX75" fmla="*/ 1034098 w 1456912"/>
              <a:gd name="connsiteY75" fmla="*/ 352341 h 556225"/>
              <a:gd name="connsiteX76" fmla="*/ 1034113 w 1456912"/>
              <a:gd name="connsiteY76" fmla="*/ 352341 h 556225"/>
              <a:gd name="connsiteX77" fmla="*/ 1189132 w 1456912"/>
              <a:gd name="connsiteY77" fmla="*/ 500322 h 556225"/>
              <a:gd name="connsiteX78" fmla="*/ 562774 w 1456912"/>
              <a:gd name="connsiteY78" fmla="*/ 366435 h 556225"/>
              <a:gd name="connsiteX79" fmla="*/ 491494 w 1456912"/>
              <a:gd name="connsiteY79" fmla="*/ 535557 h 556225"/>
              <a:gd name="connsiteX80" fmla="*/ 519684 w 1456912"/>
              <a:gd name="connsiteY80" fmla="*/ 535554 h 556225"/>
              <a:gd name="connsiteX81" fmla="*/ 519682 w 1456912"/>
              <a:gd name="connsiteY81" fmla="*/ 535557 h 556225"/>
              <a:gd name="connsiteX82" fmla="*/ 519684 w 1456912"/>
              <a:gd name="connsiteY82" fmla="*/ 535557 h 556225"/>
              <a:gd name="connsiteX83" fmla="*/ 555322 w 1456912"/>
              <a:gd name="connsiteY83" fmla="*/ 450996 h 556225"/>
              <a:gd name="connsiteX84" fmla="*/ 794138 w 1456912"/>
              <a:gd name="connsiteY84" fmla="*/ 450996 h 556225"/>
              <a:gd name="connsiteX85" fmla="*/ 829744 w 1456912"/>
              <a:gd name="connsiteY85" fmla="*/ 535557 h 556225"/>
              <a:gd name="connsiteX86" fmla="*/ 857932 w 1456912"/>
              <a:gd name="connsiteY86" fmla="*/ 535557 h 556225"/>
              <a:gd name="connsiteX87" fmla="*/ 810457 w 1456912"/>
              <a:gd name="connsiteY87" fmla="*/ 422808 h 556225"/>
              <a:gd name="connsiteX88" fmla="*/ 567200 w 1456912"/>
              <a:gd name="connsiteY88" fmla="*/ 422808 h 556225"/>
              <a:gd name="connsiteX89" fmla="*/ 579078 w 1456912"/>
              <a:gd name="connsiteY89" fmla="*/ 394620 h 556225"/>
              <a:gd name="connsiteX90" fmla="*/ 826776 w 1456912"/>
              <a:gd name="connsiteY90" fmla="*/ 394620 h 556225"/>
              <a:gd name="connsiteX91" fmla="*/ 886120 w 1456912"/>
              <a:gd name="connsiteY91" fmla="*/ 535557 h 556225"/>
              <a:gd name="connsiteX92" fmla="*/ 914308 w 1456912"/>
              <a:gd name="connsiteY92" fmla="*/ 535557 h 556225"/>
              <a:gd name="connsiteX93" fmla="*/ 843097 w 1456912"/>
              <a:gd name="connsiteY93" fmla="*/ 366435 h 556225"/>
              <a:gd name="connsiteX94" fmla="*/ 562774 w 1456912"/>
              <a:gd name="connsiteY94" fmla="*/ 366435 h 556225"/>
              <a:gd name="connsiteX95" fmla="*/ 604248 w 1456912"/>
              <a:gd name="connsiteY95" fmla="*/ 0 h 556225"/>
              <a:gd name="connsiteX96" fmla="*/ 397091 w 1456912"/>
              <a:gd name="connsiteY96" fmla="*/ 491374 h 556225"/>
              <a:gd name="connsiteX97" fmla="*/ 415032 w 1456912"/>
              <a:gd name="connsiteY97" fmla="*/ 515732 h 556225"/>
              <a:gd name="connsiteX98" fmla="*/ 632437 w 1456912"/>
              <a:gd name="connsiteY98" fmla="*/ 0 h 556225"/>
              <a:gd name="connsiteX99" fmla="*/ 604248 w 1456912"/>
              <a:gd name="connsiteY99" fmla="*/ 0 h 556225"/>
              <a:gd name="connsiteX100" fmla="*/ 716998 w 1456912"/>
              <a:gd name="connsiteY100" fmla="*/ 3 h 556225"/>
              <a:gd name="connsiteX101" fmla="*/ 934130 w 1456912"/>
              <a:gd name="connsiteY101" fmla="*/ 515735 h 556225"/>
              <a:gd name="connsiteX102" fmla="*/ 952028 w 1456912"/>
              <a:gd name="connsiteY102" fmla="*/ 491377 h 556225"/>
              <a:gd name="connsiteX103" fmla="*/ 745186 w 1456912"/>
              <a:gd name="connsiteY103" fmla="*/ 3 h 556225"/>
              <a:gd name="connsiteX104" fmla="*/ 716998 w 1456912"/>
              <a:gd name="connsiteY104" fmla="*/ 3 h 556225"/>
              <a:gd name="connsiteX105" fmla="*/ 546409 w 1456912"/>
              <a:gd name="connsiteY105" fmla="*/ 338247 h 556225"/>
              <a:gd name="connsiteX106" fmla="*/ 463042 w 1456912"/>
              <a:gd name="connsiteY106" fmla="*/ 535557 h 556225"/>
              <a:gd name="connsiteX107" fmla="*/ 434854 w 1456912"/>
              <a:gd name="connsiteY107" fmla="*/ 535557 h 556225"/>
              <a:gd name="connsiteX108" fmla="*/ 646528 w 1456912"/>
              <a:gd name="connsiteY108" fmla="*/ 33467 h 556225"/>
              <a:gd name="connsiteX109" fmla="*/ 762988 w 1456912"/>
              <a:gd name="connsiteY109" fmla="*/ 310059 h 556225"/>
              <a:gd name="connsiteX110" fmla="*/ 791176 w 1456912"/>
              <a:gd name="connsiteY110" fmla="*/ 310059 h 556225"/>
              <a:gd name="connsiteX111" fmla="*/ 660624 w 1456912"/>
              <a:gd name="connsiteY111" fmla="*/ 3 h 556225"/>
              <a:gd name="connsiteX112" fmla="*/ 688812 w 1456912"/>
              <a:gd name="connsiteY112" fmla="*/ 3 h 556225"/>
              <a:gd name="connsiteX113" fmla="*/ 831231 w 1456912"/>
              <a:gd name="connsiteY113" fmla="*/ 338247 h 556225"/>
              <a:gd name="connsiteX114" fmla="*/ 546409 w 1456912"/>
              <a:gd name="connsiteY114" fmla="*/ 338247 h 556225"/>
              <a:gd name="connsiteX115" fmla="*/ 674788 w 1456912"/>
              <a:gd name="connsiteY115" fmla="*/ 167531 h 556225"/>
              <a:gd name="connsiteX116" fmla="*/ 614721 w 1456912"/>
              <a:gd name="connsiteY116" fmla="*/ 310062 h 556225"/>
              <a:gd name="connsiteX117" fmla="*/ 734800 w 1456912"/>
              <a:gd name="connsiteY117" fmla="*/ 310062 h 556225"/>
              <a:gd name="connsiteX118" fmla="*/ 674788 w 1456912"/>
              <a:gd name="connsiteY118" fmla="*/ 167531 h 556225"/>
              <a:gd name="connsiteX119" fmla="*/ 558275 w 1456912"/>
              <a:gd name="connsiteY119" fmla="*/ 310062 h 556225"/>
              <a:gd name="connsiteX120" fmla="*/ 586535 w 1456912"/>
              <a:gd name="connsiteY120" fmla="*/ 310062 h 556225"/>
              <a:gd name="connsiteX121" fmla="*/ 660703 w 1456912"/>
              <a:gd name="connsiteY121" fmla="*/ 134072 h 556225"/>
              <a:gd name="connsiteX122" fmla="*/ 646588 w 1456912"/>
              <a:gd name="connsiteY122" fmla="*/ 100553 h 556225"/>
              <a:gd name="connsiteX123" fmla="*/ 558275 w 1456912"/>
              <a:gd name="connsiteY123" fmla="*/ 310062 h 55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1456912" h="556225">
                <a:moveTo>
                  <a:pt x="0" y="51854"/>
                </a:moveTo>
                <a:lnTo>
                  <a:pt x="28188" y="23666"/>
                </a:lnTo>
                <a:lnTo>
                  <a:pt x="28188" y="535557"/>
                </a:lnTo>
                <a:lnTo>
                  <a:pt x="0" y="535557"/>
                </a:lnTo>
                <a:lnTo>
                  <a:pt x="0" y="51854"/>
                </a:lnTo>
                <a:close/>
                <a:moveTo>
                  <a:pt x="84564" y="28188"/>
                </a:moveTo>
                <a:lnTo>
                  <a:pt x="422811" y="28188"/>
                </a:lnTo>
                <a:lnTo>
                  <a:pt x="422811" y="0"/>
                </a:lnTo>
                <a:lnTo>
                  <a:pt x="56376" y="0"/>
                </a:lnTo>
                <a:lnTo>
                  <a:pt x="56376" y="338244"/>
                </a:lnTo>
                <a:lnTo>
                  <a:pt x="367711" y="338244"/>
                </a:lnTo>
                <a:lnTo>
                  <a:pt x="367711" y="310062"/>
                </a:lnTo>
                <a:lnTo>
                  <a:pt x="84564" y="310062"/>
                </a:lnTo>
                <a:lnTo>
                  <a:pt x="84564" y="28188"/>
                </a:lnTo>
                <a:close/>
                <a:moveTo>
                  <a:pt x="410152" y="253686"/>
                </a:moveTo>
                <a:lnTo>
                  <a:pt x="140937" y="253686"/>
                </a:lnTo>
                <a:lnTo>
                  <a:pt x="140937" y="140940"/>
                </a:lnTo>
                <a:lnTo>
                  <a:pt x="371171" y="140940"/>
                </a:lnTo>
                <a:lnTo>
                  <a:pt x="399359" y="112752"/>
                </a:lnTo>
                <a:lnTo>
                  <a:pt x="140937" y="112752"/>
                </a:lnTo>
                <a:lnTo>
                  <a:pt x="140937" y="84564"/>
                </a:lnTo>
                <a:lnTo>
                  <a:pt x="422811" y="84564"/>
                </a:lnTo>
                <a:lnTo>
                  <a:pt x="422811" y="56376"/>
                </a:lnTo>
                <a:lnTo>
                  <a:pt x="112749" y="56376"/>
                </a:lnTo>
                <a:lnTo>
                  <a:pt x="112749" y="281874"/>
                </a:lnTo>
                <a:lnTo>
                  <a:pt x="382334" y="281874"/>
                </a:lnTo>
                <a:lnTo>
                  <a:pt x="410152" y="253686"/>
                </a:lnTo>
                <a:close/>
                <a:moveTo>
                  <a:pt x="56376" y="535557"/>
                </a:moveTo>
                <a:lnTo>
                  <a:pt x="84564" y="535557"/>
                </a:lnTo>
                <a:lnTo>
                  <a:pt x="84564" y="394620"/>
                </a:lnTo>
                <a:lnTo>
                  <a:pt x="112752" y="394620"/>
                </a:lnTo>
                <a:lnTo>
                  <a:pt x="112752" y="511890"/>
                </a:lnTo>
                <a:lnTo>
                  <a:pt x="140940" y="483705"/>
                </a:lnTo>
                <a:lnTo>
                  <a:pt x="140940" y="394620"/>
                </a:lnTo>
                <a:lnTo>
                  <a:pt x="367714" y="394620"/>
                </a:lnTo>
                <a:lnTo>
                  <a:pt x="367714" y="366435"/>
                </a:lnTo>
                <a:lnTo>
                  <a:pt x="56376" y="366435"/>
                </a:lnTo>
                <a:lnTo>
                  <a:pt x="56376" y="535557"/>
                </a:lnTo>
                <a:close/>
                <a:moveTo>
                  <a:pt x="1428724" y="0"/>
                </a:moveTo>
                <a:lnTo>
                  <a:pt x="1428724" y="324156"/>
                </a:lnTo>
                <a:cubicBezTo>
                  <a:pt x="1428724" y="399584"/>
                  <a:pt x="1395069" y="464387"/>
                  <a:pt x="1316539" y="514089"/>
                </a:cubicBezTo>
                <a:lnTo>
                  <a:pt x="1315903" y="513258"/>
                </a:lnTo>
                <a:cubicBezTo>
                  <a:pt x="1367503" y="472336"/>
                  <a:pt x="1400536" y="419773"/>
                  <a:pt x="1400536" y="351869"/>
                </a:cubicBezTo>
                <a:lnTo>
                  <a:pt x="1400536" y="3"/>
                </a:lnTo>
                <a:lnTo>
                  <a:pt x="1372348" y="3"/>
                </a:lnTo>
                <a:lnTo>
                  <a:pt x="1372348" y="351400"/>
                </a:lnTo>
                <a:cubicBezTo>
                  <a:pt x="1372348" y="452590"/>
                  <a:pt x="1290318" y="528510"/>
                  <a:pt x="1189132" y="528510"/>
                </a:cubicBezTo>
                <a:cubicBezTo>
                  <a:pt x="1087946" y="528510"/>
                  <a:pt x="1005916" y="452587"/>
                  <a:pt x="1005916" y="351400"/>
                </a:cubicBezTo>
                <a:lnTo>
                  <a:pt x="1005916" y="23666"/>
                </a:lnTo>
                <a:lnTo>
                  <a:pt x="977728" y="51854"/>
                </a:lnTo>
                <a:lnTo>
                  <a:pt x="977728" y="351869"/>
                </a:lnTo>
                <a:cubicBezTo>
                  <a:pt x="977728" y="468625"/>
                  <a:pt x="1072376" y="556226"/>
                  <a:pt x="1189132" y="556226"/>
                </a:cubicBezTo>
                <a:cubicBezTo>
                  <a:pt x="1191834" y="556226"/>
                  <a:pt x="1217320" y="556226"/>
                  <a:pt x="1217320" y="556226"/>
                </a:cubicBezTo>
                <a:cubicBezTo>
                  <a:pt x="1332291" y="556226"/>
                  <a:pt x="1456912" y="471321"/>
                  <a:pt x="1456912" y="324566"/>
                </a:cubicBezTo>
                <a:cubicBezTo>
                  <a:pt x="1456912" y="324428"/>
                  <a:pt x="1456912" y="0"/>
                  <a:pt x="1456912" y="0"/>
                </a:cubicBezTo>
                <a:lnTo>
                  <a:pt x="1428724" y="0"/>
                </a:lnTo>
                <a:close/>
                <a:moveTo>
                  <a:pt x="1189132" y="500322"/>
                </a:moveTo>
                <a:cubicBezTo>
                  <a:pt x="1274706" y="500322"/>
                  <a:pt x="1344082" y="436948"/>
                  <a:pt x="1344160" y="351400"/>
                </a:cubicBezTo>
                <a:lnTo>
                  <a:pt x="1344160" y="351400"/>
                </a:lnTo>
                <a:lnTo>
                  <a:pt x="1344160" y="23666"/>
                </a:lnTo>
                <a:lnTo>
                  <a:pt x="1315972" y="51854"/>
                </a:lnTo>
                <a:lnTo>
                  <a:pt x="1315972" y="324153"/>
                </a:lnTo>
                <a:cubicBezTo>
                  <a:pt x="1315972" y="378637"/>
                  <a:pt x="1271801" y="415761"/>
                  <a:pt x="1217317" y="415761"/>
                </a:cubicBezTo>
                <a:cubicBezTo>
                  <a:pt x="1162833" y="415761"/>
                  <a:pt x="1118662" y="378637"/>
                  <a:pt x="1118662" y="324153"/>
                </a:cubicBezTo>
                <a:lnTo>
                  <a:pt x="1118662" y="3"/>
                </a:lnTo>
                <a:lnTo>
                  <a:pt x="1090474" y="3"/>
                </a:lnTo>
                <a:lnTo>
                  <a:pt x="1090474" y="324156"/>
                </a:lnTo>
                <a:cubicBezTo>
                  <a:pt x="1090474" y="394209"/>
                  <a:pt x="1147264" y="443951"/>
                  <a:pt x="1217317" y="443951"/>
                </a:cubicBezTo>
                <a:cubicBezTo>
                  <a:pt x="1245962" y="443951"/>
                  <a:pt x="1280732" y="429800"/>
                  <a:pt x="1304349" y="404889"/>
                </a:cubicBezTo>
                <a:lnTo>
                  <a:pt x="1304982" y="405720"/>
                </a:lnTo>
                <a:cubicBezTo>
                  <a:pt x="1282838" y="446784"/>
                  <a:pt x="1241907" y="472139"/>
                  <a:pt x="1189129" y="472139"/>
                </a:cubicBezTo>
                <a:cubicBezTo>
                  <a:pt x="1119507" y="472139"/>
                  <a:pt x="1062992" y="421734"/>
                  <a:pt x="1062303" y="352344"/>
                </a:cubicBezTo>
                <a:lnTo>
                  <a:pt x="1062286" y="352344"/>
                </a:lnTo>
                <a:lnTo>
                  <a:pt x="1062286" y="3"/>
                </a:lnTo>
                <a:lnTo>
                  <a:pt x="1034098" y="3"/>
                </a:lnTo>
                <a:lnTo>
                  <a:pt x="1034098" y="352341"/>
                </a:lnTo>
                <a:lnTo>
                  <a:pt x="1034113" y="352341"/>
                </a:lnTo>
                <a:cubicBezTo>
                  <a:pt x="1034703" y="437411"/>
                  <a:pt x="1103877" y="500322"/>
                  <a:pt x="1189132" y="500322"/>
                </a:cubicBezTo>
                <a:close/>
                <a:moveTo>
                  <a:pt x="562774" y="366435"/>
                </a:moveTo>
                <a:lnTo>
                  <a:pt x="491494" y="535557"/>
                </a:lnTo>
                <a:lnTo>
                  <a:pt x="519684" y="535554"/>
                </a:lnTo>
                <a:lnTo>
                  <a:pt x="519682" y="535557"/>
                </a:lnTo>
                <a:lnTo>
                  <a:pt x="519684" y="535557"/>
                </a:lnTo>
                <a:lnTo>
                  <a:pt x="555322" y="450996"/>
                </a:lnTo>
                <a:lnTo>
                  <a:pt x="794138" y="450996"/>
                </a:lnTo>
                <a:lnTo>
                  <a:pt x="829744" y="535557"/>
                </a:lnTo>
                <a:lnTo>
                  <a:pt x="857932" y="535557"/>
                </a:lnTo>
                <a:lnTo>
                  <a:pt x="810457" y="422808"/>
                </a:lnTo>
                <a:lnTo>
                  <a:pt x="567200" y="422808"/>
                </a:lnTo>
                <a:lnTo>
                  <a:pt x="579078" y="394620"/>
                </a:lnTo>
                <a:lnTo>
                  <a:pt x="826776" y="394620"/>
                </a:lnTo>
                <a:lnTo>
                  <a:pt x="886120" y="535557"/>
                </a:lnTo>
                <a:lnTo>
                  <a:pt x="914308" y="535557"/>
                </a:lnTo>
                <a:lnTo>
                  <a:pt x="843097" y="366435"/>
                </a:lnTo>
                <a:lnTo>
                  <a:pt x="562774" y="366435"/>
                </a:lnTo>
                <a:close/>
                <a:moveTo>
                  <a:pt x="604248" y="0"/>
                </a:moveTo>
                <a:lnTo>
                  <a:pt x="397091" y="491374"/>
                </a:lnTo>
                <a:lnTo>
                  <a:pt x="415032" y="515732"/>
                </a:lnTo>
                <a:lnTo>
                  <a:pt x="632437" y="0"/>
                </a:lnTo>
                <a:lnTo>
                  <a:pt x="604248" y="0"/>
                </a:lnTo>
                <a:close/>
                <a:moveTo>
                  <a:pt x="716998" y="3"/>
                </a:moveTo>
                <a:lnTo>
                  <a:pt x="934130" y="515735"/>
                </a:lnTo>
                <a:lnTo>
                  <a:pt x="952028" y="491377"/>
                </a:lnTo>
                <a:lnTo>
                  <a:pt x="745186" y="3"/>
                </a:lnTo>
                <a:lnTo>
                  <a:pt x="716998" y="3"/>
                </a:lnTo>
                <a:close/>
                <a:moveTo>
                  <a:pt x="546409" y="338247"/>
                </a:moveTo>
                <a:lnTo>
                  <a:pt x="463042" y="535557"/>
                </a:lnTo>
                <a:lnTo>
                  <a:pt x="434854" y="535557"/>
                </a:lnTo>
                <a:lnTo>
                  <a:pt x="646528" y="33467"/>
                </a:lnTo>
                <a:lnTo>
                  <a:pt x="762988" y="310059"/>
                </a:lnTo>
                <a:lnTo>
                  <a:pt x="791176" y="310059"/>
                </a:lnTo>
                <a:lnTo>
                  <a:pt x="660624" y="3"/>
                </a:lnTo>
                <a:lnTo>
                  <a:pt x="688812" y="3"/>
                </a:lnTo>
                <a:lnTo>
                  <a:pt x="831231" y="338247"/>
                </a:lnTo>
                <a:lnTo>
                  <a:pt x="546409" y="338247"/>
                </a:lnTo>
                <a:close/>
                <a:moveTo>
                  <a:pt x="674788" y="167531"/>
                </a:moveTo>
                <a:lnTo>
                  <a:pt x="614721" y="310062"/>
                </a:lnTo>
                <a:lnTo>
                  <a:pt x="734800" y="310062"/>
                </a:lnTo>
                <a:lnTo>
                  <a:pt x="674788" y="167531"/>
                </a:lnTo>
                <a:close/>
                <a:moveTo>
                  <a:pt x="558275" y="310062"/>
                </a:moveTo>
                <a:lnTo>
                  <a:pt x="586535" y="310062"/>
                </a:lnTo>
                <a:lnTo>
                  <a:pt x="660703" y="134072"/>
                </a:lnTo>
                <a:lnTo>
                  <a:pt x="646588" y="100553"/>
                </a:lnTo>
                <a:lnTo>
                  <a:pt x="558275" y="310062"/>
                </a:lnTo>
                <a:close/>
              </a:path>
            </a:pathLst>
          </a:custGeom>
          <a:solidFill>
            <a:schemeClr val="tx1"/>
          </a:solidFill>
          <a:ln w="2892" cap="flat">
            <a:noFill/>
            <a:prstDash val="solid"/>
            <a:miter/>
          </a:ln>
        </p:spPr>
        <p:txBody>
          <a:bodyPr rtlCol="0" anchor="ctr"/>
          <a:lstStyle/>
          <a:p>
            <a:endParaRPr lang="de-DE"/>
          </a:p>
        </p:txBody>
      </p:sp>
      <p:grpSp>
        <p:nvGrpSpPr>
          <p:cNvPr id="58" name="Gruppieren 57"/>
          <p:cNvGrpSpPr/>
          <p:nvPr userDrawn="1"/>
        </p:nvGrpSpPr>
        <p:grpSpPr>
          <a:xfrm>
            <a:off x="-390525" y="160153"/>
            <a:ext cx="333375" cy="136812"/>
            <a:chOff x="-133350" y="2711163"/>
            <a:chExt cx="333375" cy="136812"/>
          </a:xfrm>
        </p:grpSpPr>
        <p:cxnSp>
          <p:nvCxnSpPr>
            <p:cNvPr id="61" name="Gerader Verbinder 60"/>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2" name="Textfeld 61"/>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63" name="Gruppieren 62"/>
          <p:cNvGrpSpPr/>
          <p:nvPr userDrawn="1"/>
        </p:nvGrpSpPr>
        <p:grpSpPr>
          <a:xfrm>
            <a:off x="-390525" y="1131703"/>
            <a:ext cx="333375" cy="136812"/>
            <a:chOff x="-133350" y="2711163"/>
            <a:chExt cx="333375" cy="136812"/>
          </a:xfrm>
        </p:grpSpPr>
        <p:cxnSp>
          <p:nvCxnSpPr>
            <p:cNvPr id="64" name="Gerader Verbinder 63"/>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5" name="Textfeld 64"/>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06,00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66" name="Gruppieren 65"/>
          <p:cNvGrpSpPr/>
          <p:nvPr userDrawn="1"/>
        </p:nvGrpSpPr>
        <p:grpSpPr>
          <a:xfrm>
            <a:off x="-390525" y="1491963"/>
            <a:ext cx="333375" cy="136812"/>
            <a:chOff x="-133350" y="2711163"/>
            <a:chExt cx="333375" cy="136812"/>
          </a:xfrm>
        </p:grpSpPr>
        <p:cxnSp>
          <p:nvCxnSpPr>
            <p:cNvPr id="67" name="Gerader Verbinder 66"/>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8" name="Textfeld 67"/>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05,00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69" name="Gruppieren 68"/>
          <p:cNvGrpSpPr/>
          <p:nvPr userDrawn="1"/>
        </p:nvGrpSpPr>
        <p:grpSpPr>
          <a:xfrm>
            <a:off x="-390525" y="3292188"/>
            <a:ext cx="333375" cy="136812"/>
            <a:chOff x="-133350" y="2711163"/>
            <a:chExt cx="333375" cy="136812"/>
          </a:xfrm>
        </p:grpSpPr>
        <p:cxnSp>
          <p:nvCxnSpPr>
            <p:cNvPr id="70" name="Gerader Verbinder 69"/>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1" name="Textfeld 70"/>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72" name="Gruppieren 71"/>
          <p:cNvGrpSpPr/>
          <p:nvPr userDrawn="1"/>
        </p:nvGrpSpPr>
        <p:grpSpPr>
          <a:xfrm>
            <a:off x="-390525" y="6063963"/>
            <a:ext cx="333375" cy="136812"/>
            <a:chOff x="-133350" y="2711163"/>
            <a:chExt cx="333375" cy="136812"/>
          </a:xfrm>
        </p:grpSpPr>
        <p:cxnSp>
          <p:nvCxnSpPr>
            <p:cNvPr id="73" name="Gerader Verbinder 72"/>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4" name="Textfeld 73"/>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07,70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75" name="Gruppieren 74"/>
          <p:cNvGrpSpPr/>
          <p:nvPr userDrawn="1"/>
        </p:nvGrpSpPr>
        <p:grpSpPr>
          <a:xfrm>
            <a:off x="-390525" y="6495763"/>
            <a:ext cx="333375" cy="136812"/>
            <a:chOff x="-133350" y="2711163"/>
            <a:chExt cx="333375" cy="136812"/>
          </a:xfrm>
        </p:grpSpPr>
        <p:cxnSp>
          <p:nvCxnSpPr>
            <p:cNvPr id="76" name="Gerader Verbinder 75"/>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7" name="Textfeld 76"/>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08,90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78" name="Gruppieren 77"/>
          <p:cNvGrpSpPr/>
          <p:nvPr userDrawn="1"/>
        </p:nvGrpSpPr>
        <p:grpSpPr>
          <a:xfrm rot="16200000">
            <a:off x="281643" y="-299136"/>
            <a:ext cx="333375" cy="136808"/>
            <a:chOff x="-133350" y="2711167"/>
            <a:chExt cx="333375" cy="136808"/>
          </a:xfrm>
        </p:grpSpPr>
        <p:cxnSp>
          <p:nvCxnSpPr>
            <p:cNvPr id="79" name="Gerader Verbinder 78"/>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0" name="Textfeld 79"/>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81" name="Gruppieren 80"/>
          <p:cNvGrpSpPr/>
          <p:nvPr userDrawn="1"/>
        </p:nvGrpSpPr>
        <p:grpSpPr>
          <a:xfrm rot="16200000">
            <a:off x="5752963" y="-299136"/>
            <a:ext cx="333375" cy="136804"/>
            <a:chOff x="-133350" y="2711171"/>
            <a:chExt cx="333375" cy="136804"/>
          </a:xfrm>
        </p:grpSpPr>
        <p:cxnSp>
          <p:nvCxnSpPr>
            <p:cNvPr id="82" name="Gerader Verbinder 81"/>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3" name="Textfeld 82"/>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84" name="Gruppieren 83"/>
          <p:cNvGrpSpPr/>
          <p:nvPr userDrawn="1"/>
        </p:nvGrpSpPr>
        <p:grpSpPr>
          <a:xfrm>
            <a:off x="6203950" y="-397424"/>
            <a:ext cx="124906" cy="333375"/>
            <a:chOff x="6416680" y="-397424"/>
            <a:chExt cx="124906" cy="333375"/>
          </a:xfrm>
        </p:grpSpPr>
        <p:cxnSp>
          <p:nvCxnSpPr>
            <p:cNvPr id="85" name="Gerader Verbinder 84"/>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6" name="Textfeld 85"/>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cxnSp>
        <p:nvCxnSpPr>
          <p:cNvPr id="87" name="Gerader Verbinder 86"/>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88" name="Gruppieren 87"/>
          <p:cNvGrpSpPr/>
          <p:nvPr userDrawn="1"/>
        </p:nvGrpSpPr>
        <p:grpSpPr>
          <a:xfrm rot="16200000">
            <a:off x="11447325" y="-299139"/>
            <a:ext cx="333375" cy="136800"/>
            <a:chOff x="-133350" y="2711175"/>
            <a:chExt cx="333375" cy="136800"/>
          </a:xfrm>
        </p:grpSpPr>
        <p:cxnSp>
          <p:nvCxnSpPr>
            <p:cNvPr id="89" name="Gerader Verbinder 88"/>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90" name="Textfeld 89"/>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91" name="Grafik 3"/>
          <p:cNvGrpSpPr/>
          <p:nvPr userDrawn="1"/>
        </p:nvGrpSpPr>
        <p:grpSpPr>
          <a:xfrm>
            <a:off x="510639" y="293688"/>
            <a:ext cx="2594512" cy="327278"/>
            <a:chOff x="2242184" y="2525076"/>
            <a:chExt cx="7709534" cy="972502"/>
          </a:xfrm>
          <a:solidFill>
            <a:schemeClr val="tx1"/>
          </a:solidFill>
        </p:grpSpPr>
        <p:sp>
          <p:nvSpPr>
            <p:cNvPr id="92" name="Freihandform: Form 91"/>
            <p:cNvSpPr/>
            <p:nvPr/>
          </p:nvSpPr>
          <p:spPr>
            <a:xfrm>
              <a:off x="2269806" y="2545079"/>
              <a:ext cx="232409" cy="369569"/>
            </a:xfrm>
            <a:custGeom>
              <a:avLst/>
              <a:gdLst>
                <a:gd name="connsiteX0" fmla="*/ 232410 w 232409"/>
                <a:gd name="connsiteY0" fmla="*/ 60960 h 369569"/>
                <a:gd name="connsiteX1" fmla="*/ 65723 w 232409"/>
                <a:gd name="connsiteY1" fmla="*/ 60960 h 369569"/>
                <a:gd name="connsiteX2" fmla="*/ 65723 w 232409"/>
                <a:gd name="connsiteY2" fmla="*/ 152400 h 369569"/>
                <a:gd name="connsiteX3" fmla="*/ 189547 w 232409"/>
                <a:gd name="connsiteY3" fmla="*/ 152400 h 369569"/>
                <a:gd name="connsiteX4" fmla="*/ 189547 w 232409"/>
                <a:gd name="connsiteY4" fmla="*/ 212408 h 369569"/>
                <a:gd name="connsiteX5" fmla="*/ 65723 w 232409"/>
                <a:gd name="connsiteY5" fmla="*/ 212408 h 369569"/>
                <a:gd name="connsiteX6" fmla="*/ 65723 w 232409"/>
                <a:gd name="connsiteY6" fmla="*/ 369570 h 369569"/>
                <a:gd name="connsiteX7" fmla="*/ 0 w 232409"/>
                <a:gd name="connsiteY7" fmla="*/ 369570 h 369569"/>
                <a:gd name="connsiteX8" fmla="*/ 0 w 232409"/>
                <a:gd name="connsiteY8" fmla="*/ 0 h 369569"/>
                <a:gd name="connsiteX9" fmla="*/ 231458 w 232409"/>
                <a:gd name="connsiteY9" fmla="*/ 0 h 369569"/>
                <a:gd name="connsiteX10" fmla="*/ 231458 w 232409"/>
                <a:gd name="connsiteY10" fmla="*/ 60960 h 36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2409" h="369569">
                  <a:moveTo>
                    <a:pt x="232410" y="60960"/>
                  </a:moveTo>
                  <a:lnTo>
                    <a:pt x="65723" y="60960"/>
                  </a:lnTo>
                  <a:lnTo>
                    <a:pt x="65723" y="152400"/>
                  </a:lnTo>
                  <a:lnTo>
                    <a:pt x="189547" y="152400"/>
                  </a:lnTo>
                  <a:lnTo>
                    <a:pt x="189547" y="212408"/>
                  </a:lnTo>
                  <a:lnTo>
                    <a:pt x="65723" y="212408"/>
                  </a:lnTo>
                  <a:lnTo>
                    <a:pt x="65723" y="369570"/>
                  </a:lnTo>
                  <a:lnTo>
                    <a:pt x="0" y="369570"/>
                  </a:lnTo>
                  <a:lnTo>
                    <a:pt x="0" y="0"/>
                  </a:lnTo>
                  <a:lnTo>
                    <a:pt x="231458" y="0"/>
                  </a:lnTo>
                  <a:lnTo>
                    <a:pt x="231458" y="60960"/>
                  </a:lnTo>
                  <a:close/>
                </a:path>
              </a:pathLst>
            </a:custGeom>
            <a:grpFill/>
            <a:ln w="9525" cap="flat">
              <a:noFill/>
              <a:prstDash val="solid"/>
              <a:miter/>
            </a:ln>
          </p:spPr>
          <p:txBody>
            <a:bodyPr rtlCol="0" anchor="ctr"/>
            <a:lstStyle/>
            <a:p>
              <a:endParaRPr lang="de-DE"/>
            </a:p>
          </p:txBody>
        </p:sp>
        <p:sp>
          <p:nvSpPr>
            <p:cNvPr id="93" name="Freihandform: Form 92"/>
            <p:cNvSpPr/>
            <p:nvPr/>
          </p:nvSpPr>
          <p:spPr>
            <a:xfrm>
              <a:off x="2538412" y="2641039"/>
              <a:ext cx="160020" cy="272657"/>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2"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7" y="-710"/>
                    <a:pt x="150495" y="1195"/>
                    <a:pt x="160020" y="5005"/>
                  </a:cubicBezTo>
                  <a:close/>
                </a:path>
              </a:pathLst>
            </a:custGeom>
            <a:grpFill/>
            <a:ln w="9525" cap="flat">
              <a:noFill/>
              <a:prstDash val="solid"/>
              <a:miter/>
            </a:ln>
          </p:spPr>
          <p:txBody>
            <a:bodyPr rtlCol="0" anchor="ctr"/>
            <a:lstStyle/>
            <a:p>
              <a:endParaRPr lang="de-DE"/>
            </a:p>
          </p:txBody>
        </p:sp>
        <p:sp>
          <p:nvSpPr>
            <p:cNvPr id="94" name="Freihandform: Form 93"/>
            <p:cNvSpPr/>
            <p:nvPr/>
          </p:nvSpPr>
          <p:spPr>
            <a:xfrm>
              <a:off x="2743199" y="2528887"/>
              <a:ext cx="79057" cy="384810"/>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8" y="0"/>
                    <a:pt x="39052"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95" name="Freihandform: Form 94"/>
            <p:cNvSpPr/>
            <p:nvPr/>
          </p:nvSpPr>
          <p:spPr>
            <a:xfrm>
              <a:off x="2879407" y="2641281"/>
              <a:ext cx="242887" cy="279082"/>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1913 w 242887"/>
                <a:gd name="connsiteY10" fmla="*/ 115253 h 279082"/>
                <a:gd name="connsiteX11" fmla="*/ 182880 w 242887"/>
                <a:gd name="connsiteY11" fmla="*/ 115253 h 279082"/>
                <a:gd name="connsiteX12" fmla="*/ 123825 w 242887"/>
                <a:gd name="connsiteY12" fmla="*/ 50482 h 279082"/>
                <a:gd name="connsiteX13" fmla="*/ 61913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2402" y="279083"/>
                    <a:pt x="132397" y="279083"/>
                  </a:cubicBezTo>
                  <a:close/>
                  <a:moveTo>
                    <a:pt x="61913" y="115253"/>
                  </a:moveTo>
                  <a:lnTo>
                    <a:pt x="182880" y="115253"/>
                  </a:lnTo>
                  <a:cubicBezTo>
                    <a:pt x="180022" y="74295"/>
                    <a:pt x="159067" y="50482"/>
                    <a:pt x="123825" y="50482"/>
                  </a:cubicBezTo>
                  <a:cubicBezTo>
                    <a:pt x="89535" y="50482"/>
                    <a:pt x="67627" y="74295"/>
                    <a:pt x="61913" y="115253"/>
                  </a:cubicBezTo>
                  <a:close/>
                </a:path>
              </a:pathLst>
            </a:custGeom>
            <a:grpFill/>
            <a:ln w="9525" cap="flat">
              <a:noFill/>
              <a:prstDash val="solid"/>
              <a:miter/>
            </a:ln>
          </p:spPr>
          <p:txBody>
            <a:bodyPr rtlCol="0" anchor="ctr"/>
            <a:lstStyle/>
            <a:p>
              <a:endParaRPr lang="de-DE"/>
            </a:p>
          </p:txBody>
        </p:sp>
        <p:sp>
          <p:nvSpPr>
            <p:cNvPr id="96" name="Freihandform: Form 95"/>
            <p:cNvSpPr/>
            <p:nvPr/>
          </p:nvSpPr>
          <p:spPr>
            <a:xfrm>
              <a:off x="3177539" y="2525076"/>
              <a:ext cx="248602" cy="396239"/>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2 w 248602"/>
                <a:gd name="connsiteY5" fmla="*/ 0 h 396239"/>
                <a:gd name="connsiteX6" fmla="*/ 248602 w 248602"/>
                <a:gd name="connsiteY6" fmla="*/ 389573 h 396239"/>
                <a:gd name="connsiteX7" fmla="*/ 187642 w 248602"/>
                <a:gd name="connsiteY7" fmla="*/ 389573 h 396239"/>
                <a:gd name="connsiteX8" fmla="*/ 187642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0960 w 248602"/>
                <a:gd name="connsiteY12" fmla="*/ 255270 h 396239"/>
                <a:gd name="connsiteX13" fmla="*/ 122872 w 248602"/>
                <a:gd name="connsiteY13" fmla="*/ 340995 h 396239"/>
                <a:gd name="connsiteX14" fmla="*/ 186690 w 248602"/>
                <a:gd name="connsiteY14" fmla="*/ 305753 h 396239"/>
                <a:gd name="connsiteX15" fmla="*/ 186690 w 248602"/>
                <a:gd name="connsiteY15" fmla="*/ 207645 h 396239"/>
                <a:gd name="connsiteX16" fmla="*/ 122872 w 248602"/>
                <a:gd name="connsiteY16" fmla="*/ 172402 h 396239"/>
                <a:gd name="connsiteX17" fmla="*/ 60960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2" y="130493"/>
                    <a:pt x="185738" y="152400"/>
                  </a:cubicBezTo>
                  <a:lnTo>
                    <a:pt x="186690" y="152400"/>
                  </a:lnTo>
                  <a:lnTo>
                    <a:pt x="186690" y="15240"/>
                  </a:lnTo>
                  <a:lnTo>
                    <a:pt x="248602" y="0"/>
                  </a:lnTo>
                  <a:lnTo>
                    <a:pt x="248602" y="389573"/>
                  </a:lnTo>
                  <a:lnTo>
                    <a:pt x="187642" y="389573"/>
                  </a:lnTo>
                  <a:lnTo>
                    <a:pt x="187642" y="358140"/>
                  </a:lnTo>
                  <a:lnTo>
                    <a:pt x="186690" y="358140"/>
                  </a:lnTo>
                  <a:cubicBezTo>
                    <a:pt x="167640" y="381953"/>
                    <a:pt x="140017" y="396240"/>
                    <a:pt x="106680" y="396240"/>
                  </a:cubicBezTo>
                  <a:cubicBezTo>
                    <a:pt x="43815" y="395288"/>
                    <a:pt x="0" y="340995"/>
                    <a:pt x="0" y="255270"/>
                  </a:cubicBezTo>
                  <a:close/>
                  <a:moveTo>
                    <a:pt x="60960" y="255270"/>
                  </a:moveTo>
                  <a:cubicBezTo>
                    <a:pt x="60960" y="309563"/>
                    <a:pt x="83820" y="340995"/>
                    <a:pt x="122872" y="340995"/>
                  </a:cubicBezTo>
                  <a:cubicBezTo>
                    <a:pt x="146685" y="340995"/>
                    <a:pt x="166688" y="329565"/>
                    <a:pt x="186690" y="305753"/>
                  </a:cubicBezTo>
                  <a:lnTo>
                    <a:pt x="186690" y="207645"/>
                  </a:lnTo>
                  <a:cubicBezTo>
                    <a:pt x="168592" y="183833"/>
                    <a:pt x="148590" y="172402"/>
                    <a:pt x="122872" y="172402"/>
                  </a:cubicBezTo>
                  <a:cubicBezTo>
                    <a:pt x="82867" y="172402"/>
                    <a:pt x="60960" y="201930"/>
                    <a:pt x="60960" y="255270"/>
                  </a:cubicBezTo>
                  <a:close/>
                </a:path>
              </a:pathLst>
            </a:custGeom>
            <a:grpFill/>
            <a:ln w="9525" cap="flat">
              <a:noFill/>
              <a:prstDash val="solid"/>
              <a:miter/>
            </a:ln>
          </p:spPr>
          <p:txBody>
            <a:bodyPr rtlCol="0" anchor="ctr"/>
            <a:lstStyle/>
            <a:p>
              <a:endParaRPr lang="de-DE"/>
            </a:p>
          </p:txBody>
        </p:sp>
        <p:sp>
          <p:nvSpPr>
            <p:cNvPr id="97" name="Freihandform: Form 96"/>
            <p:cNvSpPr/>
            <p:nvPr/>
          </p:nvSpPr>
          <p:spPr>
            <a:xfrm>
              <a:off x="3509009" y="2641039"/>
              <a:ext cx="160020" cy="272657"/>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grpFill/>
            <a:ln w="9525" cap="flat">
              <a:noFill/>
              <a:prstDash val="solid"/>
              <a:miter/>
            </a:ln>
          </p:spPr>
          <p:txBody>
            <a:bodyPr rtlCol="0" anchor="ctr"/>
            <a:lstStyle/>
            <a:p>
              <a:endParaRPr lang="de-DE"/>
            </a:p>
          </p:txBody>
        </p:sp>
        <p:sp>
          <p:nvSpPr>
            <p:cNvPr id="98" name="Freihandform: Form 97"/>
            <p:cNvSpPr/>
            <p:nvPr/>
          </p:nvSpPr>
          <p:spPr>
            <a:xfrm>
              <a:off x="3712844" y="2528887"/>
              <a:ext cx="79057" cy="384810"/>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1438 w 79057"/>
                <a:gd name="connsiteY5" fmla="*/ 384810 h 384810"/>
                <a:gd name="connsiteX6" fmla="*/ 9525 w 79057"/>
                <a:gd name="connsiteY6" fmla="*/ 384810 h 384810"/>
                <a:gd name="connsiteX7" fmla="*/ 9525 w 79057"/>
                <a:gd name="connsiteY7" fmla="*/ 118110 h 384810"/>
                <a:gd name="connsiteX8" fmla="*/ 71438 w 79057"/>
                <a:gd name="connsiteY8" fmla="*/ 118110 h 384810"/>
                <a:gd name="connsiteX9" fmla="*/ 71438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7" y="0"/>
                    <a:pt x="39052" y="0"/>
                  </a:cubicBezTo>
                  <a:cubicBezTo>
                    <a:pt x="61913" y="0"/>
                    <a:pt x="79058" y="16193"/>
                    <a:pt x="79058" y="38100"/>
                  </a:cubicBezTo>
                  <a:close/>
                  <a:moveTo>
                    <a:pt x="71438" y="384810"/>
                  </a:moveTo>
                  <a:lnTo>
                    <a:pt x="9525" y="384810"/>
                  </a:lnTo>
                  <a:lnTo>
                    <a:pt x="9525" y="118110"/>
                  </a:lnTo>
                  <a:lnTo>
                    <a:pt x="71438" y="118110"/>
                  </a:lnTo>
                  <a:lnTo>
                    <a:pt x="71438" y="384810"/>
                  </a:lnTo>
                  <a:close/>
                </a:path>
              </a:pathLst>
            </a:custGeom>
            <a:grpFill/>
            <a:ln w="9525" cap="flat">
              <a:noFill/>
              <a:prstDash val="solid"/>
              <a:miter/>
            </a:ln>
          </p:spPr>
          <p:txBody>
            <a:bodyPr rtlCol="0" anchor="ctr"/>
            <a:lstStyle/>
            <a:p>
              <a:endParaRPr lang="de-DE"/>
            </a:p>
          </p:txBody>
        </p:sp>
        <p:sp>
          <p:nvSpPr>
            <p:cNvPr id="99" name="Freihandform: Form 98"/>
            <p:cNvSpPr/>
            <p:nvPr/>
          </p:nvSpPr>
          <p:spPr>
            <a:xfrm>
              <a:off x="3850957" y="2640329"/>
              <a:ext cx="224789" cy="280034"/>
            </a:xfrm>
            <a:custGeom>
              <a:avLst/>
              <a:gdLst>
                <a:gd name="connsiteX0" fmla="*/ 222885 w 224789"/>
                <a:gd name="connsiteY0" fmla="*/ 237172 h 280034"/>
                <a:gd name="connsiteX1" fmla="*/ 127635 w 224789"/>
                <a:gd name="connsiteY1" fmla="*/ 280035 h 280034"/>
                <a:gd name="connsiteX2" fmla="*/ 0 w 224789"/>
                <a:gd name="connsiteY2" fmla="*/ 140970 h 280034"/>
                <a:gd name="connsiteX3" fmla="*/ 128588 w 224789"/>
                <a:gd name="connsiteY3" fmla="*/ 0 h 280034"/>
                <a:gd name="connsiteX4" fmla="*/ 224790 w 224789"/>
                <a:gd name="connsiteY4" fmla="*/ 45720 h 280034"/>
                <a:gd name="connsiteX5" fmla="*/ 181927 w 224789"/>
                <a:gd name="connsiteY5" fmla="*/ 86678 h 280034"/>
                <a:gd name="connsiteX6" fmla="*/ 128588 w 224789"/>
                <a:gd name="connsiteY6" fmla="*/ 57150 h 280034"/>
                <a:gd name="connsiteX7" fmla="*/ 62865 w 224789"/>
                <a:gd name="connsiteY7" fmla="*/ 140018 h 280034"/>
                <a:gd name="connsiteX8" fmla="*/ 128588 w 224789"/>
                <a:gd name="connsiteY8" fmla="*/ 222885 h 280034"/>
                <a:gd name="connsiteX9" fmla="*/ 183833 w 224789"/>
                <a:gd name="connsiteY9" fmla="*/ 193358 h 280034"/>
                <a:gd name="connsiteX10" fmla="*/ 222885 w 224789"/>
                <a:gd name="connsiteY10" fmla="*/ 237172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89" h="280034">
                  <a:moveTo>
                    <a:pt x="222885" y="237172"/>
                  </a:moveTo>
                  <a:cubicBezTo>
                    <a:pt x="196215" y="266700"/>
                    <a:pt x="165735" y="280035"/>
                    <a:pt x="127635" y="280035"/>
                  </a:cubicBezTo>
                  <a:cubicBezTo>
                    <a:pt x="51435" y="280035"/>
                    <a:pt x="0" y="224790"/>
                    <a:pt x="0" y="140970"/>
                  </a:cubicBezTo>
                  <a:cubicBezTo>
                    <a:pt x="0" y="57150"/>
                    <a:pt x="51435" y="0"/>
                    <a:pt x="128588" y="0"/>
                  </a:cubicBezTo>
                  <a:cubicBezTo>
                    <a:pt x="168592" y="0"/>
                    <a:pt x="200977" y="15240"/>
                    <a:pt x="224790" y="45720"/>
                  </a:cubicBezTo>
                  <a:lnTo>
                    <a:pt x="181927" y="86678"/>
                  </a:lnTo>
                  <a:cubicBezTo>
                    <a:pt x="166688" y="66675"/>
                    <a:pt x="149542" y="57150"/>
                    <a:pt x="128588" y="57150"/>
                  </a:cubicBezTo>
                  <a:cubicBezTo>
                    <a:pt x="89535" y="57150"/>
                    <a:pt x="62865" y="89535"/>
                    <a:pt x="62865" y="140018"/>
                  </a:cubicBezTo>
                  <a:cubicBezTo>
                    <a:pt x="62865" y="189547"/>
                    <a:pt x="89535" y="222885"/>
                    <a:pt x="128588" y="222885"/>
                  </a:cubicBezTo>
                  <a:cubicBezTo>
                    <a:pt x="149542" y="222885"/>
                    <a:pt x="166688" y="213360"/>
                    <a:pt x="183833" y="193358"/>
                  </a:cubicBezTo>
                  <a:lnTo>
                    <a:pt x="222885" y="237172"/>
                  </a:lnTo>
                  <a:close/>
                </a:path>
              </a:pathLst>
            </a:custGeom>
            <a:grpFill/>
            <a:ln w="9525" cap="flat">
              <a:noFill/>
              <a:prstDash val="solid"/>
              <a:miter/>
            </a:ln>
          </p:spPr>
          <p:txBody>
            <a:bodyPr rtlCol="0" anchor="ctr"/>
            <a:lstStyle/>
            <a:p>
              <a:endParaRPr lang="de-DE"/>
            </a:p>
          </p:txBody>
        </p:sp>
        <p:sp>
          <p:nvSpPr>
            <p:cNvPr id="100" name="Freihandform: Form 99"/>
            <p:cNvSpPr/>
            <p:nvPr/>
          </p:nvSpPr>
          <p:spPr>
            <a:xfrm>
              <a:off x="4129087" y="2525076"/>
              <a:ext cx="229552" cy="389572"/>
            </a:xfrm>
            <a:custGeom>
              <a:avLst/>
              <a:gdLst>
                <a:gd name="connsiteX0" fmla="*/ 229553 w 229552"/>
                <a:gd name="connsiteY0" fmla="*/ 388620 h 389572"/>
                <a:gd name="connsiteX1" fmla="*/ 167640 w 229552"/>
                <a:gd name="connsiteY1" fmla="*/ 388620 h 389572"/>
                <a:gd name="connsiteX2" fmla="*/ 167640 w 229552"/>
                <a:gd name="connsiteY2" fmla="*/ 236220 h 389572"/>
                <a:gd name="connsiteX3" fmla="*/ 118110 w 229552"/>
                <a:gd name="connsiteY3" fmla="*/ 171450 h 389572"/>
                <a:gd name="connsiteX4" fmla="*/ 62865 w 229552"/>
                <a:gd name="connsiteY4" fmla="*/ 236220 h 389572"/>
                <a:gd name="connsiteX5" fmla="*/ 62865 w 229552"/>
                <a:gd name="connsiteY5" fmla="*/ 389573 h 389572"/>
                <a:gd name="connsiteX6" fmla="*/ 0 w 229552"/>
                <a:gd name="connsiteY6" fmla="*/ 389573 h 389572"/>
                <a:gd name="connsiteX7" fmla="*/ 0 w 229552"/>
                <a:gd name="connsiteY7" fmla="*/ 15240 h 389572"/>
                <a:gd name="connsiteX8" fmla="*/ 61913 w 229552"/>
                <a:gd name="connsiteY8" fmla="*/ 0 h 389572"/>
                <a:gd name="connsiteX9" fmla="*/ 61913 w 229552"/>
                <a:gd name="connsiteY9" fmla="*/ 155258 h 389572"/>
                <a:gd name="connsiteX10" fmla="*/ 62865 w 229552"/>
                <a:gd name="connsiteY10" fmla="*/ 155258 h 389572"/>
                <a:gd name="connsiteX11" fmla="*/ 140970 w 229552"/>
                <a:gd name="connsiteY11" fmla="*/ 116205 h 389572"/>
                <a:gd name="connsiteX12" fmla="*/ 228600 w 229552"/>
                <a:gd name="connsiteY12" fmla="*/ 223838 h 389572"/>
                <a:gd name="connsiteX13" fmla="*/ 228600 w 229552"/>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389572">
                  <a:moveTo>
                    <a:pt x="229553" y="388620"/>
                  </a:moveTo>
                  <a:lnTo>
                    <a:pt x="167640" y="388620"/>
                  </a:lnTo>
                  <a:lnTo>
                    <a:pt x="167640" y="236220"/>
                  </a:lnTo>
                  <a:cubicBezTo>
                    <a:pt x="167640" y="197168"/>
                    <a:pt x="155257" y="171450"/>
                    <a:pt x="118110" y="171450"/>
                  </a:cubicBezTo>
                  <a:cubicBezTo>
                    <a:pt x="75247" y="171450"/>
                    <a:pt x="62865" y="205740"/>
                    <a:pt x="62865" y="236220"/>
                  </a:cubicBezTo>
                  <a:lnTo>
                    <a:pt x="62865" y="389573"/>
                  </a:lnTo>
                  <a:lnTo>
                    <a:pt x="0" y="389573"/>
                  </a:lnTo>
                  <a:lnTo>
                    <a:pt x="0" y="15240"/>
                  </a:lnTo>
                  <a:lnTo>
                    <a:pt x="61913" y="0"/>
                  </a:lnTo>
                  <a:lnTo>
                    <a:pt x="61913" y="155258"/>
                  </a:lnTo>
                  <a:lnTo>
                    <a:pt x="62865" y="155258"/>
                  </a:lnTo>
                  <a:cubicBezTo>
                    <a:pt x="78105" y="131445"/>
                    <a:pt x="105728" y="116205"/>
                    <a:pt x="140970" y="116205"/>
                  </a:cubicBezTo>
                  <a:cubicBezTo>
                    <a:pt x="202882" y="116205"/>
                    <a:pt x="228600" y="161925"/>
                    <a:pt x="228600" y="223838"/>
                  </a:cubicBezTo>
                  <a:lnTo>
                    <a:pt x="228600" y="388620"/>
                  </a:lnTo>
                  <a:close/>
                </a:path>
              </a:pathLst>
            </a:custGeom>
            <a:grpFill/>
            <a:ln w="9525" cap="flat">
              <a:noFill/>
              <a:prstDash val="solid"/>
              <a:miter/>
            </a:ln>
          </p:spPr>
          <p:txBody>
            <a:bodyPr rtlCol="0" anchor="ctr"/>
            <a:lstStyle/>
            <a:p>
              <a:endParaRPr lang="de-DE"/>
            </a:p>
          </p:txBody>
        </p:sp>
        <p:sp>
          <p:nvSpPr>
            <p:cNvPr id="101" name="Freihandform: Form 100"/>
            <p:cNvSpPr/>
            <p:nvPr/>
          </p:nvSpPr>
          <p:spPr>
            <a:xfrm>
              <a:off x="4430077" y="2721291"/>
              <a:ext cx="130492" cy="59055"/>
            </a:xfrm>
            <a:custGeom>
              <a:avLst/>
              <a:gdLst>
                <a:gd name="connsiteX0" fmla="*/ 130492 w 130492"/>
                <a:gd name="connsiteY0" fmla="*/ 59055 h 59055"/>
                <a:gd name="connsiteX1" fmla="*/ 0 w 130492"/>
                <a:gd name="connsiteY1" fmla="*/ 59055 h 59055"/>
                <a:gd name="connsiteX2" fmla="*/ 0 w 130492"/>
                <a:gd name="connsiteY2" fmla="*/ 0 h 59055"/>
                <a:gd name="connsiteX3" fmla="*/ 130492 w 130492"/>
                <a:gd name="connsiteY3" fmla="*/ 0 h 59055"/>
                <a:gd name="connsiteX4" fmla="*/ 130492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2" y="59055"/>
                  </a:moveTo>
                  <a:lnTo>
                    <a:pt x="0" y="59055"/>
                  </a:lnTo>
                  <a:lnTo>
                    <a:pt x="0" y="0"/>
                  </a:lnTo>
                  <a:lnTo>
                    <a:pt x="130492" y="0"/>
                  </a:lnTo>
                  <a:lnTo>
                    <a:pt x="130492" y="59055"/>
                  </a:lnTo>
                  <a:close/>
                </a:path>
              </a:pathLst>
            </a:custGeom>
            <a:grpFill/>
            <a:ln w="9525" cap="flat">
              <a:noFill/>
              <a:prstDash val="solid"/>
              <a:miter/>
            </a:ln>
          </p:spPr>
          <p:txBody>
            <a:bodyPr rtlCol="0" anchor="ctr"/>
            <a:lstStyle/>
            <a:p>
              <a:endParaRPr lang="de-DE"/>
            </a:p>
          </p:txBody>
        </p:sp>
        <p:sp>
          <p:nvSpPr>
            <p:cNvPr id="102" name="Freihandform: Form 101"/>
            <p:cNvSpPr/>
            <p:nvPr/>
          </p:nvSpPr>
          <p:spPr>
            <a:xfrm>
              <a:off x="4593906" y="2545079"/>
              <a:ext cx="342900" cy="368617"/>
            </a:xfrm>
            <a:custGeom>
              <a:avLst/>
              <a:gdLst>
                <a:gd name="connsiteX0" fmla="*/ 136208 w 342900"/>
                <a:gd name="connsiteY0" fmla="*/ 0 h 368617"/>
                <a:gd name="connsiteX1" fmla="*/ 205740 w 342900"/>
                <a:gd name="connsiteY1" fmla="*/ 0 h 368617"/>
                <a:gd name="connsiteX2" fmla="*/ 342900 w 342900"/>
                <a:gd name="connsiteY2" fmla="*/ 368618 h 368617"/>
                <a:gd name="connsiteX3" fmla="*/ 271463 w 342900"/>
                <a:gd name="connsiteY3" fmla="*/ 368618 h 368617"/>
                <a:gd name="connsiteX4" fmla="*/ 244793 w 342900"/>
                <a:gd name="connsiteY4" fmla="*/ 290512 h 368617"/>
                <a:gd name="connsiteX5" fmla="*/ 96203 w 342900"/>
                <a:gd name="connsiteY5" fmla="*/ 290512 h 368617"/>
                <a:gd name="connsiteX6" fmla="*/ 69533 w 342900"/>
                <a:gd name="connsiteY6" fmla="*/ 368618 h 368617"/>
                <a:gd name="connsiteX7" fmla="*/ 0 w 342900"/>
                <a:gd name="connsiteY7" fmla="*/ 368618 h 368617"/>
                <a:gd name="connsiteX8" fmla="*/ 136208 w 342900"/>
                <a:gd name="connsiteY8" fmla="*/ 0 h 368617"/>
                <a:gd name="connsiteX9" fmla="*/ 116205 w 342900"/>
                <a:gd name="connsiteY9" fmla="*/ 231458 h 368617"/>
                <a:gd name="connsiteX10" fmla="*/ 223838 w 342900"/>
                <a:gd name="connsiteY10" fmla="*/ 231458 h 368617"/>
                <a:gd name="connsiteX11" fmla="*/ 170498 w 342900"/>
                <a:gd name="connsiteY11" fmla="*/ 75247 h 368617"/>
                <a:gd name="connsiteX12" fmla="*/ 169545 w 342900"/>
                <a:gd name="connsiteY12" fmla="*/ 75247 h 368617"/>
                <a:gd name="connsiteX13" fmla="*/ 116205 w 342900"/>
                <a:gd name="connsiteY13" fmla="*/ 231458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2900" h="368617">
                  <a:moveTo>
                    <a:pt x="136208" y="0"/>
                  </a:moveTo>
                  <a:lnTo>
                    <a:pt x="205740" y="0"/>
                  </a:lnTo>
                  <a:lnTo>
                    <a:pt x="342900" y="368618"/>
                  </a:lnTo>
                  <a:lnTo>
                    <a:pt x="271463" y="368618"/>
                  </a:lnTo>
                  <a:lnTo>
                    <a:pt x="244793" y="290512"/>
                  </a:lnTo>
                  <a:lnTo>
                    <a:pt x="96203" y="290512"/>
                  </a:lnTo>
                  <a:lnTo>
                    <a:pt x="69533" y="368618"/>
                  </a:lnTo>
                  <a:lnTo>
                    <a:pt x="0" y="368618"/>
                  </a:lnTo>
                  <a:lnTo>
                    <a:pt x="136208" y="0"/>
                  </a:lnTo>
                  <a:close/>
                  <a:moveTo>
                    <a:pt x="116205" y="231458"/>
                  </a:moveTo>
                  <a:lnTo>
                    <a:pt x="223838" y="231458"/>
                  </a:lnTo>
                  <a:lnTo>
                    <a:pt x="170498" y="75247"/>
                  </a:lnTo>
                  <a:lnTo>
                    <a:pt x="169545" y="75247"/>
                  </a:lnTo>
                  <a:lnTo>
                    <a:pt x="116205" y="231458"/>
                  </a:lnTo>
                  <a:close/>
                </a:path>
              </a:pathLst>
            </a:custGeom>
            <a:grpFill/>
            <a:ln w="9525" cap="flat">
              <a:noFill/>
              <a:prstDash val="solid"/>
              <a:miter/>
            </a:ln>
          </p:spPr>
          <p:txBody>
            <a:bodyPr rtlCol="0" anchor="ctr"/>
            <a:lstStyle/>
            <a:p>
              <a:endParaRPr lang="de-DE"/>
            </a:p>
          </p:txBody>
        </p:sp>
        <p:sp>
          <p:nvSpPr>
            <p:cNvPr id="103" name="Freihandform: Form 102"/>
            <p:cNvSpPr/>
            <p:nvPr/>
          </p:nvSpPr>
          <p:spPr>
            <a:xfrm>
              <a:off x="4992052" y="2525076"/>
              <a:ext cx="61912" cy="388620"/>
            </a:xfrm>
            <a:custGeom>
              <a:avLst/>
              <a:gdLst>
                <a:gd name="connsiteX0" fmla="*/ 61913 w 61912"/>
                <a:gd name="connsiteY0" fmla="*/ 388620 h 388620"/>
                <a:gd name="connsiteX1" fmla="*/ 0 w 61912"/>
                <a:gd name="connsiteY1" fmla="*/ 388620 h 388620"/>
                <a:gd name="connsiteX2" fmla="*/ 0 w 61912"/>
                <a:gd name="connsiteY2" fmla="*/ 14288 h 388620"/>
                <a:gd name="connsiteX3" fmla="*/ 61913 w 61912"/>
                <a:gd name="connsiteY3" fmla="*/ 0 h 388620"/>
                <a:gd name="connsiteX4" fmla="*/ 61913 w 61912"/>
                <a:gd name="connsiteY4" fmla="*/ 388620 h 388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8620">
                  <a:moveTo>
                    <a:pt x="61913" y="388620"/>
                  </a:moveTo>
                  <a:lnTo>
                    <a:pt x="0" y="388620"/>
                  </a:lnTo>
                  <a:lnTo>
                    <a:pt x="0" y="14288"/>
                  </a:lnTo>
                  <a:lnTo>
                    <a:pt x="61913" y="0"/>
                  </a:lnTo>
                  <a:lnTo>
                    <a:pt x="61913" y="388620"/>
                  </a:lnTo>
                  <a:close/>
                </a:path>
              </a:pathLst>
            </a:custGeom>
            <a:grpFill/>
            <a:ln w="9525" cap="flat">
              <a:noFill/>
              <a:prstDash val="solid"/>
              <a:miter/>
            </a:ln>
          </p:spPr>
          <p:txBody>
            <a:bodyPr rtlCol="0" anchor="ctr"/>
            <a:lstStyle/>
            <a:p>
              <a:endParaRPr lang="de-DE"/>
            </a:p>
          </p:txBody>
        </p:sp>
        <p:sp>
          <p:nvSpPr>
            <p:cNvPr id="104" name="Freihandform: Form 103"/>
            <p:cNvSpPr/>
            <p:nvPr/>
          </p:nvSpPr>
          <p:spPr>
            <a:xfrm>
              <a:off x="5120639" y="2641281"/>
              <a:ext cx="242887" cy="279082"/>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8"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3355" y="279083"/>
                    <a:pt x="132397" y="279083"/>
                  </a:cubicBezTo>
                  <a:close/>
                  <a:moveTo>
                    <a:pt x="62865" y="115253"/>
                  </a:moveTo>
                  <a:lnTo>
                    <a:pt x="183832" y="115253"/>
                  </a:lnTo>
                  <a:cubicBezTo>
                    <a:pt x="180975" y="74295"/>
                    <a:pt x="160020" y="50482"/>
                    <a:pt x="124778" y="50482"/>
                  </a:cubicBezTo>
                  <a:cubicBezTo>
                    <a:pt x="90488" y="50482"/>
                    <a:pt x="68580" y="74295"/>
                    <a:pt x="62865" y="115253"/>
                  </a:cubicBezTo>
                  <a:close/>
                </a:path>
              </a:pathLst>
            </a:custGeom>
            <a:grpFill/>
            <a:ln w="9525" cap="flat">
              <a:noFill/>
              <a:prstDash val="solid"/>
              <a:miter/>
            </a:ln>
          </p:spPr>
          <p:txBody>
            <a:bodyPr rtlCol="0" anchor="ctr"/>
            <a:lstStyle/>
            <a:p>
              <a:endParaRPr lang="de-DE"/>
            </a:p>
          </p:txBody>
        </p:sp>
        <p:sp>
          <p:nvSpPr>
            <p:cNvPr id="105" name="Freihandform: Form 104"/>
            <p:cNvSpPr/>
            <p:nvPr/>
          </p:nvSpPr>
          <p:spPr>
            <a:xfrm>
              <a:off x="5397817" y="2646997"/>
              <a:ext cx="255269" cy="266700"/>
            </a:xfrm>
            <a:custGeom>
              <a:avLst/>
              <a:gdLst>
                <a:gd name="connsiteX0" fmla="*/ 255270 w 255269"/>
                <a:gd name="connsiteY0" fmla="*/ 266700 h 266700"/>
                <a:gd name="connsiteX1" fmla="*/ 183832 w 255269"/>
                <a:gd name="connsiteY1" fmla="*/ 266700 h 266700"/>
                <a:gd name="connsiteX2" fmla="*/ 126682 w 255269"/>
                <a:gd name="connsiteY2" fmla="*/ 174307 h 266700"/>
                <a:gd name="connsiteX3" fmla="*/ 125730 w 255269"/>
                <a:gd name="connsiteY3" fmla="*/ 174307 h 266700"/>
                <a:gd name="connsiteX4" fmla="*/ 70485 w 255269"/>
                <a:gd name="connsiteY4" fmla="*/ 266700 h 266700"/>
                <a:gd name="connsiteX5" fmla="*/ 0 w 255269"/>
                <a:gd name="connsiteY5" fmla="*/ 266700 h 266700"/>
                <a:gd name="connsiteX6" fmla="*/ 91440 w 255269"/>
                <a:gd name="connsiteY6" fmla="*/ 128588 h 266700"/>
                <a:gd name="connsiteX7" fmla="*/ 6667 w 255269"/>
                <a:gd name="connsiteY7" fmla="*/ 0 h 266700"/>
                <a:gd name="connsiteX8" fmla="*/ 77152 w 255269"/>
                <a:gd name="connsiteY8" fmla="*/ 0 h 266700"/>
                <a:gd name="connsiteX9" fmla="*/ 127635 w 255269"/>
                <a:gd name="connsiteY9" fmla="*/ 81915 h 266700"/>
                <a:gd name="connsiteX10" fmla="*/ 128588 w 255269"/>
                <a:gd name="connsiteY10" fmla="*/ 81915 h 266700"/>
                <a:gd name="connsiteX11" fmla="*/ 178117 w 255269"/>
                <a:gd name="connsiteY11" fmla="*/ 0 h 266700"/>
                <a:gd name="connsiteX12" fmla="*/ 247650 w 255269"/>
                <a:gd name="connsiteY12" fmla="*/ 0 h 266700"/>
                <a:gd name="connsiteX13" fmla="*/ 163830 w 255269"/>
                <a:gd name="connsiteY13" fmla="*/ 127635 h 266700"/>
                <a:gd name="connsiteX14" fmla="*/ 255270 w 255269"/>
                <a:gd name="connsiteY14" fmla="*/ 26670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5269" h="266700">
                  <a:moveTo>
                    <a:pt x="255270" y="266700"/>
                  </a:moveTo>
                  <a:lnTo>
                    <a:pt x="183832" y="266700"/>
                  </a:lnTo>
                  <a:lnTo>
                    <a:pt x="126682" y="174307"/>
                  </a:lnTo>
                  <a:lnTo>
                    <a:pt x="125730" y="174307"/>
                  </a:lnTo>
                  <a:lnTo>
                    <a:pt x="70485" y="266700"/>
                  </a:lnTo>
                  <a:lnTo>
                    <a:pt x="0" y="266700"/>
                  </a:lnTo>
                  <a:lnTo>
                    <a:pt x="91440" y="128588"/>
                  </a:lnTo>
                  <a:lnTo>
                    <a:pt x="6667" y="0"/>
                  </a:lnTo>
                  <a:lnTo>
                    <a:pt x="77152" y="0"/>
                  </a:lnTo>
                  <a:lnTo>
                    <a:pt x="127635" y="81915"/>
                  </a:lnTo>
                  <a:lnTo>
                    <a:pt x="128588" y="81915"/>
                  </a:lnTo>
                  <a:lnTo>
                    <a:pt x="178117" y="0"/>
                  </a:lnTo>
                  <a:lnTo>
                    <a:pt x="247650" y="0"/>
                  </a:lnTo>
                  <a:lnTo>
                    <a:pt x="163830" y="127635"/>
                  </a:lnTo>
                  <a:lnTo>
                    <a:pt x="255270" y="266700"/>
                  </a:lnTo>
                  <a:close/>
                </a:path>
              </a:pathLst>
            </a:custGeom>
            <a:grpFill/>
            <a:ln w="9525" cap="flat">
              <a:noFill/>
              <a:prstDash val="solid"/>
              <a:miter/>
            </a:ln>
          </p:spPr>
          <p:txBody>
            <a:bodyPr rtlCol="0" anchor="ctr"/>
            <a:lstStyle/>
            <a:p>
              <a:endParaRPr lang="de-DE"/>
            </a:p>
          </p:txBody>
        </p:sp>
        <p:sp>
          <p:nvSpPr>
            <p:cNvPr id="106" name="Freihandform: Form 105"/>
            <p:cNvSpPr/>
            <p:nvPr/>
          </p:nvSpPr>
          <p:spPr>
            <a:xfrm>
              <a:off x="5686407" y="2641281"/>
              <a:ext cx="225759" cy="279082"/>
            </a:xfrm>
            <a:custGeom>
              <a:avLst/>
              <a:gdLst>
                <a:gd name="connsiteX0" fmla="*/ 114317 w 225759"/>
                <a:gd name="connsiteY0" fmla="*/ 107632 h 279082"/>
                <a:gd name="connsiteX1" fmla="*/ 164799 w 225759"/>
                <a:gd name="connsiteY1" fmla="*/ 113347 h 279082"/>
                <a:gd name="connsiteX2" fmla="*/ 164799 w 225759"/>
                <a:gd name="connsiteY2" fmla="*/ 103822 h 279082"/>
                <a:gd name="connsiteX3" fmla="*/ 105744 w 225759"/>
                <a:gd name="connsiteY3" fmla="*/ 52388 h 279082"/>
                <a:gd name="connsiteX4" fmla="*/ 38117 w 225759"/>
                <a:gd name="connsiteY4" fmla="*/ 67628 h 279082"/>
                <a:gd name="connsiteX5" fmla="*/ 24782 w 225759"/>
                <a:gd name="connsiteY5" fmla="*/ 15240 h 279082"/>
                <a:gd name="connsiteX6" fmla="*/ 112412 w 225759"/>
                <a:gd name="connsiteY6" fmla="*/ 0 h 279082"/>
                <a:gd name="connsiteX7" fmla="*/ 225759 w 225759"/>
                <a:gd name="connsiteY7" fmla="*/ 102870 h 279082"/>
                <a:gd name="connsiteX8" fmla="*/ 225759 w 225759"/>
                <a:gd name="connsiteY8" fmla="*/ 273368 h 279082"/>
                <a:gd name="connsiteX9" fmla="*/ 166704 w 225759"/>
                <a:gd name="connsiteY9" fmla="*/ 273368 h 279082"/>
                <a:gd name="connsiteX10" fmla="*/ 166704 w 225759"/>
                <a:gd name="connsiteY10" fmla="*/ 244793 h 279082"/>
                <a:gd name="connsiteX11" fmla="*/ 165752 w 225759"/>
                <a:gd name="connsiteY11" fmla="*/ 244793 h 279082"/>
                <a:gd name="connsiteX12" fmla="*/ 87647 w 225759"/>
                <a:gd name="connsiteY12" fmla="*/ 279083 h 279082"/>
                <a:gd name="connsiteX13" fmla="*/ 17 w 225759"/>
                <a:gd name="connsiteY13" fmla="*/ 194310 h 279082"/>
                <a:gd name="connsiteX14" fmla="*/ 114317 w 225759"/>
                <a:gd name="connsiteY14" fmla="*/ 107632 h 279082"/>
                <a:gd name="connsiteX15" fmla="*/ 103839 w 225759"/>
                <a:gd name="connsiteY15" fmla="*/ 232410 h 279082"/>
                <a:gd name="connsiteX16" fmla="*/ 164799 w 225759"/>
                <a:gd name="connsiteY16" fmla="*/ 200025 h 279082"/>
                <a:gd name="connsiteX17" fmla="*/ 164799 w 225759"/>
                <a:gd name="connsiteY17" fmla="*/ 154305 h 279082"/>
                <a:gd name="connsiteX18" fmla="*/ 120984 w 225759"/>
                <a:gd name="connsiteY18" fmla="*/ 149543 h 279082"/>
                <a:gd name="connsiteX19" fmla="*/ 59072 w 225759"/>
                <a:gd name="connsiteY19" fmla="*/ 193358 h 279082"/>
                <a:gd name="connsiteX20" fmla="*/ 103839 w 225759"/>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59" h="279082">
                  <a:moveTo>
                    <a:pt x="114317" y="107632"/>
                  </a:moveTo>
                  <a:cubicBezTo>
                    <a:pt x="131462" y="107632"/>
                    <a:pt x="147654" y="108585"/>
                    <a:pt x="164799" y="113347"/>
                  </a:cubicBezTo>
                  <a:lnTo>
                    <a:pt x="164799" y="103822"/>
                  </a:lnTo>
                  <a:cubicBezTo>
                    <a:pt x="164799" y="69532"/>
                    <a:pt x="144797" y="52388"/>
                    <a:pt x="105744" y="52388"/>
                  </a:cubicBezTo>
                  <a:cubicBezTo>
                    <a:pt x="83837" y="52388"/>
                    <a:pt x="60024" y="57150"/>
                    <a:pt x="38117" y="67628"/>
                  </a:cubicBezTo>
                  <a:lnTo>
                    <a:pt x="24782" y="15240"/>
                  </a:lnTo>
                  <a:cubicBezTo>
                    <a:pt x="49547" y="5715"/>
                    <a:pt x="81932" y="0"/>
                    <a:pt x="112412" y="0"/>
                  </a:cubicBezTo>
                  <a:cubicBezTo>
                    <a:pt x="187659" y="0"/>
                    <a:pt x="225759" y="35243"/>
                    <a:pt x="225759" y="102870"/>
                  </a:cubicBezTo>
                  <a:lnTo>
                    <a:pt x="225759" y="273368"/>
                  </a:lnTo>
                  <a:lnTo>
                    <a:pt x="166704" y="273368"/>
                  </a:lnTo>
                  <a:lnTo>
                    <a:pt x="166704" y="244793"/>
                  </a:lnTo>
                  <a:lnTo>
                    <a:pt x="165752" y="244793"/>
                  </a:lnTo>
                  <a:cubicBezTo>
                    <a:pt x="142892" y="268605"/>
                    <a:pt x="119079" y="279083"/>
                    <a:pt x="87647" y="279083"/>
                  </a:cubicBezTo>
                  <a:cubicBezTo>
                    <a:pt x="34307" y="279083"/>
                    <a:pt x="17" y="245745"/>
                    <a:pt x="17" y="194310"/>
                  </a:cubicBezTo>
                  <a:cubicBezTo>
                    <a:pt x="-936" y="138113"/>
                    <a:pt x="39069" y="107632"/>
                    <a:pt x="114317" y="107632"/>
                  </a:cubicBezTo>
                  <a:close/>
                  <a:moveTo>
                    <a:pt x="103839" y="232410"/>
                  </a:moveTo>
                  <a:cubicBezTo>
                    <a:pt x="126699" y="232410"/>
                    <a:pt x="147654" y="220980"/>
                    <a:pt x="164799" y="200025"/>
                  </a:cubicBezTo>
                  <a:lnTo>
                    <a:pt x="164799" y="154305"/>
                  </a:lnTo>
                  <a:cubicBezTo>
                    <a:pt x="150512" y="150495"/>
                    <a:pt x="135272" y="149543"/>
                    <a:pt x="120984" y="149543"/>
                  </a:cubicBezTo>
                  <a:cubicBezTo>
                    <a:pt x="81932" y="149543"/>
                    <a:pt x="59072" y="164783"/>
                    <a:pt x="59072" y="193358"/>
                  </a:cubicBezTo>
                  <a:cubicBezTo>
                    <a:pt x="59072" y="217170"/>
                    <a:pt x="76217" y="232410"/>
                    <a:pt x="103839" y="232410"/>
                  </a:cubicBezTo>
                  <a:close/>
                </a:path>
              </a:pathLst>
            </a:custGeom>
            <a:grpFill/>
            <a:ln w="9525" cap="flat">
              <a:noFill/>
              <a:prstDash val="solid"/>
              <a:miter/>
            </a:ln>
          </p:spPr>
          <p:txBody>
            <a:bodyPr rtlCol="0" anchor="ctr"/>
            <a:lstStyle/>
            <a:p>
              <a:endParaRPr lang="de-DE"/>
            </a:p>
          </p:txBody>
        </p:sp>
        <p:sp>
          <p:nvSpPr>
            <p:cNvPr id="107" name="Freihandform: Form 106"/>
            <p:cNvSpPr/>
            <p:nvPr/>
          </p:nvSpPr>
          <p:spPr>
            <a:xfrm>
              <a:off x="5991224" y="2641281"/>
              <a:ext cx="229552" cy="273367"/>
            </a:xfrm>
            <a:custGeom>
              <a:avLst/>
              <a:gdLst>
                <a:gd name="connsiteX0" fmla="*/ 229553 w 229552"/>
                <a:gd name="connsiteY0" fmla="*/ 272415 h 273367"/>
                <a:gd name="connsiteX1" fmla="*/ 166688 w 229552"/>
                <a:gd name="connsiteY1" fmla="*/ 272415 h 273367"/>
                <a:gd name="connsiteX2" fmla="*/ 166688 w 229552"/>
                <a:gd name="connsiteY2" fmla="*/ 120015 h 273367"/>
                <a:gd name="connsiteX3" fmla="*/ 117157 w 229552"/>
                <a:gd name="connsiteY3" fmla="*/ 55245 h 273367"/>
                <a:gd name="connsiteX4" fmla="*/ 61913 w 229552"/>
                <a:gd name="connsiteY4" fmla="*/ 120015 h 273367"/>
                <a:gd name="connsiteX5" fmla="*/ 61913 w 229552"/>
                <a:gd name="connsiteY5" fmla="*/ 273368 h 273367"/>
                <a:gd name="connsiteX6" fmla="*/ 0 w 229552"/>
                <a:gd name="connsiteY6" fmla="*/ 273368 h 273367"/>
                <a:gd name="connsiteX7" fmla="*/ 0 w 229552"/>
                <a:gd name="connsiteY7" fmla="*/ 6668 h 273367"/>
                <a:gd name="connsiteX8" fmla="*/ 61913 w 229552"/>
                <a:gd name="connsiteY8" fmla="*/ 6668 h 273367"/>
                <a:gd name="connsiteX9" fmla="*/ 61913 w 229552"/>
                <a:gd name="connsiteY9" fmla="*/ 39053 h 273367"/>
                <a:gd name="connsiteX10" fmla="*/ 62865 w 229552"/>
                <a:gd name="connsiteY10" fmla="*/ 39053 h 273367"/>
                <a:gd name="connsiteX11" fmla="*/ 140970 w 229552"/>
                <a:gd name="connsiteY11" fmla="*/ 0 h 273367"/>
                <a:gd name="connsiteX12" fmla="*/ 228600 w 229552"/>
                <a:gd name="connsiteY12" fmla="*/ 107632 h 273367"/>
                <a:gd name="connsiteX13" fmla="*/ 228600 w 229552"/>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273367">
                  <a:moveTo>
                    <a:pt x="229553" y="272415"/>
                  </a:moveTo>
                  <a:lnTo>
                    <a:pt x="166688" y="272415"/>
                  </a:lnTo>
                  <a:lnTo>
                    <a:pt x="166688" y="120015"/>
                  </a:lnTo>
                  <a:cubicBezTo>
                    <a:pt x="166688" y="80963"/>
                    <a:pt x="155257" y="55245"/>
                    <a:pt x="117157"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7" y="15240"/>
                    <a:pt x="106680" y="0"/>
                    <a:pt x="140970" y="0"/>
                  </a:cubicBezTo>
                  <a:cubicBezTo>
                    <a:pt x="201930" y="0"/>
                    <a:pt x="228600" y="44768"/>
                    <a:pt x="228600" y="107632"/>
                  </a:cubicBezTo>
                  <a:lnTo>
                    <a:pt x="228600" y="272415"/>
                  </a:lnTo>
                  <a:close/>
                </a:path>
              </a:pathLst>
            </a:custGeom>
            <a:grpFill/>
            <a:ln w="9525" cap="flat">
              <a:noFill/>
              <a:prstDash val="solid"/>
              <a:miter/>
            </a:ln>
          </p:spPr>
          <p:txBody>
            <a:bodyPr rtlCol="0" anchor="ctr"/>
            <a:lstStyle/>
            <a:p>
              <a:endParaRPr lang="de-DE"/>
            </a:p>
          </p:txBody>
        </p:sp>
        <p:sp>
          <p:nvSpPr>
            <p:cNvPr id="108" name="Freihandform: Form 107"/>
            <p:cNvSpPr/>
            <p:nvPr/>
          </p:nvSpPr>
          <p:spPr>
            <a:xfrm>
              <a:off x="6286499" y="2525076"/>
              <a:ext cx="248602" cy="396239"/>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3 w 248602"/>
                <a:gd name="connsiteY5" fmla="*/ 0 h 396239"/>
                <a:gd name="connsiteX6" fmla="*/ 248603 w 248602"/>
                <a:gd name="connsiteY6" fmla="*/ 389573 h 396239"/>
                <a:gd name="connsiteX7" fmla="*/ 187643 w 248602"/>
                <a:gd name="connsiteY7" fmla="*/ 389573 h 396239"/>
                <a:gd name="connsiteX8" fmla="*/ 187643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1913 w 248602"/>
                <a:gd name="connsiteY12" fmla="*/ 255270 h 396239"/>
                <a:gd name="connsiteX13" fmla="*/ 123825 w 248602"/>
                <a:gd name="connsiteY13" fmla="*/ 340995 h 396239"/>
                <a:gd name="connsiteX14" fmla="*/ 187643 w 248602"/>
                <a:gd name="connsiteY14" fmla="*/ 305753 h 396239"/>
                <a:gd name="connsiteX15" fmla="*/ 187643 w 248602"/>
                <a:gd name="connsiteY15" fmla="*/ 207645 h 396239"/>
                <a:gd name="connsiteX16" fmla="*/ 123825 w 248602"/>
                <a:gd name="connsiteY16" fmla="*/ 172402 h 396239"/>
                <a:gd name="connsiteX17" fmla="*/ 61913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3" y="130493"/>
                    <a:pt x="185738" y="152400"/>
                  </a:cubicBezTo>
                  <a:lnTo>
                    <a:pt x="186690" y="152400"/>
                  </a:lnTo>
                  <a:lnTo>
                    <a:pt x="186690" y="15240"/>
                  </a:lnTo>
                  <a:lnTo>
                    <a:pt x="248603" y="0"/>
                  </a:lnTo>
                  <a:lnTo>
                    <a:pt x="248603" y="389573"/>
                  </a:lnTo>
                  <a:lnTo>
                    <a:pt x="187643" y="389573"/>
                  </a:lnTo>
                  <a:lnTo>
                    <a:pt x="187643" y="358140"/>
                  </a:lnTo>
                  <a:lnTo>
                    <a:pt x="186690" y="358140"/>
                  </a:lnTo>
                  <a:cubicBezTo>
                    <a:pt x="167640" y="381953"/>
                    <a:pt x="140018" y="396240"/>
                    <a:pt x="106680" y="396240"/>
                  </a:cubicBezTo>
                  <a:cubicBezTo>
                    <a:pt x="43815" y="395288"/>
                    <a:pt x="0" y="340995"/>
                    <a:pt x="0" y="255270"/>
                  </a:cubicBezTo>
                  <a:close/>
                  <a:moveTo>
                    <a:pt x="61913" y="255270"/>
                  </a:moveTo>
                  <a:cubicBezTo>
                    <a:pt x="61913" y="309563"/>
                    <a:pt x="84772" y="340995"/>
                    <a:pt x="123825" y="340995"/>
                  </a:cubicBezTo>
                  <a:cubicBezTo>
                    <a:pt x="147638" y="340995"/>
                    <a:pt x="167640" y="329565"/>
                    <a:pt x="187643" y="305753"/>
                  </a:cubicBezTo>
                  <a:lnTo>
                    <a:pt x="187643" y="207645"/>
                  </a:lnTo>
                  <a:cubicBezTo>
                    <a:pt x="169545" y="183833"/>
                    <a:pt x="149543" y="172402"/>
                    <a:pt x="123825" y="172402"/>
                  </a:cubicBezTo>
                  <a:cubicBezTo>
                    <a:pt x="82868" y="172402"/>
                    <a:pt x="61913" y="201930"/>
                    <a:pt x="61913" y="255270"/>
                  </a:cubicBezTo>
                  <a:close/>
                </a:path>
              </a:pathLst>
            </a:custGeom>
            <a:grpFill/>
            <a:ln w="9525" cap="flat">
              <a:noFill/>
              <a:prstDash val="solid"/>
              <a:miter/>
            </a:ln>
          </p:spPr>
          <p:txBody>
            <a:bodyPr rtlCol="0" anchor="ctr"/>
            <a:lstStyle/>
            <a:p>
              <a:endParaRPr lang="de-DE"/>
            </a:p>
          </p:txBody>
        </p:sp>
        <p:sp>
          <p:nvSpPr>
            <p:cNvPr id="109" name="Freihandform: Form 108"/>
            <p:cNvSpPr/>
            <p:nvPr/>
          </p:nvSpPr>
          <p:spPr>
            <a:xfrm>
              <a:off x="6602729" y="2641281"/>
              <a:ext cx="242887" cy="279082"/>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7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3" y="264795"/>
                    <a:pt x="172402" y="279083"/>
                    <a:pt x="132397" y="279083"/>
                  </a:cubicBezTo>
                  <a:close/>
                  <a:moveTo>
                    <a:pt x="62865" y="115253"/>
                  </a:moveTo>
                  <a:lnTo>
                    <a:pt x="183832" y="115253"/>
                  </a:lnTo>
                  <a:cubicBezTo>
                    <a:pt x="180975" y="74295"/>
                    <a:pt x="160020" y="50482"/>
                    <a:pt x="124777" y="50482"/>
                  </a:cubicBezTo>
                  <a:cubicBezTo>
                    <a:pt x="90488" y="50482"/>
                    <a:pt x="67627" y="74295"/>
                    <a:pt x="62865" y="115253"/>
                  </a:cubicBezTo>
                  <a:close/>
                </a:path>
              </a:pathLst>
            </a:custGeom>
            <a:grpFill/>
            <a:ln w="9525" cap="flat">
              <a:noFill/>
              <a:prstDash val="solid"/>
              <a:miter/>
            </a:ln>
          </p:spPr>
          <p:txBody>
            <a:bodyPr rtlCol="0" anchor="ctr"/>
            <a:lstStyle/>
            <a:p>
              <a:endParaRPr lang="de-DE"/>
            </a:p>
          </p:txBody>
        </p:sp>
        <p:sp>
          <p:nvSpPr>
            <p:cNvPr id="110" name="Freihandform: Form 109"/>
            <p:cNvSpPr/>
            <p:nvPr/>
          </p:nvSpPr>
          <p:spPr>
            <a:xfrm>
              <a:off x="6916101" y="2641039"/>
              <a:ext cx="160020" cy="272657"/>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grpFill/>
            <a:ln w="9525" cap="flat">
              <a:noFill/>
              <a:prstDash val="solid"/>
              <a:miter/>
            </a:ln>
          </p:spPr>
          <p:txBody>
            <a:bodyPr rtlCol="0" anchor="ctr"/>
            <a:lstStyle/>
            <a:p>
              <a:endParaRPr lang="de-DE"/>
            </a:p>
          </p:txBody>
        </p:sp>
        <p:sp>
          <p:nvSpPr>
            <p:cNvPr id="111" name="Freihandform: Form 110"/>
            <p:cNvSpPr/>
            <p:nvPr/>
          </p:nvSpPr>
          <p:spPr>
            <a:xfrm>
              <a:off x="7115174" y="2721291"/>
              <a:ext cx="130492" cy="59055"/>
            </a:xfrm>
            <a:custGeom>
              <a:avLst/>
              <a:gdLst>
                <a:gd name="connsiteX0" fmla="*/ 130493 w 130492"/>
                <a:gd name="connsiteY0" fmla="*/ 59055 h 59055"/>
                <a:gd name="connsiteX1" fmla="*/ 0 w 130492"/>
                <a:gd name="connsiteY1" fmla="*/ 59055 h 59055"/>
                <a:gd name="connsiteX2" fmla="*/ 0 w 130492"/>
                <a:gd name="connsiteY2" fmla="*/ 0 h 59055"/>
                <a:gd name="connsiteX3" fmla="*/ 130493 w 130492"/>
                <a:gd name="connsiteY3" fmla="*/ 0 h 59055"/>
                <a:gd name="connsiteX4" fmla="*/ 130493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3" y="59055"/>
                  </a:moveTo>
                  <a:lnTo>
                    <a:pt x="0" y="59055"/>
                  </a:lnTo>
                  <a:lnTo>
                    <a:pt x="0" y="0"/>
                  </a:lnTo>
                  <a:lnTo>
                    <a:pt x="130493" y="0"/>
                  </a:lnTo>
                  <a:lnTo>
                    <a:pt x="130493" y="59055"/>
                  </a:lnTo>
                  <a:close/>
                </a:path>
              </a:pathLst>
            </a:custGeom>
            <a:grpFill/>
            <a:ln w="9525" cap="flat">
              <a:noFill/>
              <a:prstDash val="solid"/>
              <a:miter/>
            </a:ln>
          </p:spPr>
          <p:txBody>
            <a:bodyPr rtlCol="0" anchor="ctr"/>
            <a:lstStyle/>
            <a:p>
              <a:endParaRPr lang="de-DE"/>
            </a:p>
          </p:txBody>
        </p:sp>
        <p:sp>
          <p:nvSpPr>
            <p:cNvPr id="161" name="Freihandform: Form 160"/>
            <p:cNvSpPr/>
            <p:nvPr/>
          </p:nvSpPr>
          <p:spPr>
            <a:xfrm>
              <a:off x="7324724" y="2545079"/>
              <a:ext cx="288607" cy="375284"/>
            </a:xfrm>
            <a:custGeom>
              <a:avLst/>
              <a:gdLst>
                <a:gd name="connsiteX0" fmla="*/ 288607 w 288607"/>
                <a:gd name="connsiteY0" fmla="*/ 222885 h 375284"/>
                <a:gd name="connsiteX1" fmla="*/ 143827 w 288607"/>
                <a:gd name="connsiteY1" fmla="*/ 375285 h 375284"/>
                <a:gd name="connsiteX2" fmla="*/ 0 w 288607"/>
                <a:gd name="connsiteY2" fmla="*/ 222885 h 375284"/>
                <a:gd name="connsiteX3" fmla="*/ 0 w 288607"/>
                <a:gd name="connsiteY3" fmla="*/ 0 h 375284"/>
                <a:gd name="connsiteX4" fmla="*/ 66675 w 288607"/>
                <a:gd name="connsiteY4" fmla="*/ 0 h 375284"/>
                <a:gd name="connsiteX5" fmla="*/ 66675 w 288607"/>
                <a:gd name="connsiteY5" fmla="*/ 219075 h 375284"/>
                <a:gd name="connsiteX6" fmla="*/ 144780 w 288607"/>
                <a:gd name="connsiteY6" fmla="*/ 312420 h 375284"/>
                <a:gd name="connsiteX7" fmla="*/ 220980 w 288607"/>
                <a:gd name="connsiteY7" fmla="*/ 219075 h 375284"/>
                <a:gd name="connsiteX8" fmla="*/ 220980 w 288607"/>
                <a:gd name="connsiteY8" fmla="*/ 0 h 375284"/>
                <a:gd name="connsiteX9" fmla="*/ 287655 w 288607"/>
                <a:gd name="connsiteY9" fmla="*/ 0 h 375284"/>
                <a:gd name="connsiteX10" fmla="*/ 287655 w 288607"/>
                <a:gd name="connsiteY10" fmla="*/ 222885 h 37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8607" h="375284">
                  <a:moveTo>
                    <a:pt x="288607" y="222885"/>
                  </a:moveTo>
                  <a:cubicBezTo>
                    <a:pt x="288607" y="311468"/>
                    <a:pt x="242888" y="375285"/>
                    <a:pt x="143827" y="375285"/>
                  </a:cubicBezTo>
                  <a:cubicBezTo>
                    <a:pt x="45720" y="375285"/>
                    <a:pt x="0" y="312420"/>
                    <a:pt x="0" y="222885"/>
                  </a:cubicBezTo>
                  <a:lnTo>
                    <a:pt x="0" y="0"/>
                  </a:lnTo>
                  <a:lnTo>
                    <a:pt x="66675" y="0"/>
                  </a:lnTo>
                  <a:lnTo>
                    <a:pt x="66675" y="219075"/>
                  </a:lnTo>
                  <a:cubicBezTo>
                    <a:pt x="66675" y="274320"/>
                    <a:pt x="90488" y="312420"/>
                    <a:pt x="144780" y="312420"/>
                  </a:cubicBezTo>
                  <a:cubicBezTo>
                    <a:pt x="199073" y="312420"/>
                    <a:pt x="220980" y="275272"/>
                    <a:pt x="220980" y="219075"/>
                  </a:cubicBezTo>
                  <a:lnTo>
                    <a:pt x="220980" y="0"/>
                  </a:lnTo>
                  <a:lnTo>
                    <a:pt x="287655" y="0"/>
                  </a:lnTo>
                  <a:lnTo>
                    <a:pt x="287655" y="222885"/>
                  </a:lnTo>
                  <a:close/>
                </a:path>
              </a:pathLst>
            </a:custGeom>
            <a:grpFill/>
            <a:ln w="9525" cap="flat">
              <a:noFill/>
              <a:prstDash val="solid"/>
              <a:miter/>
            </a:ln>
          </p:spPr>
          <p:txBody>
            <a:bodyPr rtlCol="0" anchor="ctr"/>
            <a:lstStyle/>
            <a:p>
              <a:endParaRPr lang="de-DE"/>
            </a:p>
          </p:txBody>
        </p:sp>
        <p:sp>
          <p:nvSpPr>
            <p:cNvPr id="162" name="Freihandform: Form 161"/>
            <p:cNvSpPr/>
            <p:nvPr/>
          </p:nvSpPr>
          <p:spPr>
            <a:xfrm>
              <a:off x="7697151" y="2641281"/>
              <a:ext cx="228600" cy="27336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8 h 273367"/>
                <a:gd name="connsiteX6" fmla="*/ 0 w 228600"/>
                <a:gd name="connsiteY6" fmla="*/ 273368 h 273367"/>
                <a:gd name="connsiteX7" fmla="*/ 0 w 228600"/>
                <a:gd name="connsiteY7" fmla="*/ 6668 h 273367"/>
                <a:gd name="connsiteX8" fmla="*/ 61913 w 228600"/>
                <a:gd name="connsiteY8" fmla="*/ 6668 h 273367"/>
                <a:gd name="connsiteX9" fmla="*/ 61913 w 228600"/>
                <a:gd name="connsiteY9" fmla="*/ 39053 h 273367"/>
                <a:gd name="connsiteX10" fmla="*/ 62865 w 228600"/>
                <a:gd name="connsiteY10" fmla="*/ 39053 h 273367"/>
                <a:gd name="connsiteX11" fmla="*/ 140970 w 228600"/>
                <a:gd name="connsiteY11" fmla="*/ 0 h 273367"/>
                <a:gd name="connsiteX12" fmla="*/ 228600 w 228600"/>
                <a:gd name="connsiteY12" fmla="*/ 107632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8" y="15240"/>
                    <a:pt x="106680" y="0"/>
                    <a:pt x="140970" y="0"/>
                  </a:cubicBezTo>
                  <a:cubicBezTo>
                    <a:pt x="201930" y="0"/>
                    <a:pt x="228600" y="44768"/>
                    <a:pt x="228600" y="107632"/>
                  </a:cubicBezTo>
                  <a:lnTo>
                    <a:pt x="228600" y="272415"/>
                  </a:lnTo>
                  <a:close/>
                </a:path>
              </a:pathLst>
            </a:custGeom>
            <a:grpFill/>
            <a:ln w="9525" cap="flat">
              <a:noFill/>
              <a:prstDash val="solid"/>
              <a:miter/>
            </a:ln>
          </p:spPr>
          <p:txBody>
            <a:bodyPr rtlCol="0" anchor="ctr"/>
            <a:lstStyle/>
            <a:p>
              <a:endParaRPr lang="de-DE"/>
            </a:p>
          </p:txBody>
        </p:sp>
        <p:sp>
          <p:nvSpPr>
            <p:cNvPr id="163" name="Freihandform: Form 162"/>
            <p:cNvSpPr/>
            <p:nvPr/>
          </p:nvSpPr>
          <p:spPr>
            <a:xfrm>
              <a:off x="7996237" y="2528887"/>
              <a:ext cx="79057" cy="384810"/>
            </a:xfrm>
            <a:custGeom>
              <a:avLst/>
              <a:gdLst>
                <a:gd name="connsiteX0" fmla="*/ 79057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7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7" y="38100"/>
                  </a:moveTo>
                  <a:cubicBezTo>
                    <a:pt x="79057" y="60007"/>
                    <a:pt x="60960" y="76200"/>
                    <a:pt x="39052" y="76200"/>
                  </a:cubicBezTo>
                  <a:cubicBezTo>
                    <a:pt x="17145" y="76200"/>
                    <a:pt x="0" y="60960"/>
                    <a:pt x="0" y="38100"/>
                  </a:cubicBezTo>
                  <a:cubicBezTo>
                    <a:pt x="0" y="16193"/>
                    <a:pt x="18098" y="0"/>
                    <a:pt x="39052" y="0"/>
                  </a:cubicBezTo>
                  <a:cubicBezTo>
                    <a:pt x="60960" y="0"/>
                    <a:pt x="79057" y="16193"/>
                    <a:pt x="79057" y="38100"/>
                  </a:cubicBezTo>
                  <a:close/>
                  <a:moveTo>
                    <a:pt x="70485" y="384810"/>
                  </a:moveTo>
                  <a:lnTo>
                    <a:pt x="8573" y="384810"/>
                  </a:lnTo>
                  <a:lnTo>
                    <a:pt x="8573"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64" name="Freihandform: Form 163"/>
            <p:cNvSpPr/>
            <p:nvPr/>
          </p:nvSpPr>
          <p:spPr>
            <a:xfrm>
              <a:off x="8119109" y="2647949"/>
              <a:ext cx="259079" cy="266700"/>
            </a:xfrm>
            <a:custGeom>
              <a:avLst/>
              <a:gdLst>
                <a:gd name="connsiteX0" fmla="*/ 259080 w 259079"/>
                <a:gd name="connsiteY0" fmla="*/ 0 h 266700"/>
                <a:gd name="connsiteX1" fmla="*/ 161925 w 259079"/>
                <a:gd name="connsiteY1" fmla="*/ 266700 h 266700"/>
                <a:gd name="connsiteX2" fmla="*/ 97155 w 259079"/>
                <a:gd name="connsiteY2" fmla="*/ 266700 h 266700"/>
                <a:gd name="connsiteX3" fmla="*/ 0 w 259079"/>
                <a:gd name="connsiteY3" fmla="*/ 0 h 266700"/>
                <a:gd name="connsiteX4" fmla="*/ 68580 w 259079"/>
                <a:gd name="connsiteY4" fmla="*/ 0 h 266700"/>
                <a:gd name="connsiteX5" fmla="*/ 129540 w 259079"/>
                <a:gd name="connsiteY5" fmla="*/ 193358 h 266700"/>
                <a:gd name="connsiteX6" fmla="*/ 130492 w 259079"/>
                <a:gd name="connsiteY6" fmla="*/ 193358 h 266700"/>
                <a:gd name="connsiteX7" fmla="*/ 191452 w 259079"/>
                <a:gd name="connsiteY7" fmla="*/ 0 h 266700"/>
                <a:gd name="connsiteX8" fmla="*/ 259080 w 259079"/>
                <a:gd name="connsiteY8"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079" h="266700">
                  <a:moveTo>
                    <a:pt x="259080" y="0"/>
                  </a:moveTo>
                  <a:lnTo>
                    <a:pt x="161925" y="266700"/>
                  </a:lnTo>
                  <a:lnTo>
                    <a:pt x="97155" y="266700"/>
                  </a:lnTo>
                  <a:lnTo>
                    <a:pt x="0" y="0"/>
                  </a:lnTo>
                  <a:lnTo>
                    <a:pt x="68580" y="0"/>
                  </a:lnTo>
                  <a:lnTo>
                    <a:pt x="129540" y="193358"/>
                  </a:lnTo>
                  <a:lnTo>
                    <a:pt x="130492" y="193358"/>
                  </a:lnTo>
                  <a:lnTo>
                    <a:pt x="191452" y="0"/>
                  </a:lnTo>
                  <a:lnTo>
                    <a:pt x="259080" y="0"/>
                  </a:lnTo>
                  <a:close/>
                </a:path>
              </a:pathLst>
            </a:custGeom>
            <a:grpFill/>
            <a:ln w="9525" cap="flat">
              <a:noFill/>
              <a:prstDash val="solid"/>
              <a:miter/>
            </a:ln>
          </p:spPr>
          <p:txBody>
            <a:bodyPr rtlCol="0" anchor="ctr"/>
            <a:lstStyle/>
            <a:p>
              <a:endParaRPr lang="de-DE"/>
            </a:p>
          </p:txBody>
        </p:sp>
        <p:sp>
          <p:nvSpPr>
            <p:cNvPr id="165" name="Freihandform: Form 164"/>
            <p:cNvSpPr/>
            <p:nvPr/>
          </p:nvSpPr>
          <p:spPr>
            <a:xfrm>
              <a:off x="8406764" y="2641281"/>
              <a:ext cx="242887" cy="279082"/>
            </a:xfrm>
            <a:custGeom>
              <a:avLst/>
              <a:gdLst>
                <a:gd name="connsiteX0" fmla="*/ 132398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8 w 242887"/>
                <a:gd name="connsiteY6" fmla="*/ 225743 h 279082"/>
                <a:gd name="connsiteX7" fmla="*/ 198120 w 242887"/>
                <a:gd name="connsiteY7" fmla="*/ 194310 h 279082"/>
                <a:gd name="connsiteX8" fmla="*/ 237173 w 242887"/>
                <a:gd name="connsiteY8" fmla="*/ 235268 h 279082"/>
                <a:gd name="connsiteX9" fmla="*/ 132398 w 242887"/>
                <a:gd name="connsiteY9" fmla="*/ 279083 h 279082"/>
                <a:gd name="connsiteX10" fmla="*/ 62865 w 242887"/>
                <a:gd name="connsiteY10" fmla="*/ 115253 h 279082"/>
                <a:gd name="connsiteX11" fmla="*/ 183833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8" y="0"/>
                  </a:cubicBezTo>
                  <a:cubicBezTo>
                    <a:pt x="196215" y="0"/>
                    <a:pt x="242888" y="53340"/>
                    <a:pt x="242888" y="135255"/>
                  </a:cubicBezTo>
                  <a:cubicBezTo>
                    <a:pt x="242888" y="143828"/>
                    <a:pt x="241935" y="153353"/>
                    <a:pt x="241935" y="160972"/>
                  </a:cubicBezTo>
                  <a:lnTo>
                    <a:pt x="62865" y="160972"/>
                  </a:lnTo>
                  <a:cubicBezTo>
                    <a:pt x="69533" y="201930"/>
                    <a:pt x="94298" y="225743"/>
                    <a:pt x="132398" y="225743"/>
                  </a:cubicBezTo>
                  <a:cubicBezTo>
                    <a:pt x="157163" y="225743"/>
                    <a:pt x="177165" y="216218"/>
                    <a:pt x="198120" y="194310"/>
                  </a:cubicBezTo>
                  <a:lnTo>
                    <a:pt x="237173" y="235268"/>
                  </a:lnTo>
                  <a:cubicBezTo>
                    <a:pt x="206693" y="264795"/>
                    <a:pt x="173355" y="279083"/>
                    <a:pt x="132398" y="279083"/>
                  </a:cubicBezTo>
                  <a:close/>
                  <a:moveTo>
                    <a:pt x="62865" y="115253"/>
                  </a:moveTo>
                  <a:lnTo>
                    <a:pt x="183833" y="115253"/>
                  </a:lnTo>
                  <a:cubicBezTo>
                    <a:pt x="180975" y="74295"/>
                    <a:pt x="160020" y="50482"/>
                    <a:pt x="124778" y="50482"/>
                  </a:cubicBezTo>
                  <a:cubicBezTo>
                    <a:pt x="90488" y="50482"/>
                    <a:pt x="68580" y="74295"/>
                    <a:pt x="62865" y="115253"/>
                  </a:cubicBezTo>
                  <a:close/>
                </a:path>
              </a:pathLst>
            </a:custGeom>
            <a:grpFill/>
            <a:ln w="9525" cap="flat">
              <a:noFill/>
              <a:prstDash val="solid"/>
              <a:miter/>
            </a:ln>
          </p:spPr>
          <p:txBody>
            <a:bodyPr rtlCol="0" anchor="ctr"/>
            <a:lstStyle/>
            <a:p>
              <a:endParaRPr lang="de-DE"/>
            </a:p>
          </p:txBody>
        </p:sp>
        <p:sp>
          <p:nvSpPr>
            <p:cNvPr id="166" name="Freihandform: Form 165"/>
            <p:cNvSpPr/>
            <p:nvPr/>
          </p:nvSpPr>
          <p:spPr>
            <a:xfrm>
              <a:off x="8720137" y="2641039"/>
              <a:ext cx="160019" cy="272657"/>
            </a:xfrm>
            <a:custGeom>
              <a:avLst/>
              <a:gdLst>
                <a:gd name="connsiteX0" fmla="*/ 160020 w 160019"/>
                <a:gd name="connsiteY0" fmla="*/ 5005 h 272657"/>
                <a:gd name="connsiteX1" fmla="*/ 150495 w 160019"/>
                <a:gd name="connsiteY1" fmla="*/ 68823 h 272657"/>
                <a:gd name="connsiteX2" fmla="*/ 116205 w 160019"/>
                <a:gd name="connsiteY2" fmla="*/ 60250 h 272657"/>
                <a:gd name="connsiteX3" fmla="*/ 61913 w 160019"/>
                <a:gd name="connsiteY3" fmla="*/ 135498 h 272657"/>
                <a:gd name="connsiteX4" fmla="*/ 61913 w 160019"/>
                <a:gd name="connsiteY4" fmla="*/ 272658 h 272657"/>
                <a:gd name="connsiteX5" fmla="*/ 0 w 160019"/>
                <a:gd name="connsiteY5" fmla="*/ 272658 h 272657"/>
                <a:gd name="connsiteX6" fmla="*/ 0 w 160019"/>
                <a:gd name="connsiteY6" fmla="*/ 5958 h 272657"/>
                <a:gd name="connsiteX7" fmla="*/ 60960 w 160019"/>
                <a:gd name="connsiteY7" fmla="*/ 5958 h 272657"/>
                <a:gd name="connsiteX8" fmla="*/ 60960 w 160019"/>
                <a:gd name="connsiteY8" fmla="*/ 40248 h 272657"/>
                <a:gd name="connsiteX9" fmla="*/ 61913 w 160019"/>
                <a:gd name="connsiteY9" fmla="*/ 40248 h 272657"/>
                <a:gd name="connsiteX10" fmla="*/ 131445 w 160019"/>
                <a:gd name="connsiteY10" fmla="*/ 243 h 272657"/>
                <a:gd name="connsiteX11" fmla="*/ 160020 w 160019"/>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grpFill/>
            <a:ln w="9525" cap="flat">
              <a:noFill/>
              <a:prstDash val="solid"/>
              <a:miter/>
            </a:ln>
          </p:spPr>
          <p:txBody>
            <a:bodyPr rtlCol="0" anchor="ctr"/>
            <a:lstStyle/>
            <a:p>
              <a:endParaRPr lang="de-DE"/>
            </a:p>
          </p:txBody>
        </p:sp>
        <p:sp>
          <p:nvSpPr>
            <p:cNvPr id="167" name="Freihandform: Form 166"/>
            <p:cNvSpPr/>
            <p:nvPr/>
          </p:nvSpPr>
          <p:spPr>
            <a:xfrm>
              <a:off x="8909684" y="2640329"/>
              <a:ext cx="205739" cy="280034"/>
            </a:xfrm>
            <a:custGeom>
              <a:avLst/>
              <a:gdLst>
                <a:gd name="connsiteX0" fmla="*/ 29527 w 205739"/>
                <a:gd name="connsiteY0" fmla="*/ 198120 h 280034"/>
                <a:gd name="connsiteX1" fmla="*/ 104775 w 205739"/>
                <a:gd name="connsiteY1" fmla="*/ 227647 h 280034"/>
                <a:gd name="connsiteX2" fmla="*/ 143827 w 205739"/>
                <a:gd name="connsiteY2" fmla="*/ 200978 h 280034"/>
                <a:gd name="connsiteX3" fmla="*/ 10477 w 205739"/>
                <a:gd name="connsiteY3" fmla="*/ 82868 h 280034"/>
                <a:gd name="connsiteX4" fmla="*/ 111442 w 205739"/>
                <a:gd name="connsiteY4" fmla="*/ 0 h 280034"/>
                <a:gd name="connsiteX5" fmla="*/ 203835 w 205739"/>
                <a:gd name="connsiteY5" fmla="*/ 27622 h 280034"/>
                <a:gd name="connsiteX6" fmla="*/ 174307 w 205739"/>
                <a:gd name="connsiteY6" fmla="*/ 76200 h 280034"/>
                <a:gd name="connsiteX7" fmla="*/ 110490 w 205739"/>
                <a:gd name="connsiteY7" fmla="*/ 52387 h 280034"/>
                <a:gd name="connsiteX8" fmla="*/ 72390 w 205739"/>
                <a:gd name="connsiteY8" fmla="*/ 77153 h 280034"/>
                <a:gd name="connsiteX9" fmla="*/ 205740 w 205739"/>
                <a:gd name="connsiteY9" fmla="*/ 195262 h 280034"/>
                <a:gd name="connsiteX10" fmla="*/ 102870 w 205739"/>
                <a:gd name="connsiteY10" fmla="*/ 280035 h 280034"/>
                <a:gd name="connsiteX11" fmla="*/ 0 w 205739"/>
                <a:gd name="connsiteY11" fmla="*/ 247650 h 280034"/>
                <a:gd name="connsiteX12" fmla="*/ 29527 w 205739"/>
                <a:gd name="connsiteY12" fmla="*/ 198120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39" h="280034">
                  <a:moveTo>
                    <a:pt x="29527" y="198120"/>
                  </a:moveTo>
                  <a:cubicBezTo>
                    <a:pt x="56197" y="218122"/>
                    <a:pt x="80963" y="227647"/>
                    <a:pt x="104775" y="227647"/>
                  </a:cubicBezTo>
                  <a:cubicBezTo>
                    <a:pt x="127635" y="227647"/>
                    <a:pt x="143827" y="217170"/>
                    <a:pt x="143827" y="200978"/>
                  </a:cubicBezTo>
                  <a:cubicBezTo>
                    <a:pt x="143827" y="155258"/>
                    <a:pt x="10477" y="171450"/>
                    <a:pt x="10477" y="82868"/>
                  </a:cubicBezTo>
                  <a:cubicBezTo>
                    <a:pt x="10477" y="33338"/>
                    <a:pt x="51435" y="0"/>
                    <a:pt x="111442" y="0"/>
                  </a:cubicBezTo>
                  <a:cubicBezTo>
                    <a:pt x="143827" y="0"/>
                    <a:pt x="175260" y="9525"/>
                    <a:pt x="203835" y="27622"/>
                  </a:cubicBezTo>
                  <a:lnTo>
                    <a:pt x="174307" y="76200"/>
                  </a:lnTo>
                  <a:cubicBezTo>
                    <a:pt x="151447" y="60960"/>
                    <a:pt x="130492" y="52387"/>
                    <a:pt x="110490" y="52387"/>
                  </a:cubicBezTo>
                  <a:cubicBezTo>
                    <a:pt x="87630" y="52387"/>
                    <a:pt x="72390" y="61912"/>
                    <a:pt x="72390" y="77153"/>
                  </a:cubicBezTo>
                  <a:cubicBezTo>
                    <a:pt x="72390" y="120968"/>
                    <a:pt x="205740" y="105728"/>
                    <a:pt x="205740" y="195262"/>
                  </a:cubicBezTo>
                  <a:cubicBezTo>
                    <a:pt x="205740" y="245745"/>
                    <a:pt x="164782" y="280035"/>
                    <a:pt x="102870" y="280035"/>
                  </a:cubicBezTo>
                  <a:cubicBezTo>
                    <a:pt x="67627" y="280035"/>
                    <a:pt x="31432" y="268605"/>
                    <a:pt x="0" y="247650"/>
                  </a:cubicBezTo>
                  <a:lnTo>
                    <a:pt x="29527" y="198120"/>
                  </a:lnTo>
                  <a:close/>
                </a:path>
              </a:pathLst>
            </a:custGeom>
            <a:grpFill/>
            <a:ln w="9525" cap="flat">
              <a:noFill/>
              <a:prstDash val="solid"/>
              <a:miter/>
            </a:ln>
          </p:spPr>
          <p:txBody>
            <a:bodyPr rtlCol="0" anchor="ctr"/>
            <a:lstStyle/>
            <a:p>
              <a:endParaRPr lang="de-DE"/>
            </a:p>
          </p:txBody>
        </p:sp>
        <p:sp>
          <p:nvSpPr>
            <p:cNvPr id="168" name="Freihandform: Form 167"/>
            <p:cNvSpPr/>
            <p:nvPr/>
          </p:nvSpPr>
          <p:spPr>
            <a:xfrm>
              <a:off x="9173526" y="2528887"/>
              <a:ext cx="79057" cy="384810"/>
            </a:xfrm>
            <a:custGeom>
              <a:avLst/>
              <a:gdLst>
                <a:gd name="connsiteX0" fmla="*/ 79058 w 79057"/>
                <a:gd name="connsiteY0" fmla="*/ 38100 h 384810"/>
                <a:gd name="connsiteX1" fmla="*/ 39053 w 79057"/>
                <a:gd name="connsiteY1" fmla="*/ 76200 h 384810"/>
                <a:gd name="connsiteX2" fmla="*/ 0 w 79057"/>
                <a:gd name="connsiteY2" fmla="*/ 38100 h 384810"/>
                <a:gd name="connsiteX3" fmla="*/ 39053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3" y="76200"/>
                  </a:cubicBezTo>
                  <a:cubicBezTo>
                    <a:pt x="17145" y="76200"/>
                    <a:pt x="0" y="60960"/>
                    <a:pt x="0" y="38100"/>
                  </a:cubicBezTo>
                  <a:cubicBezTo>
                    <a:pt x="0" y="16193"/>
                    <a:pt x="18098" y="0"/>
                    <a:pt x="39053"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69" name="Freihandform: Form 168"/>
            <p:cNvSpPr/>
            <p:nvPr/>
          </p:nvSpPr>
          <p:spPr>
            <a:xfrm>
              <a:off x="9297351" y="2562224"/>
              <a:ext cx="165735" cy="358139"/>
            </a:xfrm>
            <a:custGeom>
              <a:avLst/>
              <a:gdLst>
                <a:gd name="connsiteX0" fmla="*/ 165735 w 165735"/>
                <a:gd name="connsiteY0" fmla="*/ 295275 h 358139"/>
                <a:gd name="connsiteX1" fmla="*/ 165735 w 165735"/>
                <a:gd name="connsiteY1" fmla="*/ 348615 h 358139"/>
                <a:gd name="connsiteX2" fmla="*/ 113348 w 165735"/>
                <a:gd name="connsiteY2" fmla="*/ 358140 h 358139"/>
                <a:gd name="connsiteX3" fmla="*/ 40958 w 165735"/>
                <a:gd name="connsiteY3" fmla="*/ 282892 h 358139"/>
                <a:gd name="connsiteX4" fmla="*/ 40958 w 165735"/>
                <a:gd name="connsiteY4" fmla="*/ 137160 h 358139"/>
                <a:gd name="connsiteX5" fmla="*/ 0 w 165735"/>
                <a:gd name="connsiteY5" fmla="*/ 137160 h 358139"/>
                <a:gd name="connsiteX6" fmla="*/ 0 w 165735"/>
                <a:gd name="connsiteY6" fmla="*/ 85725 h 358139"/>
                <a:gd name="connsiteX7" fmla="*/ 40005 w 165735"/>
                <a:gd name="connsiteY7" fmla="*/ 85725 h 358139"/>
                <a:gd name="connsiteX8" fmla="*/ 40005 w 165735"/>
                <a:gd name="connsiteY8" fmla="*/ 13335 h 358139"/>
                <a:gd name="connsiteX9" fmla="*/ 101918 w 165735"/>
                <a:gd name="connsiteY9" fmla="*/ 0 h 358139"/>
                <a:gd name="connsiteX10" fmla="*/ 101918 w 165735"/>
                <a:gd name="connsiteY10" fmla="*/ 86677 h 358139"/>
                <a:gd name="connsiteX11" fmla="*/ 165735 w 165735"/>
                <a:gd name="connsiteY11" fmla="*/ 86677 h 358139"/>
                <a:gd name="connsiteX12" fmla="*/ 165735 w 165735"/>
                <a:gd name="connsiteY12" fmla="*/ 138113 h 358139"/>
                <a:gd name="connsiteX13" fmla="*/ 101918 w 165735"/>
                <a:gd name="connsiteY13" fmla="*/ 138113 h 358139"/>
                <a:gd name="connsiteX14" fmla="*/ 101918 w 165735"/>
                <a:gd name="connsiteY14" fmla="*/ 269558 h 358139"/>
                <a:gd name="connsiteX15" fmla="*/ 130493 w 165735"/>
                <a:gd name="connsiteY15" fmla="*/ 304800 h 358139"/>
                <a:gd name="connsiteX16" fmla="*/ 165735 w 165735"/>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5" h="358139">
                  <a:moveTo>
                    <a:pt x="165735" y="295275"/>
                  </a:moveTo>
                  <a:lnTo>
                    <a:pt x="165735" y="348615"/>
                  </a:lnTo>
                  <a:cubicBezTo>
                    <a:pt x="152400" y="355283"/>
                    <a:pt x="131445" y="358140"/>
                    <a:pt x="113348"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3"/>
                    <a:pt x="110490" y="304800"/>
                    <a:pt x="130493" y="304800"/>
                  </a:cubicBezTo>
                  <a:cubicBezTo>
                    <a:pt x="141923" y="303848"/>
                    <a:pt x="155258" y="300038"/>
                    <a:pt x="165735" y="295275"/>
                  </a:cubicBezTo>
                  <a:close/>
                </a:path>
              </a:pathLst>
            </a:custGeom>
            <a:grpFill/>
            <a:ln w="9525" cap="flat">
              <a:noFill/>
              <a:prstDash val="solid"/>
              <a:miter/>
            </a:ln>
          </p:spPr>
          <p:txBody>
            <a:bodyPr rtlCol="0" anchor="ctr"/>
            <a:lstStyle/>
            <a:p>
              <a:endParaRPr lang="de-DE"/>
            </a:p>
          </p:txBody>
        </p:sp>
        <p:sp>
          <p:nvSpPr>
            <p:cNvPr id="170" name="Freihandform: Form 169"/>
            <p:cNvSpPr/>
            <p:nvPr/>
          </p:nvSpPr>
          <p:spPr>
            <a:xfrm>
              <a:off x="9511664" y="2533649"/>
              <a:ext cx="225742" cy="386714"/>
            </a:xfrm>
            <a:custGeom>
              <a:avLst/>
              <a:gdLst>
                <a:gd name="connsiteX0" fmla="*/ 114300 w 225742"/>
                <a:gd name="connsiteY0" fmla="*/ 215265 h 386714"/>
                <a:gd name="connsiteX1" fmla="*/ 164783 w 225742"/>
                <a:gd name="connsiteY1" fmla="*/ 220980 h 386714"/>
                <a:gd name="connsiteX2" fmla="*/ 164783 w 225742"/>
                <a:gd name="connsiteY2" fmla="*/ 211455 h 386714"/>
                <a:gd name="connsiteX3" fmla="*/ 105728 w 225742"/>
                <a:gd name="connsiteY3" fmla="*/ 160020 h 386714"/>
                <a:gd name="connsiteX4" fmla="*/ 38100 w 225742"/>
                <a:gd name="connsiteY4" fmla="*/ 175260 h 386714"/>
                <a:gd name="connsiteX5" fmla="*/ 24765 w 225742"/>
                <a:gd name="connsiteY5" fmla="*/ 122873 h 386714"/>
                <a:gd name="connsiteX6" fmla="*/ 112395 w 225742"/>
                <a:gd name="connsiteY6" fmla="*/ 107632 h 386714"/>
                <a:gd name="connsiteX7" fmla="*/ 225743 w 225742"/>
                <a:gd name="connsiteY7" fmla="*/ 210502 h 386714"/>
                <a:gd name="connsiteX8" fmla="*/ 225743 w 225742"/>
                <a:gd name="connsiteY8" fmla="*/ 381000 h 386714"/>
                <a:gd name="connsiteX9" fmla="*/ 166688 w 225742"/>
                <a:gd name="connsiteY9" fmla="*/ 381000 h 386714"/>
                <a:gd name="connsiteX10" fmla="*/ 166688 w 225742"/>
                <a:gd name="connsiteY10" fmla="*/ 352425 h 386714"/>
                <a:gd name="connsiteX11" fmla="*/ 165735 w 225742"/>
                <a:gd name="connsiteY11" fmla="*/ 352425 h 386714"/>
                <a:gd name="connsiteX12" fmla="*/ 87630 w 225742"/>
                <a:gd name="connsiteY12" fmla="*/ 386715 h 386714"/>
                <a:gd name="connsiteX13" fmla="*/ 0 w 225742"/>
                <a:gd name="connsiteY13" fmla="*/ 301942 h 386714"/>
                <a:gd name="connsiteX14" fmla="*/ 114300 w 225742"/>
                <a:gd name="connsiteY14" fmla="*/ 215265 h 386714"/>
                <a:gd name="connsiteX15" fmla="*/ 63818 w 225742"/>
                <a:gd name="connsiteY15" fmla="*/ 72390 h 386714"/>
                <a:gd name="connsiteX16" fmla="*/ 26670 w 225742"/>
                <a:gd name="connsiteY16" fmla="*/ 36195 h 386714"/>
                <a:gd name="connsiteX17" fmla="*/ 63818 w 225742"/>
                <a:gd name="connsiteY17" fmla="*/ 0 h 386714"/>
                <a:gd name="connsiteX18" fmla="*/ 100965 w 225742"/>
                <a:gd name="connsiteY18" fmla="*/ 36195 h 386714"/>
                <a:gd name="connsiteX19" fmla="*/ 63818 w 225742"/>
                <a:gd name="connsiteY19" fmla="*/ 72390 h 386714"/>
                <a:gd name="connsiteX20" fmla="*/ 103823 w 225742"/>
                <a:gd name="connsiteY20" fmla="*/ 340042 h 386714"/>
                <a:gd name="connsiteX21" fmla="*/ 164783 w 225742"/>
                <a:gd name="connsiteY21" fmla="*/ 307658 h 386714"/>
                <a:gd name="connsiteX22" fmla="*/ 164783 w 225742"/>
                <a:gd name="connsiteY22" fmla="*/ 261938 h 386714"/>
                <a:gd name="connsiteX23" fmla="*/ 120968 w 225742"/>
                <a:gd name="connsiteY23" fmla="*/ 257175 h 386714"/>
                <a:gd name="connsiteX24" fmla="*/ 59055 w 225742"/>
                <a:gd name="connsiteY24" fmla="*/ 300990 h 386714"/>
                <a:gd name="connsiteX25" fmla="*/ 103823 w 225742"/>
                <a:gd name="connsiteY25" fmla="*/ 340042 h 386714"/>
                <a:gd name="connsiteX26" fmla="*/ 172403 w 225742"/>
                <a:gd name="connsiteY26" fmla="*/ 72390 h 386714"/>
                <a:gd name="connsiteX27" fmla="*/ 135255 w 225742"/>
                <a:gd name="connsiteY27" fmla="*/ 36195 h 386714"/>
                <a:gd name="connsiteX28" fmla="*/ 172403 w 225742"/>
                <a:gd name="connsiteY28" fmla="*/ 0 h 386714"/>
                <a:gd name="connsiteX29" fmla="*/ 209550 w 225742"/>
                <a:gd name="connsiteY29" fmla="*/ 36195 h 386714"/>
                <a:gd name="connsiteX30" fmla="*/ 172403 w 225742"/>
                <a:gd name="connsiteY30" fmla="*/ 72390 h 38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4">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2"/>
                    <a:pt x="112395" y="107632"/>
                  </a:cubicBezTo>
                  <a:cubicBezTo>
                    <a:pt x="187643" y="107632"/>
                    <a:pt x="225743" y="142875"/>
                    <a:pt x="225743" y="210502"/>
                  </a:cubicBezTo>
                  <a:lnTo>
                    <a:pt x="225743"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8" y="72390"/>
                  </a:moveTo>
                  <a:cubicBezTo>
                    <a:pt x="43815" y="72390"/>
                    <a:pt x="26670" y="55245"/>
                    <a:pt x="26670" y="36195"/>
                  </a:cubicBezTo>
                  <a:cubicBezTo>
                    <a:pt x="26670" y="17145"/>
                    <a:pt x="43815" y="0"/>
                    <a:pt x="63818" y="0"/>
                  </a:cubicBezTo>
                  <a:cubicBezTo>
                    <a:pt x="83820" y="0"/>
                    <a:pt x="100965" y="17145"/>
                    <a:pt x="100965" y="36195"/>
                  </a:cubicBezTo>
                  <a:cubicBezTo>
                    <a:pt x="100965" y="56198"/>
                    <a:pt x="83820" y="72390"/>
                    <a:pt x="63818" y="72390"/>
                  </a:cubicBezTo>
                  <a:close/>
                  <a:moveTo>
                    <a:pt x="103823" y="340042"/>
                  </a:moveTo>
                  <a:cubicBezTo>
                    <a:pt x="126683" y="340042"/>
                    <a:pt x="147638" y="328613"/>
                    <a:pt x="164783" y="307658"/>
                  </a:cubicBezTo>
                  <a:lnTo>
                    <a:pt x="164783" y="261938"/>
                  </a:lnTo>
                  <a:cubicBezTo>
                    <a:pt x="150495" y="258127"/>
                    <a:pt x="135255" y="257175"/>
                    <a:pt x="120968" y="257175"/>
                  </a:cubicBezTo>
                  <a:cubicBezTo>
                    <a:pt x="81915" y="257175"/>
                    <a:pt x="59055" y="272415"/>
                    <a:pt x="59055" y="300990"/>
                  </a:cubicBezTo>
                  <a:cubicBezTo>
                    <a:pt x="59055" y="324803"/>
                    <a:pt x="76200" y="340042"/>
                    <a:pt x="103823"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grpFill/>
            <a:ln w="9525" cap="flat">
              <a:noFill/>
              <a:prstDash val="solid"/>
              <a:miter/>
            </a:ln>
          </p:spPr>
          <p:txBody>
            <a:bodyPr rtlCol="0" anchor="ctr"/>
            <a:lstStyle/>
            <a:p>
              <a:endParaRPr lang="de-DE"/>
            </a:p>
          </p:txBody>
        </p:sp>
        <p:sp>
          <p:nvSpPr>
            <p:cNvPr id="171" name="Freihandform: Form 170"/>
            <p:cNvSpPr/>
            <p:nvPr/>
          </p:nvSpPr>
          <p:spPr>
            <a:xfrm>
              <a:off x="9785984" y="2562224"/>
              <a:ext cx="165734" cy="358139"/>
            </a:xfrm>
            <a:custGeom>
              <a:avLst/>
              <a:gdLst>
                <a:gd name="connsiteX0" fmla="*/ 165735 w 165734"/>
                <a:gd name="connsiteY0" fmla="*/ 295275 h 358139"/>
                <a:gd name="connsiteX1" fmla="*/ 165735 w 165734"/>
                <a:gd name="connsiteY1" fmla="*/ 348615 h 358139"/>
                <a:gd name="connsiteX2" fmla="*/ 113347 w 165734"/>
                <a:gd name="connsiteY2" fmla="*/ 358140 h 358139"/>
                <a:gd name="connsiteX3" fmla="*/ 40957 w 165734"/>
                <a:gd name="connsiteY3" fmla="*/ 282892 h 358139"/>
                <a:gd name="connsiteX4" fmla="*/ 40957 w 165734"/>
                <a:gd name="connsiteY4" fmla="*/ 137160 h 358139"/>
                <a:gd name="connsiteX5" fmla="*/ 0 w 165734"/>
                <a:gd name="connsiteY5" fmla="*/ 137160 h 358139"/>
                <a:gd name="connsiteX6" fmla="*/ 0 w 165734"/>
                <a:gd name="connsiteY6" fmla="*/ 85725 h 358139"/>
                <a:gd name="connsiteX7" fmla="*/ 40005 w 165734"/>
                <a:gd name="connsiteY7" fmla="*/ 85725 h 358139"/>
                <a:gd name="connsiteX8" fmla="*/ 40005 w 165734"/>
                <a:gd name="connsiteY8" fmla="*/ 13335 h 358139"/>
                <a:gd name="connsiteX9" fmla="*/ 101917 w 165734"/>
                <a:gd name="connsiteY9" fmla="*/ 0 h 358139"/>
                <a:gd name="connsiteX10" fmla="*/ 101917 w 165734"/>
                <a:gd name="connsiteY10" fmla="*/ 86677 h 358139"/>
                <a:gd name="connsiteX11" fmla="*/ 165735 w 165734"/>
                <a:gd name="connsiteY11" fmla="*/ 86677 h 358139"/>
                <a:gd name="connsiteX12" fmla="*/ 165735 w 165734"/>
                <a:gd name="connsiteY12" fmla="*/ 138113 h 358139"/>
                <a:gd name="connsiteX13" fmla="*/ 101917 w 165734"/>
                <a:gd name="connsiteY13" fmla="*/ 138113 h 358139"/>
                <a:gd name="connsiteX14" fmla="*/ 101917 w 165734"/>
                <a:gd name="connsiteY14" fmla="*/ 269558 h 358139"/>
                <a:gd name="connsiteX15" fmla="*/ 130492 w 165734"/>
                <a:gd name="connsiteY15" fmla="*/ 304800 h 358139"/>
                <a:gd name="connsiteX16" fmla="*/ 165735 w 165734"/>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39">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3"/>
                    <a:pt x="110490" y="304800"/>
                    <a:pt x="130492" y="304800"/>
                  </a:cubicBezTo>
                  <a:cubicBezTo>
                    <a:pt x="142875" y="303848"/>
                    <a:pt x="155257" y="300038"/>
                    <a:pt x="165735" y="295275"/>
                  </a:cubicBezTo>
                  <a:close/>
                </a:path>
              </a:pathLst>
            </a:custGeom>
            <a:grpFill/>
            <a:ln w="9525" cap="flat">
              <a:noFill/>
              <a:prstDash val="solid"/>
              <a:miter/>
            </a:ln>
          </p:spPr>
          <p:txBody>
            <a:bodyPr rtlCol="0" anchor="ctr"/>
            <a:lstStyle/>
            <a:p>
              <a:endParaRPr lang="de-DE"/>
            </a:p>
          </p:txBody>
        </p:sp>
        <p:sp>
          <p:nvSpPr>
            <p:cNvPr id="172" name="Freihandform: Form 171"/>
            <p:cNvSpPr/>
            <p:nvPr/>
          </p:nvSpPr>
          <p:spPr>
            <a:xfrm>
              <a:off x="2242184" y="3122294"/>
              <a:ext cx="275272" cy="368617"/>
            </a:xfrm>
            <a:custGeom>
              <a:avLst/>
              <a:gdLst>
                <a:gd name="connsiteX0" fmla="*/ 275273 w 275272"/>
                <a:gd name="connsiteY0" fmla="*/ 60960 h 368617"/>
                <a:gd name="connsiteX1" fmla="*/ 170498 w 275272"/>
                <a:gd name="connsiteY1" fmla="*/ 60960 h 368617"/>
                <a:gd name="connsiteX2" fmla="*/ 170498 w 275272"/>
                <a:gd name="connsiteY2" fmla="*/ 368617 h 368617"/>
                <a:gd name="connsiteX3" fmla="*/ 104775 w 275272"/>
                <a:gd name="connsiteY3" fmla="*/ 368617 h 368617"/>
                <a:gd name="connsiteX4" fmla="*/ 104775 w 275272"/>
                <a:gd name="connsiteY4" fmla="*/ 60960 h 368617"/>
                <a:gd name="connsiteX5" fmla="*/ 0 w 275272"/>
                <a:gd name="connsiteY5" fmla="*/ 60960 h 368617"/>
                <a:gd name="connsiteX6" fmla="*/ 0 w 275272"/>
                <a:gd name="connsiteY6" fmla="*/ 0 h 368617"/>
                <a:gd name="connsiteX7" fmla="*/ 275273 w 275272"/>
                <a:gd name="connsiteY7" fmla="*/ 0 h 368617"/>
                <a:gd name="connsiteX8" fmla="*/ 275273 w 275272"/>
                <a:gd name="connsiteY8" fmla="*/ 60960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72" h="368617">
                  <a:moveTo>
                    <a:pt x="275273" y="60960"/>
                  </a:moveTo>
                  <a:lnTo>
                    <a:pt x="170498" y="60960"/>
                  </a:lnTo>
                  <a:lnTo>
                    <a:pt x="170498" y="368617"/>
                  </a:lnTo>
                  <a:lnTo>
                    <a:pt x="104775" y="368617"/>
                  </a:lnTo>
                  <a:lnTo>
                    <a:pt x="104775" y="60960"/>
                  </a:lnTo>
                  <a:lnTo>
                    <a:pt x="0" y="60960"/>
                  </a:lnTo>
                  <a:lnTo>
                    <a:pt x="0" y="0"/>
                  </a:lnTo>
                  <a:lnTo>
                    <a:pt x="275273" y="0"/>
                  </a:lnTo>
                  <a:lnTo>
                    <a:pt x="275273" y="60960"/>
                  </a:lnTo>
                  <a:close/>
                </a:path>
              </a:pathLst>
            </a:custGeom>
            <a:grpFill/>
            <a:ln w="9525" cap="flat">
              <a:noFill/>
              <a:prstDash val="solid"/>
              <a:miter/>
            </a:ln>
          </p:spPr>
          <p:txBody>
            <a:bodyPr rtlCol="0" anchor="ctr"/>
            <a:lstStyle/>
            <a:p>
              <a:endParaRPr lang="de-DE"/>
            </a:p>
          </p:txBody>
        </p:sp>
        <p:sp>
          <p:nvSpPr>
            <p:cNvPr id="173" name="Freihandform: Form 172"/>
            <p:cNvSpPr/>
            <p:nvPr/>
          </p:nvSpPr>
          <p:spPr>
            <a:xfrm>
              <a:off x="2519362" y="3217544"/>
              <a:ext cx="242887" cy="279082"/>
            </a:xfrm>
            <a:custGeom>
              <a:avLst/>
              <a:gdLst>
                <a:gd name="connsiteX0" fmla="*/ 132398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3817 w 242887"/>
                <a:gd name="connsiteY5" fmla="*/ 160972 h 279082"/>
                <a:gd name="connsiteX6" fmla="*/ 133350 w 242887"/>
                <a:gd name="connsiteY6" fmla="*/ 225742 h 279082"/>
                <a:gd name="connsiteX7" fmla="*/ 199073 w 242887"/>
                <a:gd name="connsiteY7" fmla="*/ 194310 h 279082"/>
                <a:gd name="connsiteX8" fmla="*/ 238125 w 242887"/>
                <a:gd name="connsiteY8" fmla="*/ 235267 h 279082"/>
                <a:gd name="connsiteX9" fmla="*/ 132398 w 242887"/>
                <a:gd name="connsiteY9" fmla="*/ 279083 h 279082"/>
                <a:gd name="connsiteX10" fmla="*/ 62865 w 242887"/>
                <a:gd name="connsiteY10" fmla="*/ 115252 h 279082"/>
                <a:gd name="connsiteX11" fmla="*/ 183833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7" y="0"/>
                  </a:cubicBezTo>
                  <a:cubicBezTo>
                    <a:pt x="196215" y="0"/>
                    <a:pt x="242888" y="53340"/>
                    <a:pt x="242888" y="135255"/>
                  </a:cubicBezTo>
                  <a:cubicBezTo>
                    <a:pt x="242888" y="143827"/>
                    <a:pt x="241935" y="153352"/>
                    <a:pt x="241935" y="160972"/>
                  </a:cubicBezTo>
                  <a:lnTo>
                    <a:pt x="63817" y="160972"/>
                  </a:lnTo>
                  <a:cubicBezTo>
                    <a:pt x="70485" y="201930"/>
                    <a:pt x="95250" y="225742"/>
                    <a:pt x="133350" y="225742"/>
                  </a:cubicBezTo>
                  <a:cubicBezTo>
                    <a:pt x="158115" y="225742"/>
                    <a:pt x="178117" y="216217"/>
                    <a:pt x="199073" y="194310"/>
                  </a:cubicBezTo>
                  <a:lnTo>
                    <a:pt x="238125" y="235267"/>
                  </a:lnTo>
                  <a:cubicBezTo>
                    <a:pt x="206692" y="264795"/>
                    <a:pt x="172402" y="279083"/>
                    <a:pt x="132398" y="279083"/>
                  </a:cubicBezTo>
                  <a:close/>
                  <a:moveTo>
                    <a:pt x="62865" y="115252"/>
                  </a:moveTo>
                  <a:lnTo>
                    <a:pt x="183833" y="115252"/>
                  </a:lnTo>
                  <a:cubicBezTo>
                    <a:pt x="180975" y="74295"/>
                    <a:pt x="160020" y="50482"/>
                    <a:pt x="124777" y="50482"/>
                  </a:cubicBezTo>
                  <a:cubicBezTo>
                    <a:pt x="89535" y="50482"/>
                    <a:pt x="67627" y="74295"/>
                    <a:pt x="62865" y="115252"/>
                  </a:cubicBezTo>
                  <a:close/>
                </a:path>
              </a:pathLst>
            </a:custGeom>
            <a:grpFill/>
            <a:ln w="9525" cap="flat">
              <a:noFill/>
              <a:prstDash val="solid"/>
              <a:miter/>
            </a:ln>
          </p:spPr>
          <p:txBody>
            <a:bodyPr rtlCol="0" anchor="ctr"/>
            <a:lstStyle/>
            <a:p>
              <a:endParaRPr lang="de-DE"/>
            </a:p>
          </p:txBody>
        </p:sp>
        <p:sp>
          <p:nvSpPr>
            <p:cNvPr id="174" name="Freihandform: Form 173"/>
            <p:cNvSpPr/>
            <p:nvPr/>
          </p:nvSpPr>
          <p:spPr>
            <a:xfrm>
              <a:off x="2816541" y="3216591"/>
              <a:ext cx="224790" cy="280035"/>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3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3" y="0"/>
                    <a:pt x="200978" y="15240"/>
                    <a:pt x="224790" y="45720"/>
                  </a:cubicBezTo>
                  <a:lnTo>
                    <a:pt x="181928" y="86678"/>
                  </a:lnTo>
                  <a:cubicBezTo>
                    <a:pt x="166688" y="66675"/>
                    <a:pt x="149543" y="57150"/>
                    <a:pt x="128588" y="57150"/>
                  </a:cubicBezTo>
                  <a:cubicBezTo>
                    <a:pt x="89535" y="57150"/>
                    <a:pt x="62865" y="89535"/>
                    <a:pt x="62865" y="140017"/>
                  </a:cubicBezTo>
                  <a:cubicBezTo>
                    <a:pt x="62865" y="189548"/>
                    <a:pt x="89535" y="222885"/>
                    <a:pt x="128588" y="222885"/>
                  </a:cubicBezTo>
                  <a:cubicBezTo>
                    <a:pt x="149543" y="222885"/>
                    <a:pt x="166688" y="213360"/>
                    <a:pt x="183833" y="193358"/>
                  </a:cubicBezTo>
                  <a:lnTo>
                    <a:pt x="222885" y="237173"/>
                  </a:lnTo>
                  <a:close/>
                </a:path>
              </a:pathLst>
            </a:custGeom>
            <a:grpFill/>
            <a:ln w="9525" cap="flat">
              <a:noFill/>
              <a:prstDash val="solid"/>
              <a:miter/>
            </a:ln>
          </p:spPr>
          <p:txBody>
            <a:bodyPr rtlCol="0" anchor="ctr"/>
            <a:lstStyle/>
            <a:p>
              <a:endParaRPr lang="de-DE"/>
            </a:p>
          </p:txBody>
        </p:sp>
        <p:sp>
          <p:nvSpPr>
            <p:cNvPr id="175" name="Freihandform: Form 174"/>
            <p:cNvSpPr/>
            <p:nvPr/>
          </p:nvSpPr>
          <p:spPr>
            <a:xfrm>
              <a:off x="3095624" y="3101339"/>
              <a:ext cx="228600" cy="389572"/>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grpFill/>
            <a:ln w="9525" cap="flat">
              <a:noFill/>
              <a:prstDash val="solid"/>
              <a:miter/>
            </a:ln>
          </p:spPr>
          <p:txBody>
            <a:bodyPr rtlCol="0" anchor="ctr"/>
            <a:lstStyle/>
            <a:p>
              <a:endParaRPr lang="de-DE"/>
            </a:p>
          </p:txBody>
        </p:sp>
        <p:sp>
          <p:nvSpPr>
            <p:cNvPr id="176" name="Freihandform: Form 175"/>
            <p:cNvSpPr/>
            <p:nvPr/>
          </p:nvSpPr>
          <p:spPr>
            <a:xfrm>
              <a:off x="3404234" y="3217544"/>
              <a:ext cx="228600" cy="27336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7 h 273367"/>
                <a:gd name="connsiteX6" fmla="*/ 0 w 228600"/>
                <a:gd name="connsiteY6" fmla="*/ 273367 h 273367"/>
                <a:gd name="connsiteX7" fmla="*/ 0 w 228600"/>
                <a:gd name="connsiteY7" fmla="*/ 6667 h 273367"/>
                <a:gd name="connsiteX8" fmla="*/ 61913 w 228600"/>
                <a:gd name="connsiteY8" fmla="*/ 6667 h 273367"/>
                <a:gd name="connsiteX9" fmla="*/ 61913 w 228600"/>
                <a:gd name="connsiteY9" fmla="*/ 39052 h 273367"/>
                <a:gd name="connsiteX10" fmla="*/ 62865 w 228600"/>
                <a:gd name="connsiteY10" fmla="*/ 39052 h 273367"/>
                <a:gd name="connsiteX11" fmla="*/ 140970 w 228600"/>
                <a:gd name="connsiteY11" fmla="*/ 0 h 273367"/>
                <a:gd name="connsiteX12" fmla="*/ 228600 w 228600"/>
                <a:gd name="connsiteY12" fmla="*/ 107633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7"/>
                  </a:lnTo>
                  <a:lnTo>
                    <a:pt x="0" y="273367"/>
                  </a:lnTo>
                  <a:lnTo>
                    <a:pt x="0" y="6667"/>
                  </a:lnTo>
                  <a:lnTo>
                    <a:pt x="61913" y="6667"/>
                  </a:lnTo>
                  <a:lnTo>
                    <a:pt x="61913" y="39052"/>
                  </a:lnTo>
                  <a:lnTo>
                    <a:pt x="62865" y="39052"/>
                  </a:lnTo>
                  <a:cubicBezTo>
                    <a:pt x="78105" y="15240"/>
                    <a:pt x="106680" y="0"/>
                    <a:pt x="140970" y="0"/>
                  </a:cubicBezTo>
                  <a:cubicBezTo>
                    <a:pt x="201930" y="0"/>
                    <a:pt x="228600" y="44767"/>
                    <a:pt x="228600" y="107633"/>
                  </a:cubicBezTo>
                  <a:lnTo>
                    <a:pt x="228600" y="272415"/>
                  </a:lnTo>
                  <a:close/>
                </a:path>
              </a:pathLst>
            </a:custGeom>
            <a:grpFill/>
            <a:ln w="9525" cap="flat">
              <a:noFill/>
              <a:prstDash val="solid"/>
              <a:miter/>
            </a:ln>
          </p:spPr>
          <p:txBody>
            <a:bodyPr rtlCol="0" anchor="ctr"/>
            <a:lstStyle/>
            <a:p>
              <a:endParaRPr lang="de-DE"/>
            </a:p>
          </p:txBody>
        </p:sp>
        <p:sp>
          <p:nvSpPr>
            <p:cNvPr id="177" name="Freihandform: Form 176"/>
            <p:cNvSpPr/>
            <p:nvPr/>
          </p:nvSpPr>
          <p:spPr>
            <a:xfrm>
              <a:off x="3703319" y="3105149"/>
              <a:ext cx="79057" cy="384809"/>
            </a:xfrm>
            <a:custGeom>
              <a:avLst/>
              <a:gdLst>
                <a:gd name="connsiteX0" fmla="*/ 79058 w 79057"/>
                <a:gd name="connsiteY0" fmla="*/ 38100 h 384809"/>
                <a:gd name="connsiteX1" fmla="*/ 39052 w 79057"/>
                <a:gd name="connsiteY1" fmla="*/ 76200 h 384809"/>
                <a:gd name="connsiteX2" fmla="*/ 0 w 79057"/>
                <a:gd name="connsiteY2" fmla="*/ 38100 h 384809"/>
                <a:gd name="connsiteX3" fmla="*/ 39052 w 79057"/>
                <a:gd name="connsiteY3" fmla="*/ 0 h 384809"/>
                <a:gd name="connsiteX4" fmla="*/ 79058 w 79057"/>
                <a:gd name="connsiteY4" fmla="*/ 38100 h 384809"/>
                <a:gd name="connsiteX5" fmla="*/ 70485 w 79057"/>
                <a:gd name="connsiteY5" fmla="*/ 384810 h 384809"/>
                <a:gd name="connsiteX6" fmla="*/ 8572 w 79057"/>
                <a:gd name="connsiteY6" fmla="*/ 384810 h 384809"/>
                <a:gd name="connsiteX7" fmla="*/ 8572 w 79057"/>
                <a:gd name="connsiteY7" fmla="*/ 118110 h 384809"/>
                <a:gd name="connsiteX8" fmla="*/ 70485 w 79057"/>
                <a:gd name="connsiteY8" fmla="*/ 118110 h 384809"/>
                <a:gd name="connsiteX9" fmla="*/ 70485 w 79057"/>
                <a:gd name="connsiteY9" fmla="*/ 384810 h 38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09">
                  <a:moveTo>
                    <a:pt x="79058" y="38100"/>
                  </a:moveTo>
                  <a:cubicBezTo>
                    <a:pt x="79058" y="60008"/>
                    <a:pt x="60960" y="76200"/>
                    <a:pt x="39052" y="76200"/>
                  </a:cubicBezTo>
                  <a:cubicBezTo>
                    <a:pt x="17145" y="76200"/>
                    <a:pt x="0" y="60960"/>
                    <a:pt x="0" y="38100"/>
                  </a:cubicBezTo>
                  <a:cubicBezTo>
                    <a:pt x="0" y="16192"/>
                    <a:pt x="18097" y="0"/>
                    <a:pt x="39052" y="0"/>
                  </a:cubicBezTo>
                  <a:cubicBezTo>
                    <a:pt x="60960" y="0"/>
                    <a:pt x="79058" y="16192"/>
                    <a:pt x="79058" y="38100"/>
                  </a:cubicBezTo>
                  <a:close/>
                  <a:moveTo>
                    <a:pt x="70485" y="384810"/>
                  </a:moveTo>
                  <a:lnTo>
                    <a:pt x="8572" y="384810"/>
                  </a:lnTo>
                  <a:lnTo>
                    <a:pt x="8572"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78" name="Freihandform: Form 177"/>
            <p:cNvSpPr/>
            <p:nvPr/>
          </p:nvSpPr>
          <p:spPr>
            <a:xfrm>
              <a:off x="3830954" y="3216591"/>
              <a:ext cx="205740" cy="280035"/>
            </a:xfrm>
            <a:custGeom>
              <a:avLst/>
              <a:gdLst>
                <a:gd name="connsiteX0" fmla="*/ 29528 w 205740"/>
                <a:gd name="connsiteY0" fmla="*/ 198120 h 280035"/>
                <a:gd name="connsiteX1" fmla="*/ 104775 w 205740"/>
                <a:gd name="connsiteY1" fmla="*/ 227648 h 280035"/>
                <a:gd name="connsiteX2" fmla="*/ 143828 w 205740"/>
                <a:gd name="connsiteY2" fmla="*/ 200978 h 280035"/>
                <a:gd name="connsiteX3" fmla="*/ 10478 w 205740"/>
                <a:gd name="connsiteY3" fmla="*/ 82868 h 280035"/>
                <a:gd name="connsiteX4" fmla="*/ 111442 w 205740"/>
                <a:gd name="connsiteY4" fmla="*/ 0 h 280035"/>
                <a:gd name="connsiteX5" fmla="*/ 203835 w 205740"/>
                <a:gd name="connsiteY5" fmla="*/ 27623 h 280035"/>
                <a:gd name="connsiteX6" fmla="*/ 174308 w 205740"/>
                <a:gd name="connsiteY6" fmla="*/ 76200 h 280035"/>
                <a:gd name="connsiteX7" fmla="*/ 110490 w 205740"/>
                <a:gd name="connsiteY7" fmla="*/ 52388 h 280035"/>
                <a:gd name="connsiteX8" fmla="*/ 72390 w 205740"/>
                <a:gd name="connsiteY8" fmla="*/ 77153 h 280035"/>
                <a:gd name="connsiteX9" fmla="*/ 205740 w 205740"/>
                <a:gd name="connsiteY9" fmla="*/ 195263 h 280035"/>
                <a:gd name="connsiteX10" fmla="*/ 102870 w 205740"/>
                <a:gd name="connsiteY10" fmla="*/ 280035 h 280035"/>
                <a:gd name="connsiteX11" fmla="*/ 0 w 205740"/>
                <a:gd name="connsiteY11" fmla="*/ 247650 h 280035"/>
                <a:gd name="connsiteX12" fmla="*/ 29528 w 205740"/>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5">
                  <a:moveTo>
                    <a:pt x="29528" y="198120"/>
                  </a:moveTo>
                  <a:cubicBezTo>
                    <a:pt x="55245" y="218123"/>
                    <a:pt x="80963" y="227648"/>
                    <a:pt x="104775" y="227648"/>
                  </a:cubicBezTo>
                  <a:cubicBezTo>
                    <a:pt x="127635" y="227648"/>
                    <a:pt x="143828" y="217170"/>
                    <a:pt x="143828" y="200978"/>
                  </a:cubicBezTo>
                  <a:cubicBezTo>
                    <a:pt x="143828" y="155258"/>
                    <a:pt x="10478" y="171450"/>
                    <a:pt x="10478" y="82868"/>
                  </a:cubicBezTo>
                  <a:cubicBezTo>
                    <a:pt x="10478" y="33338"/>
                    <a:pt x="51435" y="0"/>
                    <a:pt x="111442" y="0"/>
                  </a:cubicBezTo>
                  <a:cubicBezTo>
                    <a:pt x="143828" y="0"/>
                    <a:pt x="175260" y="9525"/>
                    <a:pt x="203835" y="27623"/>
                  </a:cubicBezTo>
                  <a:lnTo>
                    <a:pt x="174308" y="76200"/>
                  </a:lnTo>
                  <a:cubicBezTo>
                    <a:pt x="151448" y="60960"/>
                    <a:pt x="130492" y="52388"/>
                    <a:pt x="110490" y="52388"/>
                  </a:cubicBezTo>
                  <a:cubicBezTo>
                    <a:pt x="87630" y="52388"/>
                    <a:pt x="72390" y="61913"/>
                    <a:pt x="72390" y="77153"/>
                  </a:cubicBezTo>
                  <a:cubicBezTo>
                    <a:pt x="72390" y="120967"/>
                    <a:pt x="205740" y="105728"/>
                    <a:pt x="205740" y="195263"/>
                  </a:cubicBezTo>
                  <a:cubicBezTo>
                    <a:pt x="205740" y="245745"/>
                    <a:pt x="164783" y="280035"/>
                    <a:pt x="102870" y="280035"/>
                  </a:cubicBezTo>
                  <a:cubicBezTo>
                    <a:pt x="67628" y="280035"/>
                    <a:pt x="31433" y="268605"/>
                    <a:pt x="0" y="247650"/>
                  </a:cubicBezTo>
                  <a:lnTo>
                    <a:pt x="29528" y="198120"/>
                  </a:lnTo>
                  <a:close/>
                </a:path>
              </a:pathLst>
            </a:custGeom>
            <a:grpFill/>
            <a:ln w="9525" cap="flat">
              <a:noFill/>
              <a:prstDash val="solid"/>
              <a:miter/>
            </a:ln>
          </p:spPr>
          <p:txBody>
            <a:bodyPr rtlCol="0" anchor="ctr"/>
            <a:lstStyle/>
            <a:p>
              <a:endParaRPr lang="de-DE"/>
            </a:p>
          </p:txBody>
        </p:sp>
        <p:sp>
          <p:nvSpPr>
            <p:cNvPr id="179" name="Freihandform: Form 178"/>
            <p:cNvSpPr/>
            <p:nvPr/>
          </p:nvSpPr>
          <p:spPr>
            <a:xfrm>
              <a:off x="4087177" y="3216591"/>
              <a:ext cx="224790" cy="280035"/>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2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2" y="0"/>
                    <a:pt x="200978" y="15240"/>
                    <a:pt x="224790" y="45720"/>
                  </a:cubicBezTo>
                  <a:lnTo>
                    <a:pt x="181928" y="86678"/>
                  </a:lnTo>
                  <a:cubicBezTo>
                    <a:pt x="165735" y="66675"/>
                    <a:pt x="149542" y="57150"/>
                    <a:pt x="128588" y="57150"/>
                  </a:cubicBezTo>
                  <a:cubicBezTo>
                    <a:pt x="89535" y="57150"/>
                    <a:pt x="62865" y="89535"/>
                    <a:pt x="62865" y="140017"/>
                  </a:cubicBezTo>
                  <a:cubicBezTo>
                    <a:pt x="62865" y="189548"/>
                    <a:pt x="89535" y="222885"/>
                    <a:pt x="128588" y="222885"/>
                  </a:cubicBezTo>
                  <a:cubicBezTo>
                    <a:pt x="149542" y="222885"/>
                    <a:pt x="166688" y="213360"/>
                    <a:pt x="183832" y="193358"/>
                  </a:cubicBezTo>
                  <a:lnTo>
                    <a:pt x="222885" y="237173"/>
                  </a:lnTo>
                  <a:close/>
                </a:path>
              </a:pathLst>
            </a:custGeom>
            <a:grpFill/>
            <a:ln w="9525" cap="flat">
              <a:noFill/>
              <a:prstDash val="solid"/>
              <a:miter/>
            </a:ln>
          </p:spPr>
          <p:txBody>
            <a:bodyPr rtlCol="0" anchor="ctr"/>
            <a:lstStyle/>
            <a:p>
              <a:endParaRPr lang="de-DE"/>
            </a:p>
          </p:txBody>
        </p:sp>
        <p:sp>
          <p:nvSpPr>
            <p:cNvPr id="180" name="Freihandform: Form 179"/>
            <p:cNvSpPr/>
            <p:nvPr/>
          </p:nvSpPr>
          <p:spPr>
            <a:xfrm>
              <a:off x="4366259" y="3101339"/>
              <a:ext cx="228600" cy="389572"/>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grpFill/>
            <a:ln w="9525" cap="flat">
              <a:noFill/>
              <a:prstDash val="solid"/>
              <a:miter/>
            </a:ln>
          </p:spPr>
          <p:txBody>
            <a:bodyPr rtlCol="0" anchor="ctr"/>
            <a:lstStyle/>
            <a:p>
              <a:endParaRPr lang="de-DE"/>
            </a:p>
          </p:txBody>
        </p:sp>
        <p:sp>
          <p:nvSpPr>
            <p:cNvPr id="181" name="Freihandform: Form 180"/>
            <p:cNvSpPr/>
            <p:nvPr/>
          </p:nvSpPr>
          <p:spPr>
            <a:xfrm>
              <a:off x="4659629" y="3217544"/>
              <a:ext cx="242887" cy="279082"/>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2 w 242887"/>
                <a:gd name="connsiteY8" fmla="*/ 235267 h 279082"/>
                <a:gd name="connsiteX9" fmla="*/ 132397 w 242887"/>
                <a:gd name="connsiteY9" fmla="*/ 279083 h 279082"/>
                <a:gd name="connsiteX10" fmla="*/ 62865 w 242887"/>
                <a:gd name="connsiteY10" fmla="*/ 115252 h 279082"/>
                <a:gd name="connsiteX11" fmla="*/ 183832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7"/>
                    <a:pt x="241935" y="153352"/>
                    <a:pt x="241935" y="160972"/>
                  </a:cubicBezTo>
                  <a:lnTo>
                    <a:pt x="62865" y="160972"/>
                  </a:lnTo>
                  <a:cubicBezTo>
                    <a:pt x="69532" y="201930"/>
                    <a:pt x="94297" y="225742"/>
                    <a:pt x="132397" y="225742"/>
                  </a:cubicBezTo>
                  <a:cubicBezTo>
                    <a:pt x="157163" y="225742"/>
                    <a:pt x="177165" y="216217"/>
                    <a:pt x="198120" y="194310"/>
                  </a:cubicBezTo>
                  <a:lnTo>
                    <a:pt x="237172" y="235267"/>
                  </a:lnTo>
                  <a:cubicBezTo>
                    <a:pt x="206692" y="264795"/>
                    <a:pt x="172402" y="279083"/>
                    <a:pt x="132397" y="279083"/>
                  </a:cubicBezTo>
                  <a:close/>
                  <a:moveTo>
                    <a:pt x="62865" y="115252"/>
                  </a:moveTo>
                  <a:lnTo>
                    <a:pt x="183832" y="115252"/>
                  </a:lnTo>
                  <a:cubicBezTo>
                    <a:pt x="180975" y="74295"/>
                    <a:pt x="160020" y="50482"/>
                    <a:pt x="124777" y="50482"/>
                  </a:cubicBezTo>
                  <a:cubicBezTo>
                    <a:pt x="89535" y="50482"/>
                    <a:pt x="67627" y="74295"/>
                    <a:pt x="62865" y="115252"/>
                  </a:cubicBezTo>
                  <a:close/>
                </a:path>
              </a:pathLst>
            </a:custGeom>
            <a:grpFill/>
            <a:ln w="9525" cap="flat">
              <a:noFill/>
              <a:prstDash val="solid"/>
              <a:miter/>
            </a:ln>
          </p:spPr>
          <p:txBody>
            <a:bodyPr rtlCol="0" anchor="ctr"/>
            <a:lstStyle/>
            <a:p>
              <a:endParaRPr lang="de-DE"/>
            </a:p>
          </p:txBody>
        </p:sp>
        <p:sp>
          <p:nvSpPr>
            <p:cNvPr id="182" name="Freihandform: Form 181"/>
            <p:cNvSpPr/>
            <p:nvPr/>
          </p:nvSpPr>
          <p:spPr>
            <a:xfrm>
              <a:off x="5130164" y="3122294"/>
              <a:ext cx="231457" cy="368617"/>
            </a:xfrm>
            <a:custGeom>
              <a:avLst/>
              <a:gdLst>
                <a:gd name="connsiteX0" fmla="*/ 231457 w 231457"/>
                <a:gd name="connsiteY0" fmla="*/ 60007 h 368617"/>
                <a:gd name="connsiteX1" fmla="*/ 65722 w 231457"/>
                <a:gd name="connsiteY1" fmla="*/ 60007 h 368617"/>
                <a:gd name="connsiteX2" fmla="*/ 65722 w 231457"/>
                <a:gd name="connsiteY2" fmla="*/ 151447 h 368617"/>
                <a:gd name="connsiteX3" fmla="*/ 189547 w 231457"/>
                <a:gd name="connsiteY3" fmla="*/ 151447 h 368617"/>
                <a:gd name="connsiteX4" fmla="*/ 189547 w 231457"/>
                <a:gd name="connsiteY4" fmla="*/ 211455 h 368617"/>
                <a:gd name="connsiteX5" fmla="*/ 65722 w 231457"/>
                <a:gd name="connsiteY5" fmla="*/ 211455 h 368617"/>
                <a:gd name="connsiteX6" fmla="*/ 65722 w 231457"/>
                <a:gd name="connsiteY6" fmla="*/ 368617 h 368617"/>
                <a:gd name="connsiteX7" fmla="*/ 0 w 231457"/>
                <a:gd name="connsiteY7" fmla="*/ 368617 h 368617"/>
                <a:gd name="connsiteX8" fmla="*/ 0 w 231457"/>
                <a:gd name="connsiteY8" fmla="*/ 0 h 368617"/>
                <a:gd name="connsiteX9" fmla="*/ 231457 w 231457"/>
                <a:gd name="connsiteY9" fmla="*/ 0 h 368617"/>
                <a:gd name="connsiteX10" fmla="*/ 231457 w 231457"/>
                <a:gd name="connsiteY10" fmla="*/ 60007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1457" h="368617">
                  <a:moveTo>
                    <a:pt x="231457" y="60007"/>
                  </a:moveTo>
                  <a:lnTo>
                    <a:pt x="65722" y="60007"/>
                  </a:lnTo>
                  <a:lnTo>
                    <a:pt x="65722" y="151447"/>
                  </a:lnTo>
                  <a:lnTo>
                    <a:pt x="189547" y="151447"/>
                  </a:lnTo>
                  <a:lnTo>
                    <a:pt x="189547" y="211455"/>
                  </a:lnTo>
                  <a:lnTo>
                    <a:pt x="65722" y="211455"/>
                  </a:lnTo>
                  <a:lnTo>
                    <a:pt x="65722" y="368617"/>
                  </a:lnTo>
                  <a:lnTo>
                    <a:pt x="0" y="368617"/>
                  </a:lnTo>
                  <a:lnTo>
                    <a:pt x="0" y="0"/>
                  </a:lnTo>
                  <a:lnTo>
                    <a:pt x="231457" y="0"/>
                  </a:lnTo>
                  <a:lnTo>
                    <a:pt x="231457" y="60007"/>
                  </a:lnTo>
                  <a:close/>
                </a:path>
              </a:pathLst>
            </a:custGeom>
            <a:grpFill/>
            <a:ln w="9525" cap="flat">
              <a:noFill/>
              <a:prstDash val="solid"/>
              <a:miter/>
            </a:ln>
          </p:spPr>
          <p:txBody>
            <a:bodyPr rtlCol="0" anchor="ctr"/>
            <a:lstStyle/>
            <a:p>
              <a:endParaRPr lang="de-DE"/>
            </a:p>
          </p:txBody>
        </p:sp>
        <p:sp>
          <p:nvSpPr>
            <p:cNvPr id="183" name="Freihandform: Form 182"/>
            <p:cNvSpPr/>
            <p:nvPr/>
          </p:nvSpPr>
          <p:spPr>
            <a:xfrm>
              <a:off x="5373052" y="3217544"/>
              <a:ext cx="226694" cy="279082"/>
            </a:xfrm>
            <a:custGeom>
              <a:avLst/>
              <a:gdLst>
                <a:gd name="connsiteX0" fmla="*/ 115253 w 226694"/>
                <a:gd name="connsiteY0" fmla="*/ 107633 h 279082"/>
                <a:gd name="connsiteX1" fmla="*/ 165735 w 226694"/>
                <a:gd name="connsiteY1" fmla="*/ 113347 h 279082"/>
                <a:gd name="connsiteX2" fmla="*/ 165735 w 226694"/>
                <a:gd name="connsiteY2" fmla="*/ 103822 h 279082"/>
                <a:gd name="connsiteX3" fmla="*/ 106680 w 226694"/>
                <a:gd name="connsiteY3" fmla="*/ 52388 h 279082"/>
                <a:gd name="connsiteX4" fmla="*/ 39053 w 226694"/>
                <a:gd name="connsiteY4" fmla="*/ 67627 h 279082"/>
                <a:gd name="connsiteX5" fmla="*/ 25717 w 226694"/>
                <a:gd name="connsiteY5" fmla="*/ 15240 h 279082"/>
                <a:gd name="connsiteX6" fmla="*/ 113347 w 226694"/>
                <a:gd name="connsiteY6" fmla="*/ 0 h 279082"/>
                <a:gd name="connsiteX7" fmla="*/ 226695 w 226694"/>
                <a:gd name="connsiteY7" fmla="*/ 102870 h 279082"/>
                <a:gd name="connsiteX8" fmla="*/ 226695 w 226694"/>
                <a:gd name="connsiteY8" fmla="*/ 273367 h 279082"/>
                <a:gd name="connsiteX9" fmla="*/ 167640 w 226694"/>
                <a:gd name="connsiteY9" fmla="*/ 273367 h 279082"/>
                <a:gd name="connsiteX10" fmla="*/ 167640 w 226694"/>
                <a:gd name="connsiteY10" fmla="*/ 244792 h 279082"/>
                <a:gd name="connsiteX11" fmla="*/ 165735 w 226694"/>
                <a:gd name="connsiteY11" fmla="*/ 244792 h 279082"/>
                <a:gd name="connsiteX12" fmla="*/ 87630 w 226694"/>
                <a:gd name="connsiteY12" fmla="*/ 279083 h 279082"/>
                <a:gd name="connsiteX13" fmla="*/ 0 w 226694"/>
                <a:gd name="connsiteY13" fmla="*/ 194310 h 279082"/>
                <a:gd name="connsiteX14" fmla="*/ 115253 w 226694"/>
                <a:gd name="connsiteY14" fmla="*/ 107633 h 279082"/>
                <a:gd name="connsiteX15" fmla="*/ 104775 w 226694"/>
                <a:gd name="connsiteY15" fmla="*/ 232410 h 279082"/>
                <a:gd name="connsiteX16" fmla="*/ 165735 w 226694"/>
                <a:gd name="connsiteY16" fmla="*/ 200025 h 279082"/>
                <a:gd name="connsiteX17" fmla="*/ 165735 w 226694"/>
                <a:gd name="connsiteY17" fmla="*/ 153352 h 279082"/>
                <a:gd name="connsiteX18" fmla="*/ 121920 w 226694"/>
                <a:gd name="connsiteY18" fmla="*/ 148590 h 279082"/>
                <a:gd name="connsiteX19" fmla="*/ 60007 w 226694"/>
                <a:gd name="connsiteY19" fmla="*/ 192405 h 279082"/>
                <a:gd name="connsiteX20" fmla="*/ 104775 w 226694"/>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6694" h="279082">
                  <a:moveTo>
                    <a:pt x="115253" y="107633"/>
                  </a:moveTo>
                  <a:cubicBezTo>
                    <a:pt x="132397" y="107633"/>
                    <a:pt x="148590" y="108585"/>
                    <a:pt x="165735" y="113347"/>
                  </a:cubicBezTo>
                  <a:lnTo>
                    <a:pt x="165735" y="103822"/>
                  </a:lnTo>
                  <a:cubicBezTo>
                    <a:pt x="165735" y="69532"/>
                    <a:pt x="145732" y="52388"/>
                    <a:pt x="106680" y="52388"/>
                  </a:cubicBezTo>
                  <a:cubicBezTo>
                    <a:pt x="84772" y="52388"/>
                    <a:pt x="60960" y="57150"/>
                    <a:pt x="39053" y="67627"/>
                  </a:cubicBezTo>
                  <a:lnTo>
                    <a:pt x="25717" y="15240"/>
                  </a:lnTo>
                  <a:cubicBezTo>
                    <a:pt x="50482" y="5715"/>
                    <a:pt x="82867" y="0"/>
                    <a:pt x="113347" y="0"/>
                  </a:cubicBezTo>
                  <a:cubicBezTo>
                    <a:pt x="188595" y="0"/>
                    <a:pt x="226695" y="35242"/>
                    <a:pt x="226695" y="102870"/>
                  </a:cubicBezTo>
                  <a:lnTo>
                    <a:pt x="226695" y="273367"/>
                  </a:lnTo>
                  <a:lnTo>
                    <a:pt x="167640" y="273367"/>
                  </a:lnTo>
                  <a:lnTo>
                    <a:pt x="167640" y="244792"/>
                  </a:lnTo>
                  <a:lnTo>
                    <a:pt x="165735" y="244792"/>
                  </a:lnTo>
                  <a:cubicBezTo>
                    <a:pt x="142875" y="268605"/>
                    <a:pt x="119063" y="279083"/>
                    <a:pt x="87630" y="279083"/>
                  </a:cubicBezTo>
                  <a:cubicBezTo>
                    <a:pt x="34290" y="279083"/>
                    <a:pt x="0" y="245745"/>
                    <a:pt x="0" y="194310"/>
                  </a:cubicBezTo>
                  <a:cubicBezTo>
                    <a:pt x="0" y="138113"/>
                    <a:pt x="40005" y="107633"/>
                    <a:pt x="115253" y="107633"/>
                  </a:cubicBezTo>
                  <a:close/>
                  <a:moveTo>
                    <a:pt x="104775" y="232410"/>
                  </a:moveTo>
                  <a:cubicBezTo>
                    <a:pt x="127635" y="232410"/>
                    <a:pt x="148590" y="220980"/>
                    <a:pt x="165735" y="200025"/>
                  </a:cubicBezTo>
                  <a:lnTo>
                    <a:pt x="165735" y="153352"/>
                  </a:lnTo>
                  <a:cubicBezTo>
                    <a:pt x="151447" y="149542"/>
                    <a:pt x="136207" y="148590"/>
                    <a:pt x="121920" y="148590"/>
                  </a:cubicBezTo>
                  <a:cubicBezTo>
                    <a:pt x="82867" y="148590"/>
                    <a:pt x="60007" y="163830"/>
                    <a:pt x="60007" y="192405"/>
                  </a:cubicBezTo>
                  <a:cubicBezTo>
                    <a:pt x="60007" y="217170"/>
                    <a:pt x="77153" y="232410"/>
                    <a:pt x="104775" y="232410"/>
                  </a:cubicBezTo>
                  <a:close/>
                </a:path>
              </a:pathLst>
            </a:custGeom>
            <a:grpFill/>
            <a:ln w="9525" cap="flat">
              <a:noFill/>
              <a:prstDash val="solid"/>
              <a:miter/>
            </a:ln>
          </p:spPr>
          <p:txBody>
            <a:bodyPr rtlCol="0" anchor="ctr"/>
            <a:lstStyle/>
            <a:p>
              <a:endParaRPr lang="de-DE"/>
            </a:p>
          </p:txBody>
        </p:sp>
        <p:sp>
          <p:nvSpPr>
            <p:cNvPr id="184" name="Freihandform: Form 183"/>
            <p:cNvSpPr/>
            <p:nvPr/>
          </p:nvSpPr>
          <p:spPr>
            <a:xfrm>
              <a:off x="5678804" y="3101339"/>
              <a:ext cx="234314" cy="389572"/>
            </a:xfrm>
            <a:custGeom>
              <a:avLst/>
              <a:gdLst>
                <a:gd name="connsiteX0" fmla="*/ 0 w 234314"/>
                <a:gd name="connsiteY0" fmla="*/ 15240 h 389572"/>
                <a:gd name="connsiteX1" fmla="*/ 61913 w 234314"/>
                <a:gd name="connsiteY1" fmla="*/ 0 h 389572"/>
                <a:gd name="connsiteX2" fmla="*/ 61913 w 234314"/>
                <a:gd name="connsiteY2" fmla="*/ 234315 h 389572"/>
                <a:gd name="connsiteX3" fmla="*/ 62865 w 234314"/>
                <a:gd name="connsiteY3" fmla="*/ 234315 h 389572"/>
                <a:gd name="connsiteX4" fmla="*/ 150495 w 234314"/>
                <a:gd name="connsiteY4" fmla="*/ 122873 h 389572"/>
                <a:gd name="connsiteX5" fmla="*/ 224790 w 234314"/>
                <a:gd name="connsiteY5" fmla="*/ 122873 h 389572"/>
                <a:gd name="connsiteX6" fmla="*/ 137160 w 234314"/>
                <a:gd name="connsiteY6" fmla="*/ 227648 h 389572"/>
                <a:gd name="connsiteX7" fmla="*/ 234315 w 234314"/>
                <a:gd name="connsiteY7" fmla="*/ 389573 h 389572"/>
                <a:gd name="connsiteX8" fmla="*/ 160020 w 234314"/>
                <a:gd name="connsiteY8" fmla="*/ 389573 h 389572"/>
                <a:gd name="connsiteX9" fmla="*/ 93345 w 234314"/>
                <a:gd name="connsiteY9" fmla="*/ 274320 h 389572"/>
                <a:gd name="connsiteX10" fmla="*/ 62865 w 234314"/>
                <a:gd name="connsiteY10" fmla="*/ 308610 h 389572"/>
                <a:gd name="connsiteX11" fmla="*/ 62865 w 234314"/>
                <a:gd name="connsiteY11" fmla="*/ 389573 h 389572"/>
                <a:gd name="connsiteX12" fmla="*/ 952 w 234314"/>
                <a:gd name="connsiteY12" fmla="*/ 389573 h 389572"/>
                <a:gd name="connsiteX13" fmla="*/ 952 w 234314"/>
                <a:gd name="connsiteY13" fmla="*/ 1524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4314" h="389572">
                  <a:moveTo>
                    <a:pt x="0" y="15240"/>
                  </a:moveTo>
                  <a:lnTo>
                    <a:pt x="61913" y="0"/>
                  </a:lnTo>
                  <a:lnTo>
                    <a:pt x="61913" y="234315"/>
                  </a:lnTo>
                  <a:lnTo>
                    <a:pt x="62865" y="234315"/>
                  </a:lnTo>
                  <a:lnTo>
                    <a:pt x="150495" y="122873"/>
                  </a:lnTo>
                  <a:lnTo>
                    <a:pt x="224790" y="122873"/>
                  </a:lnTo>
                  <a:lnTo>
                    <a:pt x="137160" y="227648"/>
                  </a:lnTo>
                  <a:lnTo>
                    <a:pt x="234315" y="389573"/>
                  </a:lnTo>
                  <a:lnTo>
                    <a:pt x="160020" y="389573"/>
                  </a:lnTo>
                  <a:lnTo>
                    <a:pt x="93345" y="274320"/>
                  </a:lnTo>
                  <a:lnTo>
                    <a:pt x="62865" y="308610"/>
                  </a:lnTo>
                  <a:lnTo>
                    <a:pt x="62865" y="389573"/>
                  </a:lnTo>
                  <a:lnTo>
                    <a:pt x="952" y="389573"/>
                  </a:lnTo>
                  <a:lnTo>
                    <a:pt x="952" y="15240"/>
                  </a:lnTo>
                  <a:close/>
                </a:path>
              </a:pathLst>
            </a:custGeom>
            <a:grpFill/>
            <a:ln w="9525" cap="flat">
              <a:noFill/>
              <a:prstDash val="solid"/>
              <a:miter/>
            </a:ln>
          </p:spPr>
          <p:txBody>
            <a:bodyPr rtlCol="0" anchor="ctr"/>
            <a:lstStyle/>
            <a:p>
              <a:endParaRPr lang="de-DE"/>
            </a:p>
          </p:txBody>
        </p:sp>
        <p:sp>
          <p:nvSpPr>
            <p:cNvPr id="185" name="Freihandform: Form 184"/>
            <p:cNvSpPr/>
            <p:nvPr/>
          </p:nvSpPr>
          <p:spPr>
            <a:xfrm>
              <a:off x="5958839" y="3224212"/>
              <a:ext cx="229552" cy="273367"/>
            </a:xfrm>
            <a:custGeom>
              <a:avLst/>
              <a:gdLst>
                <a:gd name="connsiteX0" fmla="*/ 62865 w 229552"/>
                <a:gd name="connsiteY0" fmla="*/ 160020 h 273367"/>
                <a:gd name="connsiteX1" fmla="*/ 116205 w 229552"/>
                <a:gd name="connsiteY1" fmla="*/ 216217 h 273367"/>
                <a:gd name="connsiteX2" fmla="*/ 167640 w 229552"/>
                <a:gd name="connsiteY2" fmla="*/ 160020 h 273367"/>
                <a:gd name="connsiteX3" fmla="*/ 167640 w 229552"/>
                <a:gd name="connsiteY3" fmla="*/ 0 h 273367"/>
                <a:gd name="connsiteX4" fmla="*/ 229553 w 229552"/>
                <a:gd name="connsiteY4" fmla="*/ 0 h 273367"/>
                <a:gd name="connsiteX5" fmla="*/ 229553 w 229552"/>
                <a:gd name="connsiteY5" fmla="*/ 161925 h 273367"/>
                <a:gd name="connsiteX6" fmla="*/ 117157 w 229552"/>
                <a:gd name="connsiteY6" fmla="*/ 273367 h 273367"/>
                <a:gd name="connsiteX7" fmla="*/ 0 w 229552"/>
                <a:gd name="connsiteY7" fmla="*/ 162878 h 273367"/>
                <a:gd name="connsiteX8" fmla="*/ 0 w 229552"/>
                <a:gd name="connsiteY8" fmla="*/ 952 h 273367"/>
                <a:gd name="connsiteX9" fmla="*/ 61913 w 229552"/>
                <a:gd name="connsiteY9" fmla="*/ 952 h 273367"/>
                <a:gd name="connsiteX10" fmla="*/ 61913 w 229552"/>
                <a:gd name="connsiteY10" fmla="*/ 160020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552" h="273367">
                  <a:moveTo>
                    <a:pt x="62865" y="160020"/>
                  </a:moveTo>
                  <a:cubicBezTo>
                    <a:pt x="62865" y="196215"/>
                    <a:pt x="80963" y="216217"/>
                    <a:pt x="116205" y="216217"/>
                  </a:cubicBezTo>
                  <a:cubicBezTo>
                    <a:pt x="150495" y="216217"/>
                    <a:pt x="167640" y="197167"/>
                    <a:pt x="167640" y="160020"/>
                  </a:cubicBezTo>
                  <a:lnTo>
                    <a:pt x="167640" y="0"/>
                  </a:lnTo>
                  <a:lnTo>
                    <a:pt x="229553" y="0"/>
                  </a:lnTo>
                  <a:lnTo>
                    <a:pt x="229553" y="161925"/>
                  </a:lnTo>
                  <a:cubicBezTo>
                    <a:pt x="229553" y="232410"/>
                    <a:pt x="190500" y="273367"/>
                    <a:pt x="117157" y="273367"/>
                  </a:cubicBezTo>
                  <a:cubicBezTo>
                    <a:pt x="44767" y="273367"/>
                    <a:pt x="0" y="232410"/>
                    <a:pt x="0" y="162878"/>
                  </a:cubicBezTo>
                  <a:lnTo>
                    <a:pt x="0" y="952"/>
                  </a:lnTo>
                  <a:lnTo>
                    <a:pt x="61913" y="952"/>
                  </a:lnTo>
                  <a:lnTo>
                    <a:pt x="61913" y="160020"/>
                  </a:lnTo>
                  <a:close/>
                </a:path>
              </a:pathLst>
            </a:custGeom>
            <a:grpFill/>
            <a:ln w="9525" cap="flat">
              <a:noFill/>
              <a:prstDash val="solid"/>
              <a:miter/>
            </a:ln>
          </p:spPr>
          <p:txBody>
            <a:bodyPr rtlCol="0" anchor="ctr"/>
            <a:lstStyle/>
            <a:p>
              <a:endParaRPr lang="de-DE"/>
            </a:p>
          </p:txBody>
        </p:sp>
        <p:sp>
          <p:nvSpPr>
            <p:cNvPr id="186" name="Freihandform: Form 185"/>
            <p:cNvSpPr/>
            <p:nvPr/>
          </p:nvSpPr>
          <p:spPr>
            <a:xfrm>
              <a:off x="6268402" y="3100387"/>
              <a:ext cx="61912" cy="389572"/>
            </a:xfrm>
            <a:custGeom>
              <a:avLst/>
              <a:gdLst>
                <a:gd name="connsiteX0" fmla="*/ 61913 w 61912"/>
                <a:gd name="connsiteY0" fmla="*/ 389572 h 389572"/>
                <a:gd name="connsiteX1" fmla="*/ 0 w 61912"/>
                <a:gd name="connsiteY1" fmla="*/ 389572 h 389572"/>
                <a:gd name="connsiteX2" fmla="*/ 0 w 61912"/>
                <a:gd name="connsiteY2" fmla="*/ 14288 h 389572"/>
                <a:gd name="connsiteX3" fmla="*/ 61913 w 61912"/>
                <a:gd name="connsiteY3" fmla="*/ 0 h 389572"/>
                <a:gd name="connsiteX4" fmla="*/ 61913 w 61912"/>
                <a:gd name="connsiteY4" fmla="*/ 389572 h 38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9572">
                  <a:moveTo>
                    <a:pt x="61913" y="389572"/>
                  </a:moveTo>
                  <a:lnTo>
                    <a:pt x="0" y="389572"/>
                  </a:lnTo>
                  <a:lnTo>
                    <a:pt x="0" y="14288"/>
                  </a:lnTo>
                  <a:lnTo>
                    <a:pt x="61913" y="0"/>
                  </a:lnTo>
                  <a:lnTo>
                    <a:pt x="61913" y="389572"/>
                  </a:lnTo>
                  <a:close/>
                </a:path>
              </a:pathLst>
            </a:custGeom>
            <a:grpFill/>
            <a:ln w="9525" cap="flat">
              <a:noFill/>
              <a:prstDash val="solid"/>
              <a:miter/>
            </a:ln>
          </p:spPr>
          <p:txBody>
            <a:bodyPr rtlCol="0" anchor="ctr"/>
            <a:lstStyle/>
            <a:p>
              <a:endParaRPr lang="de-DE"/>
            </a:p>
          </p:txBody>
        </p:sp>
        <p:sp>
          <p:nvSpPr>
            <p:cNvPr id="187" name="Freihandform: Form 186"/>
            <p:cNvSpPr/>
            <p:nvPr/>
          </p:nvSpPr>
          <p:spPr>
            <a:xfrm>
              <a:off x="6385559" y="3138487"/>
              <a:ext cx="165734" cy="358140"/>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8 w 165734"/>
                <a:gd name="connsiteY3" fmla="*/ 282892 h 358140"/>
                <a:gd name="connsiteX4" fmla="*/ 40958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1918 w 165734"/>
                <a:gd name="connsiteY13" fmla="*/ 138113 h 358140"/>
                <a:gd name="connsiteX14" fmla="*/ 101918 w 165734"/>
                <a:gd name="connsiteY14" fmla="*/ 269558 h 358140"/>
                <a:gd name="connsiteX15" fmla="*/ 130493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2"/>
                    <a:pt x="110490" y="304800"/>
                    <a:pt x="130493" y="304800"/>
                  </a:cubicBezTo>
                  <a:cubicBezTo>
                    <a:pt x="141922" y="303847"/>
                    <a:pt x="155258" y="300038"/>
                    <a:pt x="165735" y="295275"/>
                  </a:cubicBezTo>
                  <a:close/>
                </a:path>
              </a:pathLst>
            </a:custGeom>
            <a:grpFill/>
            <a:ln w="9525" cap="flat">
              <a:noFill/>
              <a:prstDash val="solid"/>
              <a:miter/>
            </a:ln>
          </p:spPr>
          <p:txBody>
            <a:bodyPr rtlCol="0" anchor="ctr"/>
            <a:lstStyle/>
            <a:p>
              <a:endParaRPr lang="de-DE"/>
            </a:p>
          </p:txBody>
        </p:sp>
        <p:sp>
          <p:nvSpPr>
            <p:cNvPr id="188" name="Freihandform: Form 187"/>
            <p:cNvSpPr/>
            <p:nvPr/>
          </p:nvSpPr>
          <p:spPr>
            <a:xfrm>
              <a:off x="6599871" y="3109912"/>
              <a:ext cx="225742" cy="386715"/>
            </a:xfrm>
            <a:custGeom>
              <a:avLst/>
              <a:gdLst>
                <a:gd name="connsiteX0" fmla="*/ 114300 w 225742"/>
                <a:gd name="connsiteY0" fmla="*/ 215265 h 386715"/>
                <a:gd name="connsiteX1" fmla="*/ 164783 w 225742"/>
                <a:gd name="connsiteY1" fmla="*/ 220980 h 386715"/>
                <a:gd name="connsiteX2" fmla="*/ 164783 w 225742"/>
                <a:gd name="connsiteY2" fmla="*/ 211455 h 386715"/>
                <a:gd name="connsiteX3" fmla="*/ 105728 w 225742"/>
                <a:gd name="connsiteY3" fmla="*/ 160020 h 386715"/>
                <a:gd name="connsiteX4" fmla="*/ 38100 w 225742"/>
                <a:gd name="connsiteY4" fmla="*/ 175260 h 386715"/>
                <a:gd name="connsiteX5" fmla="*/ 24765 w 225742"/>
                <a:gd name="connsiteY5" fmla="*/ 122873 h 386715"/>
                <a:gd name="connsiteX6" fmla="*/ 112395 w 225742"/>
                <a:gd name="connsiteY6" fmla="*/ 107633 h 386715"/>
                <a:gd name="connsiteX7" fmla="*/ 225742 w 225742"/>
                <a:gd name="connsiteY7" fmla="*/ 210503 h 386715"/>
                <a:gd name="connsiteX8" fmla="*/ 225742 w 225742"/>
                <a:gd name="connsiteY8" fmla="*/ 381000 h 386715"/>
                <a:gd name="connsiteX9" fmla="*/ 166688 w 225742"/>
                <a:gd name="connsiteY9" fmla="*/ 381000 h 386715"/>
                <a:gd name="connsiteX10" fmla="*/ 166688 w 225742"/>
                <a:gd name="connsiteY10" fmla="*/ 352425 h 386715"/>
                <a:gd name="connsiteX11" fmla="*/ 165735 w 225742"/>
                <a:gd name="connsiteY11" fmla="*/ 352425 h 386715"/>
                <a:gd name="connsiteX12" fmla="*/ 87630 w 225742"/>
                <a:gd name="connsiteY12" fmla="*/ 386715 h 386715"/>
                <a:gd name="connsiteX13" fmla="*/ 0 w 225742"/>
                <a:gd name="connsiteY13" fmla="*/ 301942 h 386715"/>
                <a:gd name="connsiteX14" fmla="*/ 114300 w 225742"/>
                <a:gd name="connsiteY14" fmla="*/ 215265 h 386715"/>
                <a:gd name="connsiteX15" fmla="*/ 63817 w 225742"/>
                <a:gd name="connsiteY15" fmla="*/ 72390 h 386715"/>
                <a:gd name="connsiteX16" fmla="*/ 26670 w 225742"/>
                <a:gd name="connsiteY16" fmla="*/ 36195 h 386715"/>
                <a:gd name="connsiteX17" fmla="*/ 63817 w 225742"/>
                <a:gd name="connsiteY17" fmla="*/ 0 h 386715"/>
                <a:gd name="connsiteX18" fmla="*/ 100965 w 225742"/>
                <a:gd name="connsiteY18" fmla="*/ 36195 h 386715"/>
                <a:gd name="connsiteX19" fmla="*/ 63817 w 225742"/>
                <a:gd name="connsiteY19" fmla="*/ 72390 h 386715"/>
                <a:gd name="connsiteX20" fmla="*/ 103822 w 225742"/>
                <a:gd name="connsiteY20" fmla="*/ 340042 h 386715"/>
                <a:gd name="connsiteX21" fmla="*/ 164783 w 225742"/>
                <a:gd name="connsiteY21" fmla="*/ 307658 h 386715"/>
                <a:gd name="connsiteX22" fmla="*/ 164783 w 225742"/>
                <a:gd name="connsiteY22" fmla="*/ 260985 h 386715"/>
                <a:gd name="connsiteX23" fmla="*/ 120967 w 225742"/>
                <a:gd name="connsiteY23" fmla="*/ 256222 h 386715"/>
                <a:gd name="connsiteX24" fmla="*/ 59055 w 225742"/>
                <a:gd name="connsiteY24" fmla="*/ 300038 h 386715"/>
                <a:gd name="connsiteX25" fmla="*/ 103822 w 225742"/>
                <a:gd name="connsiteY25" fmla="*/ 340042 h 386715"/>
                <a:gd name="connsiteX26" fmla="*/ 172403 w 225742"/>
                <a:gd name="connsiteY26" fmla="*/ 72390 h 386715"/>
                <a:gd name="connsiteX27" fmla="*/ 135255 w 225742"/>
                <a:gd name="connsiteY27" fmla="*/ 36195 h 386715"/>
                <a:gd name="connsiteX28" fmla="*/ 172403 w 225742"/>
                <a:gd name="connsiteY28" fmla="*/ 0 h 386715"/>
                <a:gd name="connsiteX29" fmla="*/ 209550 w 225742"/>
                <a:gd name="connsiteY29" fmla="*/ 36195 h 386715"/>
                <a:gd name="connsiteX30" fmla="*/ 172403 w 225742"/>
                <a:gd name="connsiteY30" fmla="*/ 72390 h 386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5">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3"/>
                    <a:pt x="112395" y="107633"/>
                  </a:cubicBezTo>
                  <a:cubicBezTo>
                    <a:pt x="187642" y="107633"/>
                    <a:pt x="225742" y="142875"/>
                    <a:pt x="225742" y="210503"/>
                  </a:cubicBezTo>
                  <a:lnTo>
                    <a:pt x="225742"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7" y="72390"/>
                  </a:moveTo>
                  <a:cubicBezTo>
                    <a:pt x="43815" y="72390"/>
                    <a:pt x="26670" y="55245"/>
                    <a:pt x="26670" y="36195"/>
                  </a:cubicBezTo>
                  <a:cubicBezTo>
                    <a:pt x="26670" y="17145"/>
                    <a:pt x="43815" y="0"/>
                    <a:pt x="63817" y="0"/>
                  </a:cubicBezTo>
                  <a:cubicBezTo>
                    <a:pt x="83820" y="0"/>
                    <a:pt x="100965" y="17145"/>
                    <a:pt x="100965" y="36195"/>
                  </a:cubicBezTo>
                  <a:cubicBezTo>
                    <a:pt x="100965" y="56198"/>
                    <a:pt x="83820" y="72390"/>
                    <a:pt x="63817" y="72390"/>
                  </a:cubicBezTo>
                  <a:close/>
                  <a:moveTo>
                    <a:pt x="103822" y="340042"/>
                  </a:moveTo>
                  <a:cubicBezTo>
                    <a:pt x="126683" y="340042"/>
                    <a:pt x="147638" y="328613"/>
                    <a:pt x="164783" y="307658"/>
                  </a:cubicBezTo>
                  <a:lnTo>
                    <a:pt x="164783" y="260985"/>
                  </a:lnTo>
                  <a:cubicBezTo>
                    <a:pt x="150495" y="257175"/>
                    <a:pt x="135255" y="256222"/>
                    <a:pt x="120967" y="256222"/>
                  </a:cubicBezTo>
                  <a:cubicBezTo>
                    <a:pt x="81915" y="256222"/>
                    <a:pt x="59055" y="271463"/>
                    <a:pt x="59055" y="300038"/>
                  </a:cubicBezTo>
                  <a:cubicBezTo>
                    <a:pt x="59055" y="324803"/>
                    <a:pt x="76200" y="340042"/>
                    <a:pt x="103822"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grpFill/>
            <a:ln w="9525" cap="flat">
              <a:noFill/>
              <a:prstDash val="solid"/>
              <a:miter/>
            </a:ln>
          </p:spPr>
          <p:txBody>
            <a:bodyPr rtlCol="0" anchor="ctr"/>
            <a:lstStyle/>
            <a:p>
              <a:endParaRPr lang="de-DE"/>
            </a:p>
          </p:txBody>
        </p:sp>
        <p:sp>
          <p:nvSpPr>
            <p:cNvPr id="189" name="Freihandform: Form 188"/>
            <p:cNvSpPr/>
            <p:nvPr/>
          </p:nvSpPr>
          <p:spPr>
            <a:xfrm>
              <a:off x="6874192" y="3138487"/>
              <a:ext cx="165734" cy="358140"/>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2870 w 165734"/>
                <a:gd name="connsiteY13" fmla="*/ 138113 h 358140"/>
                <a:gd name="connsiteX14" fmla="*/ 102870 w 165734"/>
                <a:gd name="connsiteY14" fmla="*/ 269558 h 358140"/>
                <a:gd name="connsiteX15" fmla="*/ 131445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8" y="0"/>
                  </a:lnTo>
                  <a:lnTo>
                    <a:pt x="101918" y="86677"/>
                  </a:lnTo>
                  <a:lnTo>
                    <a:pt x="165735" y="86677"/>
                  </a:lnTo>
                  <a:lnTo>
                    <a:pt x="165735" y="138113"/>
                  </a:lnTo>
                  <a:lnTo>
                    <a:pt x="102870" y="138113"/>
                  </a:lnTo>
                  <a:lnTo>
                    <a:pt x="102870" y="269558"/>
                  </a:lnTo>
                  <a:cubicBezTo>
                    <a:pt x="102870" y="294322"/>
                    <a:pt x="111443" y="304800"/>
                    <a:pt x="131445" y="304800"/>
                  </a:cubicBezTo>
                  <a:cubicBezTo>
                    <a:pt x="142875" y="303847"/>
                    <a:pt x="155257" y="300038"/>
                    <a:pt x="165735" y="295275"/>
                  </a:cubicBezTo>
                  <a:close/>
                </a:path>
              </a:pathLst>
            </a:custGeom>
            <a:grpFill/>
            <a:ln w="9525" cap="flat">
              <a:noFill/>
              <a:prstDash val="solid"/>
              <a:miter/>
            </a:ln>
          </p:spPr>
          <p:txBody>
            <a:bodyPr rtlCol="0" anchor="ctr"/>
            <a:lstStyle/>
            <a:p>
              <a:endParaRPr lang="de-DE"/>
            </a:p>
          </p:txBody>
        </p:sp>
      </p:grpSp>
    </p:spTree>
  </p:cSld>
  <p:clrMapOvr>
    <a:overrideClrMapping bg1="dk1" tx1="lt1" bg2="dk2" tx2="lt2" accent1="accent1" accent2="accent2" accent3="accent3" accent4="accent4" accent5="accent5" accent6="accent6" hlink="hlink" folHlink="folHlink"/>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extfolie">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61639461-F286-409B-9CA6-C5FB2E46A7AE}"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7" name="Textplatzhalter 6"/>
          <p:cNvSpPr>
            <a:spLocks noGrp="1"/>
          </p:cNvSpPr>
          <p:nvPr>
            <p:ph type="body" sz="quarter" idx="13" hasCustomPrompt="1"/>
          </p:nvPr>
        </p:nvSpPr>
        <p:spPr>
          <a:xfrm>
            <a:off x="518317" y="1631156"/>
            <a:ext cx="11157745" cy="4569619"/>
          </a:xfrm>
        </p:spPr>
        <p:txBody>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p:txBody>
      </p:sp>
      <p:sp>
        <p:nvSpPr>
          <p:cNvPr id="6" name="Titel 5"/>
          <p:cNvSpPr>
            <a:spLocks noGrp="1"/>
          </p:cNvSpPr>
          <p:nvPr>
            <p:ph type="title" hasCustomPrompt="1"/>
          </p:nvPr>
        </p:nvSpPr>
        <p:spPr/>
        <p:txBody>
          <a:bodyPr/>
          <a:lstStyle/>
          <a:p>
            <a:r>
              <a:rPr lang="de-DE"/>
              <a:t>Mastertitelformat bearbeiten</a:t>
            </a:r>
            <a:endParaRPr lang="de-DE"/>
          </a:p>
        </p:txBody>
      </p:sp>
      <p:sp>
        <p:nvSpPr>
          <p:cNvPr id="9"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1"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extfolie | zweispaltig">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ADE1E9EC-4915-4C4C-8792-193CB7744DC2}"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7" name="Textplatzhalter 6"/>
          <p:cNvSpPr>
            <a:spLocks noGrp="1"/>
          </p:cNvSpPr>
          <p:nvPr>
            <p:ph type="body" sz="quarter" idx="13" hasCustomPrompt="1"/>
          </p:nvPr>
        </p:nvSpPr>
        <p:spPr>
          <a:xfrm>
            <a:off x="518318" y="1631156"/>
            <a:ext cx="5469732" cy="4569619"/>
          </a:xfrm>
        </p:spPr>
        <p:txBody>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p:txBody>
      </p:sp>
      <p:sp>
        <p:nvSpPr>
          <p:cNvPr id="8" name="Textplatzhalter 6"/>
          <p:cNvSpPr>
            <a:spLocks noGrp="1"/>
          </p:cNvSpPr>
          <p:nvPr>
            <p:ph type="body" sz="quarter" idx="14" hasCustomPrompt="1"/>
          </p:nvPr>
        </p:nvSpPr>
        <p:spPr>
          <a:xfrm>
            <a:off x="6206329" y="1631156"/>
            <a:ext cx="5469732" cy="4569619"/>
          </a:xfrm>
        </p:spPr>
        <p:txBody>
          <a:bodyPr/>
          <a:lstStyle/>
          <a:p>
            <a:pPr lvl="0"/>
            <a:r>
              <a:rPr lang="de-DE"/>
              <a:t>Mastertextformat bearbeiten</a:t>
            </a:r>
            <a:endParaRPr lang="de-DE"/>
          </a:p>
          <a:p>
            <a:pPr lvl="1"/>
            <a:r>
              <a:rPr lang="de-DE"/>
              <a:t>Zweite Ebene</a:t>
            </a:r>
            <a:endParaRPr lang="de-DE"/>
          </a:p>
          <a:p>
            <a:pPr lvl="2"/>
            <a:r>
              <a:rPr lang="de-DE"/>
              <a:t>Dritte Ebene</a:t>
            </a:r>
            <a:endParaRPr lang="de-DE"/>
          </a:p>
          <a:p>
            <a:pPr lvl="3"/>
            <a:r>
              <a:rPr lang="de-DE"/>
              <a:t>Vierte Ebene</a:t>
            </a:r>
            <a:endParaRPr lang="de-DE"/>
          </a:p>
          <a:p>
            <a:pPr lvl="4"/>
            <a:r>
              <a:rPr lang="de-DE"/>
              <a:t>Fünfte Ebene</a:t>
            </a:r>
            <a:endParaRPr lang="de-DE"/>
          </a:p>
        </p:txBody>
      </p:sp>
      <p:sp>
        <p:nvSpPr>
          <p:cNvPr id="6" name="Titel 5"/>
          <p:cNvSpPr>
            <a:spLocks noGrp="1"/>
          </p:cNvSpPr>
          <p:nvPr>
            <p:ph type="title" hasCustomPrompt="1"/>
          </p:nvPr>
        </p:nvSpPr>
        <p:spPr/>
        <p:txBody>
          <a:bodyPr/>
          <a:lstStyle/>
          <a:p>
            <a:r>
              <a:rPr lang="de-DE"/>
              <a:t>Mastertitelformat bearbeiten</a:t>
            </a:r>
            <a:endParaRPr lang="de-DE"/>
          </a:p>
        </p:txBody>
      </p:sp>
      <p:sp>
        <p:nvSpPr>
          <p:cNvPr id="10"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1"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extfolie | dreispaltig">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A07F4E5C-AD04-4B5B-A0E0-7A1F6AF10F00}"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a:xfrm>
            <a:off x="11482099" y="6634666"/>
            <a:ext cx="193964" cy="123111"/>
          </a:xfrm>
        </p:spPr>
        <p:txBody>
          <a:bodyPr/>
          <a:lstStyle/>
          <a:p>
            <a:fld id="{D949F9DF-37BD-4CD6-BF49-65BA579E1D7A}" type="slidenum">
              <a:rPr lang="de-DE" smtClean="0"/>
            </a:fld>
            <a:endParaRPr lang="de-DE"/>
          </a:p>
        </p:txBody>
      </p:sp>
      <p:sp>
        <p:nvSpPr>
          <p:cNvPr id="6" name="Titel 5"/>
          <p:cNvSpPr>
            <a:spLocks noGrp="1"/>
          </p:cNvSpPr>
          <p:nvPr>
            <p:ph type="title" hasCustomPrompt="1"/>
          </p:nvPr>
        </p:nvSpPr>
        <p:spPr/>
        <p:txBody>
          <a:bodyPr/>
          <a:lstStyle/>
          <a:p>
            <a:r>
              <a:rPr lang="de-DE"/>
              <a:t>Mastertitelformat bearbeiten</a:t>
            </a:r>
            <a:endParaRPr lang="de-DE"/>
          </a:p>
        </p:txBody>
      </p:sp>
      <p:sp>
        <p:nvSpPr>
          <p:cNvPr id="11" name="Textplatzhalter 6"/>
          <p:cNvSpPr>
            <a:spLocks noGrp="1"/>
          </p:cNvSpPr>
          <p:nvPr>
            <p:ph type="body" sz="quarter" idx="16" hasCustomPrompt="1"/>
          </p:nvPr>
        </p:nvSpPr>
        <p:spPr>
          <a:xfrm>
            <a:off x="518318" y="1631157"/>
            <a:ext cx="3568821" cy="4569618"/>
          </a:xfrm>
        </p:spPr>
        <p:txBody>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p:txBody>
      </p:sp>
      <p:sp>
        <p:nvSpPr>
          <p:cNvPr id="12" name="Textplatzhalter 6"/>
          <p:cNvSpPr>
            <a:spLocks noGrp="1"/>
          </p:cNvSpPr>
          <p:nvPr>
            <p:ph type="body" sz="quarter" idx="17" hasCustomPrompt="1"/>
          </p:nvPr>
        </p:nvSpPr>
        <p:spPr>
          <a:xfrm>
            <a:off x="8107242" y="1631157"/>
            <a:ext cx="3568821" cy="4569618"/>
          </a:xfrm>
        </p:spPr>
        <p:txBody>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p:txBody>
      </p:sp>
      <p:sp>
        <p:nvSpPr>
          <p:cNvPr id="13" name="Textplatzhalter 6"/>
          <p:cNvSpPr>
            <a:spLocks noGrp="1"/>
          </p:cNvSpPr>
          <p:nvPr>
            <p:ph type="body" sz="quarter" idx="18" hasCustomPrompt="1"/>
          </p:nvPr>
        </p:nvSpPr>
        <p:spPr>
          <a:xfrm>
            <a:off x="4312780" y="1631157"/>
            <a:ext cx="3568821" cy="4569618"/>
          </a:xfrm>
        </p:spPr>
        <p:txBody>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p:txBody>
      </p:sp>
      <p:sp>
        <p:nvSpPr>
          <p:cNvPr id="10"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4"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ext- Bildfolie">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03034393-42AC-4032-8EF8-D93974D16A5E}"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7" name="Textplatzhalter 6"/>
          <p:cNvSpPr>
            <a:spLocks noGrp="1"/>
          </p:cNvSpPr>
          <p:nvPr>
            <p:ph type="body" sz="quarter" idx="13" hasCustomPrompt="1"/>
          </p:nvPr>
        </p:nvSpPr>
        <p:spPr>
          <a:xfrm>
            <a:off x="518318" y="1631156"/>
            <a:ext cx="5469732" cy="4569619"/>
          </a:xfrm>
        </p:spPr>
        <p:txBody>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p:txBody>
      </p:sp>
      <p:sp>
        <p:nvSpPr>
          <p:cNvPr id="6" name="Titel 5"/>
          <p:cNvSpPr>
            <a:spLocks noGrp="1"/>
          </p:cNvSpPr>
          <p:nvPr>
            <p:ph type="title" hasCustomPrompt="1"/>
          </p:nvPr>
        </p:nvSpPr>
        <p:spPr/>
        <p:txBody>
          <a:bodyPr/>
          <a:lstStyle/>
          <a:p>
            <a:r>
              <a:rPr lang="de-DE"/>
              <a:t>Mastertitelformat bearbeiten</a:t>
            </a:r>
            <a:endParaRPr lang="de-DE"/>
          </a:p>
        </p:txBody>
      </p:sp>
      <p:sp>
        <p:nvSpPr>
          <p:cNvPr id="10" name="Bildplatzhalter 8"/>
          <p:cNvSpPr>
            <a:spLocks noGrp="1"/>
          </p:cNvSpPr>
          <p:nvPr>
            <p:ph type="pic" sz="quarter" idx="25" hasCustomPrompt="1"/>
          </p:nvPr>
        </p:nvSpPr>
        <p:spPr>
          <a:xfrm>
            <a:off x="6206329" y="1631155"/>
            <a:ext cx="5469732" cy="4569619"/>
          </a:xfrm>
          <a:solidFill>
            <a:schemeClr val="bg1">
              <a:lumMod val="95000"/>
            </a:schemeClr>
          </a:solidFill>
        </p:spPr>
        <p:txBody>
          <a:bodyPr/>
          <a:lstStyle/>
          <a:p>
            <a:r>
              <a:rPr lang="de-DE"/>
              <a:t> </a:t>
            </a:r>
            <a:endParaRPr lang="de-DE"/>
          </a:p>
        </p:txBody>
      </p:sp>
      <p:sp>
        <p:nvSpPr>
          <p:cNvPr id="11"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2"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Bild- Textfolie">
    <p:spTree>
      <p:nvGrpSpPr>
        <p:cNvPr id="1" name=""/>
        <p:cNvGrpSpPr/>
        <p:nvPr/>
      </p:nvGrpSpPr>
      <p:grpSpPr>
        <a:xfrm>
          <a:off x="0" y="0"/>
          <a:ext cx="0" cy="0"/>
          <a:chOff x="0" y="0"/>
          <a:chExt cx="0" cy="0"/>
        </a:xfrm>
      </p:grpSpPr>
      <p:sp>
        <p:nvSpPr>
          <p:cNvPr id="10" name="Bildplatzhalter 8"/>
          <p:cNvSpPr>
            <a:spLocks noGrp="1"/>
          </p:cNvSpPr>
          <p:nvPr>
            <p:ph type="pic" sz="quarter" idx="25" hasCustomPrompt="1"/>
          </p:nvPr>
        </p:nvSpPr>
        <p:spPr>
          <a:xfrm>
            <a:off x="518318" y="1631155"/>
            <a:ext cx="5469732" cy="4569619"/>
          </a:xfrm>
          <a:solidFill>
            <a:schemeClr val="bg1">
              <a:lumMod val="95000"/>
            </a:schemeClr>
          </a:solidFill>
        </p:spPr>
        <p:txBody>
          <a:bodyPr/>
          <a:lstStyle/>
          <a:p>
            <a:r>
              <a:rPr lang="de-DE"/>
              <a:t> </a:t>
            </a:r>
            <a:endParaRPr lang="de-DE"/>
          </a:p>
        </p:txBody>
      </p:sp>
      <p:sp>
        <p:nvSpPr>
          <p:cNvPr id="3" name="Datumsplatzhalter 2"/>
          <p:cNvSpPr>
            <a:spLocks noGrp="1"/>
          </p:cNvSpPr>
          <p:nvPr>
            <p:ph type="dt" sz="half" idx="10"/>
          </p:nvPr>
        </p:nvSpPr>
        <p:spPr/>
        <p:txBody>
          <a:bodyPr/>
          <a:lstStyle/>
          <a:p>
            <a:fld id="{3DDF6575-95C2-4875-83D4-A0CA820DFF16}"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a:xfrm>
            <a:off x="11482099" y="6634666"/>
            <a:ext cx="193964" cy="123111"/>
          </a:xfrm>
        </p:spPr>
        <p:txBody>
          <a:bodyPr/>
          <a:lstStyle/>
          <a:p>
            <a:fld id="{D949F9DF-37BD-4CD6-BF49-65BA579E1D7A}" type="slidenum">
              <a:rPr lang="de-DE" smtClean="0"/>
            </a:fld>
            <a:endParaRPr lang="de-DE"/>
          </a:p>
        </p:txBody>
      </p:sp>
      <p:sp>
        <p:nvSpPr>
          <p:cNvPr id="7" name="Textplatzhalter 6"/>
          <p:cNvSpPr>
            <a:spLocks noGrp="1"/>
          </p:cNvSpPr>
          <p:nvPr>
            <p:ph type="body" sz="quarter" idx="13" hasCustomPrompt="1"/>
          </p:nvPr>
        </p:nvSpPr>
        <p:spPr>
          <a:xfrm>
            <a:off x="6206331" y="1631156"/>
            <a:ext cx="5469732" cy="4569619"/>
          </a:xfrm>
        </p:spPr>
        <p:txBody>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p:txBody>
      </p:sp>
      <p:sp>
        <p:nvSpPr>
          <p:cNvPr id="6" name="Titel 5"/>
          <p:cNvSpPr>
            <a:spLocks noGrp="1"/>
          </p:cNvSpPr>
          <p:nvPr>
            <p:ph type="title" hasCustomPrompt="1"/>
          </p:nvPr>
        </p:nvSpPr>
        <p:spPr/>
        <p:txBody>
          <a:bodyPr/>
          <a:lstStyle/>
          <a:p>
            <a:r>
              <a:rPr lang="de-DE"/>
              <a:t>Mastertitelformat bearbeiten</a:t>
            </a:r>
            <a:endParaRPr lang="de-DE"/>
          </a:p>
        </p:txBody>
      </p:sp>
      <p:sp>
        <p:nvSpPr>
          <p:cNvPr id="11"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2"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ld- Textfolie">
    <p:spTree>
      <p:nvGrpSpPr>
        <p:cNvPr id="1" name=""/>
        <p:cNvGrpSpPr/>
        <p:nvPr/>
      </p:nvGrpSpPr>
      <p:grpSpPr>
        <a:xfrm>
          <a:off x="0" y="0"/>
          <a:ext cx="0" cy="0"/>
          <a:chOff x="0" y="0"/>
          <a:chExt cx="0" cy="0"/>
        </a:xfrm>
      </p:grpSpPr>
      <p:sp>
        <p:nvSpPr>
          <p:cNvPr id="10" name="Bildplatzhalter 8"/>
          <p:cNvSpPr>
            <a:spLocks noGrp="1"/>
          </p:cNvSpPr>
          <p:nvPr>
            <p:ph type="pic" sz="quarter" idx="25" hasCustomPrompt="1"/>
          </p:nvPr>
        </p:nvSpPr>
        <p:spPr>
          <a:xfrm>
            <a:off x="518318" y="1631155"/>
            <a:ext cx="5469732" cy="4569619"/>
          </a:xfrm>
          <a:solidFill>
            <a:schemeClr val="bg1">
              <a:lumMod val="95000"/>
            </a:schemeClr>
          </a:solidFill>
        </p:spPr>
        <p:txBody>
          <a:bodyPr/>
          <a:lstStyle/>
          <a:p>
            <a:r>
              <a:rPr lang="de-DE"/>
              <a:t> </a:t>
            </a:r>
            <a:endParaRPr lang="de-DE"/>
          </a:p>
        </p:txBody>
      </p:sp>
      <p:sp>
        <p:nvSpPr>
          <p:cNvPr id="3" name="Datumsplatzhalter 2"/>
          <p:cNvSpPr>
            <a:spLocks noGrp="1"/>
          </p:cNvSpPr>
          <p:nvPr>
            <p:ph type="dt" sz="half" idx="10"/>
          </p:nvPr>
        </p:nvSpPr>
        <p:spPr/>
        <p:txBody>
          <a:bodyPr/>
          <a:lstStyle/>
          <a:p>
            <a:fld id="{EF564FC3-068A-476D-82DC-57AD28A90604}"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a:xfrm>
            <a:off x="11482099" y="6634666"/>
            <a:ext cx="193964" cy="123111"/>
          </a:xfrm>
        </p:spPr>
        <p:txBody>
          <a:bodyPr/>
          <a:lstStyle/>
          <a:p>
            <a:fld id="{D949F9DF-37BD-4CD6-BF49-65BA579E1D7A}" type="slidenum">
              <a:rPr lang="de-DE" smtClean="0"/>
            </a:fld>
            <a:endParaRPr lang="de-DE"/>
          </a:p>
        </p:txBody>
      </p:sp>
      <p:sp>
        <p:nvSpPr>
          <p:cNvPr id="7" name="Textplatzhalter 6"/>
          <p:cNvSpPr>
            <a:spLocks noGrp="1"/>
          </p:cNvSpPr>
          <p:nvPr>
            <p:ph type="body" sz="quarter" idx="13" hasCustomPrompt="1"/>
          </p:nvPr>
        </p:nvSpPr>
        <p:spPr>
          <a:xfrm>
            <a:off x="6206331" y="1631156"/>
            <a:ext cx="5469732" cy="4569619"/>
          </a:xfrm>
        </p:spPr>
        <p:txBody>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p:txBody>
      </p:sp>
      <p:sp>
        <p:nvSpPr>
          <p:cNvPr id="6" name="Titel 5"/>
          <p:cNvSpPr>
            <a:spLocks noGrp="1"/>
          </p:cNvSpPr>
          <p:nvPr>
            <p:ph type="title" hasCustomPrompt="1"/>
          </p:nvPr>
        </p:nvSpPr>
        <p:spPr/>
        <p:txBody>
          <a:bodyPr/>
          <a:lstStyle/>
          <a:p>
            <a:r>
              <a:rPr lang="de-DE"/>
              <a:t>Mastertitelformat bearbeiten</a:t>
            </a:r>
            <a:endParaRPr lang="de-DE"/>
          </a:p>
        </p:txBody>
      </p:sp>
      <p:sp>
        <p:nvSpPr>
          <p:cNvPr id="9" name="Textplatzhalter 9"/>
          <p:cNvSpPr>
            <a:spLocks noGrp="1"/>
          </p:cNvSpPr>
          <p:nvPr>
            <p:ph type="body" sz="quarter" idx="15" hasCustomPrompt="1"/>
          </p:nvPr>
        </p:nvSpPr>
        <p:spPr>
          <a:xfrm>
            <a:off x="518318" y="687598"/>
            <a:ext cx="6844386"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
        <p:nvSpPr>
          <p:cNvPr id="11"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showMasterSp="0" userDrawn="1">
  <p:cSld name="Bildfolie | mit Störer">
    <p:spTree>
      <p:nvGrpSpPr>
        <p:cNvPr id="1" name=""/>
        <p:cNvGrpSpPr/>
        <p:nvPr/>
      </p:nvGrpSpPr>
      <p:grpSpPr>
        <a:xfrm>
          <a:off x="0" y="0"/>
          <a:ext cx="0" cy="0"/>
          <a:chOff x="0" y="0"/>
          <a:chExt cx="0" cy="0"/>
        </a:xfrm>
      </p:grpSpPr>
      <p:sp>
        <p:nvSpPr>
          <p:cNvPr id="9" name="Bildplatzhalter 8"/>
          <p:cNvSpPr>
            <a:spLocks noGrp="1"/>
          </p:cNvSpPr>
          <p:nvPr>
            <p:ph type="pic" sz="quarter" idx="13" hasCustomPrompt="1"/>
          </p:nvPr>
        </p:nvSpPr>
        <p:spPr>
          <a:xfrm>
            <a:off x="0" y="0"/>
            <a:ext cx="12192000" cy="6858000"/>
          </a:xfrm>
          <a:solidFill>
            <a:schemeClr val="bg1">
              <a:lumMod val="95000"/>
            </a:schemeClr>
          </a:solidFill>
        </p:spPr>
        <p:txBody>
          <a:bodyPr/>
          <a:lstStyle/>
          <a:p>
            <a:r>
              <a:rPr lang="de-DE"/>
              <a:t> </a:t>
            </a:r>
            <a:endParaRPr lang="de-DE"/>
          </a:p>
        </p:txBody>
      </p:sp>
      <p:sp>
        <p:nvSpPr>
          <p:cNvPr id="7" name="Textplatzhalter 6"/>
          <p:cNvSpPr>
            <a:spLocks noGrp="1"/>
          </p:cNvSpPr>
          <p:nvPr>
            <p:ph type="body" sz="quarter" idx="14" hasCustomPrompt="1"/>
          </p:nvPr>
        </p:nvSpPr>
        <p:spPr>
          <a:xfrm>
            <a:off x="518319" y="3431381"/>
            <a:ext cx="3571200" cy="2769394"/>
          </a:xfrm>
          <a:solidFill>
            <a:schemeClr val="bg1"/>
          </a:solidFill>
        </p:spPr>
        <p:txBody>
          <a:bodyPr wrap="square" lIns="180000" tIns="180000" rIns="360000" bIns="180000">
            <a:noAutofit/>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p:txBody>
      </p:sp>
      <p:grpSp>
        <p:nvGrpSpPr>
          <p:cNvPr id="4" name="Gruppieren 3"/>
          <p:cNvGrpSpPr/>
          <p:nvPr userDrawn="1"/>
        </p:nvGrpSpPr>
        <p:grpSpPr>
          <a:xfrm>
            <a:off x="-390525" y="160153"/>
            <a:ext cx="333375" cy="136812"/>
            <a:chOff x="-133350" y="2711163"/>
            <a:chExt cx="333375" cy="136812"/>
          </a:xfrm>
        </p:grpSpPr>
        <p:cxnSp>
          <p:nvCxnSpPr>
            <p:cNvPr id="5" name="Gerader Verbinder 4"/>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 name="Textfeld 5"/>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8" name="Gruppieren 7"/>
          <p:cNvGrpSpPr/>
          <p:nvPr userDrawn="1"/>
        </p:nvGrpSpPr>
        <p:grpSpPr>
          <a:xfrm>
            <a:off x="-390525" y="1131703"/>
            <a:ext cx="333375" cy="136812"/>
            <a:chOff x="-133350" y="2711163"/>
            <a:chExt cx="333375" cy="136812"/>
          </a:xfrm>
        </p:grpSpPr>
        <p:cxnSp>
          <p:nvCxnSpPr>
            <p:cNvPr id="10" name="Gerader Verbinder 9"/>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Textfeld 10"/>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06,00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12" name="Gruppieren 11"/>
          <p:cNvGrpSpPr/>
          <p:nvPr userDrawn="1"/>
        </p:nvGrpSpPr>
        <p:grpSpPr>
          <a:xfrm>
            <a:off x="-390525" y="1491963"/>
            <a:ext cx="333375" cy="136812"/>
            <a:chOff x="-133350" y="2711163"/>
            <a:chExt cx="333375" cy="136812"/>
          </a:xfrm>
        </p:grpSpPr>
        <p:cxnSp>
          <p:nvCxnSpPr>
            <p:cNvPr id="13" name="Gerader Verbinder 12"/>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4" name="Textfeld 13"/>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05,00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15" name="Gruppieren 14"/>
          <p:cNvGrpSpPr/>
          <p:nvPr userDrawn="1"/>
        </p:nvGrpSpPr>
        <p:grpSpPr>
          <a:xfrm>
            <a:off x="-390525" y="3292188"/>
            <a:ext cx="333375" cy="136812"/>
            <a:chOff x="-133350" y="2711163"/>
            <a:chExt cx="333375" cy="136812"/>
          </a:xfrm>
        </p:grpSpPr>
        <p:cxnSp>
          <p:nvCxnSpPr>
            <p:cNvPr id="16" name="Gerader Verbinder 15"/>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Textfeld 16"/>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18" name="Gruppieren 17"/>
          <p:cNvGrpSpPr/>
          <p:nvPr userDrawn="1"/>
        </p:nvGrpSpPr>
        <p:grpSpPr>
          <a:xfrm>
            <a:off x="-390525" y="6063963"/>
            <a:ext cx="333375" cy="136812"/>
            <a:chOff x="-133350" y="2711163"/>
            <a:chExt cx="333375" cy="136812"/>
          </a:xfrm>
        </p:grpSpPr>
        <p:cxnSp>
          <p:nvCxnSpPr>
            <p:cNvPr id="19" name="Gerader Verbinder 18"/>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0" name="Textfeld 19"/>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07,70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1" name="Gruppieren 20"/>
          <p:cNvGrpSpPr/>
          <p:nvPr userDrawn="1"/>
        </p:nvGrpSpPr>
        <p:grpSpPr>
          <a:xfrm>
            <a:off x="-390525" y="6495763"/>
            <a:ext cx="333375" cy="136812"/>
            <a:chOff x="-133350" y="2711163"/>
            <a:chExt cx="333375" cy="136812"/>
          </a:xfrm>
        </p:grpSpPr>
        <p:cxnSp>
          <p:nvCxnSpPr>
            <p:cNvPr id="22" name="Gerader Verbinder 21"/>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Textfeld 22"/>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08,90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4" name="Gruppieren 23"/>
          <p:cNvGrpSpPr/>
          <p:nvPr userDrawn="1"/>
        </p:nvGrpSpPr>
        <p:grpSpPr>
          <a:xfrm rot="16200000">
            <a:off x="281643" y="-299136"/>
            <a:ext cx="333375" cy="136808"/>
            <a:chOff x="-133350" y="2711167"/>
            <a:chExt cx="333375" cy="136808"/>
          </a:xfrm>
        </p:grpSpPr>
        <p:cxnSp>
          <p:nvCxnSpPr>
            <p:cNvPr id="25" name="Gerader Verbinder 24"/>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6" name="Textfeld 25"/>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7" name="Gruppieren 26"/>
          <p:cNvGrpSpPr/>
          <p:nvPr userDrawn="1"/>
        </p:nvGrpSpPr>
        <p:grpSpPr>
          <a:xfrm rot="16200000">
            <a:off x="5752963" y="-299136"/>
            <a:ext cx="333375" cy="136804"/>
            <a:chOff x="-133350" y="2711171"/>
            <a:chExt cx="333375" cy="136804"/>
          </a:xfrm>
        </p:grpSpPr>
        <p:cxnSp>
          <p:nvCxnSpPr>
            <p:cNvPr id="28" name="Gerader Verbinder 27"/>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9" name="Textfeld 28"/>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30" name="Gruppieren 29"/>
          <p:cNvGrpSpPr/>
          <p:nvPr userDrawn="1"/>
        </p:nvGrpSpPr>
        <p:grpSpPr>
          <a:xfrm>
            <a:off x="6203950" y="-397424"/>
            <a:ext cx="124906" cy="333375"/>
            <a:chOff x="6416680" y="-397424"/>
            <a:chExt cx="124906" cy="333375"/>
          </a:xfrm>
        </p:grpSpPr>
        <p:cxnSp>
          <p:nvCxnSpPr>
            <p:cNvPr id="31" name="Gerader Verbinder 30"/>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2" name="Textfeld 31"/>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cxnSp>
        <p:nvCxnSpPr>
          <p:cNvPr id="33" name="Gerader Verbinder 32"/>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34" name="Gruppieren 33"/>
          <p:cNvGrpSpPr/>
          <p:nvPr userDrawn="1"/>
        </p:nvGrpSpPr>
        <p:grpSpPr>
          <a:xfrm rot="16200000">
            <a:off x="11447325" y="-299139"/>
            <a:ext cx="333375" cy="136800"/>
            <a:chOff x="-133350" y="2711175"/>
            <a:chExt cx="333375" cy="136800"/>
          </a:xfrm>
        </p:grpSpPr>
        <p:cxnSp>
          <p:nvCxnSpPr>
            <p:cNvPr id="35" name="Gerader Verbinder 34"/>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6" name="Textfeld 35"/>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Bildfolie | 1x">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E1F38F43-7F72-4833-AFCB-14A04E870B8A}"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13" name="Titel 12"/>
          <p:cNvSpPr>
            <a:spLocks noGrp="1"/>
          </p:cNvSpPr>
          <p:nvPr>
            <p:ph type="title" hasCustomPrompt="1"/>
          </p:nvPr>
        </p:nvSpPr>
        <p:spPr/>
        <p:txBody>
          <a:bodyPr/>
          <a:lstStyle/>
          <a:p>
            <a:r>
              <a:rPr lang="de-DE"/>
              <a:t>Mastertitelformat bearbeiten</a:t>
            </a:r>
            <a:endParaRPr lang="de-DE"/>
          </a:p>
        </p:txBody>
      </p:sp>
      <p:sp>
        <p:nvSpPr>
          <p:cNvPr id="10" name="Bildplatzhalter 8"/>
          <p:cNvSpPr>
            <a:spLocks noGrp="1"/>
          </p:cNvSpPr>
          <p:nvPr>
            <p:ph type="pic" sz="quarter" idx="25" hasCustomPrompt="1"/>
          </p:nvPr>
        </p:nvSpPr>
        <p:spPr>
          <a:xfrm>
            <a:off x="518317" y="1631156"/>
            <a:ext cx="11157746" cy="3951164"/>
          </a:xfrm>
          <a:solidFill>
            <a:schemeClr val="bg1">
              <a:lumMod val="95000"/>
            </a:schemeClr>
          </a:solidFill>
        </p:spPr>
        <p:txBody>
          <a:bodyPr/>
          <a:lstStyle/>
          <a:p>
            <a:r>
              <a:rPr lang="de-DE"/>
              <a:t> </a:t>
            </a:r>
            <a:endParaRPr lang="de-DE"/>
          </a:p>
        </p:txBody>
      </p:sp>
      <p:sp>
        <p:nvSpPr>
          <p:cNvPr id="12" name="Textplatzhalter 10"/>
          <p:cNvSpPr>
            <a:spLocks noGrp="1"/>
          </p:cNvSpPr>
          <p:nvPr>
            <p:ph type="body" sz="quarter" idx="26" hasCustomPrompt="1"/>
          </p:nvPr>
        </p:nvSpPr>
        <p:spPr>
          <a:xfrm>
            <a:off x="518317" y="5690271"/>
            <a:ext cx="11157746" cy="511084"/>
          </a:xfrm>
        </p:spPr>
        <p:txBody>
          <a:bodyPr wrap="square">
            <a:noAutofit/>
          </a:bodyPr>
          <a:lstStyle>
            <a:lvl1pPr>
              <a:lnSpc>
                <a:spcPct val="110000"/>
              </a:lnSpc>
              <a:spcAft>
                <a:spcPts val="0"/>
              </a:spcAft>
              <a:defRPr sz="1400"/>
            </a:lvl1pPr>
          </a:lstStyle>
          <a:p>
            <a:pPr lvl="0"/>
            <a:r>
              <a:rPr lang="de-DE" dirty="0"/>
              <a:t>Mastertextformat bearbeiten</a:t>
            </a:r>
            <a:endParaRPr lang="de-DE" dirty="0"/>
          </a:p>
        </p:txBody>
      </p:sp>
      <p:sp>
        <p:nvSpPr>
          <p:cNvPr id="9"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1"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Bildfolie | 2x">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3E5F426F-77E9-4F41-8CB2-0D5A98AC8277}"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a:xfrm>
            <a:off x="11482099" y="6634666"/>
            <a:ext cx="193964" cy="123111"/>
          </a:xfrm>
        </p:spPr>
        <p:txBody>
          <a:bodyPr/>
          <a:lstStyle/>
          <a:p>
            <a:fld id="{D949F9DF-37BD-4CD6-BF49-65BA579E1D7A}" type="slidenum">
              <a:rPr lang="de-DE" smtClean="0"/>
            </a:fld>
            <a:endParaRPr lang="de-DE"/>
          </a:p>
        </p:txBody>
      </p:sp>
      <p:sp>
        <p:nvSpPr>
          <p:cNvPr id="6" name="Titel 5"/>
          <p:cNvSpPr>
            <a:spLocks noGrp="1"/>
          </p:cNvSpPr>
          <p:nvPr>
            <p:ph type="title" hasCustomPrompt="1"/>
          </p:nvPr>
        </p:nvSpPr>
        <p:spPr/>
        <p:txBody>
          <a:bodyPr/>
          <a:lstStyle/>
          <a:p>
            <a:r>
              <a:rPr lang="de-DE"/>
              <a:t>Mastertitelformat bearbeiten</a:t>
            </a:r>
            <a:endParaRPr lang="de-DE"/>
          </a:p>
        </p:txBody>
      </p:sp>
      <p:sp>
        <p:nvSpPr>
          <p:cNvPr id="14" name="Bildplatzhalter 8"/>
          <p:cNvSpPr>
            <a:spLocks noGrp="1"/>
          </p:cNvSpPr>
          <p:nvPr>
            <p:ph type="pic" sz="quarter" idx="25" hasCustomPrompt="1"/>
          </p:nvPr>
        </p:nvSpPr>
        <p:spPr>
          <a:xfrm>
            <a:off x="518317" y="1631156"/>
            <a:ext cx="5469732" cy="3951164"/>
          </a:xfrm>
          <a:solidFill>
            <a:schemeClr val="bg1">
              <a:lumMod val="95000"/>
            </a:schemeClr>
          </a:solidFill>
        </p:spPr>
        <p:txBody>
          <a:bodyPr/>
          <a:lstStyle/>
          <a:p>
            <a:r>
              <a:rPr lang="de-DE"/>
              <a:t> </a:t>
            </a:r>
            <a:endParaRPr lang="de-DE"/>
          </a:p>
        </p:txBody>
      </p:sp>
      <p:sp>
        <p:nvSpPr>
          <p:cNvPr id="15" name="Textplatzhalter 10"/>
          <p:cNvSpPr>
            <a:spLocks noGrp="1"/>
          </p:cNvSpPr>
          <p:nvPr>
            <p:ph type="body" sz="quarter" idx="26" hasCustomPrompt="1"/>
          </p:nvPr>
        </p:nvSpPr>
        <p:spPr>
          <a:xfrm>
            <a:off x="518317" y="5690271"/>
            <a:ext cx="5469732" cy="511084"/>
          </a:xfrm>
        </p:spPr>
        <p:txBody>
          <a:bodyPr wrap="square">
            <a:noAutofit/>
          </a:bodyPr>
          <a:lstStyle>
            <a:lvl1pPr>
              <a:lnSpc>
                <a:spcPct val="110000"/>
              </a:lnSpc>
              <a:spcAft>
                <a:spcPts val="0"/>
              </a:spcAft>
              <a:defRPr sz="1400"/>
            </a:lvl1pPr>
          </a:lstStyle>
          <a:p>
            <a:pPr lvl="0"/>
            <a:r>
              <a:rPr lang="de-DE" dirty="0"/>
              <a:t>Mastertextformat bearbeiten</a:t>
            </a:r>
            <a:endParaRPr lang="de-DE" dirty="0"/>
          </a:p>
        </p:txBody>
      </p:sp>
      <p:sp>
        <p:nvSpPr>
          <p:cNvPr id="16" name="Bildplatzhalter 8"/>
          <p:cNvSpPr>
            <a:spLocks noGrp="1"/>
          </p:cNvSpPr>
          <p:nvPr>
            <p:ph type="pic" sz="quarter" idx="27" hasCustomPrompt="1"/>
          </p:nvPr>
        </p:nvSpPr>
        <p:spPr>
          <a:xfrm>
            <a:off x="6206331" y="1631156"/>
            <a:ext cx="5469732" cy="3951164"/>
          </a:xfrm>
          <a:solidFill>
            <a:schemeClr val="bg1">
              <a:lumMod val="95000"/>
            </a:schemeClr>
          </a:solidFill>
        </p:spPr>
        <p:txBody>
          <a:bodyPr/>
          <a:lstStyle/>
          <a:p>
            <a:r>
              <a:rPr lang="de-DE"/>
              <a:t> </a:t>
            </a:r>
            <a:endParaRPr lang="de-DE"/>
          </a:p>
        </p:txBody>
      </p:sp>
      <p:sp>
        <p:nvSpPr>
          <p:cNvPr id="17" name="Textplatzhalter 10"/>
          <p:cNvSpPr>
            <a:spLocks noGrp="1"/>
          </p:cNvSpPr>
          <p:nvPr>
            <p:ph type="body" sz="quarter" idx="28" hasCustomPrompt="1"/>
          </p:nvPr>
        </p:nvSpPr>
        <p:spPr>
          <a:xfrm>
            <a:off x="6206331" y="5690271"/>
            <a:ext cx="5469732" cy="511084"/>
          </a:xfrm>
        </p:spPr>
        <p:txBody>
          <a:bodyPr wrap="square">
            <a:noAutofit/>
          </a:bodyPr>
          <a:lstStyle>
            <a:lvl1pPr>
              <a:lnSpc>
                <a:spcPct val="110000"/>
              </a:lnSpc>
              <a:spcAft>
                <a:spcPts val="0"/>
              </a:spcAft>
              <a:defRPr sz="1400"/>
            </a:lvl1pPr>
          </a:lstStyle>
          <a:p>
            <a:pPr lvl="0"/>
            <a:r>
              <a:rPr lang="de-DE" dirty="0"/>
              <a:t>Mastertextformat bearbeiten</a:t>
            </a:r>
            <a:endParaRPr lang="de-DE" dirty="0"/>
          </a:p>
        </p:txBody>
      </p:sp>
      <p:sp>
        <p:nvSpPr>
          <p:cNvPr id="11"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2"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Bildfolie | 3x">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95C0FFDC-6853-4314-A69C-E05443B47AF6}"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a:xfrm>
            <a:off x="11482099" y="6634666"/>
            <a:ext cx="193964" cy="123111"/>
          </a:xfrm>
        </p:spPr>
        <p:txBody>
          <a:bodyPr/>
          <a:lstStyle/>
          <a:p>
            <a:fld id="{D949F9DF-37BD-4CD6-BF49-65BA579E1D7A}" type="slidenum">
              <a:rPr lang="de-DE" smtClean="0"/>
            </a:fld>
            <a:endParaRPr lang="de-DE"/>
          </a:p>
        </p:txBody>
      </p:sp>
      <p:sp>
        <p:nvSpPr>
          <p:cNvPr id="18" name="Titel 17"/>
          <p:cNvSpPr>
            <a:spLocks noGrp="1"/>
          </p:cNvSpPr>
          <p:nvPr>
            <p:ph type="title" hasCustomPrompt="1"/>
          </p:nvPr>
        </p:nvSpPr>
        <p:spPr/>
        <p:txBody>
          <a:bodyPr/>
          <a:lstStyle/>
          <a:p>
            <a:r>
              <a:rPr lang="de-DE"/>
              <a:t>Mastertitelformat bearbeiten</a:t>
            </a:r>
            <a:endParaRPr lang="de-DE"/>
          </a:p>
        </p:txBody>
      </p:sp>
      <p:sp>
        <p:nvSpPr>
          <p:cNvPr id="21" name="Bildplatzhalter 8"/>
          <p:cNvSpPr>
            <a:spLocks noGrp="1"/>
          </p:cNvSpPr>
          <p:nvPr>
            <p:ph type="pic" sz="quarter" idx="25" hasCustomPrompt="1"/>
          </p:nvPr>
        </p:nvSpPr>
        <p:spPr>
          <a:xfrm>
            <a:off x="518317" y="1631156"/>
            <a:ext cx="3569758" cy="3951164"/>
          </a:xfrm>
          <a:solidFill>
            <a:schemeClr val="bg1">
              <a:lumMod val="95000"/>
            </a:schemeClr>
          </a:solidFill>
        </p:spPr>
        <p:txBody>
          <a:bodyPr/>
          <a:lstStyle/>
          <a:p>
            <a:r>
              <a:rPr lang="de-DE"/>
              <a:t> </a:t>
            </a:r>
            <a:endParaRPr lang="de-DE"/>
          </a:p>
        </p:txBody>
      </p:sp>
      <p:sp>
        <p:nvSpPr>
          <p:cNvPr id="22" name="Textplatzhalter 10"/>
          <p:cNvSpPr>
            <a:spLocks noGrp="1"/>
          </p:cNvSpPr>
          <p:nvPr>
            <p:ph type="body" sz="quarter" idx="26" hasCustomPrompt="1"/>
          </p:nvPr>
        </p:nvSpPr>
        <p:spPr>
          <a:xfrm>
            <a:off x="518317" y="5690271"/>
            <a:ext cx="3569758" cy="511084"/>
          </a:xfrm>
        </p:spPr>
        <p:txBody>
          <a:bodyPr wrap="square">
            <a:noAutofit/>
          </a:bodyPr>
          <a:lstStyle>
            <a:lvl1pPr>
              <a:lnSpc>
                <a:spcPct val="110000"/>
              </a:lnSpc>
              <a:spcAft>
                <a:spcPts val="0"/>
              </a:spcAft>
              <a:defRPr sz="1400"/>
            </a:lvl1pPr>
          </a:lstStyle>
          <a:p>
            <a:pPr lvl="0"/>
            <a:r>
              <a:rPr lang="de-DE" dirty="0"/>
              <a:t>Mastertextformat bearbeiten</a:t>
            </a:r>
            <a:endParaRPr lang="de-DE" dirty="0"/>
          </a:p>
        </p:txBody>
      </p:sp>
      <p:sp>
        <p:nvSpPr>
          <p:cNvPr id="23" name="Bildplatzhalter 8"/>
          <p:cNvSpPr>
            <a:spLocks noGrp="1"/>
          </p:cNvSpPr>
          <p:nvPr>
            <p:ph type="pic" sz="quarter" idx="27" hasCustomPrompt="1"/>
          </p:nvPr>
        </p:nvSpPr>
        <p:spPr>
          <a:xfrm>
            <a:off x="8106305" y="1631156"/>
            <a:ext cx="3569758" cy="3951164"/>
          </a:xfrm>
          <a:solidFill>
            <a:schemeClr val="bg1">
              <a:lumMod val="95000"/>
            </a:schemeClr>
          </a:solidFill>
        </p:spPr>
        <p:txBody>
          <a:bodyPr/>
          <a:lstStyle/>
          <a:p>
            <a:r>
              <a:rPr lang="de-DE"/>
              <a:t> </a:t>
            </a:r>
            <a:endParaRPr lang="de-DE"/>
          </a:p>
        </p:txBody>
      </p:sp>
      <p:sp>
        <p:nvSpPr>
          <p:cNvPr id="24" name="Textplatzhalter 10"/>
          <p:cNvSpPr>
            <a:spLocks noGrp="1"/>
          </p:cNvSpPr>
          <p:nvPr>
            <p:ph type="body" sz="quarter" idx="28" hasCustomPrompt="1"/>
          </p:nvPr>
        </p:nvSpPr>
        <p:spPr>
          <a:xfrm>
            <a:off x="8106305" y="5690271"/>
            <a:ext cx="3569758" cy="511084"/>
          </a:xfrm>
        </p:spPr>
        <p:txBody>
          <a:bodyPr wrap="square">
            <a:noAutofit/>
          </a:bodyPr>
          <a:lstStyle>
            <a:lvl1pPr>
              <a:lnSpc>
                <a:spcPct val="110000"/>
              </a:lnSpc>
              <a:spcAft>
                <a:spcPts val="0"/>
              </a:spcAft>
              <a:defRPr sz="1400"/>
            </a:lvl1pPr>
          </a:lstStyle>
          <a:p>
            <a:pPr lvl="0"/>
            <a:r>
              <a:rPr lang="de-DE" dirty="0"/>
              <a:t>Mastertextformat bearbeiten</a:t>
            </a:r>
            <a:endParaRPr lang="de-DE" dirty="0"/>
          </a:p>
        </p:txBody>
      </p:sp>
      <p:sp>
        <p:nvSpPr>
          <p:cNvPr id="25" name="Bildplatzhalter 8"/>
          <p:cNvSpPr>
            <a:spLocks noGrp="1"/>
          </p:cNvSpPr>
          <p:nvPr>
            <p:ph type="pic" sz="quarter" idx="29" hasCustomPrompt="1"/>
          </p:nvPr>
        </p:nvSpPr>
        <p:spPr>
          <a:xfrm>
            <a:off x="4312311" y="1631156"/>
            <a:ext cx="3569758" cy="3951164"/>
          </a:xfrm>
          <a:solidFill>
            <a:schemeClr val="bg1">
              <a:lumMod val="95000"/>
            </a:schemeClr>
          </a:solidFill>
        </p:spPr>
        <p:txBody>
          <a:bodyPr/>
          <a:lstStyle/>
          <a:p>
            <a:r>
              <a:rPr lang="de-DE"/>
              <a:t> </a:t>
            </a:r>
            <a:endParaRPr lang="de-DE"/>
          </a:p>
        </p:txBody>
      </p:sp>
      <p:sp>
        <p:nvSpPr>
          <p:cNvPr id="26" name="Textplatzhalter 10"/>
          <p:cNvSpPr>
            <a:spLocks noGrp="1"/>
          </p:cNvSpPr>
          <p:nvPr>
            <p:ph type="body" sz="quarter" idx="30" hasCustomPrompt="1"/>
          </p:nvPr>
        </p:nvSpPr>
        <p:spPr>
          <a:xfrm>
            <a:off x="4312311" y="5690271"/>
            <a:ext cx="3569758" cy="511084"/>
          </a:xfrm>
        </p:spPr>
        <p:txBody>
          <a:bodyPr wrap="square">
            <a:noAutofit/>
          </a:bodyPr>
          <a:lstStyle>
            <a:lvl1pPr>
              <a:lnSpc>
                <a:spcPct val="110000"/>
              </a:lnSpc>
              <a:spcAft>
                <a:spcPts val="0"/>
              </a:spcAft>
              <a:defRPr sz="1400"/>
            </a:lvl1pPr>
          </a:lstStyle>
          <a:p>
            <a:pPr lvl="0"/>
            <a:r>
              <a:rPr lang="de-DE" dirty="0"/>
              <a:t>Mastertextformat bearbeiten</a:t>
            </a:r>
            <a:endParaRPr lang="de-DE" dirty="0"/>
          </a:p>
        </p:txBody>
      </p:sp>
      <p:sp>
        <p:nvSpPr>
          <p:cNvPr id="13"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4"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Inhaltsfolie">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A01C5951-8710-444B-9BEA-68313CC0AA7F}"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8" name="Inhaltsplatzhalter 7"/>
          <p:cNvSpPr>
            <a:spLocks noGrp="1"/>
          </p:cNvSpPr>
          <p:nvPr>
            <p:ph sz="quarter" idx="14" hasCustomPrompt="1"/>
          </p:nvPr>
        </p:nvSpPr>
        <p:spPr>
          <a:xfrm>
            <a:off x="518317" y="1631156"/>
            <a:ext cx="11155366" cy="4569619"/>
          </a:xfrm>
        </p:spPr>
        <p:txBody>
          <a:bodyPr/>
          <a:lstStyle/>
          <a:p>
            <a:pPr lvl="0"/>
            <a:r>
              <a:rPr lang="de-DE" dirty="0"/>
              <a:t> </a:t>
            </a:r>
            <a:endParaRPr lang="de-DE" dirty="0"/>
          </a:p>
        </p:txBody>
      </p:sp>
      <p:sp>
        <p:nvSpPr>
          <p:cNvPr id="9" name="Titel 8"/>
          <p:cNvSpPr>
            <a:spLocks noGrp="1"/>
          </p:cNvSpPr>
          <p:nvPr>
            <p:ph type="title" hasCustomPrompt="1"/>
          </p:nvPr>
        </p:nvSpPr>
        <p:spPr/>
        <p:txBody>
          <a:bodyPr/>
          <a:lstStyle/>
          <a:p>
            <a:r>
              <a:rPr lang="de-DE"/>
              <a:t>Mastertitelformat bearbeiten</a:t>
            </a:r>
            <a:endParaRPr lang="de-DE"/>
          </a:p>
        </p:txBody>
      </p:sp>
      <p:sp>
        <p:nvSpPr>
          <p:cNvPr id="10"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1"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Inhaltsfolie | zweispaltig">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BF495DBA-9684-4C5E-A75D-403F3A290C21}"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a:xfrm>
            <a:off x="11482099" y="6634666"/>
            <a:ext cx="193964" cy="123111"/>
          </a:xfrm>
        </p:spPr>
        <p:txBody>
          <a:bodyPr/>
          <a:lstStyle/>
          <a:p>
            <a:fld id="{D949F9DF-37BD-4CD6-BF49-65BA579E1D7A}" type="slidenum">
              <a:rPr lang="de-DE" smtClean="0"/>
            </a:fld>
            <a:endParaRPr lang="de-DE"/>
          </a:p>
        </p:txBody>
      </p:sp>
      <p:sp>
        <p:nvSpPr>
          <p:cNvPr id="8" name="Inhaltsplatzhalter 7"/>
          <p:cNvSpPr>
            <a:spLocks noGrp="1"/>
          </p:cNvSpPr>
          <p:nvPr>
            <p:ph sz="quarter" idx="14" hasCustomPrompt="1"/>
          </p:nvPr>
        </p:nvSpPr>
        <p:spPr>
          <a:xfrm>
            <a:off x="518317" y="1631156"/>
            <a:ext cx="5469733" cy="4569619"/>
          </a:xfrm>
        </p:spPr>
        <p:txBody>
          <a:bodyPr/>
          <a:lstStyle/>
          <a:p>
            <a:pPr lvl="0"/>
            <a:r>
              <a:rPr lang="de-DE" dirty="0"/>
              <a:t> </a:t>
            </a:r>
            <a:endParaRPr lang="de-DE" dirty="0"/>
          </a:p>
        </p:txBody>
      </p:sp>
      <p:sp>
        <p:nvSpPr>
          <p:cNvPr id="9" name="Titel 8"/>
          <p:cNvSpPr>
            <a:spLocks noGrp="1"/>
          </p:cNvSpPr>
          <p:nvPr>
            <p:ph type="title" hasCustomPrompt="1"/>
          </p:nvPr>
        </p:nvSpPr>
        <p:spPr/>
        <p:txBody>
          <a:bodyPr/>
          <a:lstStyle/>
          <a:p>
            <a:r>
              <a:rPr lang="de-DE"/>
              <a:t>Mastertitelformat bearbeiten</a:t>
            </a:r>
            <a:endParaRPr lang="de-DE"/>
          </a:p>
        </p:txBody>
      </p:sp>
      <p:sp>
        <p:nvSpPr>
          <p:cNvPr id="10"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1" name="Inhaltsplatzhalter 7"/>
          <p:cNvSpPr>
            <a:spLocks noGrp="1"/>
          </p:cNvSpPr>
          <p:nvPr>
            <p:ph sz="quarter" idx="39" hasCustomPrompt="1"/>
          </p:nvPr>
        </p:nvSpPr>
        <p:spPr>
          <a:xfrm>
            <a:off x="6206330" y="1631156"/>
            <a:ext cx="5469733" cy="4569619"/>
          </a:xfrm>
        </p:spPr>
        <p:txBody>
          <a:bodyPr/>
          <a:lstStyle/>
          <a:p>
            <a:pPr lvl="0"/>
            <a:r>
              <a:rPr lang="de-DE" dirty="0"/>
              <a:t> </a:t>
            </a:r>
            <a:endParaRPr lang="de-DE" dirty="0"/>
          </a:p>
        </p:txBody>
      </p:sp>
      <p:sp>
        <p:nvSpPr>
          <p:cNvPr id="12"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Inhaltsfolie | mit Text">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7BDE88FB-A363-4A21-9608-51299961A99F}"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7" name="Textplatzhalter 6"/>
          <p:cNvSpPr>
            <a:spLocks noGrp="1"/>
          </p:cNvSpPr>
          <p:nvPr>
            <p:ph type="body" sz="quarter" idx="15" hasCustomPrompt="1"/>
          </p:nvPr>
        </p:nvSpPr>
        <p:spPr>
          <a:xfrm>
            <a:off x="8104861" y="1631156"/>
            <a:ext cx="3571200" cy="4569620"/>
          </a:xfrm>
        </p:spPr>
        <p:txBody>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p:txBody>
      </p:sp>
      <p:sp>
        <p:nvSpPr>
          <p:cNvPr id="6" name="Titel 5"/>
          <p:cNvSpPr>
            <a:spLocks noGrp="1"/>
          </p:cNvSpPr>
          <p:nvPr>
            <p:ph type="title" hasCustomPrompt="1"/>
          </p:nvPr>
        </p:nvSpPr>
        <p:spPr/>
        <p:txBody>
          <a:bodyPr/>
          <a:lstStyle/>
          <a:p>
            <a:r>
              <a:rPr lang="de-DE"/>
              <a:t>Mastertitelformat bearbeiten</a:t>
            </a:r>
            <a:endParaRPr lang="de-DE"/>
          </a:p>
        </p:txBody>
      </p:sp>
      <p:sp>
        <p:nvSpPr>
          <p:cNvPr id="9" name="Inhaltsplatzhalter 7"/>
          <p:cNvSpPr>
            <a:spLocks noGrp="1"/>
          </p:cNvSpPr>
          <p:nvPr>
            <p:ph sz="quarter" idx="16" hasCustomPrompt="1"/>
          </p:nvPr>
        </p:nvSpPr>
        <p:spPr>
          <a:xfrm>
            <a:off x="518317" y="1631157"/>
            <a:ext cx="7363752" cy="4569620"/>
          </a:xfrm>
        </p:spPr>
        <p:txBody>
          <a:bodyPr/>
          <a:lstStyle/>
          <a:p>
            <a:pPr lvl="0"/>
            <a:r>
              <a:rPr lang="de-DE" dirty="0"/>
              <a:t> </a:t>
            </a:r>
            <a:endParaRPr lang="de-DE" dirty="0"/>
          </a:p>
        </p:txBody>
      </p:sp>
      <p:sp>
        <p:nvSpPr>
          <p:cNvPr id="11"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2"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showMasterSp="0" userDrawn="1">
  <p:cSld name="Nur Titel | Grau">
    <p:bg>
      <p:bgRef idx="1001">
        <a:schemeClr val="bg2"/>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solidFill>
                  <a:schemeClr val="tx1"/>
                </a:solidFill>
              </a:defRPr>
            </a:lvl1pPr>
          </a:lstStyle>
          <a:p>
            <a:r>
              <a:rPr lang="de-DE"/>
              <a:t>Mastertitelformat bearbeiten</a:t>
            </a:r>
            <a:endParaRPr lang="de-DE"/>
          </a:p>
        </p:txBody>
      </p:sp>
      <p:sp>
        <p:nvSpPr>
          <p:cNvPr id="3" name="Datumsplatzhalter 2"/>
          <p:cNvSpPr>
            <a:spLocks noGrp="1"/>
          </p:cNvSpPr>
          <p:nvPr>
            <p:ph type="dt" sz="half" idx="10"/>
          </p:nvPr>
        </p:nvSpPr>
        <p:spPr/>
        <p:txBody>
          <a:bodyPr/>
          <a:lstStyle>
            <a:lvl1pPr>
              <a:defRPr>
                <a:solidFill>
                  <a:schemeClr val="tx1"/>
                </a:solidFill>
              </a:defRPr>
            </a:lvl1pPr>
          </a:lstStyle>
          <a:p>
            <a:fld id="{D44CE470-C5E7-4797-B99D-D45D4513AFD4}" type="datetime3">
              <a:rPr lang="en-US" smtClean="0"/>
            </a:fld>
            <a:endParaRPr lang="de-DE" dirty="0"/>
          </a:p>
        </p:txBody>
      </p:sp>
      <p:sp>
        <p:nvSpPr>
          <p:cNvPr id="4" name="Fußzeilenplatzhalter 3"/>
          <p:cNvSpPr>
            <a:spLocks noGrp="1"/>
          </p:cNvSpPr>
          <p:nvPr>
            <p:ph type="ftr" sz="quarter" idx="11"/>
          </p:nvPr>
        </p:nvSpPr>
        <p:spPr/>
        <p:txBody>
          <a:bodyPr/>
          <a:lstStyle>
            <a:lvl1pPr>
              <a:defRPr>
                <a:solidFill>
                  <a:schemeClr val="tx1"/>
                </a:solidFill>
              </a:defRPr>
            </a:lvl1pPr>
          </a:lstStyle>
          <a:p>
            <a:r>
              <a:rPr lang="de-DE"/>
              <a:t>Technische Fakultät</a:t>
            </a:r>
            <a:endParaRPr lang="de-DE" dirty="0"/>
          </a:p>
        </p:txBody>
      </p:sp>
      <p:sp>
        <p:nvSpPr>
          <p:cNvPr id="5" name="Foliennummernplatzhalter 4"/>
          <p:cNvSpPr>
            <a:spLocks noGrp="1"/>
          </p:cNvSpPr>
          <p:nvPr>
            <p:ph type="sldNum" sz="quarter" idx="12"/>
          </p:nvPr>
        </p:nvSpPr>
        <p:spPr/>
        <p:txBody>
          <a:bodyPr/>
          <a:lstStyle>
            <a:lvl1pPr>
              <a:defRPr>
                <a:solidFill>
                  <a:schemeClr val="tx1"/>
                </a:solidFill>
              </a:defRPr>
            </a:lvl1pPr>
          </a:lstStyle>
          <a:p>
            <a:fld id="{D949F9DF-37BD-4CD6-BF49-65BA579E1D7A}" type="slidenum">
              <a:rPr lang="de-DE" smtClean="0"/>
            </a:fld>
            <a:endParaRPr lang="de-DE"/>
          </a:p>
        </p:txBody>
      </p:sp>
      <p:sp>
        <p:nvSpPr>
          <p:cNvPr id="57" name="Rechteck 56"/>
          <p:cNvSpPr/>
          <p:nvPr userDrawn="1"/>
        </p:nvSpPr>
        <p:spPr>
          <a:xfrm>
            <a:off x="517200" y="6538526"/>
            <a:ext cx="11674800" cy="10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Rechteck 58"/>
          <p:cNvSpPr/>
          <p:nvPr userDrawn="1"/>
        </p:nvSpPr>
        <p:spPr>
          <a:xfrm>
            <a:off x="518400" y="1196733"/>
            <a:ext cx="11676062" cy="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Textplatzhalter 9"/>
          <p:cNvSpPr>
            <a:spLocks noGrp="1"/>
          </p:cNvSpPr>
          <p:nvPr>
            <p:ph type="body" sz="quarter" idx="23" hasCustomPrompt="1"/>
          </p:nvPr>
        </p:nvSpPr>
        <p:spPr>
          <a:xfrm>
            <a:off x="518317" y="687598"/>
            <a:ext cx="6844385" cy="249812"/>
          </a:xfrm>
        </p:spPr>
        <p:txBody>
          <a:bodyPr wrap="square">
            <a:spAutoFit/>
          </a:bodyPr>
          <a:lstStyle>
            <a:lvl1pPr>
              <a:defRPr sz="1600">
                <a:solidFill>
                  <a:schemeClr val="tx2"/>
                </a:solidFill>
              </a:defRPr>
            </a:lvl1pPr>
          </a:lstStyle>
          <a:p>
            <a:pPr lvl="0"/>
            <a:r>
              <a:rPr lang="de-DE" dirty="0"/>
              <a:t>Mastertextformat bearbeiten</a:t>
            </a:r>
            <a:endParaRPr lang="de-DE" dirty="0"/>
          </a:p>
        </p:txBody>
      </p:sp>
      <p:sp>
        <p:nvSpPr>
          <p:cNvPr id="61" name="Freihandform: Form 60"/>
          <p:cNvSpPr>
            <a:spLocks noChangeAspect="1"/>
          </p:cNvSpPr>
          <p:nvPr userDrawn="1"/>
        </p:nvSpPr>
        <p:spPr>
          <a:xfrm>
            <a:off x="10596063" y="299346"/>
            <a:ext cx="1080000" cy="412328"/>
          </a:xfrm>
          <a:custGeom>
            <a:avLst/>
            <a:gdLst>
              <a:gd name="connsiteX0" fmla="*/ 0 w 4797018"/>
              <a:gd name="connsiteY0" fmla="*/ 170736 h 1831428"/>
              <a:gd name="connsiteX1" fmla="*/ 92812 w 4797018"/>
              <a:gd name="connsiteY1" fmla="*/ 77924 h 1831428"/>
              <a:gd name="connsiteX2" fmla="*/ 92812 w 4797018"/>
              <a:gd name="connsiteY2" fmla="*/ 1763373 h 1831428"/>
              <a:gd name="connsiteX3" fmla="*/ 0 w 4797018"/>
              <a:gd name="connsiteY3" fmla="*/ 1763373 h 1831428"/>
              <a:gd name="connsiteX4" fmla="*/ 0 w 4797018"/>
              <a:gd name="connsiteY4" fmla="*/ 170736 h 1831428"/>
              <a:gd name="connsiteX5" fmla="*/ 278425 w 4797018"/>
              <a:gd name="connsiteY5" fmla="*/ 92812 h 1831428"/>
              <a:gd name="connsiteX6" fmla="*/ 1392136 w 4797018"/>
              <a:gd name="connsiteY6" fmla="*/ 92812 h 1831428"/>
              <a:gd name="connsiteX7" fmla="*/ 1392136 w 4797018"/>
              <a:gd name="connsiteY7" fmla="*/ 0 h 1831428"/>
              <a:gd name="connsiteX8" fmla="*/ 185614 w 4797018"/>
              <a:gd name="connsiteY8" fmla="*/ 0 h 1831428"/>
              <a:gd name="connsiteX9" fmla="*/ 185614 w 4797018"/>
              <a:gd name="connsiteY9" fmla="*/ 1113701 h 1831428"/>
              <a:gd name="connsiteX10" fmla="*/ 1210723 w 4797018"/>
              <a:gd name="connsiteY10" fmla="*/ 1113701 h 1831428"/>
              <a:gd name="connsiteX11" fmla="*/ 1210723 w 4797018"/>
              <a:gd name="connsiteY11" fmla="*/ 1020899 h 1831428"/>
              <a:gd name="connsiteX12" fmla="*/ 278425 w 4797018"/>
              <a:gd name="connsiteY12" fmla="*/ 1020899 h 1831428"/>
              <a:gd name="connsiteX13" fmla="*/ 278425 w 4797018"/>
              <a:gd name="connsiteY13" fmla="*/ 92812 h 1831428"/>
              <a:gd name="connsiteX14" fmla="*/ 1350464 w 4797018"/>
              <a:gd name="connsiteY14" fmla="*/ 835285 h 1831428"/>
              <a:gd name="connsiteX15" fmla="*/ 464048 w 4797018"/>
              <a:gd name="connsiteY15" fmla="*/ 835285 h 1831428"/>
              <a:gd name="connsiteX16" fmla="*/ 464048 w 4797018"/>
              <a:gd name="connsiteY16" fmla="*/ 464048 h 1831428"/>
              <a:gd name="connsiteX17" fmla="*/ 1222124 w 4797018"/>
              <a:gd name="connsiteY17" fmla="*/ 464048 h 1831428"/>
              <a:gd name="connsiteX18" fmla="*/ 1314926 w 4797018"/>
              <a:gd name="connsiteY18" fmla="*/ 371237 h 1831428"/>
              <a:gd name="connsiteX19" fmla="*/ 464048 w 4797018"/>
              <a:gd name="connsiteY19" fmla="*/ 371237 h 1831428"/>
              <a:gd name="connsiteX20" fmla="*/ 464048 w 4797018"/>
              <a:gd name="connsiteY20" fmla="*/ 278425 h 1831428"/>
              <a:gd name="connsiteX21" fmla="*/ 1392146 w 4797018"/>
              <a:gd name="connsiteY21" fmla="*/ 278425 h 1831428"/>
              <a:gd name="connsiteX22" fmla="*/ 1392146 w 4797018"/>
              <a:gd name="connsiteY22" fmla="*/ 185614 h 1831428"/>
              <a:gd name="connsiteX23" fmla="*/ 371237 w 4797018"/>
              <a:gd name="connsiteY23" fmla="*/ 185614 h 1831428"/>
              <a:gd name="connsiteX24" fmla="*/ 371237 w 4797018"/>
              <a:gd name="connsiteY24" fmla="*/ 928087 h 1831428"/>
              <a:gd name="connsiteX25" fmla="*/ 1258872 w 4797018"/>
              <a:gd name="connsiteY25" fmla="*/ 928087 h 1831428"/>
              <a:gd name="connsiteX26" fmla="*/ 1350464 w 4797018"/>
              <a:gd name="connsiteY26" fmla="*/ 835285 h 1831428"/>
              <a:gd name="connsiteX27" fmla="*/ 185614 w 4797018"/>
              <a:gd name="connsiteY27" fmla="*/ 1763373 h 1831428"/>
              <a:gd name="connsiteX28" fmla="*/ 278425 w 4797018"/>
              <a:gd name="connsiteY28" fmla="*/ 1763373 h 1831428"/>
              <a:gd name="connsiteX29" fmla="*/ 278425 w 4797018"/>
              <a:gd name="connsiteY29" fmla="*/ 1299324 h 1831428"/>
              <a:gd name="connsiteX30" fmla="*/ 371237 w 4797018"/>
              <a:gd name="connsiteY30" fmla="*/ 1299324 h 1831428"/>
              <a:gd name="connsiteX31" fmla="*/ 371237 w 4797018"/>
              <a:gd name="connsiteY31" fmla="*/ 1685449 h 1831428"/>
              <a:gd name="connsiteX32" fmla="*/ 464039 w 4797018"/>
              <a:gd name="connsiteY32" fmla="*/ 1592647 h 1831428"/>
              <a:gd name="connsiteX33" fmla="*/ 464039 w 4797018"/>
              <a:gd name="connsiteY33" fmla="*/ 1299324 h 1831428"/>
              <a:gd name="connsiteX34" fmla="*/ 1210723 w 4797018"/>
              <a:gd name="connsiteY34" fmla="*/ 1299324 h 1831428"/>
              <a:gd name="connsiteX35" fmla="*/ 1210723 w 4797018"/>
              <a:gd name="connsiteY35" fmla="*/ 1206522 h 1831428"/>
              <a:gd name="connsiteX36" fmla="*/ 185614 w 4797018"/>
              <a:gd name="connsiteY36" fmla="*/ 1206522 h 1831428"/>
              <a:gd name="connsiteX37" fmla="*/ 185614 w 4797018"/>
              <a:gd name="connsiteY37" fmla="*/ 1763373 h 1831428"/>
              <a:gd name="connsiteX38" fmla="*/ 4704207 w 4797018"/>
              <a:gd name="connsiteY38" fmla="*/ 0 h 1831428"/>
              <a:gd name="connsiteX39" fmla="*/ 4704207 w 4797018"/>
              <a:gd name="connsiteY39" fmla="*/ 1067314 h 1831428"/>
              <a:gd name="connsiteX40" fmla="*/ 4334837 w 4797018"/>
              <a:gd name="connsiteY40" fmla="*/ 1692688 h 1831428"/>
              <a:gd name="connsiteX41" fmla="*/ 4332742 w 4797018"/>
              <a:gd name="connsiteY41" fmla="*/ 1689954 h 1831428"/>
              <a:gd name="connsiteX42" fmla="*/ 4611405 w 4797018"/>
              <a:gd name="connsiteY42" fmla="*/ 1158564 h 1831428"/>
              <a:gd name="connsiteX43" fmla="*/ 4611405 w 4797018"/>
              <a:gd name="connsiteY43" fmla="*/ 0 h 1831428"/>
              <a:gd name="connsiteX44" fmla="*/ 4518594 w 4797018"/>
              <a:gd name="connsiteY44" fmla="*/ 0 h 1831428"/>
              <a:gd name="connsiteX45" fmla="*/ 4518594 w 4797018"/>
              <a:gd name="connsiteY45" fmla="*/ 1157021 h 1831428"/>
              <a:gd name="connsiteX46" fmla="*/ 3915337 w 4797018"/>
              <a:gd name="connsiteY46" fmla="*/ 1740170 h 1831428"/>
              <a:gd name="connsiteX47" fmla="*/ 3312081 w 4797018"/>
              <a:gd name="connsiteY47" fmla="*/ 1157021 h 1831428"/>
              <a:gd name="connsiteX48" fmla="*/ 3312081 w 4797018"/>
              <a:gd name="connsiteY48" fmla="*/ 77924 h 1831428"/>
              <a:gd name="connsiteX49" fmla="*/ 3219269 w 4797018"/>
              <a:gd name="connsiteY49" fmla="*/ 170736 h 1831428"/>
              <a:gd name="connsiteX50" fmla="*/ 3219269 w 4797018"/>
              <a:gd name="connsiteY50" fmla="*/ 1158564 h 1831428"/>
              <a:gd name="connsiteX51" fmla="*/ 3915337 w 4797018"/>
              <a:gd name="connsiteY51" fmla="*/ 1831429 h 1831428"/>
              <a:gd name="connsiteX52" fmla="*/ 4008139 w 4797018"/>
              <a:gd name="connsiteY52" fmla="*/ 1831429 h 1831428"/>
              <a:gd name="connsiteX53" fmla="*/ 4797019 w 4797018"/>
              <a:gd name="connsiteY53" fmla="*/ 1068667 h 1831428"/>
              <a:gd name="connsiteX54" fmla="*/ 4797019 w 4797018"/>
              <a:gd name="connsiteY54" fmla="*/ 0 h 1831428"/>
              <a:gd name="connsiteX55" fmla="*/ 4704207 w 4797018"/>
              <a:gd name="connsiteY55" fmla="*/ 0 h 1831428"/>
              <a:gd name="connsiteX56" fmla="*/ 3915328 w 4797018"/>
              <a:gd name="connsiteY56" fmla="*/ 1647358 h 1831428"/>
              <a:gd name="connsiteX57" fmla="*/ 4425773 w 4797018"/>
              <a:gd name="connsiteY57" fmla="*/ 1157021 h 1831428"/>
              <a:gd name="connsiteX58" fmla="*/ 4425782 w 4797018"/>
              <a:gd name="connsiteY58" fmla="*/ 1157021 h 1831428"/>
              <a:gd name="connsiteX59" fmla="*/ 4425782 w 4797018"/>
              <a:gd name="connsiteY59" fmla="*/ 77924 h 1831428"/>
              <a:gd name="connsiteX60" fmla="*/ 4332970 w 4797018"/>
              <a:gd name="connsiteY60" fmla="*/ 170736 h 1831428"/>
              <a:gd name="connsiteX61" fmla="*/ 4332970 w 4797018"/>
              <a:gd name="connsiteY61" fmla="*/ 1067305 h 1831428"/>
              <a:gd name="connsiteX62" fmla="*/ 4008130 w 4797018"/>
              <a:gd name="connsiteY62" fmla="*/ 1368933 h 1831428"/>
              <a:gd name="connsiteX63" fmla="*/ 3683298 w 4797018"/>
              <a:gd name="connsiteY63" fmla="*/ 1067305 h 1831428"/>
              <a:gd name="connsiteX64" fmla="*/ 3683289 w 4797018"/>
              <a:gd name="connsiteY64" fmla="*/ 0 h 1831428"/>
              <a:gd name="connsiteX65" fmla="*/ 3590487 w 4797018"/>
              <a:gd name="connsiteY65" fmla="*/ 0 h 1831428"/>
              <a:gd name="connsiteX66" fmla="*/ 3590487 w 4797018"/>
              <a:gd name="connsiteY66" fmla="*/ 1067305 h 1831428"/>
              <a:gd name="connsiteX67" fmla="*/ 4008130 w 4797018"/>
              <a:gd name="connsiteY67" fmla="*/ 1461745 h 1831428"/>
              <a:gd name="connsiteX68" fmla="*/ 4294699 w 4797018"/>
              <a:gd name="connsiteY68" fmla="*/ 1333129 h 1831428"/>
              <a:gd name="connsiteX69" fmla="*/ 4296785 w 4797018"/>
              <a:gd name="connsiteY69" fmla="*/ 1335862 h 1831428"/>
              <a:gd name="connsiteX70" fmla="*/ 3915328 w 4797018"/>
              <a:gd name="connsiteY70" fmla="*/ 1554556 h 1831428"/>
              <a:gd name="connsiteX71" fmla="*/ 3497742 w 4797018"/>
              <a:gd name="connsiteY71" fmla="*/ 1160116 h 1831428"/>
              <a:gd name="connsiteX72" fmla="*/ 3497685 w 4797018"/>
              <a:gd name="connsiteY72" fmla="*/ 1160116 h 1831428"/>
              <a:gd name="connsiteX73" fmla="*/ 3497685 w 4797018"/>
              <a:gd name="connsiteY73" fmla="*/ 0 h 1831428"/>
              <a:gd name="connsiteX74" fmla="*/ 3404873 w 4797018"/>
              <a:gd name="connsiteY74" fmla="*/ 0 h 1831428"/>
              <a:gd name="connsiteX75" fmla="*/ 3404873 w 4797018"/>
              <a:gd name="connsiteY75" fmla="*/ 1160107 h 1831428"/>
              <a:gd name="connsiteX76" fmla="*/ 3404921 w 4797018"/>
              <a:gd name="connsiteY76" fmla="*/ 1160107 h 1831428"/>
              <a:gd name="connsiteX77" fmla="*/ 3915328 w 4797018"/>
              <a:gd name="connsiteY77" fmla="*/ 1647358 h 1831428"/>
              <a:gd name="connsiteX78" fmla="*/ 1852984 w 4797018"/>
              <a:gd name="connsiteY78" fmla="*/ 1206522 h 1831428"/>
              <a:gd name="connsiteX79" fmla="*/ 1618288 w 4797018"/>
              <a:gd name="connsiteY79" fmla="*/ 1763373 h 1831428"/>
              <a:gd name="connsiteX80" fmla="*/ 1711119 w 4797018"/>
              <a:gd name="connsiteY80" fmla="*/ 1763363 h 1831428"/>
              <a:gd name="connsiteX81" fmla="*/ 1711100 w 4797018"/>
              <a:gd name="connsiteY81" fmla="*/ 1763373 h 1831428"/>
              <a:gd name="connsiteX82" fmla="*/ 1711119 w 4797018"/>
              <a:gd name="connsiteY82" fmla="*/ 1763373 h 1831428"/>
              <a:gd name="connsiteX83" fmla="*/ 1828448 w 4797018"/>
              <a:gd name="connsiteY83" fmla="*/ 1484948 h 1831428"/>
              <a:gd name="connsiteX84" fmla="*/ 2614774 w 4797018"/>
              <a:gd name="connsiteY84" fmla="*/ 1484948 h 1831428"/>
              <a:gd name="connsiteX85" fmla="*/ 2732018 w 4797018"/>
              <a:gd name="connsiteY85" fmla="*/ 1763373 h 1831428"/>
              <a:gd name="connsiteX86" fmla="*/ 2824820 w 4797018"/>
              <a:gd name="connsiteY86" fmla="*/ 1763373 h 1831428"/>
              <a:gd name="connsiteX87" fmla="*/ 2668515 w 4797018"/>
              <a:gd name="connsiteY87" fmla="*/ 1392136 h 1831428"/>
              <a:gd name="connsiteX88" fmla="*/ 1867567 w 4797018"/>
              <a:gd name="connsiteY88" fmla="*/ 1392136 h 1831428"/>
              <a:gd name="connsiteX89" fmla="*/ 1906676 w 4797018"/>
              <a:gd name="connsiteY89" fmla="*/ 1299324 h 1831428"/>
              <a:gd name="connsiteX90" fmla="*/ 2722236 w 4797018"/>
              <a:gd name="connsiteY90" fmla="*/ 1299324 h 1831428"/>
              <a:gd name="connsiteX91" fmla="*/ 2917632 w 4797018"/>
              <a:gd name="connsiteY91" fmla="*/ 1763373 h 1831428"/>
              <a:gd name="connsiteX92" fmla="*/ 3010443 w 4797018"/>
              <a:gd name="connsiteY92" fmla="*/ 1763373 h 1831428"/>
              <a:gd name="connsiteX93" fmla="*/ 2775976 w 4797018"/>
              <a:gd name="connsiteY93" fmla="*/ 1206522 h 1831428"/>
              <a:gd name="connsiteX94" fmla="*/ 1852984 w 4797018"/>
              <a:gd name="connsiteY94" fmla="*/ 1206522 h 1831428"/>
              <a:gd name="connsiteX95" fmla="*/ 1989544 w 4797018"/>
              <a:gd name="connsiteY95" fmla="*/ 0 h 1831428"/>
              <a:gd name="connsiteX96" fmla="*/ 1307459 w 4797018"/>
              <a:gd name="connsiteY96" fmla="*/ 1617898 h 1831428"/>
              <a:gd name="connsiteX97" fmla="*/ 1366533 w 4797018"/>
              <a:gd name="connsiteY97" fmla="*/ 1698098 h 1831428"/>
              <a:gd name="connsiteX98" fmla="*/ 2082356 w 4797018"/>
              <a:gd name="connsiteY98" fmla="*/ 0 h 1831428"/>
              <a:gd name="connsiteX99" fmla="*/ 1989544 w 4797018"/>
              <a:gd name="connsiteY99" fmla="*/ 0 h 1831428"/>
              <a:gd name="connsiteX100" fmla="*/ 2360771 w 4797018"/>
              <a:gd name="connsiteY100" fmla="*/ 0 h 1831428"/>
              <a:gd name="connsiteX101" fmla="*/ 3075708 w 4797018"/>
              <a:gd name="connsiteY101" fmla="*/ 1698098 h 1831428"/>
              <a:gd name="connsiteX102" fmla="*/ 3134639 w 4797018"/>
              <a:gd name="connsiteY102" fmla="*/ 1617898 h 1831428"/>
              <a:gd name="connsiteX103" fmla="*/ 2453592 w 4797018"/>
              <a:gd name="connsiteY103" fmla="*/ 0 h 1831428"/>
              <a:gd name="connsiteX104" fmla="*/ 2360771 w 4797018"/>
              <a:gd name="connsiteY104" fmla="*/ 0 h 1831428"/>
              <a:gd name="connsiteX105" fmla="*/ 1799101 w 4797018"/>
              <a:gd name="connsiteY105" fmla="*/ 1113711 h 1831428"/>
              <a:gd name="connsiteX106" fmla="*/ 1524610 w 4797018"/>
              <a:gd name="connsiteY106" fmla="*/ 1763373 h 1831428"/>
              <a:gd name="connsiteX107" fmla="*/ 1431798 w 4797018"/>
              <a:gd name="connsiteY107" fmla="*/ 1763373 h 1831428"/>
              <a:gd name="connsiteX108" fmla="*/ 2128761 w 4797018"/>
              <a:gd name="connsiteY108" fmla="*/ 110195 h 1831428"/>
              <a:gd name="connsiteX109" fmla="*/ 2512219 w 4797018"/>
              <a:gd name="connsiteY109" fmla="*/ 1020899 h 1831428"/>
              <a:gd name="connsiteX110" fmla="*/ 2605021 w 4797018"/>
              <a:gd name="connsiteY110" fmla="*/ 1020899 h 1831428"/>
              <a:gd name="connsiteX111" fmla="*/ 2175158 w 4797018"/>
              <a:gd name="connsiteY111" fmla="*/ 0 h 1831428"/>
              <a:gd name="connsiteX112" fmla="*/ 2267969 w 4797018"/>
              <a:gd name="connsiteY112" fmla="*/ 0 h 1831428"/>
              <a:gd name="connsiteX113" fmla="*/ 2736895 w 4797018"/>
              <a:gd name="connsiteY113" fmla="*/ 1113701 h 1831428"/>
              <a:gd name="connsiteX114" fmla="*/ 1799101 w 4797018"/>
              <a:gd name="connsiteY114" fmla="*/ 1113701 h 1831428"/>
              <a:gd name="connsiteX115" fmla="*/ 2221802 w 4797018"/>
              <a:gd name="connsiteY115" fmla="*/ 551602 h 1831428"/>
              <a:gd name="connsiteX116" fmla="*/ 2024015 w 4797018"/>
              <a:gd name="connsiteY116" fmla="*/ 1020899 h 1831428"/>
              <a:gd name="connsiteX117" fmla="*/ 2419398 w 4797018"/>
              <a:gd name="connsiteY117" fmla="*/ 1020899 h 1831428"/>
              <a:gd name="connsiteX118" fmla="*/ 2221802 w 4797018"/>
              <a:gd name="connsiteY118" fmla="*/ 551602 h 1831428"/>
              <a:gd name="connsiteX119" fmla="*/ 1838163 w 4797018"/>
              <a:gd name="connsiteY119" fmla="*/ 1020899 h 1831428"/>
              <a:gd name="connsiteX120" fmla="*/ 1931213 w 4797018"/>
              <a:gd name="connsiteY120" fmla="*/ 1020899 h 1831428"/>
              <a:gd name="connsiteX121" fmla="*/ 2175415 w 4797018"/>
              <a:gd name="connsiteY121" fmla="*/ 441436 h 1831428"/>
              <a:gd name="connsiteX122" fmla="*/ 2128942 w 4797018"/>
              <a:gd name="connsiteY122" fmla="*/ 331070 h 1831428"/>
              <a:gd name="connsiteX123" fmla="*/ 1838163 w 4797018"/>
              <a:gd name="connsiteY123" fmla="*/ 1020899 h 183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797018" h="1831428">
                <a:moveTo>
                  <a:pt x="0" y="170736"/>
                </a:moveTo>
                <a:lnTo>
                  <a:pt x="92812" y="77924"/>
                </a:lnTo>
                <a:lnTo>
                  <a:pt x="92812" y="1763373"/>
                </a:lnTo>
                <a:lnTo>
                  <a:pt x="0" y="1763373"/>
                </a:lnTo>
                <a:lnTo>
                  <a:pt x="0" y="170736"/>
                </a:lnTo>
                <a:close/>
                <a:moveTo>
                  <a:pt x="278425" y="92812"/>
                </a:moveTo>
                <a:lnTo>
                  <a:pt x="1392136" y="92812"/>
                </a:lnTo>
                <a:lnTo>
                  <a:pt x="1392136" y="0"/>
                </a:lnTo>
                <a:lnTo>
                  <a:pt x="185614" y="0"/>
                </a:lnTo>
                <a:lnTo>
                  <a:pt x="185614" y="1113701"/>
                </a:lnTo>
                <a:lnTo>
                  <a:pt x="1210723" y="1113701"/>
                </a:lnTo>
                <a:lnTo>
                  <a:pt x="1210723" y="1020899"/>
                </a:lnTo>
                <a:lnTo>
                  <a:pt x="278425" y="1020899"/>
                </a:lnTo>
                <a:lnTo>
                  <a:pt x="278425" y="92812"/>
                </a:lnTo>
                <a:close/>
                <a:moveTo>
                  <a:pt x="1350464" y="835285"/>
                </a:moveTo>
                <a:lnTo>
                  <a:pt x="464048" y="835285"/>
                </a:lnTo>
                <a:lnTo>
                  <a:pt x="464048" y="464048"/>
                </a:lnTo>
                <a:lnTo>
                  <a:pt x="1222124" y="464048"/>
                </a:lnTo>
                <a:lnTo>
                  <a:pt x="1314926" y="371237"/>
                </a:lnTo>
                <a:lnTo>
                  <a:pt x="464048" y="371237"/>
                </a:lnTo>
                <a:lnTo>
                  <a:pt x="464048" y="278425"/>
                </a:lnTo>
                <a:lnTo>
                  <a:pt x="1392146" y="278425"/>
                </a:lnTo>
                <a:lnTo>
                  <a:pt x="1392146" y="185614"/>
                </a:lnTo>
                <a:lnTo>
                  <a:pt x="371237" y="185614"/>
                </a:lnTo>
                <a:lnTo>
                  <a:pt x="371237" y="928087"/>
                </a:lnTo>
                <a:lnTo>
                  <a:pt x="1258872" y="928087"/>
                </a:lnTo>
                <a:lnTo>
                  <a:pt x="1350464" y="835285"/>
                </a:lnTo>
                <a:close/>
                <a:moveTo>
                  <a:pt x="185614" y="1763373"/>
                </a:moveTo>
                <a:lnTo>
                  <a:pt x="278425" y="1763373"/>
                </a:lnTo>
                <a:lnTo>
                  <a:pt x="278425" y="1299324"/>
                </a:lnTo>
                <a:lnTo>
                  <a:pt x="371237" y="1299324"/>
                </a:lnTo>
                <a:lnTo>
                  <a:pt x="371237" y="1685449"/>
                </a:lnTo>
                <a:lnTo>
                  <a:pt x="464039" y="1592647"/>
                </a:lnTo>
                <a:lnTo>
                  <a:pt x="464039" y="1299324"/>
                </a:lnTo>
                <a:lnTo>
                  <a:pt x="1210723" y="1299324"/>
                </a:lnTo>
                <a:lnTo>
                  <a:pt x="1210723" y="1206522"/>
                </a:lnTo>
                <a:lnTo>
                  <a:pt x="185614" y="1206522"/>
                </a:lnTo>
                <a:lnTo>
                  <a:pt x="185614" y="1763373"/>
                </a:lnTo>
                <a:close/>
                <a:moveTo>
                  <a:pt x="4704207" y="0"/>
                </a:moveTo>
                <a:lnTo>
                  <a:pt x="4704207" y="1067314"/>
                </a:lnTo>
                <a:cubicBezTo>
                  <a:pt x="4704207" y="1315669"/>
                  <a:pt x="4593393" y="1529039"/>
                  <a:pt x="4334837" y="1692688"/>
                </a:cubicBezTo>
                <a:lnTo>
                  <a:pt x="4332742" y="1689954"/>
                </a:lnTo>
                <a:cubicBezTo>
                  <a:pt x="4502639" y="1555213"/>
                  <a:pt x="4611405" y="1382144"/>
                  <a:pt x="4611405" y="1158564"/>
                </a:cubicBezTo>
                <a:lnTo>
                  <a:pt x="4611405" y="0"/>
                </a:lnTo>
                <a:lnTo>
                  <a:pt x="4518594" y="0"/>
                </a:lnTo>
                <a:lnTo>
                  <a:pt x="4518594" y="1157021"/>
                </a:lnTo>
                <a:cubicBezTo>
                  <a:pt x="4518594" y="1490196"/>
                  <a:pt x="4248512" y="1740170"/>
                  <a:pt x="3915337" y="1740170"/>
                </a:cubicBezTo>
                <a:cubicBezTo>
                  <a:pt x="3582162" y="1740170"/>
                  <a:pt x="3312081" y="1490186"/>
                  <a:pt x="3312081" y="1157021"/>
                </a:cubicBezTo>
                <a:lnTo>
                  <a:pt x="3312081" y="77924"/>
                </a:lnTo>
                <a:lnTo>
                  <a:pt x="3219269" y="170736"/>
                </a:lnTo>
                <a:lnTo>
                  <a:pt x="3219269" y="1158564"/>
                </a:lnTo>
                <a:cubicBezTo>
                  <a:pt x="3219269" y="1542993"/>
                  <a:pt x="3530908" y="1831429"/>
                  <a:pt x="3915337" y="1831429"/>
                </a:cubicBezTo>
                <a:cubicBezTo>
                  <a:pt x="3924233" y="1831429"/>
                  <a:pt x="4008139" y="1831429"/>
                  <a:pt x="4008139" y="1831429"/>
                </a:cubicBezTo>
                <a:cubicBezTo>
                  <a:pt x="4386691" y="1831429"/>
                  <a:pt x="4797019" y="1551870"/>
                  <a:pt x="4797019" y="1068667"/>
                </a:cubicBezTo>
                <a:cubicBezTo>
                  <a:pt x="4797019" y="1068210"/>
                  <a:pt x="4797019" y="0"/>
                  <a:pt x="4797019" y="0"/>
                </a:cubicBezTo>
                <a:lnTo>
                  <a:pt x="4704207" y="0"/>
                </a:lnTo>
                <a:close/>
                <a:moveTo>
                  <a:pt x="3915328" y="1647358"/>
                </a:moveTo>
                <a:cubicBezTo>
                  <a:pt x="4197077" y="1647358"/>
                  <a:pt x="4425515" y="1438694"/>
                  <a:pt x="4425773" y="1157021"/>
                </a:cubicBezTo>
                <a:lnTo>
                  <a:pt x="4425782" y="1157021"/>
                </a:lnTo>
                <a:lnTo>
                  <a:pt x="4425782" y="77924"/>
                </a:lnTo>
                <a:lnTo>
                  <a:pt x="4332970" y="170736"/>
                </a:lnTo>
                <a:lnTo>
                  <a:pt x="4332970" y="1067305"/>
                </a:lnTo>
                <a:cubicBezTo>
                  <a:pt x="4332970" y="1246699"/>
                  <a:pt x="4187533" y="1368933"/>
                  <a:pt x="4008130" y="1368933"/>
                </a:cubicBezTo>
                <a:cubicBezTo>
                  <a:pt x="3828736" y="1368933"/>
                  <a:pt x="3683298" y="1246699"/>
                  <a:pt x="3683298" y="1067305"/>
                </a:cubicBezTo>
                <a:lnTo>
                  <a:pt x="3683289" y="0"/>
                </a:lnTo>
                <a:lnTo>
                  <a:pt x="3590487" y="0"/>
                </a:lnTo>
                <a:lnTo>
                  <a:pt x="3590487" y="1067305"/>
                </a:lnTo>
                <a:cubicBezTo>
                  <a:pt x="3590487" y="1297962"/>
                  <a:pt x="3777472" y="1461745"/>
                  <a:pt x="4008130" y="1461745"/>
                </a:cubicBezTo>
                <a:cubicBezTo>
                  <a:pt x="4102446" y="1461745"/>
                  <a:pt x="4216937" y="1415148"/>
                  <a:pt x="4294699" y="1333129"/>
                </a:cubicBezTo>
                <a:lnTo>
                  <a:pt x="4296785" y="1335862"/>
                </a:lnTo>
                <a:cubicBezTo>
                  <a:pt x="4223881" y="1471070"/>
                  <a:pt x="4089102" y="1554556"/>
                  <a:pt x="3915328" y="1554556"/>
                </a:cubicBezTo>
                <a:cubicBezTo>
                  <a:pt x="3686090" y="1554556"/>
                  <a:pt x="3500009" y="1388593"/>
                  <a:pt x="3497742" y="1160116"/>
                </a:cubicBezTo>
                <a:lnTo>
                  <a:pt x="3497685" y="1160116"/>
                </a:lnTo>
                <a:lnTo>
                  <a:pt x="3497685" y="0"/>
                </a:lnTo>
                <a:lnTo>
                  <a:pt x="3404873" y="0"/>
                </a:lnTo>
                <a:lnTo>
                  <a:pt x="3404873" y="1160107"/>
                </a:lnTo>
                <a:lnTo>
                  <a:pt x="3404921" y="1160107"/>
                </a:lnTo>
                <a:cubicBezTo>
                  <a:pt x="3406855" y="1440218"/>
                  <a:pt x="3634616" y="1647358"/>
                  <a:pt x="3915328" y="1647358"/>
                </a:cubicBezTo>
                <a:close/>
                <a:moveTo>
                  <a:pt x="1852984" y="1206522"/>
                </a:moveTo>
                <a:lnTo>
                  <a:pt x="1618288" y="1763373"/>
                </a:lnTo>
                <a:lnTo>
                  <a:pt x="1711119" y="1763363"/>
                </a:lnTo>
                <a:lnTo>
                  <a:pt x="1711100" y="1763373"/>
                </a:lnTo>
                <a:lnTo>
                  <a:pt x="1711119" y="1763373"/>
                </a:lnTo>
                <a:lnTo>
                  <a:pt x="1828448" y="1484948"/>
                </a:lnTo>
                <a:lnTo>
                  <a:pt x="2614774" y="1484948"/>
                </a:lnTo>
                <a:lnTo>
                  <a:pt x="2732018" y="1763373"/>
                </a:lnTo>
                <a:lnTo>
                  <a:pt x="2824820" y="1763373"/>
                </a:lnTo>
                <a:lnTo>
                  <a:pt x="2668515" y="1392136"/>
                </a:lnTo>
                <a:lnTo>
                  <a:pt x="1867567" y="1392136"/>
                </a:lnTo>
                <a:lnTo>
                  <a:pt x="1906676" y="1299324"/>
                </a:lnTo>
                <a:lnTo>
                  <a:pt x="2722236" y="1299324"/>
                </a:lnTo>
                <a:lnTo>
                  <a:pt x="2917632" y="1763373"/>
                </a:lnTo>
                <a:lnTo>
                  <a:pt x="3010443" y="1763373"/>
                </a:lnTo>
                <a:lnTo>
                  <a:pt x="2775976" y="1206522"/>
                </a:lnTo>
                <a:lnTo>
                  <a:pt x="1852984" y="1206522"/>
                </a:lnTo>
                <a:close/>
                <a:moveTo>
                  <a:pt x="1989544" y="0"/>
                </a:moveTo>
                <a:lnTo>
                  <a:pt x="1307459" y="1617898"/>
                </a:lnTo>
                <a:lnTo>
                  <a:pt x="1366533" y="1698098"/>
                </a:lnTo>
                <a:lnTo>
                  <a:pt x="2082356" y="0"/>
                </a:lnTo>
                <a:lnTo>
                  <a:pt x="1989544" y="0"/>
                </a:lnTo>
                <a:close/>
                <a:moveTo>
                  <a:pt x="2360771" y="0"/>
                </a:moveTo>
                <a:lnTo>
                  <a:pt x="3075708" y="1698098"/>
                </a:lnTo>
                <a:lnTo>
                  <a:pt x="3134639" y="1617898"/>
                </a:lnTo>
                <a:lnTo>
                  <a:pt x="2453592" y="0"/>
                </a:lnTo>
                <a:lnTo>
                  <a:pt x="2360771" y="0"/>
                </a:lnTo>
                <a:close/>
                <a:moveTo>
                  <a:pt x="1799101" y="1113711"/>
                </a:moveTo>
                <a:lnTo>
                  <a:pt x="1524610" y="1763373"/>
                </a:lnTo>
                <a:lnTo>
                  <a:pt x="1431798" y="1763373"/>
                </a:lnTo>
                <a:lnTo>
                  <a:pt x="2128761" y="110195"/>
                </a:lnTo>
                <a:lnTo>
                  <a:pt x="2512219" y="1020899"/>
                </a:lnTo>
                <a:lnTo>
                  <a:pt x="2605021" y="1020899"/>
                </a:lnTo>
                <a:lnTo>
                  <a:pt x="2175158" y="0"/>
                </a:lnTo>
                <a:lnTo>
                  <a:pt x="2267969" y="0"/>
                </a:lnTo>
                <a:lnTo>
                  <a:pt x="2736895" y="1113701"/>
                </a:lnTo>
                <a:lnTo>
                  <a:pt x="1799101" y="1113701"/>
                </a:lnTo>
                <a:close/>
                <a:moveTo>
                  <a:pt x="2221802" y="551602"/>
                </a:moveTo>
                <a:lnTo>
                  <a:pt x="2024015" y="1020899"/>
                </a:lnTo>
                <a:lnTo>
                  <a:pt x="2419398" y="1020899"/>
                </a:lnTo>
                <a:lnTo>
                  <a:pt x="2221802" y="551602"/>
                </a:lnTo>
                <a:close/>
                <a:moveTo>
                  <a:pt x="1838163" y="1020899"/>
                </a:moveTo>
                <a:lnTo>
                  <a:pt x="1931213" y="1020899"/>
                </a:lnTo>
                <a:lnTo>
                  <a:pt x="2175415" y="441436"/>
                </a:lnTo>
                <a:lnTo>
                  <a:pt x="2128942" y="331070"/>
                </a:lnTo>
                <a:lnTo>
                  <a:pt x="1838163" y="1020899"/>
                </a:lnTo>
                <a:close/>
              </a:path>
            </a:pathLst>
          </a:custGeom>
          <a:solidFill>
            <a:schemeClr val="tx1"/>
          </a:solidFill>
          <a:ln w="9525" cap="flat">
            <a:noFill/>
            <a:prstDash val="solid"/>
            <a:miter/>
          </a:ln>
        </p:spPr>
        <p:txBody>
          <a:bodyPr rtlCol="0" anchor="ctr"/>
          <a:lstStyle/>
          <a:p>
            <a:endParaRPr lang="de-DE"/>
          </a:p>
        </p:txBody>
      </p:sp>
      <p:sp>
        <p:nvSpPr>
          <p:cNvPr id="10"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grpSp>
        <p:nvGrpSpPr>
          <p:cNvPr id="11" name="Gruppieren 10"/>
          <p:cNvGrpSpPr/>
          <p:nvPr userDrawn="1"/>
        </p:nvGrpSpPr>
        <p:grpSpPr>
          <a:xfrm>
            <a:off x="-390525" y="160153"/>
            <a:ext cx="333375" cy="136812"/>
            <a:chOff x="-133350" y="2711163"/>
            <a:chExt cx="333375" cy="136812"/>
          </a:xfrm>
        </p:grpSpPr>
        <p:cxnSp>
          <p:nvCxnSpPr>
            <p:cNvPr id="12" name="Gerader Verbinder 11"/>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3" name="Textfeld 12"/>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14" name="Gruppieren 13"/>
          <p:cNvGrpSpPr/>
          <p:nvPr userDrawn="1"/>
        </p:nvGrpSpPr>
        <p:grpSpPr>
          <a:xfrm>
            <a:off x="-390525" y="1131703"/>
            <a:ext cx="333375" cy="136812"/>
            <a:chOff x="-133350" y="2711163"/>
            <a:chExt cx="333375" cy="136812"/>
          </a:xfrm>
        </p:grpSpPr>
        <p:cxnSp>
          <p:nvCxnSpPr>
            <p:cNvPr id="15" name="Gerader Verbinder 14"/>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6" name="Textfeld 15"/>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06,00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17" name="Gruppieren 16"/>
          <p:cNvGrpSpPr/>
          <p:nvPr userDrawn="1"/>
        </p:nvGrpSpPr>
        <p:grpSpPr>
          <a:xfrm>
            <a:off x="-390525" y="1491963"/>
            <a:ext cx="333375" cy="136812"/>
            <a:chOff x="-133350" y="2711163"/>
            <a:chExt cx="333375" cy="136812"/>
          </a:xfrm>
        </p:grpSpPr>
        <p:cxnSp>
          <p:nvCxnSpPr>
            <p:cNvPr id="18" name="Gerader Verbinder 17"/>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9" name="Textfeld 18"/>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05,00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0" name="Gruppieren 19"/>
          <p:cNvGrpSpPr/>
          <p:nvPr userDrawn="1"/>
        </p:nvGrpSpPr>
        <p:grpSpPr>
          <a:xfrm>
            <a:off x="-390525" y="3292188"/>
            <a:ext cx="333375" cy="136812"/>
            <a:chOff x="-133350" y="2711163"/>
            <a:chExt cx="333375" cy="136812"/>
          </a:xfrm>
        </p:grpSpPr>
        <p:cxnSp>
          <p:nvCxnSpPr>
            <p:cNvPr id="21" name="Gerader Verbinder 20"/>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2" name="Textfeld 21"/>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3" name="Gruppieren 22"/>
          <p:cNvGrpSpPr/>
          <p:nvPr userDrawn="1"/>
        </p:nvGrpSpPr>
        <p:grpSpPr>
          <a:xfrm>
            <a:off x="-390525" y="6063963"/>
            <a:ext cx="333375" cy="136812"/>
            <a:chOff x="-133350" y="2711163"/>
            <a:chExt cx="333375" cy="136812"/>
          </a:xfrm>
        </p:grpSpPr>
        <p:cxnSp>
          <p:nvCxnSpPr>
            <p:cNvPr id="24" name="Gerader Verbinder 23"/>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Textfeld 24"/>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07,70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6" name="Gruppieren 25"/>
          <p:cNvGrpSpPr/>
          <p:nvPr userDrawn="1"/>
        </p:nvGrpSpPr>
        <p:grpSpPr>
          <a:xfrm>
            <a:off x="-390525" y="6495763"/>
            <a:ext cx="333375" cy="136812"/>
            <a:chOff x="-133350" y="2711163"/>
            <a:chExt cx="333375" cy="136812"/>
          </a:xfrm>
        </p:grpSpPr>
        <p:cxnSp>
          <p:nvCxnSpPr>
            <p:cNvPr id="27" name="Gerader Verbinder 26"/>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8" name="Textfeld 27"/>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08,90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9" name="Gruppieren 28"/>
          <p:cNvGrpSpPr/>
          <p:nvPr userDrawn="1"/>
        </p:nvGrpSpPr>
        <p:grpSpPr>
          <a:xfrm rot="16200000">
            <a:off x="281643" y="-299136"/>
            <a:ext cx="333375" cy="136808"/>
            <a:chOff x="-133350" y="2711167"/>
            <a:chExt cx="333375" cy="136808"/>
          </a:xfrm>
        </p:grpSpPr>
        <p:cxnSp>
          <p:nvCxnSpPr>
            <p:cNvPr id="30" name="Gerader Verbinder 29"/>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1" name="Textfeld 30"/>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32" name="Gruppieren 31"/>
          <p:cNvGrpSpPr/>
          <p:nvPr userDrawn="1"/>
        </p:nvGrpSpPr>
        <p:grpSpPr>
          <a:xfrm rot="16200000">
            <a:off x="5752963" y="-299136"/>
            <a:ext cx="333375" cy="136804"/>
            <a:chOff x="-133350" y="2711171"/>
            <a:chExt cx="333375" cy="136804"/>
          </a:xfrm>
        </p:grpSpPr>
        <p:cxnSp>
          <p:nvCxnSpPr>
            <p:cNvPr id="33" name="Gerader Verbinder 32"/>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4" name="Textfeld 33"/>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35" name="Gruppieren 34"/>
          <p:cNvGrpSpPr/>
          <p:nvPr userDrawn="1"/>
        </p:nvGrpSpPr>
        <p:grpSpPr>
          <a:xfrm>
            <a:off x="6203950" y="-397424"/>
            <a:ext cx="124906" cy="333375"/>
            <a:chOff x="6416680" y="-397424"/>
            <a:chExt cx="124906" cy="333375"/>
          </a:xfrm>
        </p:grpSpPr>
        <p:cxnSp>
          <p:nvCxnSpPr>
            <p:cNvPr id="36" name="Gerader Verbinder 35"/>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7" name="Textfeld 36"/>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cxnSp>
        <p:nvCxnSpPr>
          <p:cNvPr id="38" name="Gerader Verbinder 37"/>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39" name="Gruppieren 38"/>
          <p:cNvGrpSpPr/>
          <p:nvPr userDrawn="1"/>
        </p:nvGrpSpPr>
        <p:grpSpPr>
          <a:xfrm rot="16200000">
            <a:off x="11447325" y="-299139"/>
            <a:ext cx="333375" cy="136800"/>
            <a:chOff x="-133350" y="2711175"/>
            <a:chExt cx="333375" cy="136800"/>
          </a:xfrm>
        </p:grpSpPr>
        <p:cxnSp>
          <p:nvCxnSpPr>
            <p:cNvPr id="40" name="Gerader Verbinder 39"/>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1" name="Textfeld 40"/>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spTree>
  </p:cSld>
  <p:clrMapOvr>
    <a:overrideClrMapping bg1="dk1" tx1="lt1" bg2="dk2" tx2="lt2" accent1="accent1" accent2="accent2" accent3="accent3" accent4="accent4" accent5="accent5" accent6="accent6" hlink="hlink" folHlink="folHlink"/>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Nur Titel | weiß">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a:t>Mastertitelformat bearbeiten</a:t>
            </a:r>
            <a:endParaRPr lang="de-DE"/>
          </a:p>
        </p:txBody>
      </p:sp>
      <p:sp>
        <p:nvSpPr>
          <p:cNvPr id="3" name="Datumsplatzhalter 2"/>
          <p:cNvSpPr>
            <a:spLocks noGrp="1"/>
          </p:cNvSpPr>
          <p:nvPr>
            <p:ph type="dt" sz="half" idx="10"/>
          </p:nvPr>
        </p:nvSpPr>
        <p:spPr/>
        <p:txBody>
          <a:bodyPr/>
          <a:lstStyle/>
          <a:p>
            <a:fld id="{6F9ED29B-104A-4832-943E-09504A3D796F}"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7"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8"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Zitatfoli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a:t>Mastertitelformat bearbeiten</a:t>
            </a:r>
            <a:endParaRPr lang="de-DE" dirty="0"/>
          </a:p>
        </p:txBody>
      </p:sp>
      <p:sp>
        <p:nvSpPr>
          <p:cNvPr id="3" name="Datumsplatzhalter 2"/>
          <p:cNvSpPr>
            <a:spLocks noGrp="1"/>
          </p:cNvSpPr>
          <p:nvPr>
            <p:ph type="dt" sz="half" idx="10"/>
          </p:nvPr>
        </p:nvSpPr>
        <p:spPr/>
        <p:txBody>
          <a:bodyPr/>
          <a:lstStyle/>
          <a:p>
            <a:fld id="{E2021CE5-F18E-45E8-8317-8B02F2817FD3}" type="datetime3">
              <a:rPr lang="en-US" smtClean="0"/>
            </a:fld>
            <a:endParaRPr lang="de-DE" dirty="0"/>
          </a:p>
        </p:txBody>
      </p:sp>
      <p:sp>
        <p:nvSpPr>
          <p:cNvPr id="4" name="Fußzeilenplatzhalter 3"/>
          <p:cNvSpPr>
            <a:spLocks noGrp="1"/>
          </p:cNvSpPr>
          <p:nvPr>
            <p:ph type="ftr" sz="quarter" idx="11"/>
          </p:nvPr>
        </p:nvSpPr>
        <p:spPr/>
        <p:txBody>
          <a:bodyPr/>
          <a:lstStyle/>
          <a:p>
            <a:r>
              <a:rPr lang="de-DE"/>
              <a:t>Technische Fakultät</a:t>
            </a:r>
            <a:endParaRPr lang="de-DE" dirty="0"/>
          </a:p>
        </p:txBody>
      </p:sp>
      <p:sp>
        <p:nvSpPr>
          <p:cNvPr id="5" name="Foliennummernplatzhalter 4"/>
          <p:cNvSpPr>
            <a:spLocks noGrp="1"/>
          </p:cNvSpPr>
          <p:nvPr>
            <p:ph type="sldNum" sz="quarter" idx="12"/>
          </p:nvPr>
        </p:nvSpPr>
        <p:spPr/>
        <p:txBody>
          <a:bodyPr/>
          <a:lstStyle/>
          <a:p>
            <a:fld id="{D949F9DF-37BD-4CD6-BF49-65BA579E1D7A}" type="slidenum">
              <a:rPr lang="de-DE" smtClean="0"/>
            </a:fld>
            <a:endParaRPr lang="de-DE"/>
          </a:p>
        </p:txBody>
      </p:sp>
      <p:sp>
        <p:nvSpPr>
          <p:cNvPr id="7" name="Rechteck 6"/>
          <p:cNvSpPr/>
          <p:nvPr userDrawn="1"/>
        </p:nvSpPr>
        <p:spPr>
          <a:xfrm>
            <a:off x="518317" y="1631155"/>
            <a:ext cx="11157746" cy="45696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pPr>
            <a:endParaRPr kumimoji="0" lang="de-DE" sz="1600" b="0"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9" name="Textplatzhalter 8"/>
          <p:cNvSpPr>
            <a:spLocks noGrp="1"/>
          </p:cNvSpPr>
          <p:nvPr>
            <p:ph type="body" sz="quarter" idx="24" hasCustomPrompt="1"/>
          </p:nvPr>
        </p:nvSpPr>
        <p:spPr>
          <a:xfrm>
            <a:off x="2497190" y="2835964"/>
            <a:ext cx="7200000" cy="2160000"/>
          </a:xfrm>
        </p:spPr>
        <p:txBody>
          <a:bodyPr rIns="0" anchor="ctr" anchorCtr="0">
            <a:normAutofit/>
          </a:bodyPr>
          <a:lstStyle>
            <a:lvl1pPr algn="ctr">
              <a:defRPr sz="2000" i="1"/>
            </a:lvl1pPr>
            <a:lvl2pPr marL="0" indent="0">
              <a:buNone/>
              <a:defRPr/>
            </a:lvl2pPr>
          </a:lstStyle>
          <a:p>
            <a:pPr lvl="0"/>
            <a:r>
              <a:rPr lang="de-DE" dirty="0"/>
              <a:t>„Mastertextformat bearbeiten“</a:t>
            </a:r>
            <a:endParaRPr lang="de-DE" dirty="0"/>
          </a:p>
        </p:txBody>
      </p:sp>
      <p:sp>
        <p:nvSpPr>
          <p:cNvPr id="10" name="Bildplatzhalter 6"/>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endParaRPr lang="de-DE" dirty="0"/>
          </a:p>
        </p:txBody>
      </p:sp>
      <p:sp>
        <p:nvSpPr>
          <p:cNvPr id="11" name="Textplatzhalter 9"/>
          <p:cNvSpPr>
            <a:spLocks noGrp="1"/>
          </p:cNvSpPr>
          <p:nvPr>
            <p:ph type="body" sz="quarter" idx="37" hasCustomPrompt="1"/>
          </p:nvPr>
        </p:nvSpPr>
        <p:spPr>
          <a:xfrm>
            <a:off x="518317" y="687598"/>
            <a:ext cx="6844385" cy="249812"/>
          </a:xfrm>
        </p:spPr>
        <p:txBody>
          <a:bodyPr wrap="square">
            <a:spAutoFit/>
          </a:bodyPr>
          <a:lstStyle>
            <a:lvl1pPr>
              <a:defRPr sz="1600">
                <a:solidFill>
                  <a:schemeClr val="accent3"/>
                </a:solidFill>
              </a:defRPr>
            </a:lvl1pPr>
          </a:lstStyle>
          <a:p>
            <a:pPr lvl="0"/>
            <a:r>
              <a:rPr lang="de-DE" dirty="0"/>
              <a:t>Mastertextformat bearbeiten</a:t>
            </a:r>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9.xml"/><Relationship Id="rId8" Type="http://schemas.openxmlformats.org/officeDocument/2006/relationships/slideLayout" Target="../slideLayouts/slideLayout28.xml"/><Relationship Id="rId7" Type="http://schemas.openxmlformats.org/officeDocument/2006/relationships/slideLayout" Target="../slideLayouts/slideLayout27.xml"/><Relationship Id="rId6" Type="http://schemas.openxmlformats.org/officeDocument/2006/relationships/slideLayout" Target="../slideLayouts/slideLayout26.xml"/><Relationship Id="rId5" Type="http://schemas.openxmlformats.org/officeDocument/2006/relationships/slideLayout" Target="../slideLayouts/slideLayout25.xml"/><Relationship Id="rId4" Type="http://schemas.openxmlformats.org/officeDocument/2006/relationships/slideLayout" Target="../slideLayouts/slideLayout24.xml"/><Relationship Id="rId3" Type="http://schemas.openxmlformats.org/officeDocument/2006/relationships/slideLayout" Target="../slideLayouts/slideLayout23.xml"/><Relationship Id="rId21" Type="http://schemas.openxmlformats.org/officeDocument/2006/relationships/theme" Target="../theme/theme2.xml"/><Relationship Id="rId20" Type="http://schemas.openxmlformats.org/officeDocument/2006/relationships/slideLayout" Target="../slideLayouts/slideLayout40.xml"/><Relationship Id="rId2" Type="http://schemas.openxmlformats.org/officeDocument/2006/relationships/slideLayout" Target="../slideLayouts/slideLayout22.xml"/><Relationship Id="rId19" Type="http://schemas.openxmlformats.org/officeDocument/2006/relationships/slideLayout" Target="../slideLayouts/slideLayout39.xml"/><Relationship Id="rId18" Type="http://schemas.openxmlformats.org/officeDocument/2006/relationships/slideLayout" Target="../slideLayouts/slideLayout38.xml"/><Relationship Id="rId17" Type="http://schemas.openxmlformats.org/officeDocument/2006/relationships/slideLayout" Target="../slideLayouts/slideLayout37.xml"/><Relationship Id="rId16" Type="http://schemas.openxmlformats.org/officeDocument/2006/relationships/slideLayout" Target="../slideLayouts/slideLayout36.xml"/><Relationship Id="rId15" Type="http://schemas.openxmlformats.org/officeDocument/2006/relationships/slideLayout" Target="../slideLayouts/slideLayout35.xml"/><Relationship Id="rId14" Type="http://schemas.openxmlformats.org/officeDocument/2006/relationships/slideLayout" Target="../slideLayouts/slideLayout34.xml"/><Relationship Id="rId13" Type="http://schemas.openxmlformats.org/officeDocument/2006/relationships/slideLayout" Target="../slideLayouts/slideLayout33.xml"/><Relationship Id="rId12" Type="http://schemas.openxmlformats.org/officeDocument/2006/relationships/slideLayout" Target="../slideLayouts/slideLayout32.xml"/><Relationship Id="rId11" Type="http://schemas.openxmlformats.org/officeDocument/2006/relationships/slideLayout" Target="../slideLayouts/slideLayout31.xml"/><Relationship Id="rId10" Type="http://schemas.openxmlformats.org/officeDocument/2006/relationships/slideLayout" Target="../slideLayouts/slideLayout30.xml"/><Relationship Id="rId1"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49.xml"/><Relationship Id="rId8" Type="http://schemas.openxmlformats.org/officeDocument/2006/relationships/slideLayout" Target="../slideLayouts/slideLayout48.xml"/><Relationship Id="rId7" Type="http://schemas.openxmlformats.org/officeDocument/2006/relationships/slideLayout" Target="../slideLayouts/slideLayout47.xml"/><Relationship Id="rId6" Type="http://schemas.openxmlformats.org/officeDocument/2006/relationships/slideLayout" Target="../slideLayouts/slideLayout46.xml"/><Relationship Id="rId5" Type="http://schemas.openxmlformats.org/officeDocument/2006/relationships/slideLayout" Target="../slideLayouts/slideLayout45.xml"/><Relationship Id="rId4" Type="http://schemas.openxmlformats.org/officeDocument/2006/relationships/slideLayout" Target="../slideLayouts/slideLayout44.xml"/><Relationship Id="rId3" Type="http://schemas.openxmlformats.org/officeDocument/2006/relationships/slideLayout" Target="../slideLayouts/slideLayout43.xml"/><Relationship Id="rId21" Type="http://schemas.openxmlformats.org/officeDocument/2006/relationships/theme" Target="../theme/theme3.xml"/><Relationship Id="rId20" Type="http://schemas.openxmlformats.org/officeDocument/2006/relationships/slideLayout" Target="../slideLayouts/slideLayout60.xml"/><Relationship Id="rId2" Type="http://schemas.openxmlformats.org/officeDocument/2006/relationships/slideLayout" Target="../slideLayouts/slideLayout42.xml"/><Relationship Id="rId19" Type="http://schemas.openxmlformats.org/officeDocument/2006/relationships/slideLayout" Target="../slideLayouts/slideLayout59.xml"/><Relationship Id="rId18" Type="http://schemas.openxmlformats.org/officeDocument/2006/relationships/slideLayout" Target="../slideLayouts/slideLayout58.xml"/><Relationship Id="rId17" Type="http://schemas.openxmlformats.org/officeDocument/2006/relationships/slideLayout" Target="../slideLayouts/slideLayout57.xml"/><Relationship Id="rId16" Type="http://schemas.openxmlformats.org/officeDocument/2006/relationships/slideLayout" Target="../slideLayouts/slideLayout56.xml"/><Relationship Id="rId15" Type="http://schemas.openxmlformats.org/officeDocument/2006/relationships/slideLayout" Target="../slideLayouts/slideLayout55.xml"/><Relationship Id="rId14" Type="http://schemas.openxmlformats.org/officeDocument/2006/relationships/slideLayout" Target="../slideLayouts/slideLayout54.xml"/><Relationship Id="rId13" Type="http://schemas.openxmlformats.org/officeDocument/2006/relationships/slideLayout" Target="../slideLayouts/slideLayout53.xml"/><Relationship Id="rId12" Type="http://schemas.openxmlformats.org/officeDocument/2006/relationships/slideLayout" Target="../slideLayouts/slideLayout52.xml"/><Relationship Id="rId11" Type="http://schemas.openxmlformats.org/officeDocument/2006/relationships/slideLayout" Target="../slideLayouts/slideLayout51.xml"/><Relationship Id="rId10" Type="http://schemas.openxmlformats.org/officeDocument/2006/relationships/slideLayout" Target="../slideLayouts/slideLayout50.xml"/><Relationship Id="rId1" Type="http://schemas.openxmlformats.org/officeDocument/2006/relationships/slideLayout" Target="../slideLayouts/slideLayout41.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69.xml"/><Relationship Id="rId8" Type="http://schemas.openxmlformats.org/officeDocument/2006/relationships/slideLayout" Target="../slideLayouts/slideLayout68.xml"/><Relationship Id="rId7" Type="http://schemas.openxmlformats.org/officeDocument/2006/relationships/slideLayout" Target="../slideLayouts/slideLayout67.xml"/><Relationship Id="rId6" Type="http://schemas.openxmlformats.org/officeDocument/2006/relationships/slideLayout" Target="../slideLayouts/slideLayout66.xml"/><Relationship Id="rId5" Type="http://schemas.openxmlformats.org/officeDocument/2006/relationships/slideLayout" Target="../slideLayouts/slideLayout65.xml"/><Relationship Id="rId4" Type="http://schemas.openxmlformats.org/officeDocument/2006/relationships/slideLayout" Target="../slideLayouts/slideLayout64.xml"/><Relationship Id="rId3" Type="http://schemas.openxmlformats.org/officeDocument/2006/relationships/slideLayout" Target="../slideLayouts/slideLayout63.xml"/><Relationship Id="rId21" Type="http://schemas.openxmlformats.org/officeDocument/2006/relationships/theme" Target="../theme/theme4.xml"/><Relationship Id="rId20" Type="http://schemas.openxmlformats.org/officeDocument/2006/relationships/slideLayout" Target="../slideLayouts/slideLayout80.xml"/><Relationship Id="rId2" Type="http://schemas.openxmlformats.org/officeDocument/2006/relationships/slideLayout" Target="../slideLayouts/slideLayout62.xml"/><Relationship Id="rId19" Type="http://schemas.openxmlformats.org/officeDocument/2006/relationships/slideLayout" Target="../slideLayouts/slideLayout79.xml"/><Relationship Id="rId18" Type="http://schemas.openxmlformats.org/officeDocument/2006/relationships/slideLayout" Target="../slideLayouts/slideLayout78.xml"/><Relationship Id="rId17" Type="http://schemas.openxmlformats.org/officeDocument/2006/relationships/slideLayout" Target="../slideLayouts/slideLayout77.xml"/><Relationship Id="rId16" Type="http://schemas.openxmlformats.org/officeDocument/2006/relationships/slideLayout" Target="../slideLayouts/slideLayout76.xml"/><Relationship Id="rId15" Type="http://schemas.openxmlformats.org/officeDocument/2006/relationships/slideLayout" Target="../slideLayouts/slideLayout75.xml"/><Relationship Id="rId14" Type="http://schemas.openxmlformats.org/officeDocument/2006/relationships/slideLayout" Target="../slideLayouts/slideLayout74.xml"/><Relationship Id="rId13" Type="http://schemas.openxmlformats.org/officeDocument/2006/relationships/slideLayout" Target="../slideLayouts/slideLayout73.xml"/><Relationship Id="rId12" Type="http://schemas.openxmlformats.org/officeDocument/2006/relationships/slideLayout" Target="../slideLayouts/slideLayout72.xml"/><Relationship Id="rId11" Type="http://schemas.openxmlformats.org/officeDocument/2006/relationships/slideLayout" Target="../slideLayouts/slideLayout71.xml"/><Relationship Id="rId10" Type="http://schemas.openxmlformats.org/officeDocument/2006/relationships/slideLayout" Target="../slideLayouts/slideLayout70.xml"/><Relationship Id="rId1" Type="http://schemas.openxmlformats.org/officeDocument/2006/relationships/slideLayout" Target="../slideLayouts/slideLayout61.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89.xml"/><Relationship Id="rId8" Type="http://schemas.openxmlformats.org/officeDocument/2006/relationships/slideLayout" Target="../slideLayouts/slideLayout88.xml"/><Relationship Id="rId7" Type="http://schemas.openxmlformats.org/officeDocument/2006/relationships/slideLayout" Target="../slideLayouts/slideLayout87.xml"/><Relationship Id="rId6" Type="http://schemas.openxmlformats.org/officeDocument/2006/relationships/slideLayout" Target="../slideLayouts/slideLayout86.xml"/><Relationship Id="rId5" Type="http://schemas.openxmlformats.org/officeDocument/2006/relationships/slideLayout" Target="../slideLayouts/slideLayout85.xml"/><Relationship Id="rId4" Type="http://schemas.openxmlformats.org/officeDocument/2006/relationships/slideLayout" Target="../slideLayouts/slideLayout84.xml"/><Relationship Id="rId3" Type="http://schemas.openxmlformats.org/officeDocument/2006/relationships/slideLayout" Target="../slideLayouts/slideLayout83.xml"/><Relationship Id="rId21" Type="http://schemas.openxmlformats.org/officeDocument/2006/relationships/theme" Target="../theme/theme5.xml"/><Relationship Id="rId20" Type="http://schemas.openxmlformats.org/officeDocument/2006/relationships/slideLayout" Target="../slideLayouts/slideLayout100.xml"/><Relationship Id="rId2" Type="http://schemas.openxmlformats.org/officeDocument/2006/relationships/slideLayout" Target="../slideLayouts/slideLayout82.xml"/><Relationship Id="rId19" Type="http://schemas.openxmlformats.org/officeDocument/2006/relationships/slideLayout" Target="../slideLayouts/slideLayout99.xml"/><Relationship Id="rId18" Type="http://schemas.openxmlformats.org/officeDocument/2006/relationships/slideLayout" Target="../slideLayouts/slideLayout98.xml"/><Relationship Id="rId17" Type="http://schemas.openxmlformats.org/officeDocument/2006/relationships/slideLayout" Target="../slideLayouts/slideLayout97.xml"/><Relationship Id="rId16" Type="http://schemas.openxmlformats.org/officeDocument/2006/relationships/slideLayout" Target="../slideLayouts/slideLayout96.xml"/><Relationship Id="rId15" Type="http://schemas.openxmlformats.org/officeDocument/2006/relationships/slideLayout" Target="../slideLayouts/slideLayout95.xml"/><Relationship Id="rId14" Type="http://schemas.openxmlformats.org/officeDocument/2006/relationships/slideLayout" Target="../slideLayouts/slideLayout94.xml"/><Relationship Id="rId13" Type="http://schemas.openxmlformats.org/officeDocument/2006/relationships/slideLayout" Target="../slideLayouts/slideLayout93.xml"/><Relationship Id="rId12" Type="http://schemas.openxmlformats.org/officeDocument/2006/relationships/slideLayout" Target="../slideLayouts/slideLayout92.xml"/><Relationship Id="rId11" Type="http://schemas.openxmlformats.org/officeDocument/2006/relationships/slideLayout" Target="../slideLayouts/slideLayout91.xml"/><Relationship Id="rId10" Type="http://schemas.openxmlformats.org/officeDocument/2006/relationships/slideLayout" Target="../slideLayouts/slideLayout90.xml"/><Relationship Id="rId1" Type="http://schemas.openxmlformats.org/officeDocument/2006/relationships/slideLayout" Target="../slideLayouts/slideLayout8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518318" y="301185"/>
            <a:ext cx="6844385" cy="332399"/>
          </a:xfrm>
          <a:prstGeom prst="rect">
            <a:avLst/>
          </a:prstGeom>
        </p:spPr>
        <p:txBody>
          <a:bodyPr vert="horz" wrap="square" lIns="0" tIns="0" rIns="0" bIns="0" rtlCol="0" anchor="t" anchorCtr="0">
            <a:spAutoFit/>
          </a:bodyPr>
          <a:lstStyle/>
          <a:p>
            <a:r>
              <a:rPr lang="de-DE" dirty="0"/>
              <a:t>Mastertitelformat bearbeiten</a:t>
            </a:r>
            <a:endParaRPr lang="de-DE" dirty="0"/>
          </a:p>
        </p:txBody>
      </p:sp>
      <p:sp>
        <p:nvSpPr>
          <p:cNvPr id="3" name="Textplatzhalter 2"/>
          <p:cNvSpPr>
            <a:spLocks noGrp="1"/>
          </p:cNvSpPr>
          <p:nvPr>
            <p:ph type="body" idx="1"/>
          </p:nvPr>
        </p:nvSpPr>
        <p:spPr>
          <a:xfrm>
            <a:off x="518319" y="1631156"/>
            <a:ext cx="11157744" cy="4569619"/>
          </a:xfrm>
          <a:prstGeom prst="rect">
            <a:avLst/>
          </a:prstGeom>
        </p:spPr>
        <p:txBody>
          <a:bodyPr vert="horz" lIns="0" tIns="0" rIns="360000" bIns="0" rtlCol="0" anchor="t" anchorCtr="0">
            <a:normAutofit/>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a:p>
            <a:pPr lvl="5"/>
            <a:r>
              <a:rPr lang="de-DE" dirty="0"/>
              <a:t>Sechste Ebene</a:t>
            </a:r>
            <a:endParaRPr lang="de-DE" dirty="0"/>
          </a:p>
          <a:p>
            <a:pPr lvl="6"/>
            <a:r>
              <a:rPr lang="de-DE" dirty="0"/>
              <a:t>Siebte Ebene</a:t>
            </a:r>
            <a:endParaRPr lang="de-DE" dirty="0"/>
          </a:p>
          <a:p>
            <a:pPr lvl="7"/>
            <a:r>
              <a:rPr lang="de-DE" dirty="0"/>
              <a:t>Achte Ebene</a:t>
            </a:r>
            <a:endParaRPr lang="de-DE" dirty="0"/>
          </a:p>
          <a:p>
            <a:pPr lvl="8"/>
            <a:r>
              <a:rPr lang="de-DE" dirty="0"/>
              <a:t>Neunte Ebene</a:t>
            </a:r>
            <a:endParaRPr lang="de-DE" dirty="0"/>
          </a:p>
        </p:txBody>
      </p:sp>
      <p:sp>
        <p:nvSpPr>
          <p:cNvPr id="4" name="Datumsplatzhalter 3"/>
          <p:cNvSpPr>
            <a:spLocks noGrp="1"/>
          </p:cNvSpPr>
          <p:nvPr>
            <p:ph type="dt" sz="half" idx="2"/>
          </p:nvPr>
        </p:nvSpPr>
        <p:spPr>
          <a:xfrm>
            <a:off x="10417351" y="6634666"/>
            <a:ext cx="849593" cy="123111"/>
          </a:xfrm>
          <a:prstGeom prst="rect">
            <a:avLst/>
          </a:prstGeom>
        </p:spPr>
        <p:txBody>
          <a:bodyPr vert="horz" wrap="none" lIns="0" tIns="0" rIns="0" bIns="0" rtlCol="0" anchor="t" anchorCtr="0">
            <a:spAutoFit/>
          </a:bodyPr>
          <a:lstStyle>
            <a:lvl1pPr algn="r">
              <a:defRPr sz="800">
                <a:solidFill>
                  <a:schemeClr val="tx1"/>
                </a:solidFill>
              </a:defRPr>
            </a:lvl1pPr>
          </a:lstStyle>
          <a:p>
            <a:fld id="{F576F080-F4EC-4B74-B517-53A28A5ADB1C}" type="datetime3">
              <a:rPr lang="en-US" smtClean="0"/>
            </a:fld>
            <a:endParaRPr lang="de-DE" dirty="0"/>
          </a:p>
        </p:txBody>
      </p:sp>
      <p:sp>
        <p:nvSpPr>
          <p:cNvPr id="5" name="Fußzeilenplatzhalter 4"/>
          <p:cNvSpPr>
            <a:spLocks noGrp="1"/>
          </p:cNvSpPr>
          <p:nvPr>
            <p:ph type="ftr" sz="quarter" idx="3"/>
          </p:nvPr>
        </p:nvSpPr>
        <p:spPr>
          <a:xfrm>
            <a:off x="518319" y="6634666"/>
            <a:ext cx="5469732" cy="123111"/>
          </a:xfrm>
          <a:prstGeom prst="rect">
            <a:avLst/>
          </a:prstGeom>
        </p:spPr>
        <p:txBody>
          <a:bodyPr vert="horz" wrap="square" lIns="0" tIns="0" rIns="0" bIns="0" rtlCol="0" anchor="t" anchorCtr="0">
            <a:spAutoFit/>
          </a:bodyPr>
          <a:lstStyle>
            <a:lvl1pPr algn="l">
              <a:defRPr sz="800">
                <a:solidFill>
                  <a:schemeClr val="tx1"/>
                </a:solidFill>
              </a:defRPr>
            </a:lvl1pPr>
          </a:lstStyle>
          <a:p>
            <a:r>
              <a:rPr lang="de-DE"/>
              <a:t>Technische Fakultät</a:t>
            </a:r>
            <a:endParaRPr lang="de-DE" dirty="0"/>
          </a:p>
        </p:txBody>
      </p:sp>
      <p:sp>
        <p:nvSpPr>
          <p:cNvPr id="6" name="Foliennummernplatzhalter 5"/>
          <p:cNvSpPr>
            <a:spLocks noGrp="1"/>
          </p:cNvSpPr>
          <p:nvPr>
            <p:ph type="sldNum" sz="quarter" idx="4"/>
          </p:nvPr>
        </p:nvSpPr>
        <p:spPr>
          <a:xfrm>
            <a:off x="11482099" y="6634666"/>
            <a:ext cx="193964" cy="123111"/>
          </a:xfrm>
          <a:prstGeom prst="rect">
            <a:avLst/>
          </a:prstGeom>
        </p:spPr>
        <p:txBody>
          <a:bodyPr vert="horz" wrap="none" lIns="0" tIns="0" rIns="0" bIns="0" rtlCol="0" anchor="t" anchorCtr="0">
            <a:spAutoFit/>
          </a:bodyPr>
          <a:lstStyle>
            <a:lvl1pPr algn="r">
              <a:defRPr sz="800">
                <a:solidFill>
                  <a:schemeClr val="tx1"/>
                </a:solidFill>
              </a:defRPr>
            </a:lvl1pPr>
          </a:lstStyle>
          <a:p>
            <a:fld id="{D949F9DF-37BD-4CD6-BF49-65BA579E1D7A}" type="slidenum">
              <a:rPr lang="de-DE" smtClean="0"/>
            </a:fld>
            <a:endParaRPr lang="de-DE"/>
          </a:p>
        </p:txBody>
      </p:sp>
      <p:sp>
        <p:nvSpPr>
          <p:cNvPr id="7" name="Rechteck 6"/>
          <p:cNvSpPr/>
          <p:nvPr userDrawn="1"/>
        </p:nvSpPr>
        <p:spPr>
          <a:xfrm>
            <a:off x="518400" y="1196733"/>
            <a:ext cx="11676062"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p:cNvSpPr/>
          <p:nvPr userDrawn="1"/>
        </p:nvSpPr>
        <p:spPr>
          <a:xfrm>
            <a:off x="517200" y="6538526"/>
            <a:ext cx="11674800" cy="10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3" name="Gruppieren 12"/>
          <p:cNvGrpSpPr/>
          <p:nvPr userDrawn="1"/>
        </p:nvGrpSpPr>
        <p:grpSpPr>
          <a:xfrm>
            <a:off x="-390525" y="160153"/>
            <a:ext cx="333375" cy="136812"/>
            <a:chOff x="-133350" y="2711163"/>
            <a:chExt cx="333375" cy="136812"/>
          </a:xfrm>
        </p:grpSpPr>
        <p:cxnSp>
          <p:nvCxnSpPr>
            <p:cNvPr id="10" name="Gerader Verbinder 9"/>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Textfeld 10"/>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15" name="Gruppieren 14"/>
          <p:cNvGrpSpPr/>
          <p:nvPr userDrawn="1"/>
        </p:nvGrpSpPr>
        <p:grpSpPr>
          <a:xfrm>
            <a:off x="-390525" y="1131703"/>
            <a:ext cx="333375" cy="136812"/>
            <a:chOff x="-133350" y="2711163"/>
            <a:chExt cx="333375" cy="136812"/>
          </a:xfrm>
        </p:grpSpPr>
        <p:cxnSp>
          <p:nvCxnSpPr>
            <p:cNvPr id="16" name="Gerader Verbinder 15"/>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Textfeld 16"/>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06,00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18" name="Gruppieren 17"/>
          <p:cNvGrpSpPr/>
          <p:nvPr userDrawn="1"/>
        </p:nvGrpSpPr>
        <p:grpSpPr>
          <a:xfrm>
            <a:off x="-390525" y="1491963"/>
            <a:ext cx="333375" cy="136812"/>
            <a:chOff x="-133350" y="2711163"/>
            <a:chExt cx="333375" cy="136812"/>
          </a:xfrm>
        </p:grpSpPr>
        <p:cxnSp>
          <p:nvCxnSpPr>
            <p:cNvPr id="19" name="Gerader Verbinder 18"/>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0" name="Textfeld 19"/>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05,00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1" name="Gruppieren 20"/>
          <p:cNvGrpSpPr/>
          <p:nvPr userDrawn="1"/>
        </p:nvGrpSpPr>
        <p:grpSpPr>
          <a:xfrm>
            <a:off x="-390525" y="3292188"/>
            <a:ext cx="333375" cy="136812"/>
            <a:chOff x="-133350" y="2711163"/>
            <a:chExt cx="333375" cy="136812"/>
          </a:xfrm>
        </p:grpSpPr>
        <p:cxnSp>
          <p:nvCxnSpPr>
            <p:cNvPr id="22" name="Gerader Verbinder 21"/>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Textfeld 22"/>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4" name="Gruppieren 23"/>
          <p:cNvGrpSpPr/>
          <p:nvPr userDrawn="1"/>
        </p:nvGrpSpPr>
        <p:grpSpPr>
          <a:xfrm>
            <a:off x="-390525" y="6063963"/>
            <a:ext cx="333375" cy="136812"/>
            <a:chOff x="-133350" y="2711163"/>
            <a:chExt cx="333375" cy="136812"/>
          </a:xfrm>
        </p:grpSpPr>
        <p:cxnSp>
          <p:nvCxnSpPr>
            <p:cNvPr id="25" name="Gerader Verbinder 24"/>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6" name="Textfeld 25"/>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07,70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7" name="Gruppieren 26"/>
          <p:cNvGrpSpPr/>
          <p:nvPr userDrawn="1"/>
        </p:nvGrpSpPr>
        <p:grpSpPr>
          <a:xfrm>
            <a:off x="-390525" y="6495763"/>
            <a:ext cx="333375" cy="136812"/>
            <a:chOff x="-133350" y="2711163"/>
            <a:chExt cx="333375" cy="136812"/>
          </a:xfrm>
        </p:grpSpPr>
        <p:cxnSp>
          <p:nvCxnSpPr>
            <p:cNvPr id="28" name="Gerader Verbinder 27"/>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9" name="Textfeld 28"/>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08,90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30" name="Gruppieren 29"/>
          <p:cNvGrpSpPr/>
          <p:nvPr userDrawn="1"/>
        </p:nvGrpSpPr>
        <p:grpSpPr>
          <a:xfrm rot="16200000">
            <a:off x="281643" y="-299136"/>
            <a:ext cx="333375" cy="136808"/>
            <a:chOff x="-133350" y="2711167"/>
            <a:chExt cx="333375" cy="136808"/>
          </a:xfrm>
        </p:grpSpPr>
        <p:cxnSp>
          <p:nvCxnSpPr>
            <p:cNvPr id="31" name="Gerader Verbinder 30"/>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2" name="Textfeld 31"/>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33" name="Gruppieren 32"/>
          <p:cNvGrpSpPr/>
          <p:nvPr userDrawn="1"/>
        </p:nvGrpSpPr>
        <p:grpSpPr>
          <a:xfrm rot="16200000">
            <a:off x="5752963" y="-299136"/>
            <a:ext cx="333375" cy="136804"/>
            <a:chOff x="-133350" y="2711171"/>
            <a:chExt cx="333375" cy="136804"/>
          </a:xfrm>
        </p:grpSpPr>
        <p:cxnSp>
          <p:nvCxnSpPr>
            <p:cNvPr id="34" name="Gerader Verbinder 33"/>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5" name="Textfeld 34"/>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14" name="Gruppieren 13"/>
          <p:cNvGrpSpPr/>
          <p:nvPr userDrawn="1"/>
        </p:nvGrpSpPr>
        <p:grpSpPr>
          <a:xfrm>
            <a:off x="6203950" y="-397424"/>
            <a:ext cx="124906" cy="333375"/>
            <a:chOff x="6416680" y="-397424"/>
            <a:chExt cx="124906" cy="333375"/>
          </a:xfrm>
        </p:grpSpPr>
        <p:cxnSp>
          <p:nvCxnSpPr>
            <p:cNvPr id="37" name="Gerader Verbinder 36"/>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8" name="Textfeld 37"/>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cxnSp>
        <p:nvCxnSpPr>
          <p:cNvPr id="40" name="Gerader Verbinder 39"/>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41" name="Gruppieren 40"/>
          <p:cNvGrpSpPr/>
          <p:nvPr userDrawn="1"/>
        </p:nvGrpSpPr>
        <p:grpSpPr>
          <a:xfrm rot="16200000">
            <a:off x="11447325" y="-299139"/>
            <a:ext cx="333375" cy="136800"/>
            <a:chOff x="-133350" y="2711175"/>
            <a:chExt cx="333375" cy="136800"/>
          </a:xfrm>
        </p:grpSpPr>
        <p:cxnSp>
          <p:nvCxnSpPr>
            <p:cNvPr id="42" name="Gerader Verbinder 41"/>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3" name="Textfeld 42"/>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sp>
        <p:nvSpPr>
          <p:cNvPr id="45" name="Freihandform: Form 44"/>
          <p:cNvSpPr>
            <a:spLocks noChangeAspect="1"/>
          </p:cNvSpPr>
          <p:nvPr userDrawn="1"/>
        </p:nvSpPr>
        <p:spPr>
          <a:xfrm>
            <a:off x="10596063" y="299346"/>
            <a:ext cx="1080000" cy="412328"/>
          </a:xfrm>
          <a:custGeom>
            <a:avLst/>
            <a:gdLst>
              <a:gd name="connsiteX0" fmla="*/ 0 w 4797018"/>
              <a:gd name="connsiteY0" fmla="*/ 170736 h 1831428"/>
              <a:gd name="connsiteX1" fmla="*/ 92812 w 4797018"/>
              <a:gd name="connsiteY1" fmla="*/ 77924 h 1831428"/>
              <a:gd name="connsiteX2" fmla="*/ 92812 w 4797018"/>
              <a:gd name="connsiteY2" fmla="*/ 1763373 h 1831428"/>
              <a:gd name="connsiteX3" fmla="*/ 0 w 4797018"/>
              <a:gd name="connsiteY3" fmla="*/ 1763373 h 1831428"/>
              <a:gd name="connsiteX4" fmla="*/ 0 w 4797018"/>
              <a:gd name="connsiteY4" fmla="*/ 170736 h 1831428"/>
              <a:gd name="connsiteX5" fmla="*/ 278425 w 4797018"/>
              <a:gd name="connsiteY5" fmla="*/ 92812 h 1831428"/>
              <a:gd name="connsiteX6" fmla="*/ 1392136 w 4797018"/>
              <a:gd name="connsiteY6" fmla="*/ 92812 h 1831428"/>
              <a:gd name="connsiteX7" fmla="*/ 1392136 w 4797018"/>
              <a:gd name="connsiteY7" fmla="*/ 0 h 1831428"/>
              <a:gd name="connsiteX8" fmla="*/ 185614 w 4797018"/>
              <a:gd name="connsiteY8" fmla="*/ 0 h 1831428"/>
              <a:gd name="connsiteX9" fmla="*/ 185614 w 4797018"/>
              <a:gd name="connsiteY9" fmla="*/ 1113701 h 1831428"/>
              <a:gd name="connsiteX10" fmla="*/ 1210723 w 4797018"/>
              <a:gd name="connsiteY10" fmla="*/ 1113701 h 1831428"/>
              <a:gd name="connsiteX11" fmla="*/ 1210723 w 4797018"/>
              <a:gd name="connsiteY11" fmla="*/ 1020899 h 1831428"/>
              <a:gd name="connsiteX12" fmla="*/ 278425 w 4797018"/>
              <a:gd name="connsiteY12" fmla="*/ 1020899 h 1831428"/>
              <a:gd name="connsiteX13" fmla="*/ 278425 w 4797018"/>
              <a:gd name="connsiteY13" fmla="*/ 92812 h 1831428"/>
              <a:gd name="connsiteX14" fmla="*/ 1350464 w 4797018"/>
              <a:gd name="connsiteY14" fmla="*/ 835285 h 1831428"/>
              <a:gd name="connsiteX15" fmla="*/ 464048 w 4797018"/>
              <a:gd name="connsiteY15" fmla="*/ 835285 h 1831428"/>
              <a:gd name="connsiteX16" fmla="*/ 464048 w 4797018"/>
              <a:gd name="connsiteY16" fmla="*/ 464048 h 1831428"/>
              <a:gd name="connsiteX17" fmla="*/ 1222124 w 4797018"/>
              <a:gd name="connsiteY17" fmla="*/ 464048 h 1831428"/>
              <a:gd name="connsiteX18" fmla="*/ 1314926 w 4797018"/>
              <a:gd name="connsiteY18" fmla="*/ 371237 h 1831428"/>
              <a:gd name="connsiteX19" fmla="*/ 464048 w 4797018"/>
              <a:gd name="connsiteY19" fmla="*/ 371237 h 1831428"/>
              <a:gd name="connsiteX20" fmla="*/ 464048 w 4797018"/>
              <a:gd name="connsiteY20" fmla="*/ 278425 h 1831428"/>
              <a:gd name="connsiteX21" fmla="*/ 1392146 w 4797018"/>
              <a:gd name="connsiteY21" fmla="*/ 278425 h 1831428"/>
              <a:gd name="connsiteX22" fmla="*/ 1392146 w 4797018"/>
              <a:gd name="connsiteY22" fmla="*/ 185614 h 1831428"/>
              <a:gd name="connsiteX23" fmla="*/ 371237 w 4797018"/>
              <a:gd name="connsiteY23" fmla="*/ 185614 h 1831428"/>
              <a:gd name="connsiteX24" fmla="*/ 371237 w 4797018"/>
              <a:gd name="connsiteY24" fmla="*/ 928087 h 1831428"/>
              <a:gd name="connsiteX25" fmla="*/ 1258872 w 4797018"/>
              <a:gd name="connsiteY25" fmla="*/ 928087 h 1831428"/>
              <a:gd name="connsiteX26" fmla="*/ 1350464 w 4797018"/>
              <a:gd name="connsiteY26" fmla="*/ 835285 h 1831428"/>
              <a:gd name="connsiteX27" fmla="*/ 185614 w 4797018"/>
              <a:gd name="connsiteY27" fmla="*/ 1763373 h 1831428"/>
              <a:gd name="connsiteX28" fmla="*/ 278425 w 4797018"/>
              <a:gd name="connsiteY28" fmla="*/ 1763373 h 1831428"/>
              <a:gd name="connsiteX29" fmla="*/ 278425 w 4797018"/>
              <a:gd name="connsiteY29" fmla="*/ 1299324 h 1831428"/>
              <a:gd name="connsiteX30" fmla="*/ 371237 w 4797018"/>
              <a:gd name="connsiteY30" fmla="*/ 1299324 h 1831428"/>
              <a:gd name="connsiteX31" fmla="*/ 371237 w 4797018"/>
              <a:gd name="connsiteY31" fmla="*/ 1685449 h 1831428"/>
              <a:gd name="connsiteX32" fmla="*/ 464039 w 4797018"/>
              <a:gd name="connsiteY32" fmla="*/ 1592647 h 1831428"/>
              <a:gd name="connsiteX33" fmla="*/ 464039 w 4797018"/>
              <a:gd name="connsiteY33" fmla="*/ 1299324 h 1831428"/>
              <a:gd name="connsiteX34" fmla="*/ 1210723 w 4797018"/>
              <a:gd name="connsiteY34" fmla="*/ 1299324 h 1831428"/>
              <a:gd name="connsiteX35" fmla="*/ 1210723 w 4797018"/>
              <a:gd name="connsiteY35" fmla="*/ 1206522 h 1831428"/>
              <a:gd name="connsiteX36" fmla="*/ 185614 w 4797018"/>
              <a:gd name="connsiteY36" fmla="*/ 1206522 h 1831428"/>
              <a:gd name="connsiteX37" fmla="*/ 185614 w 4797018"/>
              <a:gd name="connsiteY37" fmla="*/ 1763373 h 1831428"/>
              <a:gd name="connsiteX38" fmla="*/ 4704207 w 4797018"/>
              <a:gd name="connsiteY38" fmla="*/ 0 h 1831428"/>
              <a:gd name="connsiteX39" fmla="*/ 4704207 w 4797018"/>
              <a:gd name="connsiteY39" fmla="*/ 1067314 h 1831428"/>
              <a:gd name="connsiteX40" fmla="*/ 4334837 w 4797018"/>
              <a:gd name="connsiteY40" fmla="*/ 1692688 h 1831428"/>
              <a:gd name="connsiteX41" fmla="*/ 4332742 w 4797018"/>
              <a:gd name="connsiteY41" fmla="*/ 1689954 h 1831428"/>
              <a:gd name="connsiteX42" fmla="*/ 4611405 w 4797018"/>
              <a:gd name="connsiteY42" fmla="*/ 1158564 h 1831428"/>
              <a:gd name="connsiteX43" fmla="*/ 4611405 w 4797018"/>
              <a:gd name="connsiteY43" fmla="*/ 0 h 1831428"/>
              <a:gd name="connsiteX44" fmla="*/ 4518594 w 4797018"/>
              <a:gd name="connsiteY44" fmla="*/ 0 h 1831428"/>
              <a:gd name="connsiteX45" fmla="*/ 4518594 w 4797018"/>
              <a:gd name="connsiteY45" fmla="*/ 1157021 h 1831428"/>
              <a:gd name="connsiteX46" fmla="*/ 3915337 w 4797018"/>
              <a:gd name="connsiteY46" fmla="*/ 1740170 h 1831428"/>
              <a:gd name="connsiteX47" fmla="*/ 3312081 w 4797018"/>
              <a:gd name="connsiteY47" fmla="*/ 1157021 h 1831428"/>
              <a:gd name="connsiteX48" fmla="*/ 3312081 w 4797018"/>
              <a:gd name="connsiteY48" fmla="*/ 77924 h 1831428"/>
              <a:gd name="connsiteX49" fmla="*/ 3219269 w 4797018"/>
              <a:gd name="connsiteY49" fmla="*/ 170736 h 1831428"/>
              <a:gd name="connsiteX50" fmla="*/ 3219269 w 4797018"/>
              <a:gd name="connsiteY50" fmla="*/ 1158564 h 1831428"/>
              <a:gd name="connsiteX51" fmla="*/ 3915337 w 4797018"/>
              <a:gd name="connsiteY51" fmla="*/ 1831429 h 1831428"/>
              <a:gd name="connsiteX52" fmla="*/ 4008139 w 4797018"/>
              <a:gd name="connsiteY52" fmla="*/ 1831429 h 1831428"/>
              <a:gd name="connsiteX53" fmla="*/ 4797019 w 4797018"/>
              <a:gd name="connsiteY53" fmla="*/ 1068667 h 1831428"/>
              <a:gd name="connsiteX54" fmla="*/ 4797019 w 4797018"/>
              <a:gd name="connsiteY54" fmla="*/ 0 h 1831428"/>
              <a:gd name="connsiteX55" fmla="*/ 4704207 w 4797018"/>
              <a:gd name="connsiteY55" fmla="*/ 0 h 1831428"/>
              <a:gd name="connsiteX56" fmla="*/ 3915328 w 4797018"/>
              <a:gd name="connsiteY56" fmla="*/ 1647358 h 1831428"/>
              <a:gd name="connsiteX57" fmla="*/ 4425773 w 4797018"/>
              <a:gd name="connsiteY57" fmla="*/ 1157021 h 1831428"/>
              <a:gd name="connsiteX58" fmla="*/ 4425782 w 4797018"/>
              <a:gd name="connsiteY58" fmla="*/ 1157021 h 1831428"/>
              <a:gd name="connsiteX59" fmla="*/ 4425782 w 4797018"/>
              <a:gd name="connsiteY59" fmla="*/ 77924 h 1831428"/>
              <a:gd name="connsiteX60" fmla="*/ 4332970 w 4797018"/>
              <a:gd name="connsiteY60" fmla="*/ 170736 h 1831428"/>
              <a:gd name="connsiteX61" fmla="*/ 4332970 w 4797018"/>
              <a:gd name="connsiteY61" fmla="*/ 1067305 h 1831428"/>
              <a:gd name="connsiteX62" fmla="*/ 4008130 w 4797018"/>
              <a:gd name="connsiteY62" fmla="*/ 1368933 h 1831428"/>
              <a:gd name="connsiteX63" fmla="*/ 3683298 w 4797018"/>
              <a:gd name="connsiteY63" fmla="*/ 1067305 h 1831428"/>
              <a:gd name="connsiteX64" fmla="*/ 3683289 w 4797018"/>
              <a:gd name="connsiteY64" fmla="*/ 0 h 1831428"/>
              <a:gd name="connsiteX65" fmla="*/ 3590487 w 4797018"/>
              <a:gd name="connsiteY65" fmla="*/ 0 h 1831428"/>
              <a:gd name="connsiteX66" fmla="*/ 3590487 w 4797018"/>
              <a:gd name="connsiteY66" fmla="*/ 1067305 h 1831428"/>
              <a:gd name="connsiteX67" fmla="*/ 4008130 w 4797018"/>
              <a:gd name="connsiteY67" fmla="*/ 1461745 h 1831428"/>
              <a:gd name="connsiteX68" fmla="*/ 4294699 w 4797018"/>
              <a:gd name="connsiteY68" fmla="*/ 1333129 h 1831428"/>
              <a:gd name="connsiteX69" fmla="*/ 4296785 w 4797018"/>
              <a:gd name="connsiteY69" fmla="*/ 1335862 h 1831428"/>
              <a:gd name="connsiteX70" fmla="*/ 3915328 w 4797018"/>
              <a:gd name="connsiteY70" fmla="*/ 1554556 h 1831428"/>
              <a:gd name="connsiteX71" fmla="*/ 3497742 w 4797018"/>
              <a:gd name="connsiteY71" fmla="*/ 1160116 h 1831428"/>
              <a:gd name="connsiteX72" fmla="*/ 3497685 w 4797018"/>
              <a:gd name="connsiteY72" fmla="*/ 1160116 h 1831428"/>
              <a:gd name="connsiteX73" fmla="*/ 3497685 w 4797018"/>
              <a:gd name="connsiteY73" fmla="*/ 0 h 1831428"/>
              <a:gd name="connsiteX74" fmla="*/ 3404873 w 4797018"/>
              <a:gd name="connsiteY74" fmla="*/ 0 h 1831428"/>
              <a:gd name="connsiteX75" fmla="*/ 3404873 w 4797018"/>
              <a:gd name="connsiteY75" fmla="*/ 1160107 h 1831428"/>
              <a:gd name="connsiteX76" fmla="*/ 3404921 w 4797018"/>
              <a:gd name="connsiteY76" fmla="*/ 1160107 h 1831428"/>
              <a:gd name="connsiteX77" fmla="*/ 3915328 w 4797018"/>
              <a:gd name="connsiteY77" fmla="*/ 1647358 h 1831428"/>
              <a:gd name="connsiteX78" fmla="*/ 1852984 w 4797018"/>
              <a:gd name="connsiteY78" fmla="*/ 1206522 h 1831428"/>
              <a:gd name="connsiteX79" fmla="*/ 1618288 w 4797018"/>
              <a:gd name="connsiteY79" fmla="*/ 1763373 h 1831428"/>
              <a:gd name="connsiteX80" fmla="*/ 1711119 w 4797018"/>
              <a:gd name="connsiteY80" fmla="*/ 1763363 h 1831428"/>
              <a:gd name="connsiteX81" fmla="*/ 1711100 w 4797018"/>
              <a:gd name="connsiteY81" fmla="*/ 1763373 h 1831428"/>
              <a:gd name="connsiteX82" fmla="*/ 1711119 w 4797018"/>
              <a:gd name="connsiteY82" fmla="*/ 1763373 h 1831428"/>
              <a:gd name="connsiteX83" fmla="*/ 1828448 w 4797018"/>
              <a:gd name="connsiteY83" fmla="*/ 1484948 h 1831428"/>
              <a:gd name="connsiteX84" fmla="*/ 2614774 w 4797018"/>
              <a:gd name="connsiteY84" fmla="*/ 1484948 h 1831428"/>
              <a:gd name="connsiteX85" fmla="*/ 2732018 w 4797018"/>
              <a:gd name="connsiteY85" fmla="*/ 1763373 h 1831428"/>
              <a:gd name="connsiteX86" fmla="*/ 2824820 w 4797018"/>
              <a:gd name="connsiteY86" fmla="*/ 1763373 h 1831428"/>
              <a:gd name="connsiteX87" fmla="*/ 2668515 w 4797018"/>
              <a:gd name="connsiteY87" fmla="*/ 1392136 h 1831428"/>
              <a:gd name="connsiteX88" fmla="*/ 1867567 w 4797018"/>
              <a:gd name="connsiteY88" fmla="*/ 1392136 h 1831428"/>
              <a:gd name="connsiteX89" fmla="*/ 1906676 w 4797018"/>
              <a:gd name="connsiteY89" fmla="*/ 1299324 h 1831428"/>
              <a:gd name="connsiteX90" fmla="*/ 2722236 w 4797018"/>
              <a:gd name="connsiteY90" fmla="*/ 1299324 h 1831428"/>
              <a:gd name="connsiteX91" fmla="*/ 2917632 w 4797018"/>
              <a:gd name="connsiteY91" fmla="*/ 1763373 h 1831428"/>
              <a:gd name="connsiteX92" fmla="*/ 3010443 w 4797018"/>
              <a:gd name="connsiteY92" fmla="*/ 1763373 h 1831428"/>
              <a:gd name="connsiteX93" fmla="*/ 2775976 w 4797018"/>
              <a:gd name="connsiteY93" fmla="*/ 1206522 h 1831428"/>
              <a:gd name="connsiteX94" fmla="*/ 1852984 w 4797018"/>
              <a:gd name="connsiteY94" fmla="*/ 1206522 h 1831428"/>
              <a:gd name="connsiteX95" fmla="*/ 1989544 w 4797018"/>
              <a:gd name="connsiteY95" fmla="*/ 0 h 1831428"/>
              <a:gd name="connsiteX96" fmla="*/ 1307459 w 4797018"/>
              <a:gd name="connsiteY96" fmla="*/ 1617898 h 1831428"/>
              <a:gd name="connsiteX97" fmla="*/ 1366533 w 4797018"/>
              <a:gd name="connsiteY97" fmla="*/ 1698098 h 1831428"/>
              <a:gd name="connsiteX98" fmla="*/ 2082356 w 4797018"/>
              <a:gd name="connsiteY98" fmla="*/ 0 h 1831428"/>
              <a:gd name="connsiteX99" fmla="*/ 1989544 w 4797018"/>
              <a:gd name="connsiteY99" fmla="*/ 0 h 1831428"/>
              <a:gd name="connsiteX100" fmla="*/ 2360771 w 4797018"/>
              <a:gd name="connsiteY100" fmla="*/ 0 h 1831428"/>
              <a:gd name="connsiteX101" fmla="*/ 3075708 w 4797018"/>
              <a:gd name="connsiteY101" fmla="*/ 1698098 h 1831428"/>
              <a:gd name="connsiteX102" fmla="*/ 3134639 w 4797018"/>
              <a:gd name="connsiteY102" fmla="*/ 1617898 h 1831428"/>
              <a:gd name="connsiteX103" fmla="*/ 2453592 w 4797018"/>
              <a:gd name="connsiteY103" fmla="*/ 0 h 1831428"/>
              <a:gd name="connsiteX104" fmla="*/ 2360771 w 4797018"/>
              <a:gd name="connsiteY104" fmla="*/ 0 h 1831428"/>
              <a:gd name="connsiteX105" fmla="*/ 1799101 w 4797018"/>
              <a:gd name="connsiteY105" fmla="*/ 1113711 h 1831428"/>
              <a:gd name="connsiteX106" fmla="*/ 1524610 w 4797018"/>
              <a:gd name="connsiteY106" fmla="*/ 1763373 h 1831428"/>
              <a:gd name="connsiteX107" fmla="*/ 1431798 w 4797018"/>
              <a:gd name="connsiteY107" fmla="*/ 1763373 h 1831428"/>
              <a:gd name="connsiteX108" fmla="*/ 2128761 w 4797018"/>
              <a:gd name="connsiteY108" fmla="*/ 110195 h 1831428"/>
              <a:gd name="connsiteX109" fmla="*/ 2512219 w 4797018"/>
              <a:gd name="connsiteY109" fmla="*/ 1020899 h 1831428"/>
              <a:gd name="connsiteX110" fmla="*/ 2605021 w 4797018"/>
              <a:gd name="connsiteY110" fmla="*/ 1020899 h 1831428"/>
              <a:gd name="connsiteX111" fmla="*/ 2175158 w 4797018"/>
              <a:gd name="connsiteY111" fmla="*/ 0 h 1831428"/>
              <a:gd name="connsiteX112" fmla="*/ 2267969 w 4797018"/>
              <a:gd name="connsiteY112" fmla="*/ 0 h 1831428"/>
              <a:gd name="connsiteX113" fmla="*/ 2736895 w 4797018"/>
              <a:gd name="connsiteY113" fmla="*/ 1113701 h 1831428"/>
              <a:gd name="connsiteX114" fmla="*/ 1799101 w 4797018"/>
              <a:gd name="connsiteY114" fmla="*/ 1113701 h 1831428"/>
              <a:gd name="connsiteX115" fmla="*/ 2221802 w 4797018"/>
              <a:gd name="connsiteY115" fmla="*/ 551602 h 1831428"/>
              <a:gd name="connsiteX116" fmla="*/ 2024015 w 4797018"/>
              <a:gd name="connsiteY116" fmla="*/ 1020899 h 1831428"/>
              <a:gd name="connsiteX117" fmla="*/ 2419398 w 4797018"/>
              <a:gd name="connsiteY117" fmla="*/ 1020899 h 1831428"/>
              <a:gd name="connsiteX118" fmla="*/ 2221802 w 4797018"/>
              <a:gd name="connsiteY118" fmla="*/ 551602 h 1831428"/>
              <a:gd name="connsiteX119" fmla="*/ 1838163 w 4797018"/>
              <a:gd name="connsiteY119" fmla="*/ 1020899 h 1831428"/>
              <a:gd name="connsiteX120" fmla="*/ 1931213 w 4797018"/>
              <a:gd name="connsiteY120" fmla="*/ 1020899 h 1831428"/>
              <a:gd name="connsiteX121" fmla="*/ 2175415 w 4797018"/>
              <a:gd name="connsiteY121" fmla="*/ 441436 h 1831428"/>
              <a:gd name="connsiteX122" fmla="*/ 2128942 w 4797018"/>
              <a:gd name="connsiteY122" fmla="*/ 331070 h 1831428"/>
              <a:gd name="connsiteX123" fmla="*/ 1838163 w 4797018"/>
              <a:gd name="connsiteY123" fmla="*/ 1020899 h 183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797018" h="1831428">
                <a:moveTo>
                  <a:pt x="0" y="170736"/>
                </a:moveTo>
                <a:lnTo>
                  <a:pt x="92812" y="77924"/>
                </a:lnTo>
                <a:lnTo>
                  <a:pt x="92812" y="1763373"/>
                </a:lnTo>
                <a:lnTo>
                  <a:pt x="0" y="1763373"/>
                </a:lnTo>
                <a:lnTo>
                  <a:pt x="0" y="170736"/>
                </a:lnTo>
                <a:close/>
                <a:moveTo>
                  <a:pt x="278425" y="92812"/>
                </a:moveTo>
                <a:lnTo>
                  <a:pt x="1392136" y="92812"/>
                </a:lnTo>
                <a:lnTo>
                  <a:pt x="1392136" y="0"/>
                </a:lnTo>
                <a:lnTo>
                  <a:pt x="185614" y="0"/>
                </a:lnTo>
                <a:lnTo>
                  <a:pt x="185614" y="1113701"/>
                </a:lnTo>
                <a:lnTo>
                  <a:pt x="1210723" y="1113701"/>
                </a:lnTo>
                <a:lnTo>
                  <a:pt x="1210723" y="1020899"/>
                </a:lnTo>
                <a:lnTo>
                  <a:pt x="278425" y="1020899"/>
                </a:lnTo>
                <a:lnTo>
                  <a:pt x="278425" y="92812"/>
                </a:lnTo>
                <a:close/>
                <a:moveTo>
                  <a:pt x="1350464" y="835285"/>
                </a:moveTo>
                <a:lnTo>
                  <a:pt x="464048" y="835285"/>
                </a:lnTo>
                <a:lnTo>
                  <a:pt x="464048" y="464048"/>
                </a:lnTo>
                <a:lnTo>
                  <a:pt x="1222124" y="464048"/>
                </a:lnTo>
                <a:lnTo>
                  <a:pt x="1314926" y="371237"/>
                </a:lnTo>
                <a:lnTo>
                  <a:pt x="464048" y="371237"/>
                </a:lnTo>
                <a:lnTo>
                  <a:pt x="464048" y="278425"/>
                </a:lnTo>
                <a:lnTo>
                  <a:pt x="1392146" y="278425"/>
                </a:lnTo>
                <a:lnTo>
                  <a:pt x="1392146" y="185614"/>
                </a:lnTo>
                <a:lnTo>
                  <a:pt x="371237" y="185614"/>
                </a:lnTo>
                <a:lnTo>
                  <a:pt x="371237" y="928087"/>
                </a:lnTo>
                <a:lnTo>
                  <a:pt x="1258872" y="928087"/>
                </a:lnTo>
                <a:lnTo>
                  <a:pt x="1350464" y="835285"/>
                </a:lnTo>
                <a:close/>
                <a:moveTo>
                  <a:pt x="185614" y="1763373"/>
                </a:moveTo>
                <a:lnTo>
                  <a:pt x="278425" y="1763373"/>
                </a:lnTo>
                <a:lnTo>
                  <a:pt x="278425" y="1299324"/>
                </a:lnTo>
                <a:lnTo>
                  <a:pt x="371237" y="1299324"/>
                </a:lnTo>
                <a:lnTo>
                  <a:pt x="371237" y="1685449"/>
                </a:lnTo>
                <a:lnTo>
                  <a:pt x="464039" y="1592647"/>
                </a:lnTo>
                <a:lnTo>
                  <a:pt x="464039" y="1299324"/>
                </a:lnTo>
                <a:lnTo>
                  <a:pt x="1210723" y="1299324"/>
                </a:lnTo>
                <a:lnTo>
                  <a:pt x="1210723" y="1206522"/>
                </a:lnTo>
                <a:lnTo>
                  <a:pt x="185614" y="1206522"/>
                </a:lnTo>
                <a:lnTo>
                  <a:pt x="185614" y="1763373"/>
                </a:lnTo>
                <a:close/>
                <a:moveTo>
                  <a:pt x="4704207" y="0"/>
                </a:moveTo>
                <a:lnTo>
                  <a:pt x="4704207" y="1067314"/>
                </a:lnTo>
                <a:cubicBezTo>
                  <a:pt x="4704207" y="1315669"/>
                  <a:pt x="4593393" y="1529039"/>
                  <a:pt x="4334837" y="1692688"/>
                </a:cubicBezTo>
                <a:lnTo>
                  <a:pt x="4332742" y="1689954"/>
                </a:lnTo>
                <a:cubicBezTo>
                  <a:pt x="4502639" y="1555213"/>
                  <a:pt x="4611405" y="1382144"/>
                  <a:pt x="4611405" y="1158564"/>
                </a:cubicBezTo>
                <a:lnTo>
                  <a:pt x="4611405" y="0"/>
                </a:lnTo>
                <a:lnTo>
                  <a:pt x="4518594" y="0"/>
                </a:lnTo>
                <a:lnTo>
                  <a:pt x="4518594" y="1157021"/>
                </a:lnTo>
                <a:cubicBezTo>
                  <a:pt x="4518594" y="1490196"/>
                  <a:pt x="4248512" y="1740170"/>
                  <a:pt x="3915337" y="1740170"/>
                </a:cubicBezTo>
                <a:cubicBezTo>
                  <a:pt x="3582162" y="1740170"/>
                  <a:pt x="3312081" y="1490186"/>
                  <a:pt x="3312081" y="1157021"/>
                </a:cubicBezTo>
                <a:lnTo>
                  <a:pt x="3312081" y="77924"/>
                </a:lnTo>
                <a:lnTo>
                  <a:pt x="3219269" y="170736"/>
                </a:lnTo>
                <a:lnTo>
                  <a:pt x="3219269" y="1158564"/>
                </a:lnTo>
                <a:cubicBezTo>
                  <a:pt x="3219269" y="1542993"/>
                  <a:pt x="3530908" y="1831429"/>
                  <a:pt x="3915337" y="1831429"/>
                </a:cubicBezTo>
                <a:cubicBezTo>
                  <a:pt x="3924233" y="1831429"/>
                  <a:pt x="4008139" y="1831429"/>
                  <a:pt x="4008139" y="1831429"/>
                </a:cubicBezTo>
                <a:cubicBezTo>
                  <a:pt x="4386691" y="1831429"/>
                  <a:pt x="4797019" y="1551870"/>
                  <a:pt x="4797019" y="1068667"/>
                </a:cubicBezTo>
                <a:cubicBezTo>
                  <a:pt x="4797019" y="1068210"/>
                  <a:pt x="4797019" y="0"/>
                  <a:pt x="4797019" y="0"/>
                </a:cubicBezTo>
                <a:lnTo>
                  <a:pt x="4704207" y="0"/>
                </a:lnTo>
                <a:close/>
                <a:moveTo>
                  <a:pt x="3915328" y="1647358"/>
                </a:moveTo>
                <a:cubicBezTo>
                  <a:pt x="4197077" y="1647358"/>
                  <a:pt x="4425515" y="1438694"/>
                  <a:pt x="4425773" y="1157021"/>
                </a:cubicBezTo>
                <a:lnTo>
                  <a:pt x="4425782" y="1157021"/>
                </a:lnTo>
                <a:lnTo>
                  <a:pt x="4425782" y="77924"/>
                </a:lnTo>
                <a:lnTo>
                  <a:pt x="4332970" y="170736"/>
                </a:lnTo>
                <a:lnTo>
                  <a:pt x="4332970" y="1067305"/>
                </a:lnTo>
                <a:cubicBezTo>
                  <a:pt x="4332970" y="1246699"/>
                  <a:pt x="4187533" y="1368933"/>
                  <a:pt x="4008130" y="1368933"/>
                </a:cubicBezTo>
                <a:cubicBezTo>
                  <a:pt x="3828736" y="1368933"/>
                  <a:pt x="3683298" y="1246699"/>
                  <a:pt x="3683298" y="1067305"/>
                </a:cubicBezTo>
                <a:lnTo>
                  <a:pt x="3683289" y="0"/>
                </a:lnTo>
                <a:lnTo>
                  <a:pt x="3590487" y="0"/>
                </a:lnTo>
                <a:lnTo>
                  <a:pt x="3590487" y="1067305"/>
                </a:lnTo>
                <a:cubicBezTo>
                  <a:pt x="3590487" y="1297962"/>
                  <a:pt x="3777472" y="1461745"/>
                  <a:pt x="4008130" y="1461745"/>
                </a:cubicBezTo>
                <a:cubicBezTo>
                  <a:pt x="4102446" y="1461745"/>
                  <a:pt x="4216937" y="1415148"/>
                  <a:pt x="4294699" y="1333129"/>
                </a:cubicBezTo>
                <a:lnTo>
                  <a:pt x="4296785" y="1335862"/>
                </a:lnTo>
                <a:cubicBezTo>
                  <a:pt x="4223881" y="1471070"/>
                  <a:pt x="4089102" y="1554556"/>
                  <a:pt x="3915328" y="1554556"/>
                </a:cubicBezTo>
                <a:cubicBezTo>
                  <a:pt x="3686090" y="1554556"/>
                  <a:pt x="3500009" y="1388593"/>
                  <a:pt x="3497742" y="1160116"/>
                </a:cubicBezTo>
                <a:lnTo>
                  <a:pt x="3497685" y="1160116"/>
                </a:lnTo>
                <a:lnTo>
                  <a:pt x="3497685" y="0"/>
                </a:lnTo>
                <a:lnTo>
                  <a:pt x="3404873" y="0"/>
                </a:lnTo>
                <a:lnTo>
                  <a:pt x="3404873" y="1160107"/>
                </a:lnTo>
                <a:lnTo>
                  <a:pt x="3404921" y="1160107"/>
                </a:lnTo>
                <a:cubicBezTo>
                  <a:pt x="3406855" y="1440218"/>
                  <a:pt x="3634616" y="1647358"/>
                  <a:pt x="3915328" y="1647358"/>
                </a:cubicBezTo>
                <a:close/>
                <a:moveTo>
                  <a:pt x="1852984" y="1206522"/>
                </a:moveTo>
                <a:lnTo>
                  <a:pt x="1618288" y="1763373"/>
                </a:lnTo>
                <a:lnTo>
                  <a:pt x="1711119" y="1763363"/>
                </a:lnTo>
                <a:lnTo>
                  <a:pt x="1711100" y="1763373"/>
                </a:lnTo>
                <a:lnTo>
                  <a:pt x="1711119" y="1763373"/>
                </a:lnTo>
                <a:lnTo>
                  <a:pt x="1828448" y="1484948"/>
                </a:lnTo>
                <a:lnTo>
                  <a:pt x="2614774" y="1484948"/>
                </a:lnTo>
                <a:lnTo>
                  <a:pt x="2732018" y="1763373"/>
                </a:lnTo>
                <a:lnTo>
                  <a:pt x="2824820" y="1763373"/>
                </a:lnTo>
                <a:lnTo>
                  <a:pt x="2668515" y="1392136"/>
                </a:lnTo>
                <a:lnTo>
                  <a:pt x="1867567" y="1392136"/>
                </a:lnTo>
                <a:lnTo>
                  <a:pt x="1906676" y="1299324"/>
                </a:lnTo>
                <a:lnTo>
                  <a:pt x="2722236" y="1299324"/>
                </a:lnTo>
                <a:lnTo>
                  <a:pt x="2917632" y="1763373"/>
                </a:lnTo>
                <a:lnTo>
                  <a:pt x="3010443" y="1763373"/>
                </a:lnTo>
                <a:lnTo>
                  <a:pt x="2775976" y="1206522"/>
                </a:lnTo>
                <a:lnTo>
                  <a:pt x="1852984" y="1206522"/>
                </a:lnTo>
                <a:close/>
                <a:moveTo>
                  <a:pt x="1989544" y="0"/>
                </a:moveTo>
                <a:lnTo>
                  <a:pt x="1307459" y="1617898"/>
                </a:lnTo>
                <a:lnTo>
                  <a:pt x="1366533" y="1698098"/>
                </a:lnTo>
                <a:lnTo>
                  <a:pt x="2082356" y="0"/>
                </a:lnTo>
                <a:lnTo>
                  <a:pt x="1989544" y="0"/>
                </a:lnTo>
                <a:close/>
                <a:moveTo>
                  <a:pt x="2360771" y="0"/>
                </a:moveTo>
                <a:lnTo>
                  <a:pt x="3075708" y="1698098"/>
                </a:lnTo>
                <a:lnTo>
                  <a:pt x="3134639" y="1617898"/>
                </a:lnTo>
                <a:lnTo>
                  <a:pt x="2453592" y="0"/>
                </a:lnTo>
                <a:lnTo>
                  <a:pt x="2360771" y="0"/>
                </a:lnTo>
                <a:close/>
                <a:moveTo>
                  <a:pt x="1799101" y="1113711"/>
                </a:moveTo>
                <a:lnTo>
                  <a:pt x="1524610" y="1763373"/>
                </a:lnTo>
                <a:lnTo>
                  <a:pt x="1431798" y="1763373"/>
                </a:lnTo>
                <a:lnTo>
                  <a:pt x="2128761" y="110195"/>
                </a:lnTo>
                <a:lnTo>
                  <a:pt x="2512219" y="1020899"/>
                </a:lnTo>
                <a:lnTo>
                  <a:pt x="2605021" y="1020899"/>
                </a:lnTo>
                <a:lnTo>
                  <a:pt x="2175158" y="0"/>
                </a:lnTo>
                <a:lnTo>
                  <a:pt x="2267969" y="0"/>
                </a:lnTo>
                <a:lnTo>
                  <a:pt x="2736895" y="1113701"/>
                </a:lnTo>
                <a:lnTo>
                  <a:pt x="1799101" y="1113701"/>
                </a:lnTo>
                <a:close/>
                <a:moveTo>
                  <a:pt x="2221802" y="551602"/>
                </a:moveTo>
                <a:lnTo>
                  <a:pt x="2024015" y="1020899"/>
                </a:lnTo>
                <a:lnTo>
                  <a:pt x="2419398" y="1020899"/>
                </a:lnTo>
                <a:lnTo>
                  <a:pt x="2221802" y="551602"/>
                </a:lnTo>
                <a:close/>
                <a:moveTo>
                  <a:pt x="1838163" y="1020899"/>
                </a:moveTo>
                <a:lnTo>
                  <a:pt x="1931213" y="1020899"/>
                </a:lnTo>
                <a:lnTo>
                  <a:pt x="2175415" y="441436"/>
                </a:lnTo>
                <a:lnTo>
                  <a:pt x="2128942" y="331070"/>
                </a:lnTo>
                <a:lnTo>
                  <a:pt x="1838163" y="1020899"/>
                </a:lnTo>
                <a:close/>
              </a:path>
            </a:pathLst>
          </a:custGeom>
          <a:solidFill>
            <a:srgbClr val="04316A"/>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de-DE" sz="1800" b="0" i="0" u="none" strike="noStrike" kern="0" cap="none" spc="0" normalizeH="0" baseline="0" noProof="0">
              <a:ln>
                <a:noFill/>
              </a:ln>
              <a:solidFill>
                <a:prstClr val="black"/>
              </a:solidFill>
              <a:effectLst/>
              <a:uLnTx/>
              <a:uFillTx/>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hdr="0"/>
  <p:txStyles>
    <p:titleStyle>
      <a:lvl1pPr algn="l" defTabSz="914400" rtl="0" eaLnBrk="1" latinLnBrk="0" hangingPunct="1">
        <a:lnSpc>
          <a:spcPct val="90000"/>
        </a:lnSpc>
        <a:spcBef>
          <a:spcPct val="0"/>
        </a:spcBef>
        <a:buNone/>
        <a:defRPr sz="2400" b="1" kern="1200">
          <a:solidFill>
            <a:schemeClr val="accent3"/>
          </a:solidFill>
          <a:latin typeface="+mj-lt"/>
          <a:ea typeface="+mj-ea"/>
          <a:cs typeface="+mj-cs"/>
        </a:defRPr>
      </a:lvl1pPr>
    </p:titleStyle>
    <p:bodyStyle>
      <a:lvl1pPr marL="0" indent="0" algn="l" defTabSz="914400" rtl="0" eaLnBrk="1" latinLnBrk="0" hangingPunct="1">
        <a:lnSpc>
          <a:spcPct val="110000"/>
        </a:lnSpc>
        <a:spcBef>
          <a:spcPts val="0"/>
        </a:spcBef>
        <a:spcAft>
          <a:spcPts val="1200"/>
        </a:spcAft>
        <a:buFont typeface="Arial" panose="020B0604020202020204" pitchFamily="34" charset="0"/>
        <a:buNone/>
        <a:defRPr sz="1600" kern="1200">
          <a:solidFill>
            <a:schemeClr val="tx1"/>
          </a:solidFill>
          <a:latin typeface="+mn-lt"/>
          <a:ea typeface="+mn-ea"/>
          <a:cs typeface="+mn-cs"/>
        </a:defRPr>
      </a:lvl1pPr>
      <a:lvl2pPr marL="179705" indent="-179705" algn="l" defTabSz="914400" rtl="0" eaLnBrk="1" latinLnBrk="0" hangingPunct="1">
        <a:lnSpc>
          <a:spcPct val="110000"/>
        </a:lnSpc>
        <a:spcBef>
          <a:spcPts val="0"/>
        </a:spcBef>
        <a:spcAft>
          <a:spcPts val="1200"/>
        </a:spcAft>
        <a:buClr>
          <a:schemeClr val="accent3"/>
        </a:buClr>
        <a:buFont typeface="Symbol" panose="05050102010706020507" pitchFamily="18" charset="2"/>
        <a:buChar char="-"/>
        <a:defRPr sz="1600" kern="1200">
          <a:solidFill>
            <a:schemeClr val="tx1"/>
          </a:solidFill>
          <a:latin typeface="+mn-lt"/>
          <a:ea typeface="+mn-ea"/>
          <a:cs typeface="+mn-cs"/>
        </a:defRPr>
      </a:lvl2pPr>
      <a:lvl3pPr marL="360045" indent="-179705" algn="l" defTabSz="914400" rtl="0" eaLnBrk="1" latinLnBrk="0" hangingPunct="1">
        <a:lnSpc>
          <a:spcPct val="110000"/>
        </a:lnSpc>
        <a:spcBef>
          <a:spcPts val="0"/>
        </a:spcBef>
        <a:spcAft>
          <a:spcPts val="1200"/>
        </a:spcAft>
        <a:buClr>
          <a:schemeClr val="accent3"/>
        </a:buClr>
        <a:buFont typeface="Symbol" panose="05050102010706020507" pitchFamily="18" charset="2"/>
        <a:buChar char="-"/>
        <a:defRPr sz="1400" kern="1200">
          <a:solidFill>
            <a:schemeClr val="tx1"/>
          </a:solidFill>
          <a:latin typeface="+mn-lt"/>
          <a:ea typeface="+mn-ea"/>
          <a:cs typeface="+mn-cs"/>
        </a:defRPr>
      </a:lvl3pPr>
      <a:lvl4pPr marL="539750" indent="-179705" algn="l" defTabSz="914400" rtl="0" eaLnBrk="1" latinLnBrk="0" hangingPunct="1">
        <a:lnSpc>
          <a:spcPct val="110000"/>
        </a:lnSpc>
        <a:spcBef>
          <a:spcPts val="0"/>
        </a:spcBef>
        <a:spcAft>
          <a:spcPts val="1200"/>
        </a:spcAft>
        <a:buClr>
          <a:schemeClr val="accent3"/>
        </a:buClr>
        <a:buFont typeface="Symbol" panose="05050102010706020507" pitchFamily="18" charset="2"/>
        <a:buChar char="-"/>
        <a:defRPr sz="1400" kern="1200">
          <a:solidFill>
            <a:schemeClr val="tx1"/>
          </a:solidFill>
          <a:latin typeface="+mn-lt"/>
          <a:ea typeface="+mn-ea"/>
          <a:cs typeface="+mn-cs"/>
        </a:defRPr>
      </a:lvl4pPr>
      <a:lvl5pPr marL="720090" indent="-179705" algn="l" defTabSz="914400" rtl="0" eaLnBrk="1" latinLnBrk="0" hangingPunct="1">
        <a:lnSpc>
          <a:spcPct val="110000"/>
        </a:lnSpc>
        <a:spcBef>
          <a:spcPts val="0"/>
        </a:spcBef>
        <a:spcAft>
          <a:spcPts val="1200"/>
        </a:spcAft>
        <a:buClr>
          <a:schemeClr val="accent3"/>
        </a:buClr>
        <a:buFont typeface="Symbol" panose="05050102010706020507" pitchFamily="18" charset="2"/>
        <a:buChar char="-"/>
        <a:defRPr sz="1200" kern="1200">
          <a:solidFill>
            <a:schemeClr val="tx1"/>
          </a:solidFill>
          <a:latin typeface="+mn-lt"/>
          <a:ea typeface="+mn-ea"/>
          <a:cs typeface="+mn-cs"/>
        </a:defRPr>
      </a:lvl5pPr>
      <a:lvl6pPr marL="899795" indent="-179705" algn="l" defTabSz="914400" rtl="0" eaLnBrk="1" latinLnBrk="0" hangingPunct="1">
        <a:lnSpc>
          <a:spcPct val="110000"/>
        </a:lnSpc>
        <a:spcBef>
          <a:spcPts val="0"/>
        </a:spcBef>
        <a:spcAft>
          <a:spcPts val="1200"/>
        </a:spcAft>
        <a:buClr>
          <a:schemeClr val="accent3"/>
        </a:buClr>
        <a:buFont typeface="Symbol" panose="05050102010706020507" pitchFamily="18" charset="2"/>
        <a:buChar char="-"/>
        <a:defRPr sz="1200" kern="1200">
          <a:solidFill>
            <a:schemeClr val="tx1"/>
          </a:solidFill>
          <a:latin typeface="+mn-lt"/>
          <a:ea typeface="+mn-ea"/>
          <a:cs typeface="+mn-cs"/>
        </a:defRPr>
      </a:lvl6pPr>
      <a:lvl7pPr marL="1080135" indent="-179705" algn="l" defTabSz="914400" rtl="0" eaLnBrk="1" latinLnBrk="0" hangingPunct="1">
        <a:lnSpc>
          <a:spcPct val="110000"/>
        </a:lnSpc>
        <a:spcBef>
          <a:spcPts val="0"/>
        </a:spcBef>
        <a:spcAft>
          <a:spcPts val="1200"/>
        </a:spcAft>
        <a:buClr>
          <a:schemeClr val="accent3"/>
        </a:buClr>
        <a:buFont typeface="Symbol" panose="05050102010706020507" pitchFamily="18" charset="2"/>
        <a:buChar char="-"/>
        <a:defRPr sz="1200" kern="1200">
          <a:solidFill>
            <a:schemeClr val="tx1"/>
          </a:solidFill>
          <a:latin typeface="+mn-lt"/>
          <a:ea typeface="+mn-ea"/>
          <a:cs typeface="+mn-cs"/>
        </a:defRPr>
      </a:lvl7pPr>
      <a:lvl8pPr marL="1259840" indent="-179705" algn="l" defTabSz="914400" rtl="0" eaLnBrk="1" latinLnBrk="0" hangingPunct="1">
        <a:lnSpc>
          <a:spcPct val="110000"/>
        </a:lnSpc>
        <a:spcBef>
          <a:spcPts val="0"/>
        </a:spcBef>
        <a:spcAft>
          <a:spcPts val="1200"/>
        </a:spcAft>
        <a:buClr>
          <a:schemeClr val="accent3"/>
        </a:buClr>
        <a:buFont typeface="Symbol" panose="05050102010706020507" pitchFamily="18" charset="2"/>
        <a:buChar char="-"/>
        <a:defRPr sz="1200" kern="1200">
          <a:solidFill>
            <a:schemeClr val="tx1"/>
          </a:solidFill>
          <a:latin typeface="+mn-lt"/>
          <a:ea typeface="+mn-ea"/>
          <a:cs typeface="+mn-cs"/>
        </a:defRPr>
      </a:lvl8pPr>
      <a:lvl9pPr marL="1440180" indent="-179705" algn="l" defTabSz="914400" rtl="0" eaLnBrk="1" latinLnBrk="0" hangingPunct="1">
        <a:lnSpc>
          <a:spcPct val="110000"/>
        </a:lnSpc>
        <a:spcBef>
          <a:spcPts val="0"/>
        </a:spcBef>
        <a:spcAft>
          <a:spcPts val="1200"/>
        </a:spcAft>
        <a:buClr>
          <a:schemeClr val="accent3"/>
        </a:buClr>
        <a:buFont typeface="Symbol" panose="05050102010706020507" pitchFamily="18" charset="2"/>
        <a:buChar char="-"/>
        <a:defRPr sz="12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518318" y="301185"/>
            <a:ext cx="6844385" cy="332399"/>
          </a:xfrm>
          <a:prstGeom prst="rect">
            <a:avLst/>
          </a:prstGeom>
        </p:spPr>
        <p:txBody>
          <a:bodyPr vert="horz" wrap="square" lIns="0" tIns="0" rIns="0" bIns="0" rtlCol="0" anchor="t" anchorCtr="0">
            <a:spAutoFit/>
          </a:bodyPr>
          <a:lstStyle/>
          <a:p>
            <a:r>
              <a:rPr lang="de-DE" dirty="0"/>
              <a:t>Mastertitelformat bearbeiten</a:t>
            </a:r>
            <a:endParaRPr lang="de-DE" dirty="0"/>
          </a:p>
        </p:txBody>
      </p:sp>
      <p:sp>
        <p:nvSpPr>
          <p:cNvPr id="3" name="Textplatzhalter 2"/>
          <p:cNvSpPr>
            <a:spLocks noGrp="1"/>
          </p:cNvSpPr>
          <p:nvPr>
            <p:ph type="body" idx="1"/>
          </p:nvPr>
        </p:nvSpPr>
        <p:spPr>
          <a:xfrm>
            <a:off x="518319" y="1631156"/>
            <a:ext cx="11157744" cy="4569619"/>
          </a:xfrm>
          <a:prstGeom prst="rect">
            <a:avLst/>
          </a:prstGeom>
        </p:spPr>
        <p:txBody>
          <a:bodyPr vert="horz" lIns="0" tIns="0" rIns="360000" bIns="0" rtlCol="0" anchor="t" anchorCtr="0">
            <a:normAutofit/>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a:p>
            <a:pPr lvl="5"/>
            <a:r>
              <a:rPr lang="de-DE" dirty="0"/>
              <a:t>Sechste Ebene</a:t>
            </a:r>
            <a:endParaRPr lang="de-DE" dirty="0"/>
          </a:p>
          <a:p>
            <a:pPr lvl="6"/>
            <a:r>
              <a:rPr lang="de-DE" dirty="0"/>
              <a:t>Siebte Ebene</a:t>
            </a:r>
            <a:endParaRPr lang="de-DE" dirty="0"/>
          </a:p>
          <a:p>
            <a:pPr lvl="7"/>
            <a:r>
              <a:rPr lang="de-DE" dirty="0"/>
              <a:t>Achte Ebene</a:t>
            </a:r>
            <a:endParaRPr lang="de-DE" dirty="0"/>
          </a:p>
          <a:p>
            <a:pPr lvl="8"/>
            <a:r>
              <a:rPr lang="de-DE" dirty="0"/>
              <a:t>Neunte Ebene</a:t>
            </a:r>
            <a:endParaRPr lang="de-DE" dirty="0"/>
          </a:p>
        </p:txBody>
      </p:sp>
      <p:sp>
        <p:nvSpPr>
          <p:cNvPr id="4" name="Datumsplatzhalter 3"/>
          <p:cNvSpPr>
            <a:spLocks noGrp="1"/>
          </p:cNvSpPr>
          <p:nvPr>
            <p:ph type="dt" sz="half" idx="2"/>
          </p:nvPr>
        </p:nvSpPr>
        <p:spPr>
          <a:xfrm>
            <a:off x="10417351" y="6634666"/>
            <a:ext cx="849593" cy="123111"/>
          </a:xfrm>
          <a:prstGeom prst="rect">
            <a:avLst/>
          </a:prstGeom>
        </p:spPr>
        <p:txBody>
          <a:bodyPr vert="horz" wrap="none" lIns="0" tIns="0" rIns="0" bIns="0" rtlCol="0" anchor="t" anchorCtr="0">
            <a:spAutoFit/>
          </a:bodyPr>
          <a:lstStyle>
            <a:lvl1pPr algn="r">
              <a:defRPr sz="800">
                <a:solidFill>
                  <a:schemeClr val="tx1"/>
                </a:solidFill>
              </a:defRPr>
            </a:lvl1pPr>
          </a:lstStyle>
          <a:p>
            <a:fld id="{F94332D0-3B79-41D8-88F7-E0F92A58E877}" type="datetime3">
              <a:rPr lang="en-US" smtClean="0"/>
            </a:fld>
            <a:endParaRPr lang="de-DE" dirty="0"/>
          </a:p>
        </p:txBody>
      </p:sp>
      <p:sp>
        <p:nvSpPr>
          <p:cNvPr id="5" name="Fußzeilenplatzhalter 4"/>
          <p:cNvSpPr>
            <a:spLocks noGrp="1"/>
          </p:cNvSpPr>
          <p:nvPr>
            <p:ph type="ftr" sz="quarter" idx="3"/>
          </p:nvPr>
        </p:nvSpPr>
        <p:spPr>
          <a:xfrm>
            <a:off x="518319" y="6634666"/>
            <a:ext cx="5469732" cy="123111"/>
          </a:xfrm>
          <a:prstGeom prst="rect">
            <a:avLst/>
          </a:prstGeom>
        </p:spPr>
        <p:txBody>
          <a:bodyPr vert="horz" wrap="square" lIns="0" tIns="0" rIns="0" bIns="0" rtlCol="0" anchor="t" anchorCtr="0">
            <a:spAutoFit/>
          </a:bodyPr>
          <a:lstStyle>
            <a:lvl1pPr algn="l">
              <a:defRPr sz="800">
                <a:solidFill>
                  <a:schemeClr val="tx1"/>
                </a:solidFill>
              </a:defRPr>
            </a:lvl1pPr>
          </a:lstStyle>
          <a:p>
            <a:r>
              <a:rPr lang="de-DE"/>
              <a:t>Technische Fakultät</a:t>
            </a:r>
            <a:endParaRPr lang="de-DE" dirty="0"/>
          </a:p>
        </p:txBody>
      </p:sp>
      <p:sp>
        <p:nvSpPr>
          <p:cNvPr id="6" name="Foliennummernplatzhalter 5"/>
          <p:cNvSpPr>
            <a:spLocks noGrp="1"/>
          </p:cNvSpPr>
          <p:nvPr>
            <p:ph type="sldNum" sz="quarter" idx="4"/>
          </p:nvPr>
        </p:nvSpPr>
        <p:spPr>
          <a:xfrm>
            <a:off x="11482099" y="6634666"/>
            <a:ext cx="193964" cy="123111"/>
          </a:xfrm>
          <a:prstGeom prst="rect">
            <a:avLst/>
          </a:prstGeom>
        </p:spPr>
        <p:txBody>
          <a:bodyPr vert="horz" wrap="none" lIns="0" tIns="0" rIns="0" bIns="0" rtlCol="0" anchor="t" anchorCtr="0">
            <a:spAutoFit/>
          </a:bodyPr>
          <a:lstStyle>
            <a:lvl1pPr algn="r">
              <a:defRPr sz="800">
                <a:solidFill>
                  <a:schemeClr val="tx1"/>
                </a:solidFill>
              </a:defRPr>
            </a:lvl1pPr>
          </a:lstStyle>
          <a:p>
            <a:fld id="{D949F9DF-37BD-4CD6-BF49-65BA579E1D7A}" type="slidenum">
              <a:rPr lang="de-DE" smtClean="0"/>
            </a:fld>
            <a:endParaRPr lang="de-DE"/>
          </a:p>
        </p:txBody>
      </p:sp>
      <p:sp>
        <p:nvSpPr>
          <p:cNvPr id="7" name="Rechteck 6"/>
          <p:cNvSpPr/>
          <p:nvPr userDrawn="1"/>
        </p:nvSpPr>
        <p:spPr>
          <a:xfrm>
            <a:off x="518400" y="1196733"/>
            <a:ext cx="11676062"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p:cNvSpPr/>
          <p:nvPr userDrawn="1"/>
        </p:nvSpPr>
        <p:spPr>
          <a:xfrm>
            <a:off x="517200" y="6538526"/>
            <a:ext cx="11674800" cy="10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3" name="Gruppieren 12"/>
          <p:cNvGrpSpPr/>
          <p:nvPr userDrawn="1"/>
        </p:nvGrpSpPr>
        <p:grpSpPr>
          <a:xfrm>
            <a:off x="-390525" y="160153"/>
            <a:ext cx="333375" cy="136812"/>
            <a:chOff x="-133350" y="2711163"/>
            <a:chExt cx="333375" cy="136812"/>
          </a:xfrm>
        </p:grpSpPr>
        <p:cxnSp>
          <p:nvCxnSpPr>
            <p:cNvPr id="10" name="Gerader Verbinder 9"/>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Textfeld 10"/>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15" name="Gruppieren 14"/>
          <p:cNvGrpSpPr/>
          <p:nvPr userDrawn="1"/>
        </p:nvGrpSpPr>
        <p:grpSpPr>
          <a:xfrm>
            <a:off x="-390525" y="1131703"/>
            <a:ext cx="333375" cy="136812"/>
            <a:chOff x="-133350" y="2711163"/>
            <a:chExt cx="333375" cy="136812"/>
          </a:xfrm>
        </p:grpSpPr>
        <p:cxnSp>
          <p:nvCxnSpPr>
            <p:cNvPr id="16" name="Gerader Verbinder 15"/>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Textfeld 16"/>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06,00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18" name="Gruppieren 17"/>
          <p:cNvGrpSpPr/>
          <p:nvPr userDrawn="1"/>
        </p:nvGrpSpPr>
        <p:grpSpPr>
          <a:xfrm>
            <a:off x="-390525" y="1491963"/>
            <a:ext cx="333375" cy="136812"/>
            <a:chOff x="-133350" y="2711163"/>
            <a:chExt cx="333375" cy="136812"/>
          </a:xfrm>
        </p:grpSpPr>
        <p:cxnSp>
          <p:nvCxnSpPr>
            <p:cNvPr id="19" name="Gerader Verbinder 18"/>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0" name="Textfeld 19"/>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05,00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1" name="Gruppieren 20"/>
          <p:cNvGrpSpPr/>
          <p:nvPr userDrawn="1"/>
        </p:nvGrpSpPr>
        <p:grpSpPr>
          <a:xfrm>
            <a:off x="-390525" y="3292188"/>
            <a:ext cx="333375" cy="136812"/>
            <a:chOff x="-133350" y="2711163"/>
            <a:chExt cx="333375" cy="136812"/>
          </a:xfrm>
        </p:grpSpPr>
        <p:cxnSp>
          <p:nvCxnSpPr>
            <p:cNvPr id="22" name="Gerader Verbinder 21"/>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Textfeld 22"/>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4" name="Gruppieren 23"/>
          <p:cNvGrpSpPr/>
          <p:nvPr userDrawn="1"/>
        </p:nvGrpSpPr>
        <p:grpSpPr>
          <a:xfrm>
            <a:off x="-390525" y="6063963"/>
            <a:ext cx="333375" cy="136812"/>
            <a:chOff x="-133350" y="2711163"/>
            <a:chExt cx="333375" cy="136812"/>
          </a:xfrm>
        </p:grpSpPr>
        <p:cxnSp>
          <p:nvCxnSpPr>
            <p:cNvPr id="25" name="Gerader Verbinder 24"/>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6" name="Textfeld 25"/>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07,70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7" name="Gruppieren 26"/>
          <p:cNvGrpSpPr/>
          <p:nvPr userDrawn="1"/>
        </p:nvGrpSpPr>
        <p:grpSpPr>
          <a:xfrm>
            <a:off x="-390525" y="6495763"/>
            <a:ext cx="333375" cy="136812"/>
            <a:chOff x="-133350" y="2711163"/>
            <a:chExt cx="333375" cy="136812"/>
          </a:xfrm>
        </p:grpSpPr>
        <p:cxnSp>
          <p:nvCxnSpPr>
            <p:cNvPr id="28" name="Gerader Verbinder 27"/>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9" name="Textfeld 28"/>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08,90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30" name="Gruppieren 29"/>
          <p:cNvGrpSpPr/>
          <p:nvPr userDrawn="1"/>
        </p:nvGrpSpPr>
        <p:grpSpPr>
          <a:xfrm rot="16200000">
            <a:off x="281643" y="-299136"/>
            <a:ext cx="333375" cy="136808"/>
            <a:chOff x="-133350" y="2711167"/>
            <a:chExt cx="333375" cy="136808"/>
          </a:xfrm>
        </p:grpSpPr>
        <p:cxnSp>
          <p:nvCxnSpPr>
            <p:cNvPr id="31" name="Gerader Verbinder 30"/>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2" name="Textfeld 31"/>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33" name="Gruppieren 32"/>
          <p:cNvGrpSpPr/>
          <p:nvPr userDrawn="1"/>
        </p:nvGrpSpPr>
        <p:grpSpPr>
          <a:xfrm rot="16200000">
            <a:off x="5752963" y="-299136"/>
            <a:ext cx="333375" cy="136804"/>
            <a:chOff x="-133350" y="2711171"/>
            <a:chExt cx="333375" cy="136804"/>
          </a:xfrm>
        </p:grpSpPr>
        <p:cxnSp>
          <p:nvCxnSpPr>
            <p:cNvPr id="34" name="Gerader Verbinder 33"/>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5" name="Textfeld 34"/>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14" name="Gruppieren 13"/>
          <p:cNvGrpSpPr/>
          <p:nvPr userDrawn="1"/>
        </p:nvGrpSpPr>
        <p:grpSpPr>
          <a:xfrm>
            <a:off x="6203950" y="-397424"/>
            <a:ext cx="124906" cy="333375"/>
            <a:chOff x="6416680" y="-397424"/>
            <a:chExt cx="124906" cy="333375"/>
          </a:xfrm>
        </p:grpSpPr>
        <p:cxnSp>
          <p:nvCxnSpPr>
            <p:cNvPr id="37" name="Gerader Verbinder 36"/>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8" name="Textfeld 37"/>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cxnSp>
        <p:nvCxnSpPr>
          <p:cNvPr id="40" name="Gerader Verbinder 39"/>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41" name="Gruppieren 40"/>
          <p:cNvGrpSpPr/>
          <p:nvPr userDrawn="1"/>
        </p:nvGrpSpPr>
        <p:grpSpPr>
          <a:xfrm rot="16200000">
            <a:off x="11447325" y="-299139"/>
            <a:ext cx="333375" cy="136800"/>
            <a:chOff x="-133350" y="2711175"/>
            <a:chExt cx="333375" cy="136800"/>
          </a:xfrm>
        </p:grpSpPr>
        <p:cxnSp>
          <p:nvCxnSpPr>
            <p:cNvPr id="42" name="Gerader Verbinder 41"/>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3" name="Textfeld 42"/>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sp>
        <p:nvSpPr>
          <p:cNvPr id="44" name="Freihandform: Form 43"/>
          <p:cNvSpPr>
            <a:spLocks noChangeAspect="1"/>
          </p:cNvSpPr>
          <p:nvPr userDrawn="1"/>
        </p:nvSpPr>
        <p:spPr>
          <a:xfrm>
            <a:off x="10596063" y="299346"/>
            <a:ext cx="1080000" cy="412328"/>
          </a:xfrm>
          <a:custGeom>
            <a:avLst/>
            <a:gdLst>
              <a:gd name="connsiteX0" fmla="*/ 0 w 4797018"/>
              <a:gd name="connsiteY0" fmla="*/ 170736 h 1831428"/>
              <a:gd name="connsiteX1" fmla="*/ 92812 w 4797018"/>
              <a:gd name="connsiteY1" fmla="*/ 77924 h 1831428"/>
              <a:gd name="connsiteX2" fmla="*/ 92812 w 4797018"/>
              <a:gd name="connsiteY2" fmla="*/ 1763373 h 1831428"/>
              <a:gd name="connsiteX3" fmla="*/ 0 w 4797018"/>
              <a:gd name="connsiteY3" fmla="*/ 1763373 h 1831428"/>
              <a:gd name="connsiteX4" fmla="*/ 0 w 4797018"/>
              <a:gd name="connsiteY4" fmla="*/ 170736 h 1831428"/>
              <a:gd name="connsiteX5" fmla="*/ 278425 w 4797018"/>
              <a:gd name="connsiteY5" fmla="*/ 92812 h 1831428"/>
              <a:gd name="connsiteX6" fmla="*/ 1392136 w 4797018"/>
              <a:gd name="connsiteY6" fmla="*/ 92812 h 1831428"/>
              <a:gd name="connsiteX7" fmla="*/ 1392136 w 4797018"/>
              <a:gd name="connsiteY7" fmla="*/ 0 h 1831428"/>
              <a:gd name="connsiteX8" fmla="*/ 185614 w 4797018"/>
              <a:gd name="connsiteY8" fmla="*/ 0 h 1831428"/>
              <a:gd name="connsiteX9" fmla="*/ 185614 w 4797018"/>
              <a:gd name="connsiteY9" fmla="*/ 1113701 h 1831428"/>
              <a:gd name="connsiteX10" fmla="*/ 1210723 w 4797018"/>
              <a:gd name="connsiteY10" fmla="*/ 1113701 h 1831428"/>
              <a:gd name="connsiteX11" fmla="*/ 1210723 w 4797018"/>
              <a:gd name="connsiteY11" fmla="*/ 1020899 h 1831428"/>
              <a:gd name="connsiteX12" fmla="*/ 278425 w 4797018"/>
              <a:gd name="connsiteY12" fmla="*/ 1020899 h 1831428"/>
              <a:gd name="connsiteX13" fmla="*/ 278425 w 4797018"/>
              <a:gd name="connsiteY13" fmla="*/ 92812 h 1831428"/>
              <a:gd name="connsiteX14" fmla="*/ 1350464 w 4797018"/>
              <a:gd name="connsiteY14" fmla="*/ 835285 h 1831428"/>
              <a:gd name="connsiteX15" fmla="*/ 464048 w 4797018"/>
              <a:gd name="connsiteY15" fmla="*/ 835285 h 1831428"/>
              <a:gd name="connsiteX16" fmla="*/ 464048 w 4797018"/>
              <a:gd name="connsiteY16" fmla="*/ 464048 h 1831428"/>
              <a:gd name="connsiteX17" fmla="*/ 1222124 w 4797018"/>
              <a:gd name="connsiteY17" fmla="*/ 464048 h 1831428"/>
              <a:gd name="connsiteX18" fmla="*/ 1314926 w 4797018"/>
              <a:gd name="connsiteY18" fmla="*/ 371237 h 1831428"/>
              <a:gd name="connsiteX19" fmla="*/ 464048 w 4797018"/>
              <a:gd name="connsiteY19" fmla="*/ 371237 h 1831428"/>
              <a:gd name="connsiteX20" fmla="*/ 464048 w 4797018"/>
              <a:gd name="connsiteY20" fmla="*/ 278425 h 1831428"/>
              <a:gd name="connsiteX21" fmla="*/ 1392146 w 4797018"/>
              <a:gd name="connsiteY21" fmla="*/ 278425 h 1831428"/>
              <a:gd name="connsiteX22" fmla="*/ 1392146 w 4797018"/>
              <a:gd name="connsiteY22" fmla="*/ 185614 h 1831428"/>
              <a:gd name="connsiteX23" fmla="*/ 371237 w 4797018"/>
              <a:gd name="connsiteY23" fmla="*/ 185614 h 1831428"/>
              <a:gd name="connsiteX24" fmla="*/ 371237 w 4797018"/>
              <a:gd name="connsiteY24" fmla="*/ 928087 h 1831428"/>
              <a:gd name="connsiteX25" fmla="*/ 1258872 w 4797018"/>
              <a:gd name="connsiteY25" fmla="*/ 928087 h 1831428"/>
              <a:gd name="connsiteX26" fmla="*/ 1350464 w 4797018"/>
              <a:gd name="connsiteY26" fmla="*/ 835285 h 1831428"/>
              <a:gd name="connsiteX27" fmla="*/ 185614 w 4797018"/>
              <a:gd name="connsiteY27" fmla="*/ 1763373 h 1831428"/>
              <a:gd name="connsiteX28" fmla="*/ 278425 w 4797018"/>
              <a:gd name="connsiteY28" fmla="*/ 1763373 h 1831428"/>
              <a:gd name="connsiteX29" fmla="*/ 278425 w 4797018"/>
              <a:gd name="connsiteY29" fmla="*/ 1299324 h 1831428"/>
              <a:gd name="connsiteX30" fmla="*/ 371237 w 4797018"/>
              <a:gd name="connsiteY30" fmla="*/ 1299324 h 1831428"/>
              <a:gd name="connsiteX31" fmla="*/ 371237 w 4797018"/>
              <a:gd name="connsiteY31" fmla="*/ 1685449 h 1831428"/>
              <a:gd name="connsiteX32" fmla="*/ 464039 w 4797018"/>
              <a:gd name="connsiteY32" fmla="*/ 1592647 h 1831428"/>
              <a:gd name="connsiteX33" fmla="*/ 464039 w 4797018"/>
              <a:gd name="connsiteY33" fmla="*/ 1299324 h 1831428"/>
              <a:gd name="connsiteX34" fmla="*/ 1210723 w 4797018"/>
              <a:gd name="connsiteY34" fmla="*/ 1299324 h 1831428"/>
              <a:gd name="connsiteX35" fmla="*/ 1210723 w 4797018"/>
              <a:gd name="connsiteY35" fmla="*/ 1206522 h 1831428"/>
              <a:gd name="connsiteX36" fmla="*/ 185614 w 4797018"/>
              <a:gd name="connsiteY36" fmla="*/ 1206522 h 1831428"/>
              <a:gd name="connsiteX37" fmla="*/ 185614 w 4797018"/>
              <a:gd name="connsiteY37" fmla="*/ 1763373 h 1831428"/>
              <a:gd name="connsiteX38" fmla="*/ 4704207 w 4797018"/>
              <a:gd name="connsiteY38" fmla="*/ 0 h 1831428"/>
              <a:gd name="connsiteX39" fmla="*/ 4704207 w 4797018"/>
              <a:gd name="connsiteY39" fmla="*/ 1067314 h 1831428"/>
              <a:gd name="connsiteX40" fmla="*/ 4334837 w 4797018"/>
              <a:gd name="connsiteY40" fmla="*/ 1692688 h 1831428"/>
              <a:gd name="connsiteX41" fmla="*/ 4332742 w 4797018"/>
              <a:gd name="connsiteY41" fmla="*/ 1689954 h 1831428"/>
              <a:gd name="connsiteX42" fmla="*/ 4611405 w 4797018"/>
              <a:gd name="connsiteY42" fmla="*/ 1158564 h 1831428"/>
              <a:gd name="connsiteX43" fmla="*/ 4611405 w 4797018"/>
              <a:gd name="connsiteY43" fmla="*/ 0 h 1831428"/>
              <a:gd name="connsiteX44" fmla="*/ 4518594 w 4797018"/>
              <a:gd name="connsiteY44" fmla="*/ 0 h 1831428"/>
              <a:gd name="connsiteX45" fmla="*/ 4518594 w 4797018"/>
              <a:gd name="connsiteY45" fmla="*/ 1157021 h 1831428"/>
              <a:gd name="connsiteX46" fmla="*/ 3915337 w 4797018"/>
              <a:gd name="connsiteY46" fmla="*/ 1740170 h 1831428"/>
              <a:gd name="connsiteX47" fmla="*/ 3312081 w 4797018"/>
              <a:gd name="connsiteY47" fmla="*/ 1157021 h 1831428"/>
              <a:gd name="connsiteX48" fmla="*/ 3312081 w 4797018"/>
              <a:gd name="connsiteY48" fmla="*/ 77924 h 1831428"/>
              <a:gd name="connsiteX49" fmla="*/ 3219269 w 4797018"/>
              <a:gd name="connsiteY49" fmla="*/ 170736 h 1831428"/>
              <a:gd name="connsiteX50" fmla="*/ 3219269 w 4797018"/>
              <a:gd name="connsiteY50" fmla="*/ 1158564 h 1831428"/>
              <a:gd name="connsiteX51" fmla="*/ 3915337 w 4797018"/>
              <a:gd name="connsiteY51" fmla="*/ 1831429 h 1831428"/>
              <a:gd name="connsiteX52" fmla="*/ 4008139 w 4797018"/>
              <a:gd name="connsiteY52" fmla="*/ 1831429 h 1831428"/>
              <a:gd name="connsiteX53" fmla="*/ 4797019 w 4797018"/>
              <a:gd name="connsiteY53" fmla="*/ 1068667 h 1831428"/>
              <a:gd name="connsiteX54" fmla="*/ 4797019 w 4797018"/>
              <a:gd name="connsiteY54" fmla="*/ 0 h 1831428"/>
              <a:gd name="connsiteX55" fmla="*/ 4704207 w 4797018"/>
              <a:gd name="connsiteY55" fmla="*/ 0 h 1831428"/>
              <a:gd name="connsiteX56" fmla="*/ 3915328 w 4797018"/>
              <a:gd name="connsiteY56" fmla="*/ 1647358 h 1831428"/>
              <a:gd name="connsiteX57" fmla="*/ 4425773 w 4797018"/>
              <a:gd name="connsiteY57" fmla="*/ 1157021 h 1831428"/>
              <a:gd name="connsiteX58" fmla="*/ 4425782 w 4797018"/>
              <a:gd name="connsiteY58" fmla="*/ 1157021 h 1831428"/>
              <a:gd name="connsiteX59" fmla="*/ 4425782 w 4797018"/>
              <a:gd name="connsiteY59" fmla="*/ 77924 h 1831428"/>
              <a:gd name="connsiteX60" fmla="*/ 4332970 w 4797018"/>
              <a:gd name="connsiteY60" fmla="*/ 170736 h 1831428"/>
              <a:gd name="connsiteX61" fmla="*/ 4332970 w 4797018"/>
              <a:gd name="connsiteY61" fmla="*/ 1067305 h 1831428"/>
              <a:gd name="connsiteX62" fmla="*/ 4008130 w 4797018"/>
              <a:gd name="connsiteY62" fmla="*/ 1368933 h 1831428"/>
              <a:gd name="connsiteX63" fmla="*/ 3683298 w 4797018"/>
              <a:gd name="connsiteY63" fmla="*/ 1067305 h 1831428"/>
              <a:gd name="connsiteX64" fmla="*/ 3683289 w 4797018"/>
              <a:gd name="connsiteY64" fmla="*/ 0 h 1831428"/>
              <a:gd name="connsiteX65" fmla="*/ 3590487 w 4797018"/>
              <a:gd name="connsiteY65" fmla="*/ 0 h 1831428"/>
              <a:gd name="connsiteX66" fmla="*/ 3590487 w 4797018"/>
              <a:gd name="connsiteY66" fmla="*/ 1067305 h 1831428"/>
              <a:gd name="connsiteX67" fmla="*/ 4008130 w 4797018"/>
              <a:gd name="connsiteY67" fmla="*/ 1461745 h 1831428"/>
              <a:gd name="connsiteX68" fmla="*/ 4294699 w 4797018"/>
              <a:gd name="connsiteY68" fmla="*/ 1333129 h 1831428"/>
              <a:gd name="connsiteX69" fmla="*/ 4296785 w 4797018"/>
              <a:gd name="connsiteY69" fmla="*/ 1335862 h 1831428"/>
              <a:gd name="connsiteX70" fmla="*/ 3915328 w 4797018"/>
              <a:gd name="connsiteY70" fmla="*/ 1554556 h 1831428"/>
              <a:gd name="connsiteX71" fmla="*/ 3497742 w 4797018"/>
              <a:gd name="connsiteY71" fmla="*/ 1160116 h 1831428"/>
              <a:gd name="connsiteX72" fmla="*/ 3497685 w 4797018"/>
              <a:gd name="connsiteY72" fmla="*/ 1160116 h 1831428"/>
              <a:gd name="connsiteX73" fmla="*/ 3497685 w 4797018"/>
              <a:gd name="connsiteY73" fmla="*/ 0 h 1831428"/>
              <a:gd name="connsiteX74" fmla="*/ 3404873 w 4797018"/>
              <a:gd name="connsiteY74" fmla="*/ 0 h 1831428"/>
              <a:gd name="connsiteX75" fmla="*/ 3404873 w 4797018"/>
              <a:gd name="connsiteY75" fmla="*/ 1160107 h 1831428"/>
              <a:gd name="connsiteX76" fmla="*/ 3404921 w 4797018"/>
              <a:gd name="connsiteY76" fmla="*/ 1160107 h 1831428"/>
              <a:gd name="connsiteX77" fmla="*/ 3915328 w 4797018"/>
              <a:gd name="connsiteY77" fmla="*/ 1647358 h 1831428"/>
              <a:gd name="connsiteX78" fmla="*/ 1852984 w 4797018"/>
              <a:gd name="connsiteY78" fmla="*/ 1206522 h 1831428"/>
              <a:gd name="connsiteX79" fmla="*/ 1618288 w 4797018"/>
              <a:gd name="connsiteY79" fmla="*/ 1763373 h 1831428"/>
              <a:gd name="connsiteX80" fmla="*/ 1711119 w 4797018"/>
              <a:gd name="connsiteY80" fmla="*/ 1763363 h 1831428"/>
              <a:gd name="connsiteX81" fmla="*/ 1711100 w 4797018"/>
              <a:gd name="connsiteY81" fmla="*/ 1763373 h 1831428"/>
              <a:gd name="connsiteX82" fmla="*/ 1711119 w 4797018"/>
              <a:gd name="connsiteY82" fmla="*/ 1763373 h 1831428"/>
              <a:gd name="connsiteX83" fmla="*/ 1828448 w 4797018"/>
              <a:gd name="connsiteY83" fmla="*/ 1484948 h 1831428"/>
              <a:gd name="connsiteX84" fmla="*/ 2614774 w 4797018"/>
              <a:gd name="connsiteY84" fmla="*/ 1484948 h 1831428"/>
              <a:gd name="connsiteX85" fmla="*/ 2732018 w 4797018"/>
              <a:gd name="connsiteY85" fmla="*/ 1763373 h 1831428"/>
              <a:gd name="connsiteX86" fmla="*/ 2824820 w 4797018"/>
              <a:gd name="connsiteY86" fmla="*/ 1763373 h 1831428"/>
              <a:gd name="connsiteX87" fmla="*/ 2668515 w 4797018"/>
              <a:gd name="connsiteY87" fmla="*/ 1392136 h 1831428"/>
              <a:gd name="connsiteX88" fmla="*/ 1867567 w 4797018"/>
              <a:gd name="connsiteY88" fmla="*/ 1392136 h 1831428"/>
              <a:gd name="connsiteX89" fmla="*/ 1906676 w 4797018"/>
              <a:gd name="connsiteY89" fmla="*/ 1299324 h 1831428"/>
              <a:gd name="connsiteX90" fmla="*/ 2722236 w 4797018"/>
              <a:gd name="connsiteY90" fmla="*/ 1299324 h 1831428"/>
              <a:gd name="connsiteX91" fmla="*/ 2917632 w 4797018"/>
              <a:gd name="connsiteY91" fmla="*/ 1763373 h 1831428"/>
              <a:gd name="connsiteX92" fmla="*/ 3010443 w 4797018"/>
              <a:gd name="connsiteY92" fmla="*/ 1763373 h 1831428"/>
              <a:gd name="connsiteX93" fmla="*/ 2775976 w 4797018"/>
              <a:gd name="connsiteY93" fmla="*/ 1206522 h 1831428"/>
              <a:gd name="connsiteX94" fmla="*/ 1852984 w 4797018"/>
              <a:gd name="connsiteY94" fmla="*/ 1206522 h 1831428"/>
              <a:gd name="connsiteX95" fmla="*/ 1989544 w 4797018"/>
              <a:gd name="connsiteY95" fmla="*/ 0 h 1831428"/>
              <a:gd name="connsiteX96" fmla="*/ 1307459 w 4797018"/>
              <a:gd name="connsiteY96" fmla="*/ 1617898 h 1831428"/>
              <a:gd name="connsiteX97" fmla="*/ 1366533 w 4797018"/>
              <a:gd name="connsiteY97" fmla="*/ 1698098 h 1831428"/>
              <a:gd name="connsiteX98" fmla="*/ 2082356 w 4797018"/>
              <a:gd name="connsiteY98" fmla="*/ 0 h 1831428"/>
              <a:gd name="connsiteX99" fmla="*/ 1989544 w 4797018"/>
              <a:gd name="connsiteY99" fmla="*/ 0 h 1831428"/>
              <a:gd name="connsiteX100" fmla="*/ 2360771 w 4797018"/>
              <a:gd name="connsiteY100" fmla="*/ 0 h 1831428"/>
              <a:gd name="connsiteX101" fmla="*/ 3075708 w 4797018"/>
              <a:gd name="connsiteY101" fmla="*/ 1698098 h 1831428"/>
              <a:gd name="connsiteX102" fmla="*/ 3134639 w 4797018"/>
              <a:gd name="connsiteY102" fmla="*/ 1617898 h 1831428"/>
              <a:gd name="connsiteX103" fmla="*/ 2453592 w 4797018"/>
              <a:gd name="connsiteY103" fmla="*/ 0 h 1831428"/>
              <a:gd name="connsiteX104" fmla="*/ 2360771 w 4797018"/>
              <a:gd name="connsiteY104" fmla="*/ 0 h 1831428"/>
              <a:gd name="connsiteX105" fmla="*/ 1799101 w 4797018"/>
              <a:gd name="connsiteY105" fmla="*/ 1113711 h 1831428"/>
              <a:gd name="connsiteX106" fmla="*/ 1524610 w 4797018"/>
              <a:gd name="connsiteY106" fmla="*/ 1763373 h 1831428"/>
              <a:gd name="connsiteX107" fmla="*/ 1431798 w 4797018"/>
              <a:gd name="connsiteY107" fmla="*/ 1763373 h 1831428"/>
              <a:gd name="connsiteX108" fmla="*/ 2128761 w 4797018"/>
              <a:gd name="connsiteY108" fmla="*/ 110195 h 1831428"/>
              <a:gd name="connsiteX109" fmla="*/ 2512219 w 4797018"/>
              <a:gd name="connsiteY109" fmla="*/ 1020899 h 1831428"/>
              <a:gd name="connsiteX110" fmla="*/ 2605021 w 4797018"/>
              <a:gd name="connsiteY110" fmla="*/ 1020899 h 1831428"/>
              <a:gd name="connsiteX111" fmla="*/ 2175158 w 4797018"/>
              <a:gd name="connsiteY111" fmla="*/ 0 h 1831428"/>
              <a:gd name="connsiteX112" fmla="*/ 2267969 w 4797018"/>
              <a:gd name="connsiteY112" fmla="*/ 0 h 1831428"/>
              <a:gd name="connsiteX113" fmla="*/ 2736895 w 4797018"/>
              <a:gd name="connsiteY113" fmla="*/ 1113701 h 1831428"/>
              <a:gd name="connsiteX114" fmla="*/ 1799101 w 4797018"/>
              <a:gd name="connsiteY114" fmla="*/ 1113701 h 1831428"/>
              <a:gd name="connsiteX115" fmla="*/ 2221802 w 4797018"/>
              <a:gd name="connsiteY115" fmla="*/ 551602 h 1831428"/>
              <a:gd name="connsiteX116" fmla="*/ 2024015 w 4797018"/>
              <a:gd name="connsiteY116" fmla="*/ 1020899 h 1831428"/>
              <a:gd name="connsiteX117" fmla="*/ 2419398 w 4797018"/>
              <a:gd name="connsiteY117" fmla="*/ 1020899 h 1831428"/>
              <a:gd name="connsiteX118" fmla="*/ 2221802 w 4797018"/>
              <a:gd name="connsiteY118" fmla="*/ 551602 h 1831428"/>
              <a:gd name="connsiteX119" fmla="*/ 1838163 w 4797018"/>
              <a:gd name="connsiteY119" fmla="*/ 1020899 h 1831428"/>
              <a:gd name="connsiteX120" fmla="*/ 1931213 w 4797018"/>
              <a:gd name="connsiteY120" fmla="*/ 1020899 h 1831428"/>
              <a:gd name="connsiteX121" fmla="*/ 2175415 w 4797018"/>
              <a:gd name="connsiteY121" fmla="*/ 441436 h 1831428"/>
              <a:gd name="connsiteX122" fmla="*/ 2128942 w 4797018"/>
              <a:gd name="connsiteY122" fmla="*/ 331070 h 1831428"/>
              <a:gd name="connsiteX123" fmla="*/ 1838163 w 4797018"/>
              <a:gd name="connsiteY123" fmla="*/ 1020899 h 183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797018" h="1831428">
                <a:moveTo>
                  <a:pt x="0" y="170736"/>
                </a:moveTo>
                <a:lnTo>
                  <a:pt x="92812" y="77924"/>
                </a:lnTo>
                <a:lnTo>
                  <a:pt x="92812" y="1763373"/>
                </a:lnTo>
                <a:lnTo>
                  <a:pt x="0" y="1763373"/>
                </a:lnTo>
                <a:lnTo>
                  <a:pt x="0" y="170736"/>
                </a:lnTo>
                <a:close/>
                <a:moveTo>
                  <a:pt x="278425" y="92812"/>
                </a:moveTo>
                <a:lnTo>
                  <a:pt x="1392136" y="92812"/>
                </a:lnTo>
                <a:lnTo>
                  <a:pt x="1392136" y="0"/>
                </a:lnTo>
                <a:lnTo>
                  <a:pt x="185614" y="0"/>
                </a:lnTo>
                <a:lnTo>
                  <a:pt x="185614" y="1113701"/>
                </a:lnTo>
                <a:lnTo>
                  <a:pt x="1210723" y="1113701"/>
                </a:lnTo>
                <a:lnTo>
                  <a:pt x="1210723" y="1020899"/>
                </a:lnTo>
                <a:lnTo>
                  <a:pt x="278425" y="1020899"/>
                </a:lnTo>
                <a:lnTo>
                  <a:pt x="278425" y="92812"/>
                </a:lnTo>
                <a:close/>
                <a:moveTo>
                  <a:pt x="1350464" y="835285"/>
                </a:moveTo>
                <a:lnTo>
                  <a:pt x="464048" y="835285"/>
                </a:lnTo>
                <a:lnTo>
                  <a:pt x="464048" y="464048"/>
                </a:lnTo>
                <a:lnTo>
                  <a:pt x="1222124" y="464048"/>
                </a:lnTo>
                <a:lnTo>
                  <a:pt x="1314926" y="371237"/>
                </a:lnTo>
                <a:lnTo>
                  <a:pt x="464048" y="371237"/>
                </a:lnTo>
                <a:lnTo>
                  <a:pt x="464048" y="278425"/>
                </a:lnTo>
                <a:lnTo>
                  <a:pt x="1392146" y="278425"/>
                </a:lnTo>
                <a:lnTo>
                  <a:pt x="1392146" y="185614"/>
                </a:lnTo>
                <a:lnTo>
                  <a:pt x="371237" y="185614"/>
                </a:lnTo>
                <a:lnTo>
                  <a:pt x="371237" y="928087"/>
                </a:lnTo>
                <a:lnTo>
                  <a:pt x="1258872" y="928087"/>
                </a:lnTo>
                <a:lnTo>
                  <a:pt x="1350464" y="835285"/>
                </a:lnTo>
                <a:close/>
                <a:moveTo>
                  <a:pt x="185614" y="1763373"/>
                </a:moveTo>
                <a:lnTo>
                  <a:pt x="278425" y="1763373"/>
                </a:lnTo>
                <a:lnTo>
                  <a:pt x="278425" y="1299324"/>
                </a:lnTo>
                <a:lnTo>
                  <a:pt x="371237" y="1299324"/>
                </a:lnTo>
                <a:lnTo>
                  <a:pt x="371237" y="1685449"/>
                </a:lnTo>
                <a:lnTo>
                  <a:pt x="464039" y="1592647"/>
                </a:lnTo>
                <a:lnTo>
                  <a:pt x="464039" y="1299324"/>
                </a:lnTo>
                <a:lnTo>
                  <a:pt x="1210723" y="1299324"/>
                </a:lnTo>
                <a:lnTo>
                  <a:pt x="1210723" y="1206522"/>
                </a:lnTo>
                <a:lnTo>
                  <a:pt x="185614" y="1206522"/>
                </a:lnTo>
                <a:lnTo>
                  <a:pt x="185614" y="1763373"/>
                </a:lnTo>
                <a:close/>
                <a:moveTo>
                  <a:pt x="4704207" y="0"/>
                </a:moveTo>
                <a:lnTo>
                  <a:pt x="4704207" y="1067314"/>
                </a:lnTo>
                <a:cubicBezTo>
                  <a:pt x="4704207" y="1315669"/>
                  <a:pt x="4593393" y="1529039"/>
                  <a:pt x="4334837" y="1692688"/>
                </a:cubicBezTo>
                <a:lnTo>
                  <a:pt x="4332742" y="1689954"/>
                </a:lnTo>
                <a:cubicBezTo>
                  <a:pt x="4502639" y="1555213"/>
                  <a:pt x="4611405" y="1382144"/>
                  <a:pt x="4611405" y="1158564"/>
                </a:cubicBezTo>
                <a:lnTo>
                  <a:pt x="4611405" y="0"/>
                </a:lnTo>
                <a:lnTo>
                  <a:pt x="4518594" y="0"/>
                </a:lnTo>
                <a:lnTo>
                  <a:pt x="4518594" y="1157021"/>
                </a:lnTo>
                <a:cubicBezTo>
                  <a:pt x="4518594" y="1490196"/>
                  <a:pt x="4248512" y="1740170"/>
                  <a:pt x="3915337" y="1740170"/>
                </a:cubicBezTo>
                <a:cubicBezTo>
                  <a:pt x="3582162" y="1740170"/>
                  <a:pt x="3312081" y="1490186"/>
                  <a:pt x="3312081" y="1157021"/>
                </a:cubicBezTo>
                <a:lnTo>
                  <a:pt x="3312081" y="77924"/>
                </a:lnTo>
                <a:lnTo>
                  <a:pt x="3219269" y="170736"/>
                </a:lnTo>
                <a:lnTo>
                  <a:pt x="3219269" y="1158564"/>
                </a:lnTo>
                <a:cubicBezTo>
                  <a:pt x="3219269" y="1542993"/>
                  <a:pt x="3530908" y="1831429"/>
                  <a:pt x="3915337" y="1831429"/>
                </a:cubicBezTo>
                <a:cubicBezTo>
                  <a:pt x="3924233" y="1831429"/>
                  <a:pt x="4008139" y="1831429"/>
                  <a:pt x="4008139" y="1831429"/>
                </a:cubicBezTo>
                <a:cubicBezTo>
                  <a:pt x="4386691" y="1831429"/>
                  <a:pt x="4797019" y="1551870"/>
                  <a:pt x="4797019" y="1068667"/>
                </a:cubicBezTo>
                <a:cubicBezTo>
                  <a:pt x="4797019" y="1068210"/>
                  <a:pt x="4797019" y="0"/>
                  <a:pt x="4797019" y="0"/>
                </a:cubicBezTo>
                <a:lnTo>
                  <a:pt x="4704207" y="0"/>
                </a:lnTo>
                <a:close/>
                <a:moveTo>
                  <a:pt x="3915328" y="1647358"/>
                </a:moveTo>
                <a:cubicBezTo>
                  <a:pt x="4197077" y="1647358"/>
                  <a:pt x="4425515" y="1438694"/>
                  <a:pt x="4425773" y="1157021"/>
                </a:cubicBezTo>
                <a:lnTo>
                  <a:pt x="4425782" y="1157021"/>
                </a:lnTo>
                <a:lnTo>
                  <a:pt x="4425782" y="77924"/>
                </a:lnTo>
                <a:lnTo>
                  <a:pt x="4332970" y="170736"/>
                </a:lnTo>
                <a:lnTo>
                  <a:pt x="4332970" y="1067305"/>
                </a:lnTo>
                <a:cubicBezTo>
                  <a:pt x="4332970" y="1246699"/>
                  <a:pt x="4187533" y="1368933"/>
                  <a:pt x="4008130" y="1368933"/>
                </a:cubicBezTo>
                <a:cubicBezTo>
                  <a:pt x="3828736" y="1368933"/>
                  <a:pt x="3683298" y="1246699"/>
                  <a:pt x="3683298" y="1067305"/>
                </a:cubicBezTo>
                <a:lnTo>
                  <a:pt x="3683289" y="0"/>
                </a:lnTo>
                <a:lnTo>
                  <a:pt x="3590487" y="0"/>
                </a:lnTo>
                <a:lnTo>
                  <a:pt x="3590487" y="1067305"/>
                </a:lnTo>
                <a:cubicBezTo>
                  <a:pt x="3590487" y="1297962"/>
                  <a:pt x="3777472" y="1461745"/>
                  <a:pt x="4008130" y="1461745"/>
                </a:cubicBezTo>
                <a:cubicBezTo>
                  <a:pt x="4102446" y="1461745"/>
                  <a:pt x="4216937" y="1415148"/>
                  <a:pt x="4294699" y="1333129"/>
                </a:cubicBezTo>
                <a:lnTo>
                  <a:pt x="4296785" y="1335862"/>
                </a:lnTo>
                <a:cubicBezTo>
                  <a:pt x="4223881" y="1471070"/>
                  <a:pt x="4089102" y="1554556"/>
                  <a:pt x="3915328" y="1554556"/>
                </a:cubicBezTo>
                <a:cubicBezTo>
                  <a:pt x="3686090" y="1554556"/>
                  <a:pt x="3500009" y="1388593"/>
                  <a:pt x="3497742" y="1160116"/>
                </a:cubicBezTo>
                <a:lnTo>
                  <a:pt x="3497685" y="1160116"/>
                </a:lnTo>
                <a:lnTo>
                  <a:pt x="3497685" y="0"/>
                </a:lnTo>
                <a:lnTo>
                  <a:pt x="3404873" y="0"/>
                </a:lnTo>
                <a:lnTo>
                  <a:pt x="3404873" y="1160107"/>
                </a:lnTo>
                <a:lnTo>
                  <a:pt x="3404921" y="1160107"/>
                </a:lnTo>
                <a:cubicBezTo>
                  <a:pt x="3406855" y="1440218"/>
                  <a:pt x="3634616" y="1647358"/>
                  <a:pt x="3915328" y="1647358"/>
                </a:cubicBezTo>
                <a:close/>
                <a:moveTo>
                  <a:pt x="1852984" y="1206522"/>
                </a:moveTo>
                <a:lnTo>
                  <a:pt x="1618288" y="1763373"/>
                </a:lnTo>
                <a:lnTo>
                  <a:pt x="1711119" y="1763363"/>
                </a:lnTo>
                <a:lnTo>
                  <a:pt x="1711100" y="1763373"/>
                </a:lnTo>
                <a:lnTo>
                  <a:pt x="1711119" y="1763373"/>
                </a:lnTo>
                <a:lnTo>
                  <a:pt x="1828448" y="1484948"/>
                </a:lnTo>
                <a:lnTo>
                  <a:pt x="2614774" y="1484948"/>
                </a:lnTo>
                <a:lnTo>
                  <a:pt x="2732018" y="1763373"/>
                </a:lnTo>
                <a:lnTo>
                  <a:pt x="2824820" y="1763373"/>
                </a:lnTo>
                <a:lnTo>
                  <a:pt x="2668515" y="1392136"/>
                </a:lnTo>
                <a:lnTo>
                  <a:pt x="1867567" y="1392136"/>
                </a:lnTo>
                <a:lnTo>
                  <a:pt x="1906676" y="1299324"/>
                </a:lnTo>
                <a:lnTo>
                  <a:pt x="2722236" y="1299324"/>
                </a:lnTo>
                <a:lnTo>
                  <a:pt x="2917632" y="1763373"/>
                </a:lnTo>
                <a:lnTo>
                  <a:pt x="3010443" y="1763373"/>
                </a:lnTo>
                <a:lnTo>
                  <a:pt x="2775976" y="1206522"/>
                </a:lnTo>
                <a:lnTo>
                  <a:pt x="1852984" y="1206522"/>
                </a:lnTo>
                <a:close/>
                <a:moveTo>
                  <a:pt x="1989544" y="0"/>
                </a:moveTo>
                <a:lnTo>
                  <a:pt x="1307459" y="1617898"/>
                </a:lnTo>
                <a:lnTo>
                  <a:pt x="1366533" y="1698098"/>
                </a:lnTo>
                <a:lnTo>
                  <a:pt x="2082356" y="0"/>
                </a:lnTo>
                <a:lnTo>
                  <a:pt x="1989544" y="0"/>
                </a:lnTo>
                <a:close/>
                <a:moveTo>
                  <a:pt x="2360771" y="0"/>
                </a:moveTo>
                <a:lnTo>
                  <a:pt x="3075708" y="1698098"/>
                </a:lnTo>
                <a:lnTo>
                  <a:pt x="3134639" y="1617898"/>
                </a:lnTo>
                <a:lnTo>
                  <a:pt x="2453592" y="0"/>
                </a:lnTo>
                <a:lnTo>
                  <a:pt x="2360771" y="0"/>
                </a:lnTo>
                <a:close/>
                <a:moveTo>
                  <a:pt x="1799101" y="1113711"/>
                </a:moveTo>
                <a:lnTo>
                  <a:pt x="1524610" y="1763373"/>
                </a:lnTo>
                <a:lnTo>
                  <a:pt x="1431798" y="1763373"/>
                </a:lnTo>
                <a:lnTo>
                  <a:pt x="2128761" y="110195"/>
                </a:lnTo>
                <a:lnTo>
                  <a:pt x="2512219" y="1020899"/>
                </a:lnTo>
                <a:lnTo>
                  <a:pt x="2605021" y="1020899"/>
                </a:lnTo>
                <a:lnTo>
                  <a:pt x="2175158" y="0"/>
                </a:lnTo>
                <a:lnTo>
                  <a:pt x="2267969" y="0"/>
                </a:lnTo>
                <a:lnTo>
                  <a:pt x="2736895" y="1113701"/>
                </a:lnTo>
                <a:lnTo>
                  <a:pt x="1799101" y="1113701"/>
                </a:lnTo>
                <a:close/>
                <a:moveTo>
                  <a:pt x="2221802" y="551602"/>
                </a:moveTo>
                <a:lnTo>
                  <a:pt x="2024015" y="1020899"/>
                </a:lnTo>
                <a:lnTo>
                  <a:pt x="2419398" y="1020899"/>
                </a:lnTo>
                <a:lnTo>
                  <a:pt x="2221802" y="551602"/>
                </a:lnTo>
                <a:close/>
                <a:moveTo>
                  <a:pt x="1838163" y="1020899"/>
                </a:moveTo>
                <a:lnTo>
                  <a:pt x="1931213" y="1020899"/>
                </a:lnTo>
                <a:lnTo>
                  <a:pt x="2175415" y="441436"/>
                </a:lnTo>
                <a:lnTo>
                  <a:pt x="2128942" y="331070"/>
                </a:lnTo>
                <a:lnTo>
                  <a:pt x="1838163" y="1020899"/>
                </a:lnTo>
                <a:close/>
              </a:path>
            </a:pathLst>
          </a:custGeom>
          <a:solidFill>
            <a:srgbClr val="04316A"/>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de-DE" sz="1800" b="0" i="0" u="none" strike="noStrike" kern="0" cap="none" spc="0" normalizeH="0" baseline="0" noProof="0">
              <a:ln>
                <a:noFill/>
              </a:ln>
              <a:solidFill>
                <a:prstClr val="black"/>
              </a:solidFill>
              <a:effectLst/>
              <a:uLnTx/>
              <a:uFillTx/>
            </a:endParaRPr>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 id="2147483688" r:id="rId19"/>
    <p:sldLayoutId id="2147483689" r:id="rId20"/>
  </p:sldLayoutIdLst>
  <p:hf hdr="0"/>
  <p:txStyles>
    <p:titleStyle>
      <a:lvl1pPr algn="l" defTabSz="914400" rtl="0" eaLnBrk="1" latinLnBrk="0" hangingPunct="1">
        <a:lnSpc>
          <a:spcPct val="90000"/>
        </a:lnSpc>
        <a:spcBef>
          <a:spcPct val="0"/>
        </a:spcBef>
        <a:buNone/>
        <a:defRPr sz="2400" b="1" kern="1200">
          <a:solidFill>
            <a:schemeClr val="accent3"/>
          </a:solidFill>
          <a:latin typeface="+mj-lt"/>
          <a:ea typeface="+mj-ea"/>
          <a:cs typeface="+mj-cs"/>
        </a:defRPr>
      </a:lvl1pPr>
    </p:titleStyle>
    <p:bodyStyle>
      <a:lvl1pPr marL="0" indent="0" algn="l" defTabSz="914400" rtl="0" eaLnBrk="1" latinLnBrk="0" hangingPunct="1">
        <a:lnSpc>
          <a:spcPct val="110000"/>
        </a:lnSpc>
        <a:spcBef>
          <a:spcPts val="0"/>
        </a:spcBef>
        <a:spcAft>
          <a:spcPts val="1200"/>
        </a:spcAft>
        <a:buFont typeface="Arial" panose="020B0604020202020204" pitchFamily="34" charset="0"/>
        <a:buNone/>
        <a:defRPr sz="1600" kern="1200">
          <a:solidFill>
            <a:schemeClr val="tx1"/>
          </a:solidFill>
          <a:latin typeface="+mn-lt"/>
          <a:ea typeface="+mn-ea"/>
          <a:cs typeface="+mn-cs"/>
        </a:defRPr>
      </a:lvl1pPr>
      <a:lvl2pPr marL="179705" indent="-179705"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600" kern="1200">
          <a:solidFill>
            <a:schemeClr val="tx1"/>
          </a:solidFill>
          <a:latin typeface="+mn-lt"/>
          <a:ea typeface="+mn-ea"/>
          <a:cs typeface="+mn-cs"/>
        </a:defRPr>
      </a:lvl2pPr>
      <a:lvl3pPr marL="360045" indent="-179705"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400" kern="1200">
          <a:solidFill>
            <a:schemeClr val="tx1"/>
          </a:solidFill>
          <a:latin typeface="+mn-lt"/>
          <a:ea typeface="+mn-ea"/>
          <a:cs typeface="+mn-cs"/>
        </a:defRPr>
      </a:lvl3pPr>
      <a:lvl4pPr marL="539750" indent="-179705"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400" kern="1200">
          <a:solidFill>
            <a:schemeClr val="tx1"/>
          </a:solidFill>
          <a:latin typeface="+mn-lt"/>
          <a:ea typeface="+mn-ea"/>
          <a:cs typeface="+mn-cs"/>
        </a:defRPr>
      </a:lvl4pPr>
      <a:lvl5pPr marL="720090" indent="-179705"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5pPr>
      <a:lvl6pPr marL="899795" indent="-179705"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6pPr>
      <a:lvl7pPr marL="1080135" indent="-179705"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7pPr>
      <a:lvl8pPr marL="1259840" indent="-179705"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8pPr>
      <a:lvl9pPr marL="1440180" indent="-179705"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518318" y="301185"/>
            <a:ext cx="6844385" cy="332399"/>
          </a:xfrm>
          <a:prstGeom prst="rect">
            <a:avLst/>
          </a:prstGeom>
        </p:spPr>
        <p:txBody>
          <a:bodyPr vert="horz" wrap="square" lIns="0" tIns="0" rIns="0" bIns="0" rtlCol="0" anchor="t" anchorCtr="0">
            <a:spAutoFit/>
          </a:bodyPr>
          <a:lstStyle/>
          <a:p>
            <a:r>
              <a:rPr lang="de-DE" dirty="0"/>
              <a:t>Mastertitelformat bearbeiten</a:t>
            </a:r>
            <a:endParaRPr lang="de-DE" dirty="0"/>
          </a:p>
        </p:txBody>
      </p:sp>
      <p:sp>
        <p:nvSpPr>
          <p:cNvPr id="3" name="Textplatzhalter 2"/>
          <p:cNvSpPr>
            <a:spLocks noGrp="1"/>
          </p:cNvSpPr>
          <p:nvPr>
            <p:ph type="body" idx="1"/>
          </p:nvPr>
        </p:nvSpPr>
        <p:spPr>
          <a:xfrm>
            <a:off x="518319" y="1631156"/>
            <a:ext cx="11157744" cy="4569619"/>
          </a:xfrm>
          <a:prstGeom prst="rect">
            <a:avLst/>
          </a:prstGeom>
        </p:spPr>
        <p:txBody>
          <a:bodyPr vert="horz" lIns="0" tIns="0" rIns="360000" bIns="0" rtlCol="0" anchor="t" anchorCtr="0">
            <a:normAutofit/>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a:p>
            <a:pPr lvl="5"/>
            <a:r>
              <a:rPr lang="de-DE" dirty="0"/>
              <a:t>Sechste Ebene</a:t>
            </a:r>
            <a:endParaRPr lang="de-DE" dirty="0"/>
          </a:p>
          <a:p>
            <a:pPr lvl="6"/>
            <a:r>
              <a:rPr lang="de-DE" dirty="0"/>
              <a:t>Siebte Ebene</a:t>
            </a:r>
            <a:endParaRPr lang="de-DE" dirty="0"/>
          </a:p>
          <a:p>
            <a:pPr lvl="7"/>
            <a:r>
              <a:rPr lang="de-DE" dirty="0"/>
              <a:t>Achte Ebene</a:t>
            </a:r>
            <a:endParaRPr lang="de-DE" dirty="0"/>
          </a:p>
          <a:p>
            <a:pPr lvl="8"/>
            <a:r>
              <a:rPr lang="de-DE" dirty="0"/>
              <a:t>Neunte Ebene</a:t>
            </a:r>
            <a:endParaRPr lang="de-DE" dirty="0"/>
          </a:p>
        </p:txBody>
      </p:sp>
      <p:sp>
        <p:nvSpPr>
          <p:cNvPr id="4" name="Datumsplatzhalter 3"/>
          <p:cNvSpPr>
            <a:spLocks noGrp="1"/>
          </p:cNvSpPr>
          <p:nvPr>
            <p:ph type="dt" sz="half" idx="2"/>
          </p:nvPr>
        </p:nvSpPr>
        <p:spPr>
          <a:xfrm>
            <a:off x="10417351" y="6634666"/>
            <a:ext cx="849593" cy="123111"/>
          </a:xfrm>
          <a:prstGeom prst="rect">
            <a:avLst/>
          </a:prstGeom>
        </p:spPr>
        <p:txBody>
          <a:bodyPr vert="horz" wrap="none" lIns="0" tIns="0" rIns="0" bIns="0" rtlCol="0" anchor="t" anchorCtr="0">
            <a:spAutoFit/>
          </a:bodyPr>
          <a:lstStyle>
            <a:lvl1pPr algn="r">
              <a:defRPr sz="800">
                <a:solidFill>
                  <a:schemeClr val="tx1"/>
                </a:solidFill>
              </a:defRPr>
            </a:lvl1pPr>
          </a:lstStyle>
          <a:p>
            <a:fld id="{0157FE52-B996-45D9-AA35-980053D7DBE0}" type="datetime3">
              <a:rPr lang="en-US" smtClean="0"/>
            </a:fld>
            <a:endParaRPr lang="de-DE" dirty="0"/>
          </a:p>
        </p:txBody>
      </p:sp>
      <p:sp>
        <p:nvSpPr>
          <p:cNvPr id="5" name="Fußzeilenplatzhalter 4"/>
          <p:cNvSpPr>
            <a:spLocks noGrp="1"/>
          </p:cNvSpPr>
          <p:nvPr>
            <p:ph type="ftr" sz="quarter" idx="3"/>
          </p:nvPr>
        </p:nvSpPr>
        <p:spPr>
          <a:xfrm>
            <a:off x="518319" y="6634666"/>
            <a:ext cx="5469732" cy="123111"/>
          </a:xfrm>
          <a:prstGeom prst="rect">
            <a:avLst/>
          </a:prstGeom>
        </p:spPr>
        <p:txBody>
          <a:bodyPr vert="horz" wrap="square" lIns="0" tIns="0" rIns="0" bIns="0" rtlCol="0" anchor="t" anchorCtr="0">
            <a:spAutoFit/>
          </a:bodyPr>
          <a:lstStyle>
            <a:lvl1pPr algn="l">
              <a:defRPr sz="800">
                <a:solidFill>
                  <a:schemeClr val="tx1"/>
                </a:solidFill>
              </a:defRPr>
            </a:lvl1pPr>
          </a:lstStyle>
          <a:p>
            <a:r>
              <a:rPr lang="de-DE"/>
              <a:t>Technische Fakultät</a:t>
            </a:r>
            <a:endParaRPr lang="de-DE" dirty="0"/>
          </a:p>
        </p:txBody>
      </p:sp>
      <p:sp>
        <p:nvSpPr>
          <p:cNvPr id="6" name="Foliennummernplatzhalter 5"/>
          <p:cNvSpPr>
            <a:spLocks noGrp="1"/>
          </p:cNvSpPr>
          <p:nvPr>
            <p:ph type="sldNum" sz="quarter" idx="4"/>
          </p:nvPr>
        </p:nvSpPr>
        <p:spPr>
          <a:xfrm>
            <a:off x="11482099" y="6634666"/>
            <a:ext cx="193964" cy="123111"/>
          </a:xfrm>
          <a:prstGeom prst="rect">
            <a:avLst/>
          </a:prstGeom>
        </p:spPr>
        <p:txBody>
          <a:bodyPr vert="horz" wrap="none" lIns="0" tIns="0" rIns="0" bIns="0" rtlCol="0" anchor="t" anchorCtr="0">
            <a:spAutoFit/>
          </a:bodyPr>
          <a:lstStyle>
            <a:lvl1pPr algn="r">
              <a:defRPr sz="800">
                <a:solidFill>
                  <a:schemeClr val="tx1"/>
                </a:solidFill>
              </a:defRPr>
            </a:lvl1pPr>
          </a:lstStyle>
          <a:p>
            <a:fld id="{D949F9DF-37BD-4CD6-BF49-65BA579E1D7A}" type="slidenum">
              <a:rPr lang="de-DE" smtClean="0"/>
            </a:fld>
            <a:endParaRPr lang="de-DE"/>
          </a:p>
        </p:txBody>
      </p:sp>
      <p:sp>
        <p:nvSpPr>
          <p:cNvPr id="7" name="Rechteck 6"/>
          <p:cNvSpPr/>
          <p:nvPr userDrawn="1"/>
        </p:nvSpPr>
        <p:spPr>
          <a:xfrm>
            <a:off x="518400" y="1196733"/>
            <a:ext cx="11676062"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p:cNvSpPr/>
          <p:nvPr userDrawn="1"/>
        </p:nvSpPr>
        <p:spPr>
          <a:xfrm>
            <a:off x="517200" y="6538526"/>
            <a:ext cx="11674800" cy="10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3" name="Gruppieren 12"/>
          <p:cNvGrpSpPr/>
          <p:nvPr userDrawn="1"/>
        </p:nvGrpSpPr>
        <p:grpSpPr>
          <a:xfrm>
            <a:off x="-390525" y="160153"/>
            <a:ext cx="333375" cy="136812"/>
            <a:chOff x="-133350" y="2711163"/>
            <a:chExt cx="333375" cy="136812"/>
          </a:xfrm>
        </p:grpSpPr>
        <p:cxnSp>
          <p:nvCxnSpPr>
            <p:cNvPr id="10" name="Gerader Verbinder 9"/>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Textfeld 10"/>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15" name="Gruppieren 14"/>
          <p:cNvGrpSpPr/>
          <p:nvPr userDrawn="1"/>
        </p:nvGrpSpPr>
        <p:grpSpPr>
          <a:xfrm>
            <a:off x="-390525" y="1131703"/>
            <a:ext cx="333375" cy="136812"/>
            <a:chOff x="-133350" y="2711163"/>
            <a:chExt cx="333375" cy="136812"/>
          </a:xfrm>
        </p:grpSpPr>
        <p:cxnSp>
          <p:nvCxnSpPr>
            <p:cNvPr id="16" name="Gerader Verbinder 15"/>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Textfeld 16"/>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06,00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18" name="Gruppieren 17"/>
          <p:cNvGrpSpPr/>
          <p:nvPr userDrawn="1"/>
        </p:nvGrpSpPr>
        <p:grpSpPr>
          <a:xfrm>
            <a:off x="-390525" y="1491963"/>
            <a:ext cx="333375" cy="136812"/>
            <a:chOff x="-133350" y="2711163"/>
            <a:chExt cx="333375" cy="136812"/>
          </a:xfrm>
        </p:grpSpPr>
        <p:cxnSp>
          <p:nvCxnSpPr>
            <p:cNvPr id="19" name="Gerader Verbinder 18"/>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0" name="Textfeld 19"/>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05,00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1" name="Gruppieren 20"/>
          <p:cNvGrpSpPr/>
          <p:nvPr userDrawn="1"/>
        </p:nvGrpSpPr>
        <p:grpSpPr>
          <a:xfrm>
            <a:off x="-390525" y="3292188"/>
            <a:ext cx="333375" cy="136812"/>
            <a:chOff x="-133350" y="2711163"/>
            <a:chExt cx="333375" cy="136812"/>
          </a:xfrm>
        </p:grpSpPr>
        <p:cxnSp>
          <p:nvCxnSpPr>
            <p:cNvPr id="22" name="Gerader Verbinder 21"/>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Textfeld 22"/>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4" name="Gruppieren 23"/>
          <p:cNvGrpSpPr/>
          <p:nvPr userDrawn="1"/>
        </p:nvGrpSpPr>
        <p:grpSpPr>
          <a:xfrm>
            <a:off x="-390525" y="6063963"/>
            <a:ext cx="333375" cy="136812"/>
            <a:chOff x="-133350" y="2711163"/>
            <a:chExt cx="333375" cy="136812"/>
          </a:xfrm>
        </p:grpSpPr>
        <p:cxnSp>
          <p:nvCxnSpPr>
            <p:cNvPr id="25" name="Gerader Verbinder 24"/>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6" name="Textfeld 25"/>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07,70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7" name="Gruppieren 26"/>
          <p:cNvGrpSpPr/>
          <p:nvPr userDrawn="1"/>
        </p:nvGrpSpPr>
        <p:grpSpPr>
          <a:xfrm>
            <a:off x="-390525" y="6495763"/>
            <a:ext cx="333375" cy="136812"/>
            <a:chOff x="-133350" y="2711163"/>
            <a:chExt cx="333375" cy="136812"/>
          </a:xfrm>
        </p:grpSpPr>
        <p:cxnSp>
          <p:nvCxnSpPr>
            <p:cNvPr id="28" name="Gerader Verbinder 27"/>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9" name="Textfeld 28"/>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08,90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30" name="Gruppieren 29"/>
          <p:cNvGrpSpPr/>
          <p:nvPr userDrawn="1"/>
        </p:nvGrpSpPr>
        <p:grpSpPr>
          <a:xfrm rot="16200000">
            <a:off x="281643" y="-299136"/>
            <a:ext cx="333375" cy="136808"/>
            <a:chOff x="-133350" y="2711167"/>
            <a:chExt cx="333375" cy="136808"/>
          </a:xfrm>
        </p:grpSpPr>
        <p:cxnSp>
          <p:nvCxnSpPr>
            <p:cNvPr id="31" name="Gerader Verbinder 30"/>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2" name="Textfeld 31"/>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33" name="Gruppieren 32"/>
          <p:cNvGrpSpPr/>
          <p:nvPr userDrawn="1"/>
        </p:nvGrpSpPr>
        <p:grpSpPr>
          <a:xfrm rot="16200000">
            <a:off x="5752963" y="-299136"/>
            <a:ext cx="333375" cy="136804"/>
            <a:chOff x="-133350" y="2711171"/>
            <a:chExt cx="333375" cy="136804"/>
          </a:xfrm>
        </p:grpSpPr>
        <p:cxnSp>
          <p:nvCxnSpPr>
            <p:cNvPr id="34" name="Gerader Verbinder 33"/>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5" name="Textfeld 34"/>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14" name="Gruppieren 13"/>
          <p:cNvGrpSpPr/>
          <p:nvPr userDrawn="1"/>
        </p:nvGrpSpPr>
        <p:grpSpPr>
          <a:xfrm>
            <a:off x="6203950" y="-397424"/>
            <a:ext cx="124906" cy="333375"/>
            <a:chOff x="6416680" y="-397424"/>
            <a:chExt cx="124906" cy="333375"/>
          </a:xfrm>
        </p:grpSpPr>
        <p:cxnSp>
          <p:nvCxnSpPr>
            <p:cNvPr id="37" name="Gerader Verbinder 36"/>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8" name="Textfeld 37"/>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cxnSp>
        <p:nvCxnSpPr>
          <p:cNvPr id="40" name="Gerader Verbinder 39"/>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41" name="Gruppieren 40"/>
          <p:cNvGrpSpPr/>
          <p:nvPr userDrawn="1"/>
        </p:nvGrpSpPr>
        <p:grpSpPr>
          <a:xfrm rot="16200000">
            <a:off x="11447325" y="-299139"/>
            <a:ext cx="333375" cy="136800"/>
            <a:chOff x="-133350" y="2711175"/>
            <a:chExt cx="333375" cy="136800"/>
          </a:xfrm>
        </p:grpSpPr>
        <p:cxnSp>
          <p:nvCxnSpPr>
            <p:cNvPr id="42" name="Gerader Verbinder 41"/>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3" name="Textfeld 42"/>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sp>
        <p:nvSpPr>
          <p:cNvPr id="44" name="Freihandform: Form 43"/>
          <p:cNvSpPr>
            <a:spLocks noChangeAspect="1"/>
          </p:cNvSpPr>
          <p:nvPr userDrawn="1"/>
        </p:nvSpPr>
        <p:spPr>
          <a:xfrm>
            <a:off x="10596063" y="299346"/>
            <a:ext cx="1080000" cy="412328"/>
          </a:xfrm>
          <a:custGeom>
            <a:avLst/>
            <a:gdLst>
              <a:gd name="connsiteX0" fmla="*/ 0 w 4797018"/>
              <a:gd name="connsiteY0" fmla="*/ 170736 h 1831428"/>
              <a:gd name="connsiteX1" fmla="*/ 92812 w 4797018"/>
              <a:gd name="connsiteY1" fmla="*/ 77924 h 1831428"/>
              <a:gd name="connsiteX2" fmla="*/ 92812 w 4797018"/>
              <a:gd name="connsiteY2" fmla="*/ 1763373 h 1831428"/>
              <a:gd name="connsiteX3" fmla="*/ 0 w 4797018"/>
              <a:gd name="connsiteY3" fmla="*/ 1763373 h 1831428"/>
              <a:gd name="connsiteX4" fmla="*/ 0 w 4797018"/>
              <a:gd name="connsiteY4" fmla="*/ 170736 h 1831428"/>
              <a:gd name="connsiteX5" fmla="*/ 278425 w 4797018"/>
              <a:gd name="connsiteY5" fmla="*/ 92812 h 1831428"/>
              <a:gd name="connsiteX6" fmla="*/ 1392136 w 4797018"/>
              <a:gd name="connsiteY6" fmla="*/ 92812 h 1831428"/>
              <a:gd name="connsiteX7" fmla="*/ 1392136 w 4797018"/>
              <a:gd name="connsiteY7" fmla="*/ 0 h 1831428"/>
              <a:gd name="connsiteX8" fmla="*/ 185614 w 4797018"/>
              <a:gd name="connsiteY8" fmla="*/ 0 h 1831428"/>
              <a:gd name="connsiteX9" fmla="*/ 185614 w 4797018"/>
              <a:gd name="connsiteY9" fmla="*/ 1113701 h 1831428"/>
              <a:gd name="connsiteX10" fmla="*/ 1210723 w 4797018"/>
              <a:gd name="connsiteY10" fmla="*/ 1113701 h 1831428"/>
              <a:gd name="connsiteX11" fmla="*/ 1210723 w 4797018"/>
              <a:gd name="connsiteY11" fmla="*/ 1020899 h 1831428"/>
              <a:gd name="connsiteX12" fmla="*/ 278425 w 4797018"/>
              <a:gd name="connsiteY12" fmla="*/ 1020899 h 1831428"/>
              <a:gd name="connsiteX13" fmla="*/ 278425 w 4797018"/>
              <a:gd name="connsiteY13" fmla="*/ 92812 h 1831428"/>
              <a:gd name="connsiteX14" fmla="*/ 1350464 w 4797018"/>
              <a:gd name="connsiteY14" fmla="*/ 835285 h 1831428"/>
              <a:gd name="connsiteX15" fmla="*/ 464048 w 4797018"/>
              <a:gd name="connsiteY15" fmla="*/ 835285 h 1831428"/>
              <a:gd name="connsiteX16" fmla="*/ 464048 w 4797018"/>
              <a:gd name="connsiteY16" fmla="*/ 464048 h 1831428"/>
              <a:gd name="connsiteX17" fmla="*/ 1222124 w 4797018"/>
              <a:gd name="connsiteY17" fmla="*/ 464048 h 1831428"/>
              <a:gd name="connsiteX18" fmla="*/ 1314926 w 4797018"/>
              <a:gd name="connsiteY18" fmla="*/ 371237 h 1831428"/>
              <a:gd name="connsiteX19" fmla="*/ 464048 w 4797018"/>
              <a:gd name="connsiteY19" fmla="*/ 371237 h 1831428"/>
              <a:gd name="connsiteX20" fmla="*/ 464048 w 4797018"/>
              <a:gd name="connsiteY20" fmla="*/ 278425 h 1831428"/>
              <a:gd name="connsiteX21" fmla="*/ 1392146 w 4797018"/>
              <a:gd name="connsiteY21" fmla="*/ 278425 h 1831428"/>
              <a:gd name="connsiteX22" fmla="*/ 1392146 w 4797018"/>
              <a:gd name="connsiteY22" fmla="*/ 185614 h 1831428"/>
              <a:gd name="connsiteX23" fmla="*/ 371237 w 4797018"/>
              <a:gd name="connsiteY23" fmla="*/ 185614 h 1831428"/>
              <a:gd name="connsiteX24" fmla="*/ 371237 w 4797018"/>
              <a:gd name="connsiteY24" fmla="*/ 928087 h 1831428"/>
              <a:gd name="connsiteX25" fmla="*/ 1258872 w 4797018"/>
              <a:gd name="connsiteY25" fmla="*/ 928087 h 1831428"/>
              <a:gd name="connsiteX26" fmla="*/ 1350464 w 4797018"/>
              <a:gd name="connsiteY26" fmla="*/ 835285 h 1831428"/>
              <a:gd name="connsiteX27" fmla="*/ 185614 w 4797018"/>
              <a:gd name="connsiteY27" fmla="*/ 1763373 h 1831428"/>
              <a:gd name="connsiteX28" fmla="*/ 278425 w 4797018"/>
              <a:gd name="connsiteY28" fmla="*/ 1763373 h 1831428"/>
              <a:gd name="connsiteX29" fmla="*/ 278425 w 4797018"/>
              <a:gd name="connsiteY29" fmla="*/ 1299324 h 1831428"/>
              <a:gd name="connsiteX30" fmla="*/ 371237 w 4797018"/>
              <a:gd name="connsiteY30" fmla="*/ 1299324 h 1831428"/>
              <a:gd name="connsiteX31" fmla="*/ 371237 w 4797018"/>
              <a:gd name="connsiteY31" fmla="*/ 1685449 h 1831428"/>
              <a:gd name="connsiteX32" fmla="*/ 464039 w 4797018"/>
              <a:gd name="connsiteY32" fmla="*/ 1592647 h 1831428"/>
              <a:gd name="connsiteX33" fmla="*/ 464039 w 4797018"/>
              <a:gd name="connsiteY33" fmla="*/ 1299324 h 1831428"/>
              <a:gd name="connsiteX34" fmla="*/ 1210723 w 4797018"/>
              <a:gd name="connsiteY34" fmla="*/ 1299324 h 1831428"/>
              <a:gd name="connsiteX35" fmla="*/ 1210723 w 4797018"/>
              <a:gd name="connsiteY35" fmla="*/ 1206522 h 1831428"/>
              <a:gd name="connsiteX36" fmla="*/ 185614 w 4797018"/>
              <a:gd name="connsiteY36" fmla="*/ 1206522 h 1831428"/>
              <a:gd name="connsiteX37" fmla="*/ 185614 w 4797018"/>
              <a:gd name="connsiteY37" fmla="*/ 1763373 h 1831428"/>
              <a:gd name="connsiteX38" fmla="*/ 4704207 w 4797018"/>
              <a:gd name="connsiteY38" fmla="*/ 0 h 1831428"/>
              <a:gd name="connsiteX39" fmla="*/ 4704207 w 4797018"/>
              <a:gd name="connsiteY39" fmla="*/ 1067314 h 1831428"/>
              <a:gd name="connsiteX40" fmla="*/ 4334837 w 4797018"/>
              <a:gd name="connsiteY40" fmla="*/ 1692688 h 1831428"/>
              <a:gd name="connsiteX41" fmla="*/ 4332742 w 4797018"/>
              <a:gd name="connsiteY41" fmla="*/ 1689954 h 1831428"/>
              <a:gd name="connsiteX42" fmla="*/ 4611405 w 4797018"/>
              <a:gd name="connsiteY42" fmla="*/ 1158564 h 1831428"/>
              <a:gd name="connsiteX43" fmla="*/ 4611405 w 4797018"/>
              <a:gd name="connsiteY43" fmla="*/ 0 h 1831428"/>
              <a:gd name="connsiteX44" fmla="*/ 4518594 w 4797018"/>
              <a:gd name="connsiteY44" fmla="*/ 0 h 1831428"/>
              <a:gd name="connsiteX45" fmla="*/ 4518594 w 4797018"/>
              <a:gd name="connsiteY45" fmla="*/ 1157021 h 1831428"/>
              <a:gd name="connsiteX46" fmla="*/ 3915337 w 4797018"/>
              <a:gd name="connsiteY46" fmla="*/ 1740170 h 1831428"/>
              <a:gd name="connsiteX47" fmla="*/ 3312081 w 4797018"/>
              <a:gd name="connsiteY47" fmla="*/ 1157021 h 1831428"/>
              <a:gd name="connsiteX48" fmla="*/ 3312081 w 4797018"/>
              <a:gd name="connsiteY48" fmla="*/ 77924 h 1831428"/>
              <a:gd name="connsiteX49" fmla="*/ 3219269 w 4797018"/>
              <a:gd name="connsiteY49" fmla="*/ 170736 h 1831428"/>
              <a:gd name="connsiteX50" fmla="*/ 3219269 w 4797018"/>
              <a:gd name="connsiteY50" fmla="*/ 1158564 h 1831428"/>
              <a:gd name="connsiteX51" fmla="*/ 3915337 w 4797018"/>
              <a:gd name="connsiteY51" fmla="*/ 1831429 h 1831428"/>
              <a:gd name="connsiteX52" fmla="*/ 4008139 w 4797018"/>
              <a:gd name="connsiteY52" fmla="*/ 1831429 h 1831428"/>
              <a:gd name="connsiteX53" fmla="*/ 4797019 w 4797018"/>
              <a:gd name="connsiteY53" fmla="*/ 1068667 h 1831428"/>
              <a:gd name="connsiteX54" fmla="*/ 4797019 w 4797018"/>
              <a:gd name="connsiteY54" fmla="*/ 0 h 1831428"/>
              <a:gd name="connsiteX55" fmla="*/ 4704207 w 4797018"/>
              <a:gd name="connsiteY55" fmla="*/ 0 h 1831428"/>
              <a:gd name="connsiteX56" fmla="*/ 3915328 w 4797018"/>
              <a:gd name="connsiteY56" fmla="*/ 1647358 h 1831428"/>
              <a:gd name="connsiteX57" fmla="*/ 4425773 w 4797018"/>
              <a:gd name="connsiteY57" fmla="*/ 1157021 h 1831428"/>
              <a:gd name="connsiteX58" fmla="*/ 4425782 w 4797018"/>
              <a:gd name="connsiteY58" fmla="*/ 1157021 h 1831428"/>
              <a:gd name="connsiteX59" fmla="*/ 4425782 w 4797018"/>
              <a:gd name="connsiteY59" fmla="*/ 77924 h 1831428"/>
              <a:gd name="connsiteX60" fmla="*/ 4332970 w 4797018"/>
              <a:gd name="connsiteY60" fmla="*/ 170736 h 1831428"/>
              <a:gd name="connsiteX61" fmla="*/ 4332970 w 4797018"/>
              <a:gd name="connsiteY61" fmla="*/ 1067305 h 1831428"/>
              <a:gd name="connsiteX62" fmla="*/ 4008130 w 4797018"/>
              <a:gd name="connsiteY62" fmla="*/ 1368933 h 1831428"/>
              <a:gd name="connsiteX63" fmla="*/ 3683298 w 4797018"/>
              <a:gd name="connsiteY63" fmla="*/ 1067305 h 1831428"/>
              <a:gd name="connsiteX64" fmla="*/ 3683289 w 4797018"/>
              <a:gd name="connsiteY64" fmla="*/ 0 h 1831428"/>
              <a:gd name="connsiteX65" fmla="*/ 3590487 w 4797018"/>
              <a:gd name="connsiteY65" fmla="*/ 0 h 1831428"/>
              <a:gd name="connsiteX66" fmla="*/ 3590487 w 4797018"/>
              <a:gd name="connsiteY66" fmla="*/ 1067305 h 1831428"/>
              <a:gd name="connsiteX67" fmla="*/ 4008130 w 4797018"/>
              <a:gd name="connsiteY67" fmla="*/ 1461745 h 1831428"/>
              <a:gd name="connsiteX68" fmla="*/ 4294699 w 4797018"/>
              <a:gd name="connsiteY68" fmla="*/ 1333129 h 1831428"/>
              <a:gd name="connsiteX69" fmla="*/ 4296785 w 4797018"/>
              <a:gd name="connsiteY69" fmla="*/ 1335862 h 1831428"/>
              <a:gd name="connsiteX70" fmla="*/ 3915328 w 4797018"/>
              <a:gd name="connsiteY70" fmla="*/ 1554556 h 1831428"/>
              <a:gd name="connsiteX71" fmla="*/ 3497742 w 4797018"/>
              <a:gd name="connsiteY71" fmla="*/ 1160116 h 1831428"/>
              <a:gd name="connsiteX72" fmla="*/ 3497685 w 4797018"/>
              <a:gd name="connsiteY72" fmla="*/ 1160116 h 1831428"/>
              <a:gd name="connsiteX73" fmla="*/ 3497685 w 4797018"/>
              <a:gd name="connsiteY73" fmla="*/ 0 h 1831428"/>
              <a:gd name="connsiteX74" fmla="*/ 3404873 w 4797018"/>
              <a:gd name="connsiteY74" fmla="*/ 0 h 1831428"/>
              <a:gd name="connsiteX75" fmla="*/ 3404873 w 4797018"/>
              <a:gd name="connsiteY75" fmla="*/ 1160107 h 1831428"/>
              <a:gd name="connsiteX76" fmla="*/ 3404921 w 4797018"/>
              <a:gd name="connsiteY76" fmla="*/ 1160107 h 1831428"/>
              <a:gd name="connsiteX77" fmla="*/ 3915328 w 4797018"/>
              <a:gd name="connsiteY77" fmla="*/ 1647358 h 1831428"/>
              <a:gd name="connsiteX78" fmla="*/ 1852984 w 4797018"/>
              <a:gd name="connsiteY78" fmla="*/ 1206522 h 1831428"/>
              <a:gd name="connsiteX79" fmla="*/ 1618288 w 4797018"/>
              <a:gd name="connsiteY79" fmla="*/ 1763373 h 1831428"/>
              <a:gd name="connsiteX80" fmla="*/ 1711119 w 4797018"/>
              <a:gd name="connsiteY80" fmla="*/ 1763363 h 1831428"/>
              <a:gd name="connsiteX81" fmla="*/ 1711100 w 4797018"/>
              <a:gd name="connsiteY81" fmla="*/ 1763373 h 1831428"/>
              <a:gd name="connsiteX82" fmla="*/ 1711119 w 4797018"/>
              <a:gd name="connsiteY82" fmla="*/ 1763373 h 1831428"/>
              <a:gd name="connsiteX83" fmla="*/ 1828448 w 4797018"/>
              <a:gd name="connsiteY83" fmla="*/ 1484948 h 1831428"/>
              <a:gd name="connsiteX84" fmla="*/ 2614774 w 4797018"/>
              <a:gd name="connsiteY84" fmla="*/ 1484948 h 1831428"/>
              <a:gd name="connsiteX85" fmla="*/ 2732018 w 4797018"/>
              <a:gd name="connsiteY85" fmla="*/ 1763373 h 1831428"/>
              <a:gd name="connsiteX86" fmla="*/ 2824820 w 4797018"/>
              <a:gd name="connsiteY86" fmla="*/ 1763373 h 1831428"/>
              <a:gd name="connsiteX87" fmla="*/ 2668515 w 4797018"/>
              <a:gd name="connsiteY87" fmla="*/ 1392136 h 1831428"/>
              <a:gd name="connsiteX88" fmla="*/ 1867567 w 4797018"/>
              <a:gd name="connsiteY88" fmla="*/ 1392136 h 1831428"/>
              <a:gd name="connsiteX89" fmla="*/ 1906676 w 4797018"/>
              <a:gd name="connsiteY89" fmla="*/ 1299324 h 1831428"/>
              <a:gd name="connsiteX90" fmla="*/ 2722236 w 4797018"/>
              <a:gd name="connsiteY90" fmla="*/ 1299324 h 1831428"/>
              <a:gd name="connsiteX91" fmla="*/ 2917632 w 4797018"/>
              <a:gd name="connsiteY91" fmla="*/ 1763373 h 1831428"/>
              <a:gd name="connsiteX92" fmla="*/ 3010443 w 4797018"/>
              <a:gd name="connsiteY92" fmla="*/ 1763373 h 1831428"/>
              <a:gd name="connsiteX93" fmla="*/ 2775976 w 4797018"/>
              <a:gd name="connsiteY93" fmla="*/ 1206522 h 1831428"/>
              <a:gd name="connsiteX94" fmla="*/ 1852984 w 4797018"/>
              <a:gd name="connsiteY94" fmla="*/ 1206522 h 1831428"/>
              <a:gd name="connsiteX95" fmla="*/ 1989544 w 4797018"/>
              <a:gd name="connsiteY95" fmla="*/ 0 h 1831428"/>
              <a:gd name="connsiteX96" fmla="*/ 1307459 w 4797018"/>
              <a:gd name="connsiteY96" fmla="*/ 1617898 h 1831428"/>
              <a:gd name="connsiteX97" fmla="*/ 1366533 w 4797018"/>
              <a:gd name="connsiteY97" fmla="*/ 1698098 h 1831428"/>
              <a:gd name="connsiteX98" fmla="*/ 2082356 w 4797018"/>
              <a:gd name="connsiteY98" fmla="*/ 0 h 1831428"/>
              <a:gd name="connsiteX99" fmla="*/ 1989544 w 4797018"/>
              <a:gd name="connsiteY99" fmla="*/ 0 h 1831428"/>
              <a:gd name="connsiteX100" fmla="*/ 2360771 w 4797018"/>
              <a:gd name="connsiteY100" fmla="*/ 0 h 1831428"/>
              <a:gd name="connsiteX101" fmla="*/ 3075708 w 4797018"/>
              <a:gd name="connsiteY101" fmla="*/ 1698098 h 1831428"/>
              <a:gd name="connsiteX102" fmla="*/ 3134639 w 4797018"/>
              <a:gd name="connsiteY102" fmla="*/ 1617898 h 1831428"/>
              <a:gd name="connsiteX103" fmla="*/ 2453592 w 4797018"/>
              <a:gd name="connsiteY103" fmla="*/ 0 h 1831428"/>
              <a:gd name="connsiteX104" fmla="*/ 2360771 w 4797018"/>
              <a:gd name="connsiteY104" fmla="*/ 0 h 1831428"/>
              <a:gd name="connsiteX105" fmla="*/ 1799101 w 4797018"/>
              <a:gd name="connsiteY105" fmla="*/ 1113711 h 1831428"/>
              <a:gd name="connsiteX106" fmla="*/ 1524610 w 4797018"/>
              <a:gd name="connsiteY106" fmla="*/ 1763373 h 1831428"/>
              <a:gd name="connsiteX107" fmla="*/ 1431798 w 4797018"/>
              <a:gd name="connsiteY107" fmla="*/ 1763373 h 1831428"/>
              <a:gd name="connsiteX108" fmla="*/ 2128761 w 4797018"/>
              <a:gd name="connsiteY108" fmla="*/ 110195 h 1831428"/>
              <a:gd name="connsiteX109" fmla="*/ 2512219 w 4797018"/>
              <a:gd name="connsiteY109" fmla="*/ 1020899 h 1831428"/>
              <a:gd name="connsiteX110" fmla="*/ 2605021 w 4797018"/>
              <a:gd name="connsiteY110" fmla="*/ 1020899 h 1831428"/>
              <a:gd name="connsiteX111" fmla="*/ 2175158 w 4797018"/>
              <a:gd name="connsiteY111" fmla="*/ 0 h 1831428"/>
              <a:gd name="connsiteX112" fmla="*/ 2267969 w 4797018"/>
              <a:gd name="connsiteY112" fmla="*/ 0 h 1831428"/>
              <a:gd name="connsiteX113" fmla="*/ 2736895 w 4797018"/>
              <a:gd name="connsiteY113" fmla="*/ 1113701 h 1831428"/>
              <a:gd name="connsiteX114" fmla="*/ 1799101 w 4797018"/>
              <a:gd name="connsiteY114" fmla="*/ 1113701 h 1831428"/>
              <a:gd name="connsiteX115" fmla="*/ 2221802 w 4797018"/>
              <a:gd name="connsiteY115" fmla="*/ 551602 h 1831428"/>
              <a:gd name="connsiteX116" fmla="*/ 2024015 w 4797018"/>
              <a:gd name="connsiteY116" fmla="*/ 1020899 h 1831428"/>
              <a:gd name="connsiteX117" fmla="*/ 2419398 w 4797018"/>
              <a:gd name="connsiteY117" fmla="*/ 1020899 h 1831428"/>
              <a:gd name="connsiteX118" fmla="*/ 2221802 w 4797018"/>
              <a:gd name="connsiteY118" fmla="*/ 551602 h 1831428"/>
              <a:gd name="connsiteX119" fmla="*/ 1838163 w 4797018"/>
              <a:gd name="connsiteY119" fmla="*/ 1020899 h 1831428"/>
              <a:gd name="connsiteX120" fmla="*/ 1931213 w 4797018"/>
              <a:gd name="connsiteY120" fmla="*/ 1020899 h 1831428"/>
              <a:gd name="connsiteX121" fmla="*/ 2175415 w 4797018"/>
              <a:gd name="connsiteY121" fmla="*/ 441436 h 1831428"/>
              <a:gd name="connsiteX122" fmla="*/ 2128942 w 4797018"/>
              <a:gd name="connsiteY122" fmla="*/ 331070 h 1831428"/>
              <a:gd name="connsiteX123" fmla="*/ 1838163 w 4797018"/>
              <a:gd name="connsiteY123" fmla="*/ 1020899 h 183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797018" h="1831428">
                <a:moveTo>
                  <a:pt x="0" y="170736"/>
                </a:moveTo>
                <a:lnTo>
                  <a:pt x="92812" y="77924"/>
                </a:lnTo>
                <a:lnTo>
                  <a:pt x="92812" y="1763373"/>
                </a:lnTo>
                <a:lnTo>
                  <a:pt x="0" y="1763373"/>
                </a:lnTo>
                <a:lnTo>
                  <a:pt x="0" y="170736"/>
                </a:lnTo>
                <a:close/>
                <a:moveTo>
                  <a:pt x="278425" y="92812"/>
                </a:moveTo>
                <a:lnTo>
                  <a:pt x="1392136" y="92812"/>
                </a:lnTo>
                <a:lnTo>
                  <a:pt x="1392136" y="0"/>
                </a:lnTo>
                <a:lnTo>
                  <a:pt x="185614" y="0"/>
                </a:lnTo>
                <a:lnTo>
                  <a:pt x="185614" y="1113701"/>
                </a:lnTo>
                <a:lnTo>
                  <a:pt x="1210723" y="1113701"/>
                </a:lnTo>
                <a:lnTo>
                  <a:pt x="1210723" y="1020899"/>
                </a:lnTo>
                <a:lnTo>
                  <a:pt x="278425" y="1020899"/>
                </a:lnTo>
                <a:lnTo>
                  <a:pt x="278425" y="92812"/>
                </a:lnTo>
                <a:close/>
                <a:moveTo>
                  <a:pt x="1350464" y="835285"/>
                </a:moveTo>
                <a:lnTo>
                  <a:pt x="464048" y="835285"/>
                </a:lnTo>
                <a:lnTo>
                  <a:pt x="464048" y="464048"/>
                </a:lnTo>
                <a:lnTo>
                  <a:pt x="1222124" y="464048"/>
                </a:lnTo>
                <a:lnTo>
                  <a:pt x="1314926" y="371237"/>
                </a:lnTo>
                <a:lnTo>
                  <a:pt x="464048" y="371237"/>
                </a:lnTo>
                <a:lnTo>
                  <a:pt x="464048" y="278425"/>
                </a:lnTo>
                <a:lnTo>
                  <a:pt x="1392146" y="278425"/>
                </a:lnTo>
                <a:lnTo>
                  <a:pt x="1392146" y="185614"/>
                </a:lnTo>
                <a:lnTo>
                  <a:pt x="371237" y="185614"/>
                </a:lnTo>
                <a:lnTo>
                  <a:pt x="371237" y="928087"/>
                </a:lnTo>
                <a:lnTo>
                  <a:pt x="1258872" y="928087"/>
                </a:lnTo>
                <a:lnTo>
                  <a:pt x="1350464" y="835285"/>
                </a:lnTo>
                <a:close/>
                <a:moveTo>
                  <a:pt x="185614" y="1763373"/>
                </a:moveTo>
                <a:lnTo>
                  <a:pt x="278425" y="1763373"/>
                </a:lnTo>
                <a:lnTo>
                  <a:pt x="278425" y="1299324"/>
                </a:lnTo>
                <a:lnTo>
                  <a:pt x="371237" y="1299324"/>
                </a:lnTo>
                <a:lnTo>
                  <a:pt x="371237" y="1685449"/>
                </a:lnTo>
                <a:lnTo>
                  <a:pt x="464039" y="1592647"/>
                </a:lnTo>
                <a:lnTo>
                  <a:pt x="464039" y="1299324"/>
                </a:lnTo>
                <a:lnTo>
                  <a:pt x="1210723" y="1299324"/>
                </a:lnTo>
                <a:lnTo>
                  <a:pt x="1210723" y="1206522"/>
                </a:lnTo>
                <a:lnTo>
                  <a:pt x="185614" y="1206522"/>
                </a:lnTo>
                <a:lnTo>
                  <a:pt x="185614" y="1763373"/>
                </a:lnTo>
                <a:close/>
                <a:moveTo>
                  <a:pt x="4704207" y="0"/>
                </a:moveTo>
                <a:lnTo>
                  <a:pt x="4704207" y="1067314"/>
                </a:lnTo>
                <a:cubicBezTo>
                  <a:pt x="4704207" y="1315669"/>
                  <a:pt x="4593393" y="1529039"/>
                  <a:pt x="4334837" y="1692688"/>
                </a:cubicBezTo>
                <a:lnTo>
                  <a:pt x="4332742" y="1689954"/>
                </a:lnTo>
                <a:cubicBezTo>
                  <a:pt x="4502639" y="1555213"/>
                  <a:pt x="4611405" y="1382144"/>
                  <a:pt x="4611405" y="1158564"/>
                </a:cubicBezTo>
                <a:lnTo>
                  <a:pt x="4611405" y="0"/>
                </a:lnTo>
                <a:lnTo>
                  <a:pt x="4518594" y="0"/>
                </a:lnTo>
                <a:lnTo>
                  <a:pt x="4518594" y="1157021"/>
                </a:lnTo>
                <a:cubicBezTo>
                  <a:pt x="4518594" y="1490196"/>
                  <a:pt x="4248512" y="1740170"/>
                  <a:pt x="3915337" y="1740170"/>
                </a:cubicBezTo>
                <a:cubicBezTo>
                  <a:pt x="3582162" y="1740170"/>
                  <a:pt x="3312081" y="1490186"/>
                  <a:pt x="3312081" y="1157021"/>
                </a:cubicBezTo>
                <a:lnTo>
                  <a:pt x="3312081" y="77924"/>
                </a:lnTo>
                <a:lnTo>
                  <a:pt x="3219269" y="170736"/>
                </a:lnTo>
                <a:lnTo>
                  <a:pt x="3219269" y="1158564"/>
                </a:lnTo>
                <a:cubicBezTo>
                  <a:pt x="3219269" y="1542993"/>
                  <a:pt x="3530908" y="1831429"/>
                  <a:pt x="3915337" y="1831429"/>
                </a:cubicBezTo>
                <a:cubicBezTo>
                  <a:pt x="3924233" y="1831429"/>
                  <a:pt x="4008139" y="1831429"/>
                  <a:pt x="4008139" y="1831429"/>
                </a:cubicBezTo>
                <a:cubicBezTo>
                  <a:pt x="4386691" y="1831429"/>
                  <a:pt x="4797019" y="1551870"/>
                  <a:pt x="4797019" y="1068667"/>
                </a:cubicBezTo>
                <a:cubicBezTo>
                  <a:pt x="4797019" y="1068210"/>
                  <a:pt x="4797019" y="0"/>
                  <a:pt x="4797019" y="0"/>
                </a:cubicBezTo>
                <a:lnTo>
                  <a:pt x="4704207" y="0"/>
                </a:lnTo>
                <a:close/>
                <a:moveTo>
                  <a:pt x="3915328" y="1647358"/>
                </a:moveTo>
                <a:cubicBezTo>
                  <a:pt x="4197077" y="1647358"/>
                  <a:pt x="4425515" y="1438694"/>
                  <a:pt x="4425773" y="1157021"/>
                </a:cubicBezTo>
                <a:lnTo>
                  <a:pt x="4425782" y="1157021"/>
                </a:lnTo>
                <a:lnTo>
                  <a:pt x="4425782" y="77924"/>
                </a:lnTo>
                <a:lnTo>
                  <a:pt x="4332970" y="170736"/>
                </a:lnTo>
                <a:lnTo>
                  <a:pt x="4332970" y="1067305"/>
                </a:lnTo>
                <a:cubicBezTo>
                  <a:pt x="4332970" y="1246699"/>
                  <a:pt x="4187533" y="1368933"/>
                  <a:pt x="4008130" y="1368933"/>
                </a:cubicBezTo>
                <a:cubicBezTo>
                  <a:pt x="3828736" y="1368933"/>
                  <a:pt x="3683298" y="1246699"/>
                  <a:pt x="3683298" y="1067305"/>
                </a:cubicBezTo>
                <a:lnTo>
                  <a:pt x="3683289" y="0"/>
                </a:lnTo>
                <a:lnTo>
                  <a:pt x="3590487" y="0"/>
                </a:lnTo>
                <a:lnTo>
                  <a:pt x="3590487" y="1067305"/>
                </a:lnTo>
                <a:cubicBezTo>
                  <a:pt x="3590487" y="1297962"/>
                  <a:pt x="3777472" y="1461745"/>
                  <a:pt x="4008130" y="1461745"/>
                </a:cubicBezTo>
                <a:cubicBezTo>
                  <a:pt x="4102446" y="1461745"/>
                  <a:pt x="4216937" y="1415148"/>
                  <a:pt x="4294699" y="1333129"/>
                </a:cubicBezTo>
                <a:lnTo>
                  <a:pt x="4296785" y="1335862"/>
                </a:lnTo>
                <a:cubicBezTo>
                  <a:pt x="4223881" y="1471070"/>
                  <a:pt x="4089102" y="1554556"/>
                  <a:pt x="3915328" y="1554556"/>
                </a:cubicBezTo>
                <a:cubicBezTo>
                  <a:pt x="3686090" y="1554556"/>
                  <a:pt x="3500009" y="1388593"/>
                  <a:pt x="3497742" y="1160116"/>
                </a:cubicBezTo>
                <a:lnTo>
                  <a:pt x="3497685" y="1160116"/>
                </a:lnTo>
                <a:lnTo>
                  <a:pt x="3497685" y="0"/>
                </a:lnTo>
                <a:lnTo>
                  <a:pt x="3404873" y="0"/>
                </a:lnTo>
                <a:lnTo>
                  <a:pt x="3404873" y="1160107"/>
                </a:lnTo>
                <a:lnTo>
                  <a:pt x="3404921" y="1160107"/>
                </a:lnTo>
                <a:cubicBezTo>
                  <a:pt x="3406855" y="1440218"/>
                  <a:pt x="3634616" y="1647358"/>
                  <a:pt x="3915328" y="1647358"/>
                </a:cubicBezTo>
                <a:close/>
                <a:moveTo>
                  <a:pt x="1852984" y="1206522"/>
                </a:moveTo>
                <a:lnTo>
                  <a:pt x="1618288" y="1763373"/>
                </a:lnTo>
                <a:lnTo>
                  <a:pt x="1711119" y="1763363"/>
                </a:lnTo>
                <a:lnTo>
                  <a:pt x="1711100" y="1763373"/>
                </a:lnTo>
                <a:lnTo>
                  <a:pt x="1711119" y="1763373"/>
                </a:lnTo>
                <a:lnTo>
                  <a:pt x="1828448" y="1484948"/>
                </a:lnTo>
                <a:lnTo>
                  <a:pt x="2614774" y="1484948"/>
                </a:lnTo>
                <a:lnTo>
                  <a:pt x="2732018" y="1763373"/>
                </a:lnTo>
                <a:lnTo>
                  <a:pt x="2824820" y="1763373"/>
                </a:lnTo>
                <a:lnTo>
                  <a:pt x="2668515" y="1392136"/>
                </a:lnTo>
                <a:lnTo>
                  <a:pt x="1867567" y="1392136"/>
                </a:lnTo>
                <a:lnTo>
                  <a:pt x="1906676" y="1299324"/>
                </a:lnTo>
                <a:lnTo>
                  <a:pt x="2722236" y="1299324"/>
                </a:lnTo>
                <a:lnTo>
                  <a:pt x="2917632" y="1763373"/>
                </a:lnTo>
                <a:lnTo>
                  <a:pt x="3010443" y="1763373"/>
                </a:lnTo>
                <a:lnTo>
                  <a:pt x="2775976" y="1206522"/>
                </a:lnTo>
                <a:lnTo>
                  <a:pt x="1852984" y="1206522"/>
                </a:lnTo>
                <a:close/>
                <a:moveTo>
                  <a:pt x="1989544" y="0"/>
                </a:moveTo>
                <a:lnTo>
                  <a:pt x="1307459" y="1617898"/>
                </a:lnTo>
                <a:lnTo>
                  <a:pt x="1366533" y="1698098"/>
                </a:lnTo>
                <a:lnTo>
                  <a:pt x="2082356" y="0"/>
                </a:lnTo>
                <a:lnTo>
                  <a:pt x="1989544" y="0"/>
                </a:lnTo>
                <a:close/>
                <a:moveTo>
                  <a:pt x="2360771" y="0"/>
                </a:moveTo>
                <a:lnTo>
                  <a:pt x="3075708" y="1698098"/>
                </a:lnTo>
                <a:lnTo>
                  <a:pt x="3134639" y="1617898"/>
                </a:lnTo>
                <a:lnTo>
                  <a:pt x="2453592" y="0"/>
                </a:lnTo>
                <a:lnTo>
                  <a:pt x="2360771" y="0"/>
                </a:lnTo>
                <a:close/>
                <a:moveTo>
                  <a:pt x="1799101" y="1113711"/>
                </a:moveTo>
                <a:lnTo>
                  <a:pt x="1524610" y="1763373"/>
                </a:lnTo>
                <a:lnTo>
                  <a:pt x="1431798" y="1763373"/>
                </a:lnTo>
                <a:lnTo>
                  <a:pt x="2128761" y="110195"/>
                </a:lnTo>
                <a:lnTo>
                  <a:pt x="2512219" y="1020899"/>
                </a:lnTo>
                <a:lnTo>
                  <a:pt x="2605021" y="1020899"/>
                </a:lnTo>
                <a:lnTo>
                  <a:pt x="2175158" y="0"/>
                </a:lnTo>
                <a:lnTo>
                  <a:pt x="2267969" y="0"/>
                </a:lnTo>
                <a:lnTo>
                  <a:pt x="2736895" y="1113701"/>
                </a:lnTo>
                <a:lnTo>
                  <a:pt x="1799101" y="1113701"/>
                </a:lnTo>
                <a:close/>
                <a:moveTo>
                  <a:pt x="2221802" y="551602"/>
                </a:moveTo>
                <a:lnTo>
                  <a:pt x="2024015" y="1020899"/>
                </a:lnTo>
                <a:lnTo>
                  <a:pt x="2419398" y="1020899"/>
                </a:lnTo>
                <a:lnTo>
                  <a:pt x="2221802" y="551602"/>
                </a:lnTo>
                <a:close/>
                <a:moveTo>
                  <a:pt x="1838163" y="1020899"/>
                </a:moveTo>
                <a:lnTo>
                  <a:pt x="1931213" y="1020899"/>
                </a:lnTo>
                <a:lnTo>
                  <a:pt x="2175415" y="441436"/>
                </a:lnTo>
                <a:lnTo>
                  <a:pt x="2128942" y="331070"/>
                </a:lnTo>
                <a:lnTo>
                  <a:pt x="1838163" y="1020899"/>
                </a:lnTo>
                <a:close/>
              </a:path>
            </a:pathLst>
          </a:custGeom>
          <a:solidFill>
            <a:srgbClr val="04316A"/>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de-DE" sz="1800" b="0" i="0" u="none" strike="noStrike" kern="0" cap="none" spc="0" normalizeH="0" baseline="0" noProof="0">
              <a:ln>
                <a:noFill/>
              </a:ln>
              <a:solidFill>
                <a:prstClr val="black"/>
              </a:solidFill>
              <a:effectLst/>
              <a:uLnTx/>
              <a:uFillTx/>
            </a:endParaRPr>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Lst>
  <p:hf hdr="0"/>
  <p:txStyles>
    <p:titleStyle>
      <a:lvl1pPr algn="l" defTabSz="914400" rtl="0" eaLnBrk="1" latinLnBrk="0" hangingPunct="1">
        <a:lnSpc>
          <a:spcPct val="90000"/>
        </a:lnSpc>
        <a:spcBef>
          <a:spcPct val="0"/>
        </a:spcBef>
        <a:buNone/>
        <a:defRPr sz="2400" b="1" kern="1200">
          <a:solidFill>
            <a:schemeClr val="accent3"/>
          </a:solidFill>
          <a:latin typeface="+mj-lt"/>
          <a:ea typeface="+mj-ea"/>
          <a:cs typeface="+mj-cs"/>
        </a:defRPr>
      </a:lvl1pPr>
    </p:titleStyle>
    <p:bodyStyle>
      <a:lvl1pPr marL="0" indent="0" algn="l" defTabSz="914400" rtl="0" eaLnBrk="1" latinLnBrk="0" hangingPunct="1">
        <a:lnSpc>
          <a:spcPct val="110000"/>
        </a:lnSpc>
        <a:spcBef>
          <a:spcPts val="0"/>
        </a:spcBef>
        <a:spcAft>
          <a:spcPts val="1200"/>
        </a:spcAft>
        <a:buFont typeface="Arial" panose="020B0604020202020204" pitchFamily="34" charset="0"/>
        <a:buNone/>
        <a:defRPr sz="1600" kern="1200">
          <a:solidFill>
            <a:schemeClr val="tx1"/>
          </a:solidFill>
          <a:latin typeface="+mn-lt"/>
          <a:ea typeface="+mn-ea"/>
          <a:cs typeface="+mn-cs"/>
        </a:defRPr>
      </a:lvl1pPr>
      <a:lvl2pPr marL="179705" indent="-179705"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600" kern="1200">
          <a:solidFill>
            <a:schemeClr val="tx1"/>
          </a:solidFill>
          <a:latin typeface="+mn-lt"/>
          <a:ea typeface="+mn-ea"/>
          <a:cs typeface="+mn-cs"/>
        </a:defRPr>
      </a:lvl2pPr>
      <a:lvl3pPr marL="360045" indent="-179705"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400" kern="1200">
          <a:solidFill>
            <a:schemeClr val="tx1"/>
          </a:solidFill>
          <a:latin typeface="+mn-lt"/>
          <a:ea typeface="+mn-ea"/>
          <a:cs typeface="+mn-cs"/>
        </a:defRPr>
      </a:lvl3pPr>
      <a:lvl4pPr marL="539750" indent="-179705"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400" kern="1200">
          <a:solidFill>
            <a:schemeClr val="tx1"/>
          </a:solidFill>
          <a:latin typeface="+mn-lt"/>
          <a:ea typeface="+mn-ea"/>
          <a:cs typeface="+mn-cs"/>
        </a:defRPr>
      </a:lvl4pPr>
      <a:lvl5pPr marL="720090" indent="-179705"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5pPr>
      <a:lvl6pPr marL="899795" indent="-179705"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6pPr>
      <a:lvl7pPr marL="1080135" indent="-179705"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7pPr>
      <a:lvl8pPr marL="1259840" indent="-179705"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8pPr>
      <a:lvl9pPr marL="1440180" indent="-179705"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518318" y="301185"/>
            <a:ext cx="6844385" cy="332399"/>
          </a:xfrm>
          <a:prstGeom prst="rect">
            <a:avLst/>
          </a:prstGeom>
        </p:spPr>
        <p:txBody>
          <a:bodyPr vert="horz" wrap="square" lIns="0" tIns="0" rIns="0" bIns="0" rtlCol="0" anchor="t" anchorCtr="0">
            <a:spAutoFit/>
          </a:bodyPr>
          <a:lstStyle/>
          <a:p>
            <a:r>
              <a:rPr lang="de-DE" dirty="0"/>
              <a:t>Mastertitelformat bearbeiten</a:t>
            </a:r>
            <a:endParaRPr lang="de-DE" dirty="0"/>
          </a:p>
        </p:txBody>
      </p:sp>
      <p:sp>
        <p:nvSpPr>
          <p:cNvPr id="3" name="Textplatzhalter 2"/>
          <p:cNvSpPr>
            <a:spLocks noGrp="1"/>
          </p:cNvSpPr>
          <p:nvPr>
            <p:ph type="body" idx="1"/>
          </p:nvPr>
        </p:nvSpPr>
        <p:spPr>
          <a:xfrm>
            <a:off x="518319" y="1631156"/>
            <a:ext cx="11157744" cy="4569619"/>
          </a:xfrm>
          <a:prstGeom prst="rect">
            <a:avLst/>
          </a:prstGeom>
        </p:spPr>
        <p:txBody>
          <a:bodyPr vert="horz" lIns="0" tIns="0" rIns="360000" bIns="0" rtlCol="0" anchor="t" anchorCtr="0">
            <a:normAutofit/>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a:p>
            <a:pPr lvl="5"/>
            <a:r>
              <a:rPr lang="de-DE" dirty="0"/>
              <a:t>Sechste Ebene</a:t>
            </a:r>
            <a:endParaRPr lang="de-DE" dirty="0"/>
          </a:p>
          <a:p>
            <a:pPr lvl="6"/>
            <a:r>
              <a:rPr lang="de-DE" dirty="0"/>
              <a:t>Siebte Ebene</a:t>
            </a:r>
            <a:endParaRPr lang="de-DE" dirty="0"/>
          </a:p>
          <a:p>
            <a:pPr lvl="7"/>
            <a:r>
              <a:rPr lang="de-DE" dirty="0"/>
              <a:t>Achte Ebene</a:t>
            </a:r>
            <a:endParaRPr lang="de-DE" dirty="0"/>
          </a:p>
          <a:p>
            <a:pPr lvl="8"/>
            <a:r>
              <a:rPr lang="de-DE" dirty="0"/>
              <a:t>Neunte Ebene</a:t>
            </a:r>
            <a:endParaRPr lang="de-DE" dirty="0"/>
          </a:p>
        </p:txBody>
      </p:sp>
      <p:sp>
        <p:nvSpPr>
          <p:cNvPr id="4" name="Datumsplatzhalter 3"/>
          <p:cNvSpPr>
            <a:spLocks noGrp="1"/>
          </p:cNvSpPr>
          <p:nvPr>
            <p:ph type="dt" sz="half" idx="2"/>
          </p:nvPr>
        </p:nvSpPr>
        <p:spPr>
          <a:xfrm>
            <a:off x="10417351" y="6634666"/>
            <a:ext cx="849593" cy="123111"/>
          </a:xfrm>
          <a:prstGeom prst="rect">
            <a:avLst/>
          </a:prstGeom>
        </p:spPr>
        <p:txBody>
          <a:bodyPr vert="horz" wrap="none" lIns="0" tIns="0" rIns="0" bIns="0" rtlCol="0" anchor="t" anchorCtr="0">
            <a:spAutoFit/>
          </a:bodyPr>
          <a:lstStyle>
            <a:lvl1pPr algn="r">
              <a:defRPr sz="800">
                <a:solidFill>
                  <a:schemeClr val="tx1"/>
                </a:solidFill>
              </a:defRPr>
            </a:lvl1pPr>
          </a:lstStyle>
          <a:p>
            <a:fld id="{BDD7A759-8670-4650-BACB-A8BBB9D17D03}" type="datetime3">
              <a:rPr lang="en-US" smtClean="0"/>
            </a:fld>
            <a:endParaRPr lang="de-DE" dirty="0"/>
          </a:p>
        </p:txBody>
      </p:sp>
      <p:sp>
        <p:nvSpPr>
          <p:cNvPr id="5" name="Fußzeilenplatzhalter 4"/>
          <p:cNvSpPr>
            <a:spLocks noGrp="1"/>
          </p:cNvSpPr>
          <p:nvPr>
            <p:ph type="ftr" sz="quarter" idx="3"/>
          </p:nvPr>
        </p:nvSpPr>
        <p:spPr>
          <a:xfrm>
            <a:off x="518319" y="6634666"/>
            <a:ext cx="5469732" cy="123111"/>
          </a:xfrm>
          <a:prstGeom prst="rect">
            <a:avLst/>
          </a:prstGeom>
        </p:spPr>
        <p:txBody>
          <a:bodyPr vert="horz" wrap="square" lIns="0" tIns="0" rIns="0" bIns="0" rtlCol="0" anchor="t" anchorCtr="0">
            <a:spAutoFit/>
          </a:bodyPr>
          <a:lstStyle>
            <a:lvl1pPr algn="l">
              <a:defRPr sz="800">
                <a:solidFill>
                  <a:schemeClr val="tx1"/>
                </a:solidFill>
              </a:defRPr>
            </a:lvl1pPr>
          </a:lstStyle>
          <a:p>
            <a:r>
              <a:rPr lang="de-DE"/>
              <a:t>Technische Fakultät</a:t>
            </a:r>
            <a:endParaRPr lang="de-DE" dirty="0"/>
          </a:p>
        </p:txBody>
      </p:sp>
      <p:sp>
        <p:nvSpPr>
          <p:cNvPr id="6" name="Foliennummernplatzhalter 5"/>
          <p:cNvSpPr>
            <a:spLocks noGrp="1"/>
          </p:cNvSpPr>
          <p:nvPr>
            <p:ph type="sldNum" sz="quarter" idx="4"/>
          </p:nvPr>
        </p:nvSpPr>
        <p:spPr>
          <a:xfrm>
            <a:off x="11482099" y="6634666"/>
            <a:ext cx="193964" cy="123111"/>
          </a:xfrm>
          <a:prstGeom prst="rect">
            <a:avLst/>
          </a:prstGeom>
        </p:spPr>
        <p:txBody>
          <a:bodyPr vert="horz" wrap="none" lIns="0" tIns="0" rIns="0" bIns="0" rtlCol="0" anchor="t" anchorCtr="0">
            <a:spAutoFit/>
          </a:bodyPr>
          <a:lstStyle>
            <a:lvl1pPr algn="r">
              <a:defRPr sz="800">
                <a:solidFill>
                  <a:schemeClr val="tx1"/>
                </a:solidFill>
              </a:defRPr>
            </a:lvl1pPr>
          </a:lstStyle>
          <a:p>
            <a:fld id="{D949F9DF-37BD-4CD6-BF49-65BA579E1D7A}" type="slidenum">
              <a:rPr lang="de-DE" smtClean="0"/>
            </a:fld>
            <a:endParaRPr lang="de-DE"/>
          </a:p>
        </p:txBody>
      </p:sp>
      <p:sp>
        <p:nvSpPr>
          <p:cNvPr id="7" name="Rechteck 6"/>
          <p:cNvSpPr/>
          <p:nvPr userDrawn="1"/>
        </p:nvSpPr>
        <p:spPr>
          <a:xfrm>
            <a:off x="518400" y="1196733"/>
            <a:ext cx="11676062"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p:cNvSpPr/>
          <p:nvPr userDrawn="1"/>
        </p:nvSpPr>
        <p:spPr>
          <a:xfrm>
            <a:off x="517200" y="6538526"/>
            <a:ext cx="11674800" cy="10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3" name="Gruppieren 12"/>
          <p:cNvGrpSpPr/>
          <p:nvPr userDrawn="1"/>
        </p:nvGrpSpPr>
        <p:grpSpPr>
          <a:xfrm>
            <a:off x="-390525" y="160153"/>
            <a:ext cx="333375" cy="136812"/>
            <a:chOff x="-133350" y="2711163"/>
            <a:chExt cx="333375" cy="136812"/>
          </a:xfrm>
        </p:grpSpPr>
        <p:cxnSp>
          <p:nvCxnSpPr>
            <p:cNvPr id="10" name="Gerader Verbinder 9"/>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Textfeld 10"/>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15" name="Gruppieren 14"/>
          <p:cNvGrpSpPr/>
          <p:nvPr userDrawn="1"/>
        </p:nvGrpSpPr>
        <p:grpSpPr>
          <a:xfrm>
            <a:off x="-390525" y="1131703"/>
            <a:ext cx="333375" cy="136812"/>
            <a:chOff x="-133350" y="2711163"/>
            <a:chExt cx="333375" cy="136812"/>
          </a:xfrm>
        </p:grpSpPr>
        <p:cxnSp>
          <p:nvCxnSpPr>
            <p:cNvPr id="16" name="Gerader Verbinder 15"/>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Textfeld 16"/>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06,00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18" name="Gruppieren 17"/>
          <p:cNvGrpSpPr/>
          <p:nvPr userDrawn="1"/>
        </p:nvGrpSpPr>
        <p:grpSpPr>
          <a:xfrm>
            <a:off x="-390525" y="1491963"/>
            <a:ext cx="333375" cy="136812"/>
            <a:chOff x="-133350" y="2711163"/>
            <a:chExt cx="333375" cy="136812"/>
          </a:xfrm>
        </p:grpSpPr>
        <p:cxnSp>
          <p:nvCxnSpPr>
            <p:cNvPr id="19" name="Gerader Verbinder 18"/>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0" name="Textfeld 19"/>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05,00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1" name="Gruppieren 20"/>
          <p:cNvGrpSpPr/>
          <p:nvPr userDrawn="1"/>
        </p:nvGrpSpPr>
        <p:grpSpPr>
          <a:xfrm>
            <a:off x="-390525" y="3292188"/>
            <a:ext cx="333375" cy="136812"/>
            <a:chOff x="-133350" y="2711163"/>
            <a:chExt cx="333375" cy="136812"/>
          </a:xfrm>
        </p:grpSpPr>
        <p:cxnSp>
          <p:nvCxnSpPr>
            <p:cNvPr id="22" name="Gerader Verbinder 21"/>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Textfeld 22"/>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4" name="Gruppieren 23"/>
          <p:cNvGrpSpPr/>
          <p:nvPr userDrawn="1"/>
        </p:nvGrpSpPr>
        <p:grpSpPr>
          <a:xfrm>
            <a:off x="-390525" y="6063963"/>
            <a:ext cx="333375" cy="136812"/>
            <a:chOff x="-133350" y="2711163"/>
            <a:chExt cx="333375" cy="136812"/>
          </a:xfrm>
        </p:grpSpPr>
        <p:cxnSp>
          <p:nvCxnSpPr>
            <p:cNvPr id="25" name="Gerader Verbinder 24"/>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6" name="Textfeld 25"/>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07,70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7" name="Gruppieren 26"/>
          <p:cNvGrpSpPr/>
          <p:nvPr userDrawn="1"/>
        </p:nvGrpSpPr>
        <p:grpSpPr>
          <a:xfrm>
            <a:off x="-390525" y="6495763"/>
            <a:ext cx="333375" cy="136812"/>
            <a:chOff x="-133350" y="2711163"/>
            <a:chExt cx="333375" cy="136812"/>
          </a:xfrm>
        </p:grpSpPr>
        <p:cxnSp>
          <p:nvCxnSpPr>
            <p:cNvPr id="28" name="Gerader Verbinder 27"/>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9" name="Textfeld 28"/>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08,90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30" name="Gruppieren 29"/>
          <p:cNvGrpSpPr/>
          <p:nvPr userDrawn="1"/>
        </p:nvGrpSpPr>
        <p:grpSpPr>
          <a:xfrm rot="16200000">
            <a:off x="281643" y="-299136"/>
            <a:ext cx="333375" cy="136808"/>
            <a:chOff x="-133350" y="2711167"/>
            <a:chExt cx="333375" cy="136808"/>
          </a:xfrm>
        </p:grpSpPr>
        <p:cxnSp>
          <p:nvCxnSpPr>
            <p:cNvPr id="31" name="Gerader Verbinder 30"/>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2" name="Textfeld 31"/>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33" name="Gruppieren 32"/>
          <p:cNvGrpSpPr/>
          <p:nvPr userDrawn="1"/>
        </p:nvGrpSpPr>
        <p:grpSpPr>
          <a:xfrm rot="16200000">
            <a:off x="5752963" y="-299136"/>
            <a:ext cx="333375" cy="136804"/>
            <a:chOff x="-133350" y="2711171"/>
            <a:chExt cx="333375" cy="136804"/>
          </a:xfrm>
        </p:grpSpPr>
        <p:cxnSp>
          <p:nvCxnSpPr>
            <p:cNvPr id="34" name="Gerader Verbinder 33"/>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5" name="Textfeld 34"/>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14" name="Gruppieren 13"/>
          <p:cNvGrpSpPr/>
          <p:nvPr userDrawn="1"/>
        </p:nvGrpSpPr>
        <p:grpSpPr>
          <a:xfrm>
            <a:off x="6203950" y="-397424"/>
            <a:ext cx="124906" cy="333375"/>
            <a:chOff x="6416680" y="-397424"/>
            <a:chExt cx="124906" cy="333375"/>
          </a:xfrm>
        </p:grpSpPr>
        <p:cxnSp>
          <p:nvCxnSpPr>
            <p:cNvPr id="37" name="Gerader Verbinder 36"/>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8" name="Textfeld 37"/>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cxnSp>
        <p:nvCxnSpPr>
          <p:cNvPr id="40" name="Gerader Verbinder 39"/>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41" name="Gruppieren 40"/>
          <p:cNvGrpSpPr/>
          <p:nvPr userDrawn="1"/>
        </p:nvGrpSpPr>
        <p:grpSpPr>
          <a:xfrm rot="16200000">
            <a:off x="11447325" y="-299139"/>
            <a:ext cx="333375" cy="136800"/>
            <a:chOff x="-133350" y="2711175"/>
            <a:chExt cx="333375" cy="136800"/>
          </a:xfrm>
        </p:grpSpPr>
        <p:cxnSp>
          <p:nvCxnSpPr>
            <p:cNvPr id="42" name="Gerader Verbinder 41"/>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3" name="Textfeld 42"/>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sp>
        <p:nvSpPr>
          <p:cNvPr id="44" name="Freihandform: Form 43"/>
          <p:cNvSpPr>
            <a:spLocks noChangeAspect="1"/>
          </p:cNvSpPr>
          <p:nvPr userDrawn="1"/>
        </p:nvSpPr>
        <p:spPr>
          <a:xfrm>
            <a:off x="10596063" y="299346"/>
            <a:ext cx="1080000" cy="412328"/>
          </a:xfrm>
          <a:custGeom>
            <a:avLst/>
            <a:gdLst>
              <a:gd name="connsiteX0" fmla="*/ 0 w 4797018"/>
              <a:gd name="connsiteY0" fmla="*/ 170736 h 1831428"/>
              <a:gd name="connsiteX1" fmla="*/ 92812 w 4797018"/>
              <a:gd name="connsiteY1" fmla="*/ 77924 h 1831428"/>
              <a:gd name="connsiteX2" fmla="*/ 92812 w 4797018"/>
              <a:gd name="connsiteY2" fmla="*/ 1763373 h 1831428"/>
              <a:gd name="connsiteX3" fmla="*/ 0 w 4797018"/>
              <a:gd name="connsiteY3" fmla="*/ 1763373 h 1831428"/>
              <a:gd name="connsiteX4" fmla="*/ 0 w 4797018"/>
              <a:gd name="connsiteY4" fmla="*/ 170736 h 1831428"/>
              <a:gd name="connsiteX5" fmla="*/ 278425 w 4797018"/>
              <a:gd name="connsiteY5" fmla="*/ 92812 h 1831428"/>
              <a:gd name="connsiteX6" fmla="*/ 1392136 w 4797018"/>
              <a:gd name="connsiteY6" fmla="*/ 92812 h 1831428"/>
              <a:gd name="connsiteX7" fmla="*/ 1392136 w 4797018"/>
              <a:gd name="connsiteY7" fmla="*/ 0 h 1831428"/>
              <a:gd name="connsiteX8" fmla="*/ 185614 w 4797018"/>
              <a:gd name="connsiteY8" fmla="*/ 0 h 1831428"/>
              <a:gd name="connsiteX9" fmla="*/ 185614 w 4797018"/>
              <a:gd name="connsiteY9" fmla="*/ 1113701 h 1831428"/>
              <a:gd name="connsiteX10" fmla="*/ 1210723 w 4797018"/>
              <a:gd name="connsiteY10" fmla="*/ 1113701 h 1831428"/>
              <a:gd name="connsiteX11" fmla="*/ 1210723 w 4797018"/>
              <a:gd name="connsiteY11" fmla="*/ 1020899 h 1831428"/>
              <a:gd name="connsiteX12" fmla="*/ 278425 w 4797018"/>
              <a:gd name="connsiteY12" fmla="*/ 1020899 h 1831428"/>
              <a:gd name="connsiteX13" fmla="*/ 278425 w 4797018"/>
              <a:gd name="connsiteY13" fmla="*/ 92812 h 1831428"/>
              <a:gd name="connsiteX14" fmla="*/ 1350464 w 4797018"/>
              <a:gd name="connsiteY14" fmla="*/ 835285 h 1831428"/>
              <a:gd name="connsiteX15" fmla="*/ 464048 w 4797018"/>
              <a:gd name="connsiteY15" fmla="*/ 835285 h 1831428"/>
              <a:gd name="connsiteX16" fmla="*/ 464048 w 4797018"/>
              <a:gd name="connsiteY16" fmla="*/ 464048 h 1831428"/>
              <a:gd name="connsiteX17" fmla="*/ 1222124 w 4797018"/>
              <a:gd name="connsiteY17" fmla="*/ 464048 h 1831428"/>
              <a:gd name="connsiteX18" fmla="*/ 1314926 w 4797018"/>
              <a:gd name="connsiteY18" fmla="*/ 371237 h 1831428"/>
              <a:gd name="connsiteX19" fmla="*/ 464048 w 4797018"/>
              <a:gd name="connsiteY19" fmla="*/ 371237 h 1831428"/>
              <a:gd name="connsiteX20" fmla="*/ 464048 w 4797018"/>
              <a:gd name="connsiteY20" fmla="*/ 278425 h 1831428"/>
              <a:gd name="connsiteX21" fmla="*/ 1392146 w 4797018"/>
              <a:gd name="connsiteY21" fmla="*/ 278425 h 1831428"/>
              <a:gd name="connsiteX22" fmla="*/ 1392146 w 4797018"/>
              <a:gd name="connsiteY22" fmla="*/ 185614 h 1831428"/>
              <a:gd name="connsiteX23" fmla="*/ 371237 w 4797018"/>
              <a:gd name="connsiteY23" fmla="*/ 185614 h 1831428"/>
              <a:gd name="connsiteX24" fmla="*/ 371237 w 4797018"/>
              <a:gd name="connsiteY24" fmla="*/ 928087 h 1831428"/>
              <a:gd name="connsiteX25" fmla="*/ 1258872 w 4797018"/>
              <a:gd name="connsiteY25" fmla="*/ 928087 h 1831428"/>
              <a:gd name="connsiteX26" fmla="*/ 1350464 w 4797018"/>
              <a:gd name="connsiteY26" fmla="*/ 835285 h 1831428"/>
              <a:gd name="connsiteX27" fmla="*/ 185614 w 4797018"/>
              <a:gd name="connsiteY27" fmla="*/ 1763373 h 1831428"/>
              <a:gd name="connsiteX28" fmla="*/ 278425 w 4797018"/>
              <a:gd name="connsiteY28" fmla="*/ 1763373 h 1831428"/>
              <a:gd name="connsiteX29" fmla="*/ 278425 w 4797018"/>
              <a:gd name="connsiteY29" fmla="*/ 1299324 h 1831428"/>
              <a:gd name="connsiteX30" fmla="*/ 371237 w 4797018"/>
              <a:gd name="connsiteY30" fmla="*/ 1299324 h 1831428"/>
              <a:gd name="connsiteX31" fmla="*/ 371237 w 4797018"/>
              <a:gd name="connsiteY31" fmla="*/ 1685449 h 1831428"/>
              <a:gd name="connsiteX32" fmla="*/ 464039 w 4797018"/>
              <a:gd name="connsiteY32" fmla="*/ 1592647 h 1831428"/>
              <a:gd name="connsiteX33" fmla="*/ 464039 w 4797018"/>
              <a:gd name="connsiteY33" fmla="*/ 1299324 h 1831428"/>
              <a:gd name="connsiteX34" fmla="*/ 1210723 w 4797018"/>
              <a:gd name="connsiteY34" fmla="*/ 1299324 h 1831428"/>
              <a:gd name="connsiteX35" fmla="*/ 1210723 w 4797018"/>
              <a:gd name="connsiteY35" fmla="*/ 1206522 h 1831428"/>
              <a:gd name="connsiteX36" fmla="*/ 185614 w 4797018"/>
              <a:gd name="connsiteY36" fmla="*/ 1206522 h 1831428"/>
              <a:gd name="connsiteX37" fmla="*/ 185614 w 4797018"/>
              <a:gd name="connsiteY37" fmla="*/ 1763373 h 1831428"/>
              <a:gd name="connsiteX38" fmla="*/ 4704207 w 4797018"/>
              <a:gd name="connsiteY38" fmla="*/ 0 h 1831428"/>
              <a:gd name="connsiteX39" fmla="*/ 4704207 w 4797018"/>
              <a:gd name="connsiteY39" fmla="*/ 1067314 h 1831428"/>
              <a:gd name="connsiteX40" fmla="*/ 4334837 w 4797018"/>
              <a:gd name="connsiteY40" fmla="*/ 1692688 h 1831428"/>
              <a:gd name="connsiteX41" fmla="*/ 4332742 w 4797018"/>
              <a:gd name="connsiteY41" fmla="*/ 1689954 h 1831428"/>
              <a:gd name="connsiteX42" fmla="*/ 4611405 w 4797018"/>
              <a:gd name="connsiteY42" fmla="*/ 1158564 h 1831428"/>
              <a:gd name="connsiteX43" fmla="*/ 4611405 w 4797018"/>
              <a:gd name="connsiteY43" fmla="*/ 0 h 1831428"/>
              <a:gd name="connsiteX44" fmla="*/ 4518594 w 4797018"/>
              <a:gd name="connsiteY44" fmla="*/ 0 h 1831428"/>
              <a:gd name="connsiteX45" fmla="*/ 4518594 w 4797018"/>
              <a:gd name="connsiteY45" fmla="*/ 1157021 h 1831428"/>
              <a:gd name="connsiteX46" fmla="*/ 3915337 w 4797018"/>
              <a:gd name="connsiteY46" fmla="*/ 1740170 h 1831428"/>
              <a:gd name="connsiteX47" fmla="*/ 3312081 w 4797018"/>
              <a:gd name="connsiteY47" fmla="*/ 1157021 h 1831428"/>
              <a:gd name="connsiteX48" fmla="*/ 3312081 w 4797018"/>
              <a:gd name="connsiteY48" fmla="*/ 77924 h 1831428"/>
              <a:gd name="connsiteX49" fmla="*/ 3219269 w 4797018"/>
              <a:gd name="connsiteY49" fmla="*/ 170736 h 1831428"/>
              <a:gd name="connsiteX50" fmla="*/ 3219269 w 4797018"/>
              <a:gd name="connsiteY50" fmla="*/ 1158564 h 1831428"/>
              <a:gd name="connsiteX51" fmla="*/ 3915337 w 4797018"/>
              <a:gd name="connsiteY51" fmla="*/ 1831429 h 1831428"/>
              <a:gd name="connsiteX52" fmla="*/ 4008139 w 4797018"/>
              <a:gd name="connsiteY52" fmla="*/ 1831429 h 1831428"/>
              <a:gd name="connsiteX53" fmla="*/ 4797019 w 4797018"/>
              <a:gd name="connsiteY53" fmla="*/ 1068667 h 1831428"/>
              <a:gd name="connsiteX54" fmla="*/ 4797019 w 4797018"/>
              <a:gd name="connsiteY54" fmla="*/ 0 h 1831428"/>
              <a:gd name="connsiteX55" fmla="*/ 4704207 w 4797018"/>
              <a:gd name="connsiteY55" fmla="*/ 0 h 1831428"/>
              <a:gd name="connsiteX56" fmla="*/ 3915328 w 4797018"/>
              <a:gd name="connsiteY56" fmla="*/ 1647358 h 1831428"/>
              <a:gd name="connsiteX57" fmla="*/ 4425773 w 4797018"/>
              <a:gd name="connsiteY57" fmla="*/ 1157021 h 1831428"/>
              <a:gd name="connsiteX58" fmla="*/ 4425782 w 4797018"/>
              <a:gd name="connsiteY58" fmla="*/ 1157021 h 1831428"/>
              <a:gd name="connsiteX59" fmla="*/ 4425782 w 4797018"/>
              <a:gd name="connsiteY59" fmla="*/ 77924 h 1831428"/>
              <a:gd name="connsiteX60" fmla="*/ 4332970 w 4797018"/>
              <a:gd name="connsiteY60" fmla="*/ 170736 h 1831428"/>
              <a:gd name="connsiteX61" fmla="*/ 4332970 w 4797018"/>
              <a:gd name="connsiteY61" fmla="*/ 1067305 h 1831428"/>
              <a:gd name="connsiteX62" fmla="*/ 4008130 w 4797018"/>
              <a:gd name="connsiteY62" fmla="*/ 1368933 h 1831428"/>
              <a:gd name="connsiteX63" fmla="*/ 3683298 w 4797018"/>
              <a:gd name="connsiteY63" fmla="*/ 1067305 h 1831428"/>
              <a:gd name="connsiteX64" fmla="*/ 3683289 w 4797018"/>
              <a:gd name="connsiteY64" fmla="*/ 0 h 1831428"/>
              <a:gd name="connsiteX65" fmla="*/ 3590487 w 4797018"/>
              <a:gd name="connsiteY65" fmla="*/ 0 h 1831428"/>
              <a:gd name="connsiteX66" fmla="*/ 3590487 w 4797018"/>
              <a:gd name="connsiteY66" fmla="*/ 1067305 h 1831428"/>
              <a:gd name="connsiteX67" fmla="*/ 4008130 w 4797018"/>
              <a:gd name="connsiteY67" fmla="*/ 1461745 h 1831428"/>
              <a:gd name="connsiteX68" fmla="*/ 4294699 w 4797018"/>
              <a:gd name="connsiteY68" fmla="*/ 1333129 h 1831428"/>
              <a:gd name="connsiteX69" fmla="*/ 4296785 w 4797018"/>
              <a:gd name="connsiteY69" fmla="*/ 1335862 h 1831428"/>
              <a:gd name="connsiteX70" fmla="*/ 3915328 w 4797018"/>
              <a:gd name="connsiteY70" fmla="*/ 1554556 h 1831428"/>
              <a:gd name="connsiteX71" fmla="*/ 3497742 w 4797018"/>
              <a:gd name="connsiteY71" fmla="*/ 1160116 h 1831428"/>
              <a:gd name="connsiteX72" fmla="*/ 3497685 w 4797018"/>
              <a:gd name="connsiteY72" fmla="*/ 1160116 h 1831428"/>
              <a:gd name="connsiteX73" fmla="*/ 3497685 w 4797018"/>
              <a:gd name="connsiteY73" fmla="*/ 0 h 1831428"/>
              <a:gd name="connsiteX74" fmla="*/ 3404873 w 4797018"/>
              <a:gd name="connsiteY74" fmla="*/ 0 h 1831428"/>
              <a:gd name="connsiteX75" fmla="*/ 3404873 w 4797018"/>
              <a:gd name="connsiteY75" fmla="*/ 1160107 h 1831428"/>
              <a:gd name="connsiteX76" fmla="*/ 3404921 w 4797018"/>
              <a:gd name="connsiteY76" fmla="*/ 1160107 h 1831428"/>
              <a:gd name="connsiteX77" fmla="*/ 3915328 w 4797018"/>
              <a:gd name="connsiteY77" fmla="*/ 1647358 h 1831428"/>
              <a:gd name="connsiteX78" fmla="*/ 1852984 w 4797018"/>
              <a:gd name="connsiteY78" fmla="*/ 1206522 h 1831428"/>
              <a:gd name="connsiteX79" fmla="*/ 1618288 w 4797018"/>
              <a:gd name="connsiteY79" fmla="*/ 1763373 h 1831428"/>
              <a:gd name="connsiteX80" fmla="*/ 1711119 w 4797018"/>
              <a:gd name="connsiteY80" fmla="*/ 1763363 h 1831428"/>
              <a:gd name="connsiteX81" fmla="*/ 1711100 w 4797018"/>
              <a:gd name="connsiteY81" fmla="*/ 1763373 h 1831428"/>
              <a:gd name="connsiteX82" fmla="*/ 1711119 w 4797018"/>
              <a:gd name="connsiteY82" fmla="*/ 1763373 h 1831428"/>
              <a:gd name="connsiteX83" fmla="*/ 1828448 w 4797018"/>
              <a:gd name="connsiteY83" fmla="*/ 1484948 h 1831428"/>
              <a:gd name="connsiteX84" fmla="*/ 2614774 w 4797018"/>
              <a:gd name="connsiteY84" fmla="*/ 1484948 h 1831428"/>
              <a:gd name="connsiteX85" fmla="*/ 2732018 w 4797018"/>
              <a:gd name="connsiteY85" fmla="*/ 1763373 h 1831428"/>
              <a:gd name="connsiteX86" fmla="*/ 2824820 w 4797018"/>
              <a:gd name="connsiteY86" fmla="*/ 1763373 h 1831428"/>
              <a:gd name="connsiteX87" fmla="*/ 2668515 w 4797018"/>
              <a:gd name="connsiteY87" fmla="*/ 1392136 h 1831428"/>
              <a:gd name="connsiteX88" fmla="*/ 1867567 w 4797018"/>
              <a:gd name="connsiteY88" fmla="*/ 1392136 h 1831428"/>
              <a:gd name="connsiteX89" fmla="*/ 1906676 w 4797018"/>
              <a:gd name="connsiteY89" fmla="*/ 1299324 h 1831428"/>
              <a:gd name="connsiteX90" fmla="*/ 2722236 w 4797018"/>
              <a:gd name="connsiteY90" fmla="*/ 1299324 h 1831428"/>
              <a:gd name="connsiteX91" fmla="*/ 2917632 w 4797018"/>
              <a:gd name="connsiteY91" fmla="*/ 1763373 h 1831428"/>
              <a:gd name="connsiteX92" fmla="*/ 3010443 w 4797018"/>
              <a:gd name="connsiteY92" fmla="*/ 1763373 h 1831428"/>
              <a:gd name="connsiteX93" fmla="*/ 2775976 w 4797018"/>
              <a:gd name="connsiteY93" fmla="*/ 1206522 h 1831428"/>
              <a:gd name="connsiteX94" fmla="*/ 1852984 w 4797018"/>
              <a:gd name="connsiteY94" fmla="*/ 1206522 h 1831428"/>
              <a:gd name="connsiteX95" fmla="*/ 1989544 w 4797018"/>
              <a:gd name="connsiteY95" fmla="*/ 0 h 1831428"/>
              <a:gd name="connsiteX96" fmla="*/ 1307459 w 4797018"/>
              <a:gd name="connsiteY96" fmla="*/ 1617898 h 1831428"/>
              <a:gd name="connsiteX97" fmla="*/ 1366533 w 4797018"/>
              <a:gd name="connsiteY97" fmla="*/ 1698098 h 1831428"/>
              <a:gd name="connsiteX98" fmla="*/ 2082356 w 4797018"/>
              <a:gd name="connsiteY98" fmla="*/ 0 h 1831428"/>
              <a:gd name="connsiteX99" fmla="*/ 1989544 w 4797018"/>
              <a:gd name="connsiteY99" fmla="*/ 0 h 1831428"/>
              <a:gd name="connsiteX100" fmla="*/ 2360771 w 4797018"/>
              <a:gd name="connsiteY100" fmla="*/ 0 h 1831428"/>
              <a:gd name="connsiteX101" fmla="*/ 3075708 w 4797018"/>
              <a:gd name="connsiteY101" fmla="*/ 1698098 h 1831428"/>
              <a:gd name="connsiteX102" fmla="*/ 3134639 w 4797018"/>
              <a:gd name="connsiteY102" fmla="*/ 1617898 h 1831428"/>
              <a:gd name="connsiteX103" fmla="*/ 2453592 w 4797018"/>
              <a:gd name="connsiteY103" fmla="*/ 0 h 1831428"/>
              <a:gd name="connsiteX104" fmla="*/ 2360771 w 4797018"/>
              <a:gd name="connsiteY104" fmla="*/ 0 h 1831428"/>
              <a:gd name="connsiteX105" fmla="*/ 1799101 w 4797018"/>
              <a:gd name="connsiteY105" fmla="*/ 1113711 h 1831428"/>
              <a:gd name="connsiteX106" fmla="*/ 1524610 w 4797018"/>
              <a:gd name="connsiteY106" fmla="*/ 1763373 h 1831428"/>
              <a:gd name="connsiteX107" fmla="*/ 1431798 w 4797018"/>
              <a:gd name="connsiteY107" fmla="*/ 1763373 h 1831428"/>
              <a:gd name="connsiteX108" fmla="*/ 2128761 w 4797018"/>
              <a:gd name="connsiteY108" fmla="*/ 110195 h 1831428"/>
              <a:gd name="connsiteX109" fmla="*/ 2512219 w 4797018"/>
              <a:gd name="connsiteY109" fmla="*/ 1020899 h 1831428"/>
              <a:gd name="connsiteX110" fmla="*/ 2605021 w 4797018"/>
              <a:gd name="connsiteY110" fmla="*/ 1020899 h 1831428"/>
              <a:gd name="connsiteX111" fmla="*/ 2175158 w 4797018"/>
              <a:gd name="connsiteY111" fmla="*/ 0 h 1831428"/>
              <a:gd name="connsiteX112" fmla="*/ 2267969 w 4797018"/>
              <a:gd name="connsiteY112" fmla="*/ 0 h 1831428"/>
              <a:gd name="connsiteX113" fmla="*/ 2736895 w 4797018"/>
              <a:gd name="connsiteY113" fmla="*/ 1113701 h 1831428"/>
              <a:gd name="connsiteX114" fmla="*/ 1799101 w 4797018"/>
              <a:gd name="connsiteY114" fmla="*/ 1113701 h 1831428"/>
              <a:gd name="connsiteX115" fmla="*/ 2221802 w 4797018"/>
              <a:gd name="connsiteY115" fmla="*/ 551602 h 1831428"/>
              <a:gd name="connsiteX116" fmla="*/ 2024015 w 4797018"/>
              <a:gd name="connsiteY116" fmla="*/ 1020899 h 1831428"/>
              <a:gd name="connsiteX117" fmla="*/ 2419398 w 4797018"/>
              <a:gd name="connsiteY117" fmla="*/ 1020899 h 1831428"/>
              <a:gd name="connsiteX118" fmla="*/ 2221802 w 4797018"/>
              <a:gd name="connsiteY118" fmla="*/ 551602 h 1831428"/>
              <a:gd name="connsiteX119" fmla="*/ 1838163 w 4797018"/>
              <a:gd name="connsiteY119" fmla="*/ 1020899 h 1831428"/>
              <a:gd name="connsiteX120" fmla="*/ 1931213 w 4797018"/>
              <a:gd name="connsiteY120" fmla="*/ 1020899 h 1831428"/>
              <a:gd name="connsiteX121" fmla="*/ 2175415 w 4797018"/>
              <a:gd name="connsiteY121" fmla="*/ 441436 h 1831428"/>
              <a:gd name="connsiteX122" fmla="*/ 2128942 w 4797018"/>
              <a:gd name="connsiteY122" fmla="*/ 331070 h 1831428"/>
              <a:gd name="connsiteX123" fmla="*/ 1838163 w 4797018"/>
              <a:gd name="connsiteY123" fmla="*/ 1020899 h 183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797018" h="1831428">
                <a:moveTo>
                  <a:pt x="0" y="170736"/>
                </a:moveTo>
                <a:lnTo>
                  <a:pt x="92812" y="77924"/>
                </a:lnTo>
                <a:lnTo>
                  <a:pt x="92812" y="1763373"/>
                </a:lnTo>
                <a:lnTo>
                  <a:pt x="0" y="1763373"/>
                </a:lnTo>
                <a:lnTo>
                  <a:pt x="0" y="170736"/>
                </a:lnTo>
                <a:close/>
                <a:moveTo>
                  <a:pt x="278425" y="92812"/>
                </a:moveTo>
                <a:lnTo>
                  <a:pt x="1392136" y="92812"/>
                </a:lnTo>
                <a:lnTo>
                  <a:pt x="1392136" y="0"/>
                </a:lnTo>
                <a:lnTo>
                  <a:pt x="185614" y="0"/>
                </a:lnTo>
                <a:lnTo>
                  <a:pt x="185614" y="1113701"/>
                </a:lnTo>
                <a:lnTo>
                  <a:pt x="1210723" y="1113701"/>
                </a:lnTo>
                <a:lnTo>
                  <a:pt x="1210723" y="1020899"/>
                </a:lnTo>
                <a:lnTo>
                  <a:pt x="278425" y="1020899"/>
                </a:lnTo>
                <a:lnTo>
                  <a:pt x="278425" y="92812"/>
                </a:lnTo>
                <a:close/>
                <a:moveTo>
                  <a:pt x="1350464" y="835285"/>
                </a:moveTo>
                <a:lnTo>
                  <a:pt x="464048" y="835285"/>
                </a:lnTo>
                <a:lnTo>
                  <a:pt x="464048" y="464048"/>
                </a:lnTo>
                <a:lnTo>
                  <a:pt x="1222124" y="464048"/>
                </a:lnTo>
                <a:lnTo>
                  <a:pt x="1314926" y="371237"/>
                </a:lnTo>
                <a:lnTo>
                  <a:pt x="464048" y="371237"/>
                </a:lnTo>
                <a:lnTo>
                  <a:pt x="464048" y="278425"/>
                </a:lnTo>
                <a:lnTo>
                  <a:pt x="1392146" y="278425"/>
                </a:lnTo>
                <a:lnTo>
                  <a:pt x="1392146" y="185614"/>
                </a:lnTo>
                <a:lnTo>
                  <a:pt x="371237" y="185614"/>
                </a:lnTo>
                <a:lnTo>
                  <a:pt x="371237" y="928087"/>
                </a:lnTo>
                <a:lnTo>
                  <a:pt x="1258872" y="928087"/>
                </a:lnTo>
                <a:lnTo>
                  <a:pt x="1350464" y="835285"/>
                </a:lnTo>
                <a:close/>
                <a:moveTo>
                  <a:pt x="185614" y="1763373"/>
                </a:moveTo>
                <a:lnTo>
                  <a:pt x="278425" y="1763373"/>
                </a:lnTo>
                <a:lnTo>
                  <a:pt x="278425" y="1299324"/>
                </a:lnTo>
                <a:lnTo>
                  <a:pt x="371237" y="1299324"/>
                </a:lnTo>
                <a:lnTo>
                  <a:pt x="371237" y="1685449"/>
                </a:lnTo>
                <a:lnTo>
                  <a:pt x="464039" y="1592647"/>
                </a:lnTo>
                <a:lnTo>
                  <a:pt x="464039" y="1299324"/>
                </a:lnTo>
                <a:lnTo>
                  <a:pt x="1210723" y="1299324"/>
                </a:lnTo>
                <a:lnTo>
                  <a:pt x="1210723" y="1206522"/>
                </a:lnTo>
                <a:lnTo>
                  <a:pt x="185614" y="1206522"/>
                </a:lnTo>
                <a:lnTo>
                  <a:pt x="185614" y="1763373"/>
                </a:lnTo>
                <a:close/>
                <a:moveTo>
                  <a:pt x="4704207" y="0"/>
                </a:moveTo>
                <a:lnTo>
                  <a:pt x="4704207" y="1067314"/>
                </a:lnTo>
                <a:cubicBezTo>
                  <a:pt x="4704207" y="1315669"/>
                  <a:pt x="4593393" y="1529039"/>
                  <a:pt x="4334837" y="1692688"/>
                </a:cubicBezTo>
                <a:lnTo>
                  <a:pt x="4332742" y="1689954"/>
                </a:lnTo>
                <a:cubicBezTo>
                  <a:pt x="4502639" y="1555213"/>
                  <a:pt x="4611405" y="1382144"/>
                  <a:pt x="4611405" y="1158564"/>
                </a:cubicBezTo>
                <a:lnTo>
                  <a:pt x="4611405" y="0"/>
                </a:lnTo>
                <a:lnTo>
                  <a:pt x="4518594" y="0"/>
                </a:lnTo>
                <a:lnTo>
                  <a:pt x="4518594" y="1157021"/>
                </a:lnTo>
                <a:cubicBezTo>
                  <a:pt x="4518594" y="1490196"/>
                  <a:pt x="4248512" y="1740170"/>
                  <a:pt x="3915337" y="1740170"/>
                </a:cubicBezTo>
                <a:cubicBezTo>
                  <a:pt x="3582162" y="1740170"/>
                  <a:pt x="3312081" y="1490186"/>
                  <a:pt x="3312081" y="1157021"/>
                </a:cubicBezTo>
                <a:lnTo>
                  <a:pt x="3312081" y="77924"/>
                </a:lnTo>
                <a:lnTo>
                  <a:pt x="3219269" y="170736"/>
                </a:lnTo>
                <a:lnTo>
                  <a:pt x="3219269" y="1158564"/>
                </a:lnTo>
                <a:cubicBezTo>
                  <a:pt x="3219269" y="1542993"/>
                  <a:pt x="3530908" y="1831429"/>
                  <a:pt x="3915337" y="1831429"/>
                </a:cubicBezTo>
                <a:cubicBezTo>
                  <a:pt x="3924233" y="1831429"/>
                  <a:pt x="4008139" y="1831429"/>
                  <a:pt x="4008139" y="1831429"/>
                </a:cubicBezTo>
                <a:cubicBezTo>
                  <a:pt x="4386691" y="1831429"/>
                  <a:pt x="4797019" y="1551870"/>
                  <a:pt x="4797019" y="1068667"/>
                </a:cubicBezTo>
                <a:cubicBezTo>
                  <a:pt x="4797019" y="1068210"/>
                  <a:pt x="4797019" y="0"/>
                  <a:pt x="4797019" y="0"/>
                </a:cubicBezTo>
                <a:lnTo>
                  <a:pt x="4704207" y="0"/>
                </a:lnTo>
                <a:close/>
                <a:moveTo>
                  <a:pt x="3915328" y="1647358"/>
                </a:moveTo>
                <a:cubicBezTo>
                  <a:pt x="4197077" y="1647358"/>
                  <a:pt x="4425515" y="1438694"/>
                  <a:pt x="4425773" y="1157021"/>
                </a:cubicBezTo>
                <a:lnTo>
                  <a:pt x="4425782" y="1157021"/>
                </a:lnTo>
                <a:lnTo>
                  <a:pt x="4425782" y="77924"/>
                </a:lnTo>
                <a:lnTo>
                  <a:pt x="4332970" y="170736"/>
                </a:lnTo>
                <a:lnTo>
                  <a:pt x="4332970" y="1067305"/>
                </a:lnTo>
                <a:cubicBezTo>
                  <a:pt x="4332970" y="1246699"/>
                  <a:pt x="4187533" y="1368933"/>
                  <a:pt x="4008130" y="1368933"/>
                </a:cubicBezTo>
                <a:cubicBezTo>
                  <a:pt x="3828736" y="1368933"/>
                  <a:pt x="3683298" y="1246699"/>
                  <a:pt x="3683298" y="1067305"/>
                </a:cubicBezTo>
                <a:lnTo>
                  <a:pt x="3683289" y="0"/>
                </a:lnTo>
                <a:lnTo>
                  <a:pt x="3590487" y="0"/>
                </a:lnTo>
                <a:lnTo>
                  <a:pt x="3590487" y="1067305"/>
                </a:lnTo>
                <a:cubicBezTo>
                  <a:pt x="3590487" y="1297962"/>
                  <a:pt x="3777472" y="1461745"/>
                  <a:pt x="4008130" y="1461745"/>
                </a:cubicBezTo>
                <a:cubicBezTo>
                  <a:pt x="4102446" y="1461745"/>
                  <a:pt x="4216937" y="1415148"/>
                  <a:pt x="4294699" y="1333129"/>
                </a:cubicBezTo>
                <a:lnTo>
                  <a:pt x="4296785" y="1335862"/>
                </a:lnTo>
                <a:cubicBezTo>
                  <a:pt x="4223881" y="1471070"/>
                  <a:pt x="4089102" y="1554556"/>
                  <a:pt x="3915328" y="1554556"/>
                </a:cubicBezTo>
                <a:cubicBezTo>
                  <a:pt x="3686090" y="1554556"/>
                  <a:pt x="3500009" y="1388593"/>
                  <a:pt x="3497742" y="1160116"/>
                </a:cubicBezTo>
                <a:lnTo>
                  <a:pt x="3497685" y="1160116"/>
                </a:lnTo>
                <a:lnTo>
                  <a:pt x="3497685" y="0"/>
                </a:lnTo>
                <a:lnTo>
                  <a:pt x="3404873" y="0"/>
                </a:lnTo>
                <a:lnTo>
                  <a:pt x="3404873" y="1160107"/>
                </a:lnTo>
                <a:lnTo>
                  <a:pt x="3404921" y="1160107"/>
                </a:lnTo>
                <a:cubicBezTo>
                  <a:pt x="3406855" y="1440218"/>
                  <a:pt x="3634616" y="1647358"/>
                  <a:pt x="3915328" y="1647358"/>
                </a:cubicBezTo>
                <a:close/>
                <a:moveTo>
                  <a:pt x="1852984" y="1206522"/>
                </a:moveTo>
                <a:lnTo>
                  <a:pt x="1618288" y="1763373"/>
                </a:lnTo>
                <a:lnTo>
                  <a:pt x="1711119" y="1763363"/>
                </a:lnTo>
                <a:lnTo>
                  <a:pt x="1711100" y="1763373"/>
                </a:lnTo>
                <a:lnTo>
                  <a:pt x="1711119" y="1763373"/>
                </a:lnTo>
                <a:lnTo>
                  <a:pt x="1828448" y="1484948"/>
                </a:lnTo>
                <a:lnTo>
                  <a:pt x="2614774" y="1484948"/>
                </a:lnTo>
                <a:lnTo>
                  <a:pt x="2732018" y="1763373"/>
                </a:lnTo>
                <a:lnTo>
                  <a:pt x="2824820" y="1763373"/>
                </a:lnTo>
                <a:lnTo>
                  <a:pt x="2668515" y="1392136"/>
                </a:lnTo>
                <a:lnTo>
                  <a:pt x="1867567" y="1392136"/>
                </a:lnTo>
                <a:lnTo>
                  <a:pt x="1906676" y="1299324"/>
                </a:lnTo>
                <a:lnTo>
                  <a:pt x="2722236" y="1299324"/>
                </a:lnTo>
                <a:lnTo>
                  <a:pt x="2917632" y="1763373"/>
                </a:lnTo>
                <a:lnTo>
                  <a:pt x="3010443" y="1763373"/>
                </a:lnTo>
                <a:lnTo>
                  <a:pt x="2775976" y="1206522"/>
                </a:lnTo>
                <a:lnTo>
                  <a:pt x="1852984" y="1206522"/>
                </a:lnTo>
                <a:close/>
                <a:moveTo>
                  <a:pt x="1989544" y="0"/>
                </a:moveTo>
                <a:lnTo>
                  <a:pt x="1307459" y="1617898"/>
                </a:lnTo>
                <a:lnTo>
                  <a:pt x="1366533" y="1698098"/>
                </a:lnTo>
                <a:lnTo>
                  <a:pt x="2082356" y="0"/>
                </a:lnTo>
                <a:lnTo>
                  <a:pt x="1989544" y="0"/>
                </a:lnTo>
                <a:close/>
                <a:moveTo>
                  <a:pt x="2360771" y="0"/>
                </a:moveTo>
                <a:lnTo>
                  <a:pt x="3075708" y="1698098"/>
                </a:lnTo>
                <a:lnTo>
                  <a:pt x="3134639" y="1617898"/>
                </a:lnTo>
                <a:lnTo>
                  <a:pt x="2453592" y="0"/>
                </a:lnTo>
                <a:lnTo>
                  <a:pt x="2360771" y="0"/>
                </a:lnTo>
                <a:close/>
                <a:moveTo>
                  <a:pt x="1799101" y="1113711"/>
                </a:moveTo>
                <a:lnTo>
                  <a:pt x="1524610" y="1763373"/>
                </a:lnTo>
                <a:lnTo>
                  <a:pt x="1431798" y="1763373"/>
                </a:lnTo>
                <a:lnTo>
                  <a:pt x="2128761" y="110195"/>
                </a:lnTo>
                <a:lnTo>
                  <a:pt x="2512219" y="1020899"/>
                </a:lnTo>
                <a:lnTo>
                  <a:pt x="2605021" y="1020899"/>
                </a:lnTo>
                <a:lnTo>
                  <a:pt x="2175158" y="0"/>
                </a:lnTo>
                <a:lnTo>
                  <a:pt x="2267969" y="0"/>
                </a:lnTo>
                <a:lnTo>
                  <a:pt x="2736895" y="1113701"/>
                </a:lnTo>
                <a:lnTo>
                  <a:pt x="1799101" y="1113701"/>
                </a:lnTo>
                <a:close/>
                <a:moveTo>
                  <a:pt x="2221802" y="551602"/>
                </a:moveTo>
                <a:lnTo>
                  <a:pt x="2024015" y="1020899"/>
                </a:lnTo>
                <a:lnTo>
                  <a:pt x="2419398" y="1020899"/>
                </a:lnTo>
                <a:lnTo>
                  <a:pt x="2221802" y="551602"/>
                </a:lnTo>
                <a:close/>
                <a:moveTo>
                  <a:pt x="1838163" y="1020899"/>
                </a:moveTo>
                <a:lnTo>
                  <a:pt x="1931213" y="1020899"/>
                </a:lnTo>
                <a:lnTo>
                  <a:pt x="2175415" y="441436"/>
                </a:lnTo>
                <a:lnTo>
                  <a:pt x="2128942" y="331070"/>
                </a:lnTo>
                <a:lnTo>
                  <a:pt x="1838163" y="1020899"/>
                </a:lnTo>
                <a:close/>
              </a:path>
            </a:pathLst>
          </a:custGeom>
          <a:solidFill>
            <a:srgbClr val="04316A"/>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de-DE" sz="1800" b="0" i="0" u="none" strike="noStrike" kern="0" cap="none" spc="0" normalizeH="0" baseline="0" noProof="0">
              <a:ln>
                <a:noFill/>
              </a:ln>
              <a:solidFill>
                <a:prstClr val="black"/>
              </a:solidFill>
              <a:effectLst/>
              <a:uLnTx/>
              <a:uFillTx/>
            </a:endParaRPr>
          </a:p>
        </p:txBody>
      </p:sp>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 id="2147483728" r:id="rId17"/>
    <p:sldLayoutId id="2147483729" r:id="rId18"/>
    <p:sldLayoutId id="2147483730" r:id="rId19"/>
    <p:sldLayoutId id="2147483731" r:id="rId20"/>
  </p:sldLayoutIdLst>
  <p:hf hdr="0"/>
  <p:txStyles>
    <p:titleStyle>
      <a:lvl1pPr algn="l" defTabSz="914400" rtl="0" eaLnBrk="1" latinLnBrk="0" hangingPunct="1">
        <a:lnSpc>
          <a:spcPct val="90000"/>
        </a:lnSpc>
        <a:spcBef>
          <a:spcPct val="0"/>
        </a:spcBef>
        <a:buNone/>
        <a:defRPr sz="2400" b="1" kern="1200">
          <a:solidFill>
            <a:schemeClr val="accent3"/>
          </a:solidFill>
          <a:latin typeface="+mj-lt"/>
          <a:ea typeface="+mj-ea"/>
          <a:cs typeface="+mj-cs"/>
        </a:defRPr>
      </a:lvl1pPr>
    </p:titleStyle>
    <p:bodyStyle>
      <a:lvl1pPr marL="0" indent="0" algn="l" defTabSz="914400" rtl="0" eaLnBrk="1" latinLnBrk="0" hangingPunct="1">
        <a:lnSpc>
          <a:spcPct val="110000"/>
        </a:lnSpc>
        <a:spcBef>
          <a:spcPts val="0"/>
        </a:spcBef>
        <a:spcAft>
          <a:spcPts val="1200"/>
        </a:spcAft>
        <a:buFont typeface="Arial" panose="020B0604020202020204" pitchFamily="34" charset="0"/>
        <a:buNone/>
        <a:defRPr sz="1600" kern="1200">
          <a:solidFill>
            <a:schemeClr val="tx1"/>
          </a:solidFill>
          <a:latin typeface="+mn-lt"/>
          <a:ea typeface="+mn-ea"/>
          <a:cs typeface="+mn-cs"/>
        </a:defRPr>
      </a:lvl1pPr>
      <a:lvl2pPr marL="179705" indent="-179705"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600" kern="1200">
          <a:solidFill>
            <a:schemeClr val="tx1"/>
          </a:solidFill>
          <a:latin typeface="+mn-lt"/>
          <a:ea typeface="+mn-ea"/>
          <a:cs typeface="+mn-cs"/>
        </a:defRPr>
      </a:lvl2pPr>
      <a:lvl3pPr marL="360045" indent="-179705"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400" kern="1200">
          <a:solidFill>
            <a:schemeClr val="tx1"/>
          </a:solidFill>
          <a:latin typeface="+mn-lt"/>
          <a:ea typeface="+mn-ea"/>
          <a:cs typeface="+mn-cs"/>
        </a:defRPr>
      </a:lvl3pPr>
      <a:lvl4pPr marL="539750" indent="-179705"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400" kern="1200">
          <a:solidFill>
            <a:schemeClr val="tx1"/>
          </a:solidFill>
          <a:latin typeface="+mn-lt"/>
          <a:ea typeface="+mn-ea"/>
          <a:cs typeface="+mn-cs"/>
        </a:defRPr>
      </a:lvl4pPr>
      <a:lvl5pPr marL="720090" indent="-179705"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5pPr>
      <a:lvl6pPr marL="899795" indent="-179705"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6pPr>
      <a:lvl7pPr marL="1080135" indent="-179705"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7pPr>
      <a:lvl8pPr marL="1259840" indent="-179705"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8pPr>
      <a:lvl9pPr marL="1440180" indent="-179705"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518318" y="301185"/>
            <a:ext cx="6844385" cy="332399"/>
          </a:xfrm>
          <a:prstGeom prst="rect">
            <a:avLst/>
          </a:prstGeom>
        </p:spPr>
        <p:txBody>
          <a:bodyPr vert="horz" wrap="square" lIns="0" tIns="0" rIns="0" bIns="0" rtlCol="0" anchor="t" anchorCtr="0">
            <a:spAutoFit/>
          </a:bodyPr>
          <a:lstStyle/>
          <a:p>
            <a:r>
              <a:rPr lang="de-DE" dirty="0"/>
              <a:t>Mastertitelformat bearbeiten</a:t>
            </a:r>
            <a:endParaRPr lang="de-DE" dirty="0"/>
          </a:p>
        </p:txBody>
      </p:sp>
      <p:sp>
        <p:nvSpPr>
          <p:cNvPr id="3" name="Textplatzhalter 2"/>
          <p:cNvSpPr>
            <a:spLocks noGrp="1"/>
          </p:cNvSpPr>
          <p:nvPr>
            <p:ph type="body" idx="1"/>
          </p:nvPr>
        </p:nvSpPr>
        <p:spPr>
          <a:xfrm>
            <a:off x="518319" y="1631156"/>
            <a:ext cx="11157744" cy="4569619"/>
          </a:xfrm>
          <a:prstGeom prst="rect">
            <a:avLst/>
          </a:prstGeom>
        </p:spPr>
        <p:txBody>
          <a:bodyPr vert="horz" lIns="0" tIns="0" rIns="360000" bIns="0" rtlCol="0" anchor="t" anchorCtr="0">
            <a:normAutofit/>
          </a:bodyPr>
          <a:lstStyle/>
          <a:p>
            <a:pPr lvl="0"/>
            <a:r>
              <a:rPr lang="de-DE" dirty="0"/>
              <a:t>Mastertextformat bearbeiten</a:t>
            </a:r>
            <a:endParaRPr lang="de-DE" dirty="0"/>
          </a:p>
          <a:p>
            <a:pPr lvl="1"/>
            <a:r>
              <a:rPr lang="de-DE" dirty="0"/>
              <a:t>Zweite Ebene</a:t>
            </a:r>
            <a:endParaRPr lang="de-DE" dirty="0"/>
          </a:p>
          <a:p>
            <a:pPr lvl="2"/>
            <a:r>
              <a:rPr lang="de-DE" dirty="0"/>
              <a:t>Dritte Ebene</a:t>
            </a:r>
            <a:endParaRPr lang="de-DE" dirty="0"/>
          </a:p>
          <a:p>
            <a:pPr lvl="3"/>
            <a:r>
              <a:rPr lang="de-DE" dirty="0"/>
              <a:t>Vierte Ebene</a:t>
            </a:r>
            <a:endParaRPr lang="de-DE" dirty="0"/>
          </a:p>
          <a:p>
            <a:pPr lvl="4"/>
            <a:r>
              <a:rPr lang="de-DE" dirty="0"/>
              <a:t>Fünfte Ebene</a:t>
            </a:r>
            <a:endParaRPr lang="de-DE" dirty="0"/>
          </a:p>
          <a:p>
            <a:pPr lvl="5"/>
            <a:r>
              <a:rPr lang="de-DE" dirty="0"/>
              <a:t>Sechste Ebene</a:t>
            </a:r>
            <a:endParaRPr lang="de-DE" dirty="0"/>
          </a:p>
          <a:p>
            <a:pPr lvl="6"/>
            <a:r>
              <a:rPr lang="de-DE" dirty="0"/>
              <a:t>Siebte Ebene</a:t>
            </a:r>
            <a:endParaRPr lang="de-DE" dirty="0"/>
          </a:p>
          <a:p>
            <a:pPr lvl="7"/>
            <a:r>
              <a:rPr lang="de-DE" dirty="0"/>
              <a:t>Achte Ebene</a:t>
            </a:r>
            <a:endParaRPr lang="de-DE" dirty="0"/>
          </a:p>
          <a:p>
            <a:pPr lvl="8"/>
            <a:r>
              <a:rPr lang="de-DE" dirty="0"/>
              <a:t>Neunte Ebene</a:t>
            </a:r>
            <a:endParaRPr lang="de-DE" dirty="0"/>
          </a:p>
        </p:txBody>
      </p:sp>
      <p:sp>
        <p:nvSpPr>
          <p:cNvPr id="4" name="Datumsplatzhalter 3"/>
          <p:cNvSpPr>
            <a:spLocks noGrp="1"/>
          </p:cNvSpPr>
          <p:nvPr>
            <p:ph type="dt" sz="half" idx="2"/>
          </p:nvPr>
        </p:nvSpPr>
        <p:spPr>
          <a:xfrm>
            <a:off x="10417351" y="6634666"/>
            <a:ext cx="849593" cy="123111"/>
          </a:xfrm>
          <a:prstGeom prst="rect">
            <a:avLst/>
          </a:prstGeom>
        </p:spPr>
        <p:txBody>
          <a:bodyPr vert="horz" wrap="none" lIns="0" tIns="0" rIns="0" bIns="0" rtlCol="0" anchor="t" anchorCtr="0">
            <a:spAutoFit/>
          </a:bodyPr>
          <a:lstStyle>
            <a:lvl1pPr algn="r">
              <a:defRPr sz="800">
                <a:solidFill>
                  <a:schemeClr val="tx1"/>
                </a:solidFill>
              </a:defRPr>
            </a:lvl1pPr>
          </a:lstStyle>
          <a:p>
            <a:fld id="{27282A16-50BE-449F-A25F-40D6947FC3BC}" type="datetime3">
              <a:rPr lang="en-US" smtClean="0"/>
            </a:fld>
            <a:endParaRPr lang="de-DE" dirty="0"/>
          </a:p>
        </p:txBody>
      </p:sp>
      <p:sp>
        <p:nvSpPr>
          <p:cNvPr id="5" name="Fußzeilenplatzhalter 4"/>
          <p:cNvSpPr>
            <a:spLocks noGrp="1"/>
          </p:cNvSpPr>
          <p:nvPr>
            <p:ph type="ftr" sz="quarter" idx="3"/>
          </p:nvPr>
        </p:nvSpPr>
        <p:spPr>
          <a:xfrm>
            <a:off x="518319" y="6634666"/>
            <a:ext cx="5469732" cy="123111"/>
          </a:xfrm>
          <a:prstGeom prst="rect">
            <a:avLst/>
          </a:prstGeom>
        </p:spPr>
        <p:txBody>
          <a:bodyPr vert="horz" wrap="square" lIns="0" tIns="0" rIns="0" bIns="0" rtlCol="0" anchor="t" anchorCtr="0">
            <a:spAutoFit/>
          </a:bodyPr>
          <a:lstStyle>
            <a:lvl1pPr algn="l">
              <a:defRPr sz="800">
                <a:solidFill>
                  <a:schemeClr val="tx1"/>
                </a:solidFill>
              </a:defRPr>
            </a:lvl1pPr>
          </a:lstStyle>
          <a:p>
            <a:r>
              <a:rPr lang="de-DE"/>
              <a:t>Technische Fakultät</a:t>
            </a:r>
            <a:endParaRPr lang="de-DE" dirty="0"/>
          </a:p>
        </p:txBody>
      </p:sp>
      <p:sp>
        <p:nvSpPr>
          <p:cNvPr id="6" name="Foliennummernplatzhalter 5"/>
          <p:cNvSpPr>
            <a:spLocks noGrp="1"/>
          </p:cNvSpPr>
          <p:nvPr>
            <p:ph type="sldNum" sz="quarter" idx="4"/>
          </p:nvPr>
        </p:nvSpPr>
        <p:spPr>
          <a:xfrm>
            <a:off x="11482099" y="6634666"/>
            <a:ext cx="193964" cy="123111"/>
          </a:xfrm>
          <a:prstGeom prst="rect">
            <a:avLst/>
          </a:prstGeom>
        </p:spPr>
        <p:txBody>
          <a:bodyPr vert="horz" wrap="none" lIns="0" tIns="0" rIns="0" bIns="0" rtlCol="0" anchor="t" anchorCtr="0">
            <a:spAutoFit/>
          </a:bodyPr>
          <a:lstStyle>
            <a:lvl1pPr algn="r">
              <a:defRPr sz="800">
                <a:solidFill>
                  <a:schemeClr val="tx1"/>
                </a:solidFill>
              </a:defRPr>
            </a:lvl1pPr>
          </a:lstStyle>
          <a:p>
            <a:fld id="{D949F9DF-37BD-4CD6-BF49-65BA579E1D7A}" type="slidenum">
              <a:rPr lang="de-DE" smtClean="0"/>
            </a:fld>
            <a:endParaRPr lang="de-DE"/>
          </a:p>
        </p:txBody>
      </p:sp>
      <p:sp>
        <p:nvSpPr>
          <p:cNvPr id="7" name="Rechteck 6"/>
          <p:cNvSpPr/>
          <p:nvPr userDrawn="1"/>
        </p:nvSpPr>
        <p:spPr>
          <a:xfrm>
            <a:off x="518400" y="1196733"/>
            <a:ext cx="11676062"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p:cNvSpPr/>
          <p:nvPr userDrawn="1"/>
        </p:nvSpPr>
        <p:spPr>
          <a:xfrm>
            <a:off x="517200" y="6538526"/>
            <a:ext cx="11674800" cy="10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3" name="Gruppieren 12"/>
          <p:cNvGrpSpPr/>
          <p:nvPr userDrawn="1"/>
        </p:nvGrpSpPr>
        <p:grpSpPr>
          <a:xfrm>
            <a:off x="-390525" y="160153"/>
            <a:ext cx="333375" cy="136812"/>
            <a:chOff x="-133350" y="2711163"/>
            <a:chExt cx="333375" cy="136812"/>
          </a:xfrm>
        </p:grpSpPr>
        <p:cxnSp>
          <p:nvCxnSpPr>
            <p:cNvPr id="10" name="Gerader Verbinder 9"/>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Textfeld 10"/>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15" name="Gruppieren 14"/>
          <p:cNvGrpSpPr/>
          <p:nvPr userDrawn="1"/>
        </p:nvGrpSpPr>
        <p:grpSpPr>
          <a:xfrm>
            <a:off x="-390525" y="1131703"/>
            <a:ext cx="333375" cy="136812"/>
            <a:chOff x="-133350" y="2711163"/>
            <a:chExt cx="333375" cy="136812"/>
          </a:xfrm>
        </p:grpSpPr>
        <p:cxnSp>
          <p:nvCxnSpPr>
            <p:cNvPr id="16" name="Gerader Verbinder 15"/>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Textfeld 16"/>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06,00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18" name="Gruppieren 17"/>
          <p:cNvGrpSpPr/>
          <p:nvPr userDrawn="1"/>
        </p:nvGrpSpPr>
        <p:grpSpPr>
          <a:xfrm>
            <a:off x="-390525" y="1491963"/>
            <a:ext cx="333375" cy="136812"/>
            <a:chOff x="-133350" y="2711163"/>
            <a:chExt cx="333375" cy="136812"/>
          </a:xfrm>
        </p:grpSpPr>
        <p:cxnSp>
          <p:nvCxnSpPr>
            <p:cNvPr id="19" name="Gerader Verbinder 18"/>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0" name="Textfeld 19"/>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05,00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1" name="Gruppieren 20"/>
          <p:cNvGrpSpPr/>
          <p:nvPr userDrawn="1"/>
        </p:nvGrpSpPr>
        <p:grpSpPr>
          <a:xfrm>
            <a:off x="-390525" y="3292188"/>
            <a:ext cx="333375" cy="136812"/>
            <a:chOff x="-133350" y="2711163"/>
            <a:chExt cx="333375" cy="136812"/>
          </a:xfrm>
        </p:grpSpPr>
        <p:cxnSp>
          <p:nvCxnSpPr>
            <p:cNvPr id="22" name="Gerader Verbinder 21"/>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Textfeld 22"/>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00,00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4" name="Gruppieren 23"/>
          <p:cNvGrpSpPr/>
          <p:nvPr userDrawn="1"/>
        </p:nvGrpSpPr>
        <p:grpSpPr>
          <a:xfrm>
            <a:off x="-390525" y="6063963"/>
            <a:ext cx="333375" cy="136812"/>
            <a:chOff x="-133350" y="2711163"/>
            <a:chExt cx="333375" cy="136812"/>
          </a:xfrm>
        </p:grpSpPr>
        <p:cxnSp>
          <p:nvCxnSpPr>
            <p:cNvPr id="25" name="Gerader Verbinder 24"/>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6" name="Textfeld 25"/>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07,70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27" name="Gruppieren 26"/>
          <p:cNvGrpSpPr/>
          <p:nvPr userDrawn="1"/>
        </p:nvGrpSpPr>
        <p:grpSpPr>
          <a:xfrm>
            <a:off x="-390525" y="6495763"/>
            <a:ext cx="333375" cy="136812"/>
            <a:chOff x="-133350" y="2711163"/>
            <a:chExt cx="333375" cy="136812"/>
          </a:xfrm>
        </p:grpSpPr>
        <p:cxnSp>
          <p:nvCxnSpPr>
            <p:cNvPr id="28" name="Gerader Verbinder 27"/>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9" name="Textfeld 28"/>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08,90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30" name="Gruppieren 29"/>
          <p:cNvGrpSpPr/>
          <p:nvPr userDrawn="1"/>
        </p:nvGrpSpPr>
        <p:grpSpPr>
          <a:xfrm rot="16200000">
            <a:off x="281643" y="-299136"/>
            <a:ext cx="333375" cy="136808"/>
            <a:chOff x="-133350" y="2711167"/>
            <a:chExt cx="333375" cy="136808"/>
          </a:xfrm>
        </p:grpSpPr>
        <p:cxnSp>
          <p:nvCxnSpPr>
            <p:cNvPr id="31" name="Gerader Verbinder 30"/>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2" name="Textfeld 31"/>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33" name="Gruppieren 32"/>
          <p:cNvGrpSpPr/>
          <p:nvPr userDrawn="1"/>
        </p:nvGrpSpPr>
        <p:grpSpPr>
          <a:xfrm rot="16200000">
            <a:off x="5752963" y="-299136"/>
            <a:ext cx="333375" cy="136804"/>
            <a:chOff x="-133350" y="2711171"/>
            <a:chExt cx="333375" cy="136804"/>
          </a:xfrm>
        </p:grpSpPr>
        <p:cxnSp>
          <p:nvCxnSpPr>
            <p:cNvPr id="34" name="Gerader Verbinder 33"/>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5" name="Textfeld 34"/>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grpSp>
        <p:nvGrpSpPr>
          <p:cNvPr id="14" name="Gruppieren 13"/>
          <p:cNvGrpSpPr/>
          <p:nvPr userDrawn="1"/>
        </p:nvGrpSpPr>
        <p:grpSpPr>
          <a:xfrm>
            <a:off x="6203950" y="-397424"/>
            <a:ext cx="124906" cy="333375"/>
            <a:chOff x="6416680" y="-397424"/>
            <a:chExt cx="124906" cy="333375"/>
          </a:xfrm>
        </p:grpSpPr>
        <p:cxnSp>
          <p:nvCxnSpPr>
            <p:cNvPr id="37" name="Gerader Verbinder 36"/>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8" name="Textfeld 37"/>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00,30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cxnSp>
        <p:nvCxnSpPr>
          <p:cNvPr id="40" name="Gerader Verbinder 39"/>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41" name="Gruppieren 40"/>
          <p:cNvGrpSpPr/>
          <p:nvPr userDrawn="1"/>
        </p:nvGrpSpPr>
        <p:grpSpPr>
          <a:xfrm rot="16200000">
            <a:off x="11447325" y="-299139"/>
            <a:ext cx="333375" cy="136800"/>
            <a:chOff x="-133350" y="2711175"/>
            <a:chExt cx="333375" cy="136800"/>
          </a:xfrm>
        </p:grpSpPr>
        <p:cxnSp>
          <p:nvCxnSpPr>
            <p:cNvPr id="42" name="Gerader Verbinder 41"/>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3" name="Textfeld 42"/>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rPr>
                <a:t>15,50</a:t>
              </a:r>
              <a:endParaRPr kumimoji="0" lang="de-DE" sz="800" b="0" i="0" u="none" strike="noStrike" kern="1200" cap="none" spc="0" normalizeH="0" baseline="0" noProof="0" dirty="0">
                <a:ln>
                  <a:noFill/>
                </a:ln>
                <a:solidFill>
                  <a:schemeClr val="accent6"/>
                </a:solidFill>
                <a:effectLst/>
                <a:uLnTx/>
                <a:uFillTx/>
                <a:latin typeface="Arial" panose="020B0604020202020204"/>
                <a:ea typeface="+mn-ea"/>
                <a:cs typeface="+mn-cs"/>
              </a:endParaRPr>
            </a:p>
          </p:txBody>
        </p:sp>
      </p:grpSp>
      <p:sp>
        <p:nvSpPr>
          <p:cNvPr id="44" name="Freihandform: Form 43"/>
          <p:cNvSpPr>
            <a:spLocks noChangeAspect="1"/>
          </p:cNvSpPr>
          <p:nvPr userDrawn="1"/>
        </p:nvSpPr>
        <p:spPr>
          <a:xfrm>
            <a:off x="10596063" y="299346"/>
            <a:ext cx="1080000" cy="412328"/>
          </a:xfrm>
          <a:custGeom>
            <a:avLst/>
            <a:gdLst>
              <a:gd name="connsiteX0" fmla="*/ 0 w 4797018"/>
              <a:gd name="connsiteY0" fmla="*/ 170736 h 1831428"/>
              <a:gd name="connsiteX1" fmla="*/ 92812 w 4797018"/>
              <a:gd name="connsiteY1" fmla="*/ 77924 h 1831428"/>
              <a:gd name="connsiteX2" fmla="*/ 92812 w 4797018"/>
              <a:gd name="connsiteY2" fmla="*/ 1763373 h 1831428"/>
              <a:gd name="connsiteX3" fmla="*/ 0 w 4797018"/>
              <a:gd name="connsiteY3" fmla="*/ 1763373 h 1831428"/>
              <a:gd name="connsiteX4" fmla="*/ 0 w 4797018"/>
              <a:gd name="connsiteY4" fmla="*/ 170736 h 1831428"/>
              <a:gd name="connsiteX5" fmla="*/ 278425 w 4797018"/>
              <a:gd name="connsiteY5" fmla="*/ 92812 h 1831428"/>
              <a:gd name="connsiteX6" fmla="*/ 1392136 w 4797018"/>
              <a:gd name="connsiteY6" fmla="*/ 92812 h 1831428"/>
              <a:gd name="connsiteX7" fmla="*/ 1392136 w 4797018"/>
              <a:gd name="connsiteY7" fmla="*/ 0 h 1831428"/>
              <a:gd name="connsiteX8" fmla="*/ 185614 w 4797018"/>
              <a:gd name="connsiteY8" fmla="*/ 0 h 1831428"/>
              <a:gd name="connsiteX9" fmla="*/ 185614 w 4797018"/>
              <a:gd name="connsiteY9" fmla="*/ 1113701 h 1831428"/>
              <a:gd name="connsiteX10" fmla="*/ 1210723 w 4797018"/>
              <a:gd name="connsiteY10" fmla="*/ 1113701 h 1831428"/>
              <a:gd name="connsiteX11" fmla="*/ 1210723 w 4797018"/>
              <a:gd name="connsiteY11" fmla="*/ 1020899 h 1831428"/>
              <a:gd name="connsiteX12" fmla="*/ 278425 w 4797018"/>
              <a:gd name="connsiteY12" fmla="*/ 1020899 h 1831428"/>
              <a:gd name="connsiteX13" fmla="*/ 278425 w 4797018"/>
              <a:gd name="connsiteY13" fmla="*/ 92812 h 1831428"/>
              <a:gd name="connsiteX14" fmla="*/ 1350464 w 4797018"/>
              <a:gd name="connsiteY14" fmla="*/ 835285 h 1831428"/>
              <a:gd name="connsiteX15" fmla="*/ 464048 w 4797018"/>
              <a:gd name="connsiteY15" fmla="*/ 835285 h 1831428"/>
              <a:gd name="connsiteX16" fmla="*/ 464048 w 4797018"/>
              <a:gd name="connsiteY16" fmla="*/ 464048 h 1831428"/>
              <a:gd name="connsiteX17" fmla="*/ 1222124 w 4797018"/>
              <a:gd name="connsiteY17" fmla="*/ 464048 h 1831428"/>
              <a:gd name="connsiteX18" fmla="*/ 1314926 w 4797018"/>
              <a:gd name="connsiteY18" fmla="*/ 371237 h 1831428"/>
              <a:gd name="connsiteX19" fmla="*/ 464048 w 4797018"/>
              <a:gd name="connsiteY19" fmla="*/ 371237 h 1831428"/>
              <a:gd name="connsiteX20" fmla="*/ 464048 w 4797018"/>
              <a:gd name="connsiteY20" fmla="*/ 278425 h 1831428"/>
              <a:gd name="connsiteX21" fmla="*/ 1392146 w 4797018"/>
              <a:gd name="connsiteY21" fmla="*/ 278425 h 1831428"/>
              <a:gd name="connsiteX22" fmla="*/ 1392146 w 4797018"/>
              <a:gd name="connsiteY22" fmla="*/ 185614 h 1831428"/>
              <a:gd name="connsiteX23" fmla="*/ 371237 w 4797018"/>
              <a:gd name="connsiteY23" fmla="*/ 185614 h 1831428"/>
              <a:gd name="connsiteX24" fmla="*/ 371237 w 4797018"/>
              <a:gd name="connsiteY24" fmla="*/ 928087 h 1831428"/>
              <a:gd name="connsiteX25" fmla="*/ 1258872 w 4797018"/>
              <a:gd name="connsiteY25" fmla="*/ 928087 h 1831428"/>
              <a:gd name="connsiteX26" fmla="*/ 1350464 w 4797018"/>
              <a:gd name="connsiteY26" fmla="*/ 835285 h 1831428"/>
              <a:gd name="connsiteX27" fmla="*/ 185614 w 4797018"/>
              <a:gd name="connsiteY27" fmla="*/ 1763373 h 1831428"/>
              <a:gd name="connsiteX28" fmla="*/ 278425 w 4797018"/>
              <a:gd name="connsiteY28" fmla="*/ 1763373 h 1831428"/>
              <a:gd name="connsiteX29" fmla="*/ 278425 w 4797018"/>
              <a:gd name="connsiteY29" fmla="*/ 1299324 h 1831428"/>
              <a:gd name="connsiteX30" fmla="*/ 371237 w 4797018"/>
              <a:gd name="connsiteY30" fmla="*/ 1299324 h 1831428"/>
              <a:gd name="connsiteX31" fmla="*/ 371237 w 4797018"/>
              <a:gd name="connsiteY31" fmla="*/ 1685449 h 1831428"/>
              <a:gd name="connsiteX32" fmla="*/ 464039 w 4797018"/>
              <a:gd name="connsiteY32" fmla="*/ 1592647 h 1831428"/>
              <a:gd name="connsiteX33" fmla="*/ 464039 w 4797018"/>
              <a:gd name="connsiteY33" fmla="*/ 1299324 h 1831428"/>
              <a:gd name="connsiteX34" fmla="*/ 1210723 w 4797018"/>
              <a:gd name="connsiteY34" fmla="*/ 1299324 h 1831428"/>
              <a:gd name="connsiteX35" fmla="*/ 1210723 w 4797018"/>
              <a:gd name="connsiteY35" fmla="*/ 1206522 h 1831428"/>
              <a:gd name="connsiteX36" fmla="*/ 185614 w 4797018"/>
              <a:gd name="connsiteY36" fmla="*/ 1206522 h 1831428"/>
              <a:gd name="connsiteX37" fmla="*/ 185614 w 4797018"/>
              <a:gd name="connsiteY37" fmla="*/ 1763373 h 1831428"/>
              <a:gd name="connsiteX38" fmla="*/ 4704207 w 4797018"/>
              <a:gd name="connsiteY38" fmla="*/ 0 h 1831428"/>
              <a:gd name="connsiteX39" fmla="*/ 4704207 w 4797018"/>
              <a:gd name="connsiteY39" fmla="*/ 1067314 h 1831428"/>
              <a:gd name="connsiteX40" fmla="*/ 4334837 w 4797018"/>
              <a:gd name="connsiteY40" fmla="*/ 1692688 h 1831428"/>
              <a:gd name="connsiteX41" fmla="*/ 4332742 w 4797018"/>
              <a:gd name="connsiteY41" fmla="*/ 1689954 h 1831428"/>
              <a:gd name="connsiteX42" fmla="*/ 4611405 w 4797018"/>
              <a:gd name="connsiteY42" fmla="*/ 1158564 h 1831428"/>
              <a:gd name="connsiteX43" fmla="*/ 4611405 w 4797018"/>
              <a:gd name="connsiteY43" fmla="*/ 0 h 1831428"/>
              <a:gd name="connsiteX44" fmla="*/ 4518594 w 4797018"/>
              <a:gd name="connsiteY44" fmla="*/ 0 h 1831428"/>
              <a:gd name="connsiteX45" fmla="*/ 4518594 w 4797018"/>
              <a:gd name="connsiteY45" fmla="*/ 1157021 h 1831428"/>
              <a:gd name="connsiteX46" fmla="*/ 3915337 w 4797018"/>
              <a:gd name="connsiteY46" fmla="*/ 1740170 h 1831428"/>
              <a:gd name="connsiteX47" fmla="*/ 3312081 w 4797018"/>
              <a:gd name="connsiteY47" fmla="*/ 1157021 h 1831428"/>
              <a:gd name="connsiteX48" fmla="*/ 3312081 w 4797018"/>
              <a:gd name="connsiteY48" fmla="*/ 77924 h 1831428"/>
              <a:gd name="connsiteX49" fmla="*/ 3219269 w 4797018"/>
              <a:gd name="connsiteY49" fmla="*/ 170736 h 1831428"/>
              <a:gd name="connsiteX50" fmla="*/ 3219269 w 4797018"/>
              <a:gd name="connsiteY50" fmla="*/ 1158564 h 1831428"/>
              <a:gd name="connsiteX51" fmla="*/ 3915337 w 4797018"/>
              <a:gd name="connsiteY51" fmla="*/ 1831429 h 1831428"/>
              <a:gd name="connsiteX52" fmla="*/ 4008139 w 4797018"/>
              <a:gd name="connsiteY52" fmla="*/ 1831429 h 1831428"/>
              <a:gd name="connsiteX53" fmla="*/ 4797019 w 4797018"/>
              <a:gd name="connsiteY53" fmla="*/ 1068667 h 1831428"/>
              <a:gd name="connsiteX54" fmla="*/ 4797019 w 4797018"/>
              <a:gd name="connsiteY54" fmla="*/ 0 h 1831428"/>
              <a:gd name="connsiteX55" fmla="*/ 4704207 w 4797018"/>
              <a:gd name="connsiteY55" fmla="*/ 0 h 1831428"/>
              <a:gd name="connsiteX56" fmla="*/ 3915328 w 4797018"/>
              <a:gd name="connsiteY56" fmla="*/ 1647358 h 1831428"/>
              <a:gd name="connsiteX57" fmla="*/ 4425773 w 4797018"/>
              <a:gd name="connsiteY57" fmla="*/ 1157021 h 1831428"/>
              <a:gd name="connsiteX58" fmla="*/ 4425782 w 4797018"/>
              <a:gd name="connsiteY58" fmla="*/ 1157021 h 1831428"/>
              <a:gd name="connsiteX59" fmla="*/ 4425782 w 4797018"/>
              <a:gd name="connsiteY59" fmla="*/ 77924 h 1831428"/>
              <a:gd name="connsiteX60" fmla="*/ 4332970 w 4797018"/>
              <a:gd name="connsiteY60" fmla="*/ 170736 h 1831428"/>
              <a:gd name="connsiteX61" fmla="*/ 4332970 w 4797018"/>
              <a:gd name="connsiteY61" fmla="*/ 1067305 h 1831428"/>
              <a:gd name="connsiteX62" fmla="*/ 4008130 w 4797018"/>
              <a:gd name="connsiteY62" fmla="*/ 1368933 h 1831428"/>
              <a:gd name="connsiteX63" fmla="*/ 3683298 w 4797018"/>
              <a:gd name="connsiteY63" fmla="*/ 1067305 h 1831428"/>
              <a:gd name="connsiteX64" fmla="*/ 3683289 w 4797018"/>
              <a:gd name="connsiteY64" fmla="*/ 0 h 1831428"/>
              <a:gd name="connsiteX65" fmla="*/ 3590487 w 4797018"/>
              <a:gd name="connsiteY65" fmla="*/ 0 h 1831428"/>
              <a:gd name="connsiteX66" fmla="*/ 3590487 w 4797018"/>
              <a:gd name="connsiteY66" fmla="*/ 1067305 h 1831428"/>
              <a:gd name="connsiteX67" fmla="*/ 4008130 w 4797018"/>
              <a:gd name="connsiteY67" fmla="*/ 1461745 h 1831428"/>
              <a:gd name="connsiteX68" fmla="*/ 4294699 w 4797018"/>
              <a:gd name="connsiteY68" fmla="*/ 1333129 h 1831428"/>
              <a:gd name="connsiteX69" fmla="*/ 4296785 w 4797018"/>
              <a:gd name="connsiteY69" fmla="*/ 1335862 h 1831428"/>
              <a:gd name="connsiteX70" fmla="*/ 3915328 w 4797018"/>
              <a:gd name="connsiteY70" fmla="*/ 1554556 h 1831428"/>
              <a:gd name="connsiteX71" fmla="*/ 3497742 w 4797018"/>
              <a:gd name="connsiteY71" fmla="*/ 1160116 h 1831428"/>
              <a:gd name="connsiteX72" fmla="*/ 3497685 w 4797018"/>
              <a:gd name="connsiteY72" fmla="*/ 1160116 h 1831428"/>
              <a:gd name="connsiteX73" fmla="*/ 3497685 w 4797018"/>
              <a:gd name="connsiteY73" fmla="*/ 0 h 1831428"/>
              <a:gd name="connsiteX74" fmla="*/ 3404873 w 4797018"/>
              <a:gd name="connsiteY74" fmla="*/ 0 h 1831428"/>
              <a:gd name="connsiteX75" fmla="*/ 3404873 w 4797018"/>
              <a:gd name="connsiteY75" fmla="*/ 1160107 h 1831428"/>
              <a:gd name="connsiteX76" fmla="*/ 3404921 w 4797018"/>
              <a:gd name="connsiteY76" fmla="*/ 1160107 h 1831428"/>
              <a:gd name="connsiteX77" fmla="*/ 3915328 w 4797018"/>
              <a:gd name="connsiteY77" fmla="*/ 1647358 h 1831428"/>
              <a:gd name="connsiteX78" fmla="*/ 1852984 w 4797018"/>
              <a:gd name="connsiteY78" fmla="*/ 1206522 h 1831428"/>
              <a:gd name="connsiteX79" fmla="*/ 1618288 w 4797018"/>
              <a:gd name="connsiteY79" fmla="*/ 1763373 h 1831428"/>
              <a:gd name="connsiteX80" fmla="*/ 1711119 w 4797018"/>
              <a:gd name="connsiteY80" fmla="*/ 1763363 h 1831428"/>
              <a:gd name="connsiteX81" fmla="*/ 1711100 w 4797018"/>
              <a:gd name="connsiteY81" fmla="*/ 1763373 h 1831428"/>
              <a:gd name="connsiteX82" fmla="*/ 1711119 w 4797018"/>
              <a:gd name="connsiteY82" fmla="*/ 1763373 h 1831428"/>
              <a:gd name="connsiteX83" fmla="*/ 1828448 w 4797018"/>
              <a:gd name="connsiteY83" fmla="*/ 1484948 h 1831428"/>
              <a:gd name="connsiteX84" fmla="*/ 2614774 w 4797018"/>
              <a:gd name="connsiteY84" fmla="*/ 1484948 h 1831428"/>
              <a:gd name="connsiteX85" fmla="*/ 2732018 w 4797018"/>
              <a:gd name="connsiteY85" fmla="*/ 1763373 h 1831428"/>
              <a:gd name="connsiteX86" fmla="*/ 2824820 w 4797018"/>
              <a:gd name="connsiteY86" fmla="*/ 1763373 h 1831428"/>
              <a:gd name="connsiteX87" fmla="*/ 2668515 w 4797018"/>
              <a:gd name="connsiteY87" fmla="*/ 1392136 h 1831428"/>
              <a:gd name="connsiteX88" fmla="*/ 1867567 w 4797018"/>
              <a:gd name="connsiteY88" fmla="*/ 1392136 h 1831428"/>
              <a:gd name="connsiteX89" fmla="*/ 1906676 w 4797018"/>
              <a:gd name="connsiteY89" fmla="*/ 1299324 h 1831428"/>
              <a:gd name="connsiteX90" fmla="*/ 2722236 w 4797018"/>
              <a:gd name="connsiteY90" fmla="*/ 1299324 h 1831428"/>
              <a:gd name="connsiteX91" fmla="*/ 2917632 w 4797018"/>
              <a:gd name="connsiteY91" fmla="*/ 1763373 h 1831428"/>
              <a:gd name="connsiteX92" fmla="*/ 3010443 w 4797018"/>
              <a:gd name="connsiteY92" fmla="*/ 1763373 h 1831428"/>
              <a:gd name="connsiteX93" fmla="*/ 2775976 w 4797018"/>
              <a:gd name="connsiteY93" fmla="*/ 1206522 h 1831428"/>
              <a:gd name="connsiteX94" fmla="*/ 1852984 w 4797018"/>
              <a:gd name="connsiteY94" fmla="*/ 1206522 h 1831428"/>
              <a:gd name="connsiteX95" fmla="*/ 1989544 w 4797018"/>
              <a:gd name="connsiteY95" fmla="*/ 0 h 1831428"/>
              <a:gd name="connsiteX96" fmla="*/ 1307459 w 4797018"/>
              <a:gd name="connsiteY96" fmla="*/ 1617898 h 1831428"/>
              <a:gd name="connsiteX97" fmla="*/ 1366533 w 4797018"/>
              <a:gd name="connsiteY97" fmla="*/ 1698098 h 1831428"/>
              <a:gd name="connsiteX98" fmla="*/ 2082356 w 4797018"/>
              <a:gd name="connsiteY98" fmla="*/ 0 h 1831428"/>
              <a:gd name="connsiteX99" fmla="*/ 1989544 w 4797018"/>
              <a:gd name="connsiteY99" fmla="*/ 0 h 1831428"/>
              <a:gd name="connsiteX100" fmla="*/ 2360771 w 4797018"/>
              <a:gd name="connsiteY100" fmla="*/ 0 h 1831428"/>
              <a:gd name="connsiteX101" fmla="*/ 3075708 w 4797018"/>
              <a:gd name="connsiteY101" fmla="*/ 1698098 h 1831428"/>
              <a:gd name="connsiteX102" fmla="*/ 3134639 w 4797018"/>
              <a:gd name="connsiteY102" fmla="*/ 1617898 h 1831428"/>
              <a:gd name="connsiteX103" fmla="*/ 2453592 w 4797018"/>
              <a:gd name="connsiteY103" fmla="*/ 0 h 1831428"/>
              <a:gd name="connsiteX104" fmla="*/ 2360771 w 4797018"/>
              <a:gd name="connsiteY104" fmla="*/ 0 h 1831428"/>
              <a:gd name="connsiteX105" fmla="*/ 1799101 w 4797018"/>
              <a:gd name="connsiteY105" fmla="*/ 1113711 h 1831428"/>
              <a:gd name="connsiteX106" fmla="*/ 1524610 w 4797018"/>
              <a:gd name="connsiteY106" fmla="*/ 1763373 h 1831428"/>
              <a:gd name="connsiteX107" fmla="*/ 1431798 w 4797018"/>
              <a:gd name="connsiteY107" fmla="*/ 1763373 h 1831428"/>
              <a:gd name="connsiteX108" fmla="*/ 2128761 w 4797018"/>
              <a:gd name="connsiteY108" fmla="*/ 110195 h 1831428"/>
              <a:gd name="connsiteX109" fmla="*/ 2512219 w 4797018"/>
              <a:gd name="connsiteY109" fmla="*/ 1020899 h 1831428"/>
              <a:gd name="connsiteX110" fmla="*/ 2605021 w 4797018"/>
              <a:gd name="connsiteY110" fmla="*/ 1020899 h 1831428"/>
              <a:gd name="connsiteX111" fmla="*/ 2175158 w 4797018"/>
              <a:gd name="connsiteY111" fmla="*/ 0 h 1831428"/>
              <a:gd name="connsiteX112" fmla="*/ 2267969 w 4797018"/>
              <a:gd name="connsiteY112" fmla="*/ 0 h 1831428"/>
              <a:gd name="connsiteX113" fmla="*/ 2736895 w 4797018"/>
              <a:gd name="connsiteY113" fmla="*/ 1113701 h 1831428"/>
              <a:gd name="connsiteX114" fmla="*/ 1799101 w 4797018"/>
              <a:gd name="connsiteY114" fmla="*/ 1113701 h 1831428"/>
              <a:gd name="connsiteX115" fmla="*/ 2221802 w 4797018"/>
              <a:gd name="connsiteY115" fmla="*/ 551602 h 1831428"/>
              <a:gd name="connsiteX116" fmla="*/ 2024015 w 4797018"/>
              <a:gd name="connsiteY116" fmla="*/ 1020899 h 1831428"/>
              <a:gd name="connsiteX117" fmla="*/ 2419398 w 4797018"/>
              <a:gd name="connsiteY117" fmla="*/ 1020899 h 1831428"/>
              <a:gd name="connsiteX118" fmla="*/ 2221802 w 4797018"/>
              <a:gd name="connsiteY118" fmla="*/ 551602 h 1831428"/>
              <a:gd name="connsiteX119" fmla="*/ 1838163 w 4797018"/>
              <a:gd name="connsiteY119" fmla="*/ 1020899 h 1831428"/>
              <a:gd name="connsiteX120" fmla="*/ 1931213 w 4797018"/>
              <a:gd name="connsiteY120" fmla="*/ 1020899 h 1831428"/>
              <a:gd name="connsiteX121" fmla="*/ 2175415 w 4797018"/>
              <a:gd name="connsiteY121" fmla="*/ 441436 h 1831428"/>
              <a:gd name="connsiteX122" fmla="*/ 2128942 w 4797018"/>
              <a:gd name="connsiteY122" fmla="*/ 331070 h 1831428"/>
              <a:gd name="connsiteX123" fmla="*/ 1838163 w 4797018"/>
              <a:gd name="connsiteY123" fmla="*/ 1020899 h 183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797018" h="1831428">
                <a:moveTo>
                  <a:pt x="0" y="170736"/>
                </a:moveTo>
                <a:lnTo>
                  <a:pt x="92812" y="77924"/>
                </a:lnTo>
                <a:lnTo>
                  <a:pt x="92812" y="1763373"/>
                </a:lnTo>
                <a:lnTo>
                  <a:pt x="0" y="1763373"/>
                </a:lnTo>
                <a:lnTo>
                  <a:pt x="0" y="170736"/>
                </a:lnTo>
                <a:close/>
                <a:moveTo>
                  <a:pt x="278425" y="92812"/>
                </a:moveTo>
                <a:lnTo>
                  <a:pt x="1392136" y="92812"/>
                </a:lnTo>
                <a:lnTo>
                  <a:pt x="1392136" y="0"/>
                </a:lnTo>
                <a:lnTo>
                  <a:pt x="185614" y="0"/>
                </a:lnTo>
                <a:lnTo>
                  <a:pt x="185614" y="1113701"/>
                </a:lnTo>
                <a:lnTo>
                  <a:pt x="1210723" y="1113701"/>
                </a:lnTo>
                <a:lnTo>
                  <a:pt x="1210723" y="1020899"/>
                </a:lnTo>
                <a:lnTo>
                  <a:pt x="278425" y="1020899"/>
                </a:lnTo>
                <a:lnTo>
                  <a:pt x="278425" y="92812"/>
                </a:lnTo>
                <a:close/>
                <a:moveTo>
                  <a:pt x="1350464" y="835285"/>
                </a:moveTo>
                <a:lnTo>
                  <a:pt x="464048" y="835285"/>
                </a:lnTo>
                <a:lnTo>
                  <a:pt x="464048" y="464048"/>
                </a:lnTo>
                <a:lnTo>
                  <a:pt x="1222124" y="464048"/>
                </a:lnTo>
                <a:lnTo>
                  <a:pt x="1314926" y="371237"/>
                </a:lnTo>
                <a:lnTo>
                  <a:pt x="464048" y="371237"/>
                </a:lnTo>
                <a:lnTo>
                  <a:pt x="464048" y="278425"/>
                </a:lnTo>
                <a:lnTo>
                  <a:pt x="1392146" y="278425"/>
                </a:lnTo>
                <a:lnTo>
                  <a:pt x="1392146" y="185614"/>
                </a:lnTo>
                <a:lnTo>
                  <a:pt x="371237" y="185614"/>
                </a:lnTo>
                <a:lnTo>
                  <a:pt x="371237" y="928087"/>
                </a:lnTo>
                <a:lnTo>
                  <a:pt x="1258872" y="928087"/>
                </a:lnTo>
                <a:lnTo>
                  <a:pt x="1350464" y="835285"/>
                </a:lnTo>
                <a:close/>
                <a:moveTo>
                  <a:pt x="185614" y="1763373"/>
                </a:moveTo>
                <a:lnTo>
                  <a:pt x="278425" y="1763373"/>
                </a:lnTo>
                <a:lnTo>
                  <a:pt x="278425" y="1299324"/>
                </a:lnTo>
                <a:lnTo>
                  <a:pt x="371237" y="1299324"/>
                </a:lnTo>
                <a:lnTo>
                  <a:pt x="371237" y="1685449"/>
                </a:lnTo>
                <a:lnTo>
                  <a:pt x="464039" y="1592647"/>
                </a:lnTo>
                <a:lnTo>
                  <a:pt x="464039" y="1299324"/>
                </a:lnTo>
                <a:lnTo>
                  <a:pt x="1210723" y="1299324"/>
                </a:lnTo>
                <a:lnTo>
                  <a:pt x="1210723" y="1206522"/>
                </a:lnTo>
                <a:lnTo>
                  <a:pt x="185614" y="1206522"/>
                </a:lnTo>
                <a:lnTo>
                  <a:pt x="185614" y="1763373"/>
                </a:lnTo>
                <a:close/>
                <a:moveTo>
                  <a:pt x="4704207" y="0"/>
                </a:moveTo>
                <a:lnTo>
                  <a:pt x="4704207" y="1067314"/>
                </a:lnTo>
                <a:cubicBezTo>
                  <a:pt x="4704207" y="1315669"/>
                  <a:pt x="4593393" y="1529039"/>
                  <a:pt x="4334837" y="1692688"/>
                </a:cubicBezTo>
                <a:lnTo>
                  <a:pt x="4332742" y="1689954"/>
                </a:lnTo>
                <a:cubicBezTo>
                  <a:pt x="4502639" y="1555213"/>
                  <a:pt x="4611405" y="1382144"/>
                  <a:pt x="4611405" y="1158564"/>
                </a:cubicBezTo>
                <a:lnTo>
                  <a:pt x="4611405" y="0"/>
                </a:lnTo>
                <a:lnTo>
                  <a:pt x="4518594" y="0"/>
                </a:lnTo>
                <a:lnTo>
                  <a:pt x="4518594" y="1157021"/>
                </a:lnTo>
                <a:cubicBezTo>
                  <a:pt x="4518594" y="1490196"/>
                  <a:pt x="4248512" y="1740170"/>
                  <a:pt x="3915337" y="1740170"/>
                </a:cubicBezTo>
                <a:cubicBezTo>
                  <a:pt x="3582162" y="1740170"/>
                  <a:pt x="3312081" y="1490186"/>
                  <a:pt x="3312081" y="1157021"/>
                </a:cubicBezTo>
                <a:lnTo>
                  <a:pt x="3312081" y="77924"/>
                </a:lnTo>
                <a:lnTo>
                  <a:pt x="3219269" y="170736"/>
                </a:lnTo>
                <a:lnTo>
                  <a:pt x="3219269" y="1158564"/>
                </a:lnTo>
                <a:cubicBezTo>
                  <a:pt x="3219269" y="1542993"/>
                  <a:pt x="3530908" y="1831429"/>
                  <a:pt x="3915337" y="1831429"/>
                </a:cubicBezTo>
                <a:cubicBezTo>
                  <a:pt x="3924233" y="1831429"/>
                  <a:pt x="4008139" y="1831429"/>
                  <a:pt x="4008139" y="1831429"/>
                </a:cubicBezTo>
                <a:cubicBezTo>
                  <a:pt x="4386691" y="1831429"/>
                  <a:pt x="4797019" y="1551870"/>
                  <a:pt x="4797019" y="1068667"/>
                </a:cubicBezTo>
                <a:cubicBezTo>
                  <a:pt x="4797019" y="1068210"/>
                  <a:pt x="4797019" y="0"/>
                  <a:pt x="4797019" y="0"/>
                </a:cubicBezTo>
                <a:lnTo>
                  <a:pt x="4704207" y="0"/>
                </a:lnTo>
                <a:close/>
                <a:moveTo>
                  <a:pt x="3915328" y="1647358"/>
                </a:moveTo>
                <a:cubicBezTo>
                  <a:pt x="4197077" y="1647358"/>
                  <a:pt x="4425515" y="1438694"/>
                  <a:pt x="4425773" y="1157021"/>
                </a:cubicBezTo>
                <a:lnTo>
                  <a:pt x="4425782" y="1157021"/>
                </a:lnTo>
                <a:lnTo>
                  <a:pt x="4425782" y="77924"/>
                </a:lnTo>
                <a:lnTo>
                  <a:pt x="4332970" y="170736"/>
                </a:lnTo>
                <a:lnTo>
                  <a:pt x="4332970" y="1067305"/>
                </a:lnTo>
                <a:cubicBezTo>
                  <a:pt x="4332970" y="1246699"/>
                  <a:pt x="4187533" y="1368933"/>
                  <a:pt x="4008130" y="1368933"/>
                </a:cubicBezTo>
                <a:cubicBezTo>
                  <a:pt x="3828736" y="1368933"/>
                  <a:pt x="3683298" y="1246699"/>
                  <a:pt x="3683298" y="1067305"/>
                </a:cubicBezTo>
                <a:lnTo>
                  <a:pt x="3683289" y="0"/>
                </a:lnTo>
                <a:lnTo>
                  <a:pt x="3590487" y="0"/>
                </a:lnTo>
                <a:lnTo>
                  <a:pt x="3590487" y="1067305"/>
                </a:lnTo>
                <a:cubicBezTo>
                  <a:pt x="3590487" y="1297962"/>
                  <a:pt x="3777472" y="1461745"/>
                  <a:pt x="4008130" y="1461745"/>
                </a:cubicBezTo>
                <a:cubicBezTo>
                  <a:pt x="4102446" y="1461745"/>
                  <a:pt x="4216937" y="1415148"/>
                  <a:pt x="4294699" y="1333129"/>
                </a:cubicBezTo>
                <a:lnTo>
                  <a:pt x="4296785" y="1335862"/>
                </a:lnTo>
                <a:cubicBezTo>
                  <a:pt x="4223881" y="1471070"/>
                  <a:pt x="4089102" y="1554556"/>
                  <a:pt x="3915328" y="1554556"/>
                </a:cubicBezTo>
                <a:cubicBezTo>
                  <a:pt x="3686090" y="1554556"/>
                  <a:pt x="3500009" y="1388593"/>
                  <a:pt x="3497742" y="1160116"/>
                </a:cubicBezTo>
                <a:lnTo>
                  <a:pt x="3497685" y="1160116"/>
                </a:lnTo>
                <a:lnTo>
                  <a:pt x="3497685" y="0"/>
                </a:lnTo>
                <a:lnTo>
                  <a:pt x="3404873" y="0"/>
                </a:lnTo>
                <a:lnTo>
                  <a:pt x="3404873" y="1160107"/>
                </a:lnTo>
                <a:lnTo>
                  <a:pt x="3404921" y="1160107"/>
                </a:lnTo>
                <a:cubicBezTo>
                  <a:pt x="3406855" y="1440218"/>
                  <a:pt x="3634616" y="1647358"/>
                  <a:pt x="3915328" y="1647358"/>
                </a:cubicBezTo>
                <a:close/>
                <a:moveTo>
                  <a:pt x="1852984" y="1206522"/>
                </a:moveTo>
                <a:lnTo>
                  <a:pt x="1618288" y="1763373"/>
                </a:lnTo>
                <a:lnTo>
                  <a:pt x="1711119" y="1763363"/>
                </a:lnTo>
                <a:lnTo>
                  <a:pt x="1711100" y="1763373"/>
                </a:lnTo>
                <a:lnTo>
                  <a:pt x="1711119" y="1763373"/>
                </a:lnTo>
                <a:lnTo>
                  <a:pt x="1828448" y="1484948"/>
                </a:lnTo>
                <a:lnTo>
                  <a:pt x="2614774" y="1484948"/>
                </a:lnTo>
                <a:lnTo>
                  <a:pt x="2732018" y="1763373"/>
                </a:lnTo>
                <a:lnTo>
                  <a:pt x="2824820" y="1763373"/>
                </a:lnTo>
                <a:lnTo>
                  <a:pt x="2668515" y="1392136"/>
                </a:lnTo>
                <a:lnTo>
                  <a:pt x="1867567" y="1392136"/>
                </a:lnTo>
                <a:lnTo>
                  <a:pt x="1906676" y="1299324"/>
                </a:lnTo>
                <a:lnTo>
                  <a:pt x="2722236" y="1299324"/>
                </a:lnTo>
                <a:lnTo>
                  <a:pt x="2917632" y="1763373"/>
                </a:lnTo>
                <a:lnTo>
                  <a:pt x="3010443" y="1763373"/>
                </a:lnTo>
                <a:lnTo>
                  <a:pt x="2775976" y="1206522"/>
                </a:lnTo>
                <a:lnTo>
                  <a:pt x="1852984" y="1206522"/>
                </a:lnTo>
                <a:close/>
                <a:moveTo>
                  <a:pt x="1989544" y="0"/>
                </a:moveTo>
                <a:lnTo>
                  <a:pt x="1307459" y="1617898"/>
                </a:lnTo>
                <a:lnTo>
                  <a:pt x="1366533" y="1698098"/>
                </a:lnTo>
                <a:lnTo>
                  <a:pt x="2082356" y="0"/>
                </a:lnTo>
                <a:lnTo>
                  <a:pt x="1989544" y="0"/>
                </a:lnTo>
                <a:close/>
                <a:moveTo>
                  <a:pt x="2360771" y="0"/>
                </a:moveTo>
                <a:lnTo>
                  <a:pt x="3075708" y="1698098"/>
                </a:lnTo>
                <a:lnTo>
                  <a:pt x="3134639" y="1617898"/>
                </a:lnTo>
                <a:lnTo>
                  <a:pt x="2453592" y="0"/>
                </a:lnTo>
                <a:lnTo>
                  <a:pt x="2360771" y="0"/>
                </a:lnTo>
                <a:close/>
                <a:moveTo>
                  <a:pt x="1799101" y="1113711"/>
                </a:moveTo>
                <a:lnTo>
                  <a:pt x="1524610" y="1763373"/>
                </a:lnTo>
                <a:lnTo>
                  <a:pt x="1431798" y="1763373"/>
                </a:lnTo>
                <a:lnTo>
                  <a:pt x="2128761" y="110195"/>
                </a:lnTo>
                <a:lnTo>
                  <a:pt x="2512219" y="1020899"/>
                </a:lnTo>
                <a:lnTo>
                  <a:pt x="2605021" y="1020899"/>
                </a:lnTo>
                <a:lnTo>
                  <a:pt x="2175158" y="0"/>
                </a:lnTo>
                <a:lnTo>
                  <a:pt x="2267969" y="0"/>
                </a:lnTo>
                <a:lnTo>
                  <a:pt x="2736895" y="1113701"/>
                </a:lnTo>
                <a:lnTo>
                  <a:pt x="1799101" y="1113701"/>
                </a:lnTo>
                <a:close/>
                <a:moveTo>
                  <a:pt x="2221802" y="551602"/>
                </a:moveTo>
                <a:lnTo>
                  <a:pt x="2024015" y="1020899"/>
                </a:lnTo>
                <a:lnTo>
                  <a:pt x="2419398" y="1020899"/>
                </a:lnTo>
                <a:lnTo>
                  <a:pt x="2221802" y="551602"/>
                </a:lnTo>
                <a:close/>
                <a:moveTo>
                  <a:pt x="1838163" y="1020899"/>
                </a:moveTo>
                <a:lnTo>
                  <a:pt x="1931213" y="1020899"/>
                </a:lnTo>
                <a:lnTo>
                  <a:pt x="2175415" y="441436"/>
                </a:lnTo>
                <a:lnTo>
                  <a:pt x="2128942" y="331070"/>
                </a:lnTo>
                <a:lnTo>
                  <a:pt x="1838163" y="1020899"/>
                </a:lnTo>
                <a:close/>
              </a:path>
            </a:pathLst>
          </a:custGeom>
          <a:solidFill>
            <a:srgbClr val="04316A"/>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de-DE" sz="1800" b="0" i="0" u="none" strike="noStrike" kern="0" cap="none" spc="0" normalizeH="0" baseline="0" noProof="0">
              <a:ln>
                <a:noFill/>
              </a:ln>
              <a:solidFill>
                <a:prstClr val="black"/>
              </a:solidFill>
              <a:effectLst/>
              <a:uLnTx/>
              <a:uFillTx/>
            </a:endParaRP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 id="2147483750" r:id="rId18"/>
    <p:sldLayoutId id="2147483751" r:id="rId19"/>
    <p:sldLayoutId id="2147483752" r:id="rId20"/>
  </p:sldLayoutIdLst>
  <p:hf hdr="0"/>
  <p:txStyles>
    <p:titleStyle>
      <a:lvl1pPr algn="l" defTabSz="914400" rtl="0" eaLnBrk="1" latinLnBrk="0" hangingPunct="1">
        <a:lnSpc>
          <a:spcPct val="90000"/>
        </a:lnSpc>
        <a:spcBef>
          <a:spcPct val="0"/>
        </a:spcBef>
        <a:buNone/>
        <a:defRPr sz="2400" b="1" kern="1200">
          <a:solidFill>
            <a:schemeClr val="accent3"/>
          </a:solidFill>
          <a:latin typeface="+mj-lt"/>
          <a:ea typeface="+mj-ea"/>
          <a:cs typeface="+mj-cs"/>
        </a:defRPr>
      </a:lvl1pPr>
    </p:titleStyle>
    <p:bodyStyle>
      <a:lvl1pPr marL="0" indent="0" algn="l" defTabSz="914400" rtl="0" eaLnBrk="1" latinLnBrk="0" hangingPunct="1">
        <a:lnSpc>
          <a:spcPct val="110000"/>
        </a:lnSpc>
        <a:spcBef>
          <a:spcPts val="0"/>
        </a:spcBef>
        <a:spcAft>
          <a:spcPts val="1200"/>
        </a:spcAft>
        <a:buFont typeface="Arial" panose="020B0604020202020204" pitchFamily="34" charset="0"/>
        <a:buNone/>
        <a:defRPr sz="1600" kern="1200">
          <a:solidFill>
            <a:schemeClr val="tx1"/>
          </a:solidFill>
          <a:latin typeface="+mn-lt"/>
          <a:ea typeface="+mn-ea"/>
          <a:cs typeface="+mn-cs"/>
        </a:defRPr>
      </a:lvl1pPr>
      <a:lvl2pPr marL="179705" indent="-179705"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600" kern="1200">
          <a:solidFill>
            <a:schemeClr val="tx1"/>
          </a:solidFill>
          <a:latin typeface="+mn-lt"/>
          <a:ea typeface="+mn-ea"/>
          <a:cs typeface="+mn-cs"/>
        </a:defRPr>
      </a:lvl2pPr>
      <a:lvl3pPr marL="360045" indent="-179705"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400" kern="1200">
          <a:solidFill>
            <a:schemeClr val="tx1"/>
          </a:solidFill>
          <a:latin typeface="+mn-lt"/>
          <a:ea typeface="+mn-ea"/>
          <a:cs typeface="+mn-cs"/>
        </a:defRPr>
      </a:lvl3pPr>
      <a:lvl4pPr marL="539750" indent="-179705"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400" kern="1200">
          <a:solidFill>
            <a:schemeClr val="tx1"/>
          </a:solidFill>
          <a:latin typeface="+mn-lt"/>
          <a:ea typeface="+mn-ea"/>
          <a:cs typeface="+mn-cs"/>
        </a:defRPr>
      </a:lvl4pPr>
      <a:lvl5pPr marL="720090" indent="-179705"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5pPr>
      <a:lvl6pPr marL="899795" indent="-179705"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6pPr>
      <a:lvl7pPr marL="1080135" indent="-179705"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7pPr>
      <a:lvl8pPr marL="1259840" indent="-179705"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8pPr>
      <a:lvl9pPr marL="1440180" indent="-179705"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8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85.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85.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85.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85.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85.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85.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85.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85.xml"/><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85.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85.xml"/><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5.xml"/><Relationship Id="rId1"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85.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85.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85.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85.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85.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Bildplatzhalter 13" descr="Ein Bild, das Text, Geschirr enthält.&#10;&#10;Automatisch generierte Beschreibung"/>
          <p:cNvPicPr>
            <a:picLocks noGrp="1" noChangeAspect="1"/>
          </p:cNvPicPr>
          <p:nvPr>
            <p:ph type="pic" sz="quarter" idx="10"/>
          </p:nvPr>
        </p:nvPicPr>
        <p:blipFill>
          <a:blip r:embed="rId1">
            <a:extLst>
              <a:ext uri="{28A0092B-C50C-407E-A947-70E740481C1C}">
                <a14:useLocalDpi xmlns:a14="http://schemas.microsoft.com/office/drawing/2010/main" val="0"/>
              </a:ext>
            </a:extLst>
          </a:blip>
          <a:srcRect t="11875" b="11875"/>
          <a:stretch>
            <a:fillRect/>
          </a:stretch>
        </p:blipFill>
        <p:spPr/>
      </p:pic>
      <p:sp>
        <p:nvSpPr>
          <p:cNvPr id="10" name="Textplatzhalter 9"/>
          <p:cNvSpPr>
            <a:spLocks noGrp="1"/>
          </p:cNvSpPr>
          <p:nvPr>
            <p:ph type="body" sz="quarter" idx="11"/>
          </p:nvPr>
        </p:nvSpPr>
        <p:spPr>
          <a:xfrm>
            <a:off x="0" y="1564640"/>
            <a:ext cx="12192000" cy="5293360"/>
          </a:xfrm>
        </p:spPr>
        <p:txBody>
          <a:bodyPr/>
          <a:lstStyle/>
          <a:p>
            <a:endParaRPr lang="de-DE" dirty="0"/>
          </a:p>
        </p:txBody>
      </p:sp>
      <p:sp>
        <p:nvSpPr>
          <p:cNvPr id="3" name="Titel 2"/>
          <p:cNvSpPr>
            <a:spLocks noGrp="1"/>
          </p:cNvSpPr>
          <p:nvPr/>
        </p:nvSpPr>
        <p:spPr>
          <a:xfrm>
            <a:off x="554990" y="2005330"/>
            <a:ext cx="10798175" cy="2045335"/>
          </a:xfrm>
          <a:prstGeom prst="rect">
            <a:avLst/>
          </a:prstGeom>
        </p:spPr>
        <p:txBody>
          <a:bodyPr vert="horz" wrap="none" lIns="0" tIns="0" rIns="0" bIns="0" rtlCol="0" anchor="ctr" anchorCtr="0">
            <a:noAutofit/>
          </a:bodyPr>
          <a:lstStyle>
            <a:lvl1pPr algn="l" defTabSz="914400" rtl="0" eaLnBrk="1" latinLnBrk="0" hangingPunct="1">
              <a:lnSpc>
                <a:spcPct val="110000"/>
              </a:lnSpc>
              <a:spcBef>
                <a:spcPct val="0"/>
              </a:spcBef>
              <a:buNone/>
              <a:defRPr sz="2800" b="1" i="0" u="none" kern="1200" baseline="0">
                <a:solidFill>
                  <a:schemeClr val="tx1"/>
                </a:solidFill>
                <a:latin typeface="FAUSans Office" panose="020B0504010101010104" pitchFamily="34" charset="77"/>
                <a:ea typeface="+mj-ea"/>
                <a:cs typeface="FAUSans Office" panose="020B0504010101010104" pitchFamily="34" charset="77"/>
              </a:defRPr>
            </a:lvl1pPr>
          </a:lstStyle>
          <a:p>
            <a:pPr algn="l"/>
            <a:r>
              <a:rPr lang="en-GB" altLang="en-US" sz="2600" dirty="0">
                <a:latin typeface="Arial" panose="020B0604020202020204" pitchFamily="34" charset="0"/>
                <a:cs typeface="Arial" panose="020B0604020202020204" pitchFamily="34" charset="0"/>
              </a:rPr>
              <a:t>Development of Perceptual Metrics for the Verification of </a:t>
            </a:r>
            <a:endParaRPr lang="en-GB" altLang="en-US" sz="2600" dirty="0">
              <a:latin typeface="Arial" panose="020B0604020202020204" pitchFamily="34" charset="0"/>
              <a:cs typeface="Arial" panose="020B0604020202020204" pitchFamily="34" charset="0"/>
            </a:endParaRPr>
          </a:p>
          <a:p>
            <a:pPr algn="l"/>
            <a:r>
              <a:rPr lang="en-GB" altLang="en-US" sz="2600" dirty="0">
                <a:latin typeface="Arial" panose="020B0604020202020204" pitchFamily="34" charset="0"/>
                <a:cs typeface="Arial" panose="020B0604020202020204" pitchFamily="34" charset="0"/>
              </a:rPr>
              <a:t>Radar Simulation Data </a:t>
            </a:r>
            <a:endParaRPr lang="en-GB" altLang="en-US" sz="2600" dirty="0">
              <a:latin typeface="Arial" panose="020B0604020202020204" pitchFamily="34" charset="0"/>
              <a:cs typeface="Arial" panose="020B0604020202020204" pitchFamily="34" charset="0"/>
            </a:endParaRPr>
          </a:p>
        </p:txBody>
      </p:sp>
      <p:sp>
        <p:nvSpPr>
          <p:cNvPr id="5" name="Textplatzhalter 3"/>
          <p:cNvSpPr>
            <a:spLocks noGrp="1"/>
          </p:cNvSpPr>
          <p:nvPr/>
        </p:nvSpPr>
        <p:spPr>
          <a:xfrm>
            <a:off x="567690" y="4512945"/>
            <a:ext cx="8579485" cy="2013585"/>
          </a:xfrm>
          <a:prstGeom prst="rect">
            <a:avLst/>
          </a:prstGeom>
        </p:spPr>
        <p:txBody>
          <a:bodyPr vert="horz" lIns="0" tIns="0" rIns="360000" bIns="0" rtlCol="0" anchor="t" anchorCtr="0">
            <a:normAutofit/>
          </a:bodyPr>
          <a:lstStyle>
            <a:lvl1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defRPr sz="1800" b="0" i="0" kern="1200" baseline="0">
                <a:solidFill>
                  <a:schemeClr val="tx1"/>
                </a:solidFill>
                <a:latin typeface="FAUSans Office" panose="020B0504010101010104" pitchFamily="34" charset="77"/>
                <a:ea typeface="+mn-ea"/>
                <a:cs typeface="FAUSans Office" panose="020B0504010101010104" pitchFamily="34" charset="77"/>
              </a:defRPr>
            </a:lvl1pPr>
            <a:lvl2pPr marL="179705" indent="-179705"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600" b="0" i="0" kern="1200">
                <a:solidFill>
                  <a:schemeClr val="tx1"/>
                </a:solidFill>
                <a:latin typeface="FAUSans Office" panose="020B0504010101010104" pitchFamily="34" charset="77"/>
                <a:ea typeface="+mn-ea"/>
                <a:cs typeface="FAUSans Office" panose="020B0504010101010104" pitchFamily="34" charset="77"/>
              </a:defRPr>
            </a:lvl2pPr>
            <a:lvl3pPr marL="360045" indent="-179705"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400" b="0" i="0" kern="1200">
                <a:solidFill>
                  <a:schemeClr val="tx1"/>
                </a:solidFill>
                <a:latin typeface="FAUSans Office" panose="020B0504010101010104" pitchFamily="34" charset="77"/>
                <a:ea typeface="+mn-ea"/>
                <a:cs typeface="FAUSans Office" panose="020B0504010101010104" pitchFamily="34" charset="77"/>
              </a:defRPr>
            </a:lvl3pPr>
            <a:lvl4pPr marL="539750" indent="-179705"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400" b="0" i="0" kern="1200">
                <a:solidFill>
                  <a:schemeClr val="tx1"/>
                </a:solidFill>
                <a:latin typeface="FAUSans Office" panose="020B0504010101010104" pitchFamily="34" charset="77"/>
                <a:ea typeface="+mn-ea"/>
                <a:cs typeface="FAUSans Office" panose="020B0504010101010104" pitchFamily="34" charset="77"/>
              </a:defRPr>
            </a:lvl4pPr>
            <a:lvl5pPr marL="720090" indent="-179705"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b="0" i="0" kern="1200">
                <a:solidFill>
                  <a:schemeClr val="tx1"/>
                </a:solidFill>
                <a:latin typeface="FAUSans Office" panose="020B0504010101010104" pitchFamily="34" charset="77"/>
                <a:ea typeface="+mn-ea"/>
                <a:cs typeface="FAUSans Office" panose="020B0504010101010104" pitchFamily="34" charset="77"/>
              </a:defRPr>
            </a:lvl5pPr>
            <a:lvl6pPr marL="899795" indent="-179705"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b="0" i="0" kern="1200">
                <a:solidFill>
                  <a:schemeClr val="tx1"/>
                </a:solidFill>
                <a:latin typeface="FAUSans Office" panose="020B0504010101010104" pitchFamily="34" charset="77"/>
                <a:ea typeface="+mn-ea"/>
                <a:cs typeface="FAUSans Office" panose="020B0504010101010104" pitchFamily="34" charset="77"/>
              </a:defRPr>
            </a:lvl6pPr>
            <a:lvl7pPr marL="1080135" indent="-179705"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b="0" i="0" kern="1200">
                <a:solidFill>
                  <a:schemeClr val="tx1"/>
                </a:solidFill>
                <a:latin typeface="FAUSans Office" panose="020B0504010101010104" pitchFamily="34" charset="77"/>
                <a:ea typeface="+mn-ea"/>
                <a:cs typeface="FAUSans Office" panose="020B0504010101010104" pitchFamily="34" charset="77"/>
              </a:defRPr>
            </a:lvl7pPr>
            <a:lvl8pPr marL="1259840" indent="-179705"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b="0" i="0" kern="1200">
                <a:solidFill>
                  <a:schemeClr val="tx1"/>
                </a:solidFill>
                <a:latin typeface="FAUSans Office" panose="020B0504010101010104" pitchFamily="34" charset="77"/>
                <a:ea typeface="+mn-ea"/>
                <a:cs typeface="FAUSans Office" panose="020B0504010101010104" pitchFamily="34" charset="77"/>
              </a:defRPr>
            </a:lvl8pPr>
            <a:lvl9pPr marL="1440180" indent="-179705"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b="0" i="0" kern="1200">
                <a:solidFill>
                  <a:schemeClr val="tx1"/>
                </a:solidFill>
                <a:latin typeface="FAUSans Office" panose="020B0504010101010104" pitchFamily="34" charset="77"/>
                <a:ea typeface="+mn-ea"/>
                <a:cs typeface="FAUSans Office" panose="020B0504010101010104" pitchFamily="34" charset="77"/>
              </a:defRPr>
            </a:lvl9pPr>
          </a:lstStyle>
          <a:p>
            <a:r>
              <a:rPr lang="en-GB" altLang="de-DE" b="1" dirty="0">
                <a:latin typeface="Arial" panose="020B0604020202020204" pitchFamily="34" charset="0"/>
                <a:cs typeface="Arial" panose="020B0604020202020204" pitchFamily="34" charset="0"/>
              </a:rPr>
              <a:t>Avinash Mahesh Nirmala</a:t>
            </a:r>
            <a:br>
              <a:rPr lang="de-DE" dirty="0">
                <a:latin typeface="Arial" panose="020B0604020202020204" pitchFamily="34" charset="0"/>
                <a:cs typeface="Arial" panose="020B0604020202020204" pitchFamily="34" charset="0"/>
              </a:rPr>
            </a:br>
            <a:r>
              <a:rPr lang="en-GB" altLang="de-DE" dirty="0">
                <a:latin typeface="Arial" panose="020B0604020202020204" pitchFamily="34" charset="0"/>
                <a:cs typeface="Arial" panose="020B0604020202020204" pitchFamily="34" charset="0"/>
              </a:rPr>
              <a:t>M.S in ICT, F</a:t>
            </a:r>
            <a:r>
              <a:rPr lang="de-DE" dirty="0">
                <a:latin typeface="Arial" panose="020B0604020202020204" pitchFamily="34" charset="0"/>
                <a:cs typeface="Arial" panose="020B0604020202020204" pitchFamily="34" charset="0"/>
              </a:rPr>
              <a:t>riedrich-Alexander-Universität Erlangen-Nürnberg</a:t>
            </a:r>
            <a:r>
              <a:rPr lang="en-GB" altLang="de-DE" dirty="0">
                <a:latin typeface="Arial" panose="020B0604020202020204" pitchFamily="34" charset="0"/>
                <a:cs typeface="Arial" panose="020B0604020202020204" pitchFamily="34" charset="0"/>
              </a:rPr>
              <a:t>,</a:t>
            </a:r>
            <a:br>
              <a:rPr lang="de-DE" dirty="0">
                <a:latin typeface="Arial" panose="020B0604020202020204" pitchFamily="34" charset="0"/>
                <a:cs typeface="Arial" panose="020B0604020202020204" pitchFamily="34" charset="0"/>
              </a:rPr>
            </a:br>
            <a:endParaRPr lang="de-DE" dirty="0">
              <a:latin typeface="Arial" panose="020B0604020202020204" pitchFamily="34" charset="0"/>
              <a:cs typeface="Arial" panose="020B0604020202020204" pitchFamily="34" charset="0"/>
            </a:endParaRPr>
          </a:p>
          <a:p>
            <a:pPr>
              <a:lnSpc>
                <a:spcPct val="60000"/>
              </a:lnSpc>
            </a:pPr>
            <a:r>
              <a:rPr lang="en-GB" altLang="de-DE" dirty="0">
                <a:latin typeface="Arial" panose="020B0604020202020204" pitchFamily="34" charset="0"/>
                <a:cs typeface="Arial" panose="020B0604020202020204" pitchFamily="34" charset="0"/>
              </a:rPr>
              <a:t>Supervisor: Peter Mergenthaler, Oliver Sura</a:t>
            </a:r>
            <a:endParaRPr lang="en-GB" altLang="de-DE" dirty="0">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a:xfrm>
            <a:off x="10417351" y="6634666"/>
            <a:ext cx="849593" cy="123111"/>
          </a:xfrm>
        </p:spPr>
        <p:txBody>
          <a:bodyPr/>
          <a:lstStyle/>
          <a:p>
            <a:fld id="{1DE74422-76A2-4C1A-A783-B18BE862EB3F}" type="datetime3">
              <a:rPr lang="en-US" smtClean="0"/>
            </a:fld>
            <a:endParaRPr lang="de-DE" dirty="0"/>
          </a:p>
        </p:txBody>
      </p:sp>
      <p:sp>
        <p:nvSpPr>
          <p:cNvPr id="4" name="Fußzeilenplatzhalter 3"/>
          <p:cNvSpPr>
            <a:spLocks noGrp="1"/>
          </p:cNvSpPr>
          <p:nvPr>
            <p:ph type="ftr" sz="quarter" idx="11"/>
          </p:nvPr>
        </p:nvSpPr>
        <p:spPr>
          <a:xfrm>
            <a:off x="346869" y="6634666"/>
            <a:ext cx="5469732" cy="123111"/>
          </a:xfrm>
        </p:spPr>
        <p:txBody>
          <a:bodyPr/>
          <a:lstStyle/>
          <a:p>
            <a:r>
              <a:rPr lang="de-DE"/>
              <a:t>Technische Fakultät</a:t>
            </a:r>
            <a:endParaRPr lang="de-DE" dirty="0"/>
          </a:p>
        </p:txBody>
      </p:sp>
      <p:sp>
        <p:nvSpPr>
          <p:cNvPr id="5" name="Foliennummernplatzhalter 4"/>
          <p:cNvSpPr>
            <a:spLocks noGrp="1"/>
          </p:cNvSpPr>
          <p:nvPr>
            <p:ph type="sldNum" sz="quarter" idx="12"/>
          </p:nvPr>
        </p:nvSpPr>
        <p:spPr>
          <a:xfrm>
            <a:off x="11482099" y="6634666"/>
            <a:ext cx="193964" cy="123111"/>
          </a:xfrm>
        </p:spPr>
        <p:txBody>
          <a:bodyPr/>
          <a:lstStyle/>
          <a:p>
            <a:fld id="{D949F9DF-37BD-4CD6-BF49-65BA579E1D7A}" type="slidenum">
              <a:rPr lang="de-DE" smtClean="0"/>
            </a:fld>
            <a:endParaRPr lang="de-DE"/>
          </a:p>
        </p:txBody>
      </p:sp>
      <p:sp>
        <p:nvSpPr>
          <p:cNvPr id="6" name="Titel 5"/>
          <p:cNvSpPr>
            <a:spLocks noGrp="1"/>
          </p:cNvSpPr>
          <p:nvPr>
            <p:ph type="title"/>
          </p:nvPr>
        </p:nvSpPr>
        <p:spPr>
          <a:xfrm>
            <a:off x="518318" y="301185"/>
            <a:ext cx="6844385" cy="332105"/>
          </a:xfrm>
        </p:spPr>
        <p:txBody>
          <a:bodyPr/>
          <a:lstStyle/>
          <a:p>
            <a:r>
              <a:rPr lang="en-GB" altLang="de-DE" dirty="0"/>
              <a:t>PEC plate RCS vs Angle</a:t>
            </a:r>
            <a:endParaRPr lang="en-GB" altLang="de-DE" dirty="0"/>
          </a:p>
        </p:txBody>
      </p:sp>
      <p:sp>
        <p:nvSpPr>
          <p:cNvPr id="17" name="Text Box 16"/>
          <p:cNvSpPr txBox="1"/>
          <p:nvPr/>
        </p:nvSpPr>
        <p:spPr>
          <a:xfrm>
            <a:off x="5488940" y="3773170"/>
            <a:ext cx="127000" cy="270510"/>
          </a:xfrm>
          <a:prstGeom prst="rect">
            <a:avLst/>
          </a:prstGeom>
          <a:noFill/>
        </p:spPr>
        <p:txBody>
          <a:bodyPr wrap="none" lIns="0" tIns="0" rIns="0" bIns="0" rtlCol="0">
            <a:spAutoFit/>
          </a:bodyPr>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pPr>
            <a:endParaRPr kumimoji="0" lang="en-US" sz="1600" b="0" i="0" u="none" strike="noStrike" kern="1200" cap="none" spc="0" normalizeH="0" baseline="0" noProof="0" dirty="0" smtClean="0">
              <a:ln>
                <a:noFill/>
              </a:ln>
              <a:solidFill>
                <a:prstClr val="black"/>
              </a:solidFill>
              <a:effectLst/>
              <a:uLnTx/>
              <a:uFillTx/>
              <a:latin typeface="Arial" panose="020B0604020202020204"/>
              <a:ea typeface="+mn-ea"/>
              <a:cs typeface="+mn-cs"/>
            </a:endParaRPr>
          </a:p>
        </p:txBody>
      </p:sp>
      <p:pic>
        <p:nvPicPr>
          <p:cNvPr id="9" name="Picture 8"/>
          <p:cNvPicPr>
            <a:picLocks noChangeAspect="1"/>
          </p:cNvPicPr>
          <p:nvPr/>
        </p:nvPicPr>
        <p:blipFill>
          <a:blip r:embed="rId1"/>
          <a:stretch>
            <a:fillRect/>
          </a:stretch>
        </p:blipFill>
        <p:spPr>
          <a:xfrm>
            <a:off x="518160" y="1443990"/>
            <a:ext cx="5577205" cy="5046980"/>
          </a:xfrm>
          <a:prstGeom prst="rect">
            <a:avLst/>
          </a:prstGeom>
        </p:spPr>
      </p:pic>
      <p:graphicFrame>
        <p:nvGraphicFramePr>
          <p:cNvPr id="10" name="Table 9"/>
          <p:cNvGraphicFramePr/>
          <p:nvPr/>
        </p:nvGraphicFramePr>
        <p:xfrm>
          <a:off x="7110095" y="2422525"/>
          <a:ext cx="4156710" cy="2635885"/>
        </p:xfrm>
        <a:graphic>
          <a:graphicData uri="http://schemas.openxmlformats.org/drawingml/2006/table">
            <a:tbl>
              <a:tblPr firstRow="1" bandRow="1">
                <a:tableStyleId>{00A15C55-8517-42AA-B614-E9B94910E393}</a:tableStyleId>
              </a:tblPr>
              <a:tblGrid>
                <a:gridCol w="4156710"/>
              </a:tblGrid>
              <a:tr h="2635885">
                <a:tc>
                  <a:txBody>
                    <a:bodyPr/>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pPr>
                      <a:r>
                        <a:rPr lang="en-US" sz="1800" noProof="0" dirty="0" smtClean="0">
                          <a:ln>
                            <a:noFill/>
                          </a:ln>
                          <a:solidFill>
                            <a:prstClr val="black"/>
                          </a:solidFill>
                          <a:effectLst/>
                          <a:uLnTx/>
                          <a:uFillTx/>
                          <a:latin typeface="Arial" panose="020B0604020202020204"/>
                          <a:sym typeface="+mn-ea"/>
                        </a:rPr>
                        <a:t>Specifications</a:t>
                      </a:r>
                      <a:r>
                        <a:rPr lang="en-US" sz="1800" b="0" noProof="0" dirty="0" smtClean="0">
                          <a:ln>
                            <a:noFill/>
                          </a:ln>
                          <a:solidFill>
                            <a:prstClr val="black"/>
                          </a:solidFill>
                          <a:effectLst/>
                          <a:uLnTx/>
                          <a:uFillTx/>
                          <a:latin typeface="Arial" panose="020B0604020202020204"/>
                          <a:sym typeface="+mn-ea"/>
                        </a:rPr>
                        <a:t>:</a:t>
                      </a:r>
                      <a:endParaRPr kumimoji="0" lang="en-US" sz="1800" b="0" i="0" u="none" strike="noStrike" kern="1200" cap="none" spc="0" normalizeH="0" baseline="0" noProof="0" dirty="0" smtClean="0">
                        <a:ln>
                          <a:noFill/>
                        </a:ln>
                        <a:solidFill>
                          <a:prstClr val="black"/>
                        </a:solidFill>
                        <a:effectLst/>
                        <a:uLnTx/>
                        <a:uFillTx/>
                        <a:latin typeface="Arial" panose="020B0604020202020204"/>
                        <a:ea typeface="+mn-ea"/>
                        <a:cs typeface="+mn-cs"/>
                      </a:endParaRPr>
                    </a:p>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pPr>
                      <a:r>
                        <a:rPr lang="en-GB" altLang="en-US" sz="1800" b="0" noProof="0" dirty="0" smtClean="0">
                          <a:ln>
                            <a:noFill/>
                          </a:ln>
                          <a:solidFill>
                            <a:prstClr val="black"/>
                          </a:solidFill>
                          <a:effectLst/>
                          <a:uLnTx/>
                          <a:uFillTx/>
                          <a:latin typeface="Arial" panose="020B0604020202020204"/>
                          <a:sym typeface="+mn-ea"/>
                        </a:rPr>
                        <a:t>PEC plate with 5cm each side</a:t>
                      </a:r>
                      <a:endParaRPr lang="en-US" sz="1800" b="0" noProof="0" dirty="0" smtClean="0">
                        <a:ln>
                          <a:noFill/>
                        </a:ln>
                        <a:solidFill>
                          <a:prstClr val="black"/>
                        </a:solidFill>
                        <a:effectLst/>
                        <a:uLnTx/>
                        <a:uFillTx/>
                        <a:latin typeface="Arial" panose="020B0604020202020204"/>
                        <a:sym typeface="+mn-ea"/>
                      </a:endParaRPr>
                    </a:p>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pPr>
                      <a:r>
                        <a:rPr lang="en-US" sz="1800" b="0" noProof="0" dirty="0" smtClean="0">
                          <a:ln>
                            <a:noFill/>
                          </a:ln>
                          <a:solidFill>
                            <a:prstClr val="black"/>
                          </a:solidFill>
                          <a:effectLst/>
                          <a:uLnTx/>
                          <a:uFillTx/>
                          <a:latin typeface="Arial" panose="020B0604020202020204"/>
                          <a:sym typeface="+mn-ea"/>
                        </a:rPr>
                        <a:t>Object</a:t>
                      </a:r>
                      <a:r>
                        <a:rPr lang="en-GB" altLang="en-US" sz="1800" b="0" noProof="0" dirty="0" smtClean="0">
                          <a:ln>
                            <a:noFill/>
                          </a:ln>
                          <a:solidFill>
                            <a:prstClr val="black"/>
                          </a:solidFill>
                          <a:effectLst/>
                          <a:uLnTx/>
                          <a:uFillTx/>
                          <a:latin typeface="Arial" panose="020B0604020202020204"/>
                          <a:sym typeface="+mn-ea"/>
                        </a:rPr>
                        <a:t> </a:t>
                      </a:r>
                      <a:r>
                        <a:rPr lang="en-US" sz="1800" b="0" noProof="0" dirty="0" smtClean="0">
                          <a:ln>
                            <a:noFill/>
                          </a:ln>
                          <a:solidFill>
                            <a:prstClr val="black"/>
                          </a:solidFill>
                          <a:effectLst/>
                          <a:uLnTx/>
                          <a:uFillTx/>
                          <a:latin typeface="Arial" panose="020B0604020202020204"/>
                          <a:sym typeface="+mn-ea"/>
                        </a:rPr>
                        <a:t>range</a:t>
                      </a:r>
                      <a:r>
                        <a:rPr lang="en-GB" altLang="en-US" sz="1800" b="0" noProof="0" dirty="0" smtClean="0">
                          <a:ln>
                            <a:noFill/>
                          </a:ln>
                          <a:solidFill>
                            <a:prstClr val="black"/>
                          </a:solidFill>
                          <a:effectLst/>
                          <a:uLnTx/>
                          <a:uFillTx/>
                          <a:latin typeface="Arial" panose="020B0604020202020204"/>
                          <a:sym typeface="+mn-ea"/>
                        </a:rPr>
                        <a:t> : 1</a:t>
                      </a:r>
                      <a:endParaRPr kumimoji="0" lang="en-US" sz="1800" b="0" i="0" u="none" strike="noStrike" kern="1200" cap="none" spc="0" normalizeH="0" baseline="0" noProof="0" dirty="0" smtClean="0">
                        <a:ln>
                          <a:noFill/>
                        </a:ln>
                        <a:solidFill>
                          <a:prstClr val="black"/>
                        </a:solidFill>
                        <a:effectLst/>
                        <a:uLnTx/>
                        <a:uFillTx/>
                        <a:latin typeface="Arial" panose="020B0604020202020204"/>
                        <a:ea typeface="+mn-ea"/>
                        <a:cs typeface="+mn-cs"/>
                      </a:endParaRPr>
                    </a:p>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pPr>
                      <a:r>
                        <a:rPr lang="en-US" sz="1800" b="0" noProof="0" dirty="0" smtClean="0">
                          <a:ln>
                            <a:noFill/>
                          </a:ln>
                          <a:solidFill>
                            <a:prstClr val="black"/>
                          </a:solidFill>
                          <a:effectLst/>
                          <a:uLnTx/>
                          <a:uFillTx/>
                          <a:latin typeface="Arial" panose="020B0604020202020204"/>
                          <a:sym typeface="+mn-ea"/>
                        </a:rPr>
                        <a:t>Over</a:t>
                      </a:r>
                      <a:r>
                        <a:rPr lang="en-GB" altLang="en-US" sz="1800" b="0" noProof="0" dirty="0" smtClean="0">
                          <a:ln>
                            <a:noFill/>
                          </a:ln>
                          <a:solidFill>
                            <a:prstClr val="black"/>
                          </a:solidFill>
                          <a:effectLst/>
                          <a:uLnTx/>
                          <a:uFillTx/>
                          <a:latin typeface="Arial" panose="020B0604020202020204"/>
                          <a:sym typeface="+mn-ea"/>
                        </a:rPr>
                        <a:t> </a:t>
                      </a:r>
                      <a:r>
                        <a:rPr lang="en-US" sz="1800" b="0" noProof="0" dirty="0" smtClean="0">
                          <a:ln>
                            <a:noFill/>
                          </a:ln>
                          <a:solidFill>
                            <a:prstClr val="black"/>
                          </a:solidFill>
                          <a:effectLst/>
                          <a:uLnTx/>
                          <a:uFillTx/>
                          <a:latin typeface="Arial" panose="020B0604020202020204"/>
                          <a:sym typeface="+mn-ea"/>
                        </a:rPr>
                        <a:t>samp</a:t>
                      </a:r>
                      <a:r>
                        <a:rPr lang="en-GB" altLang="en-US" sz="1800" b="0" noProof="0" dirty="0" smtClean="0">
                          <a:ln>
                            <a:noFill/>
                          </a:ln>
                          <a:solidFill>
                            <a:prstClr val="black"/>
                          </a:solidFill>
                          <a:effectLst/>
                          <a:uLnTx/>
                          <a:uFillTx/>
                          <a:latin typeface="Arial" panose="020B0604020202020204"/>
                          <a:sym typeface="+mn-ea"/>
                        </a:rPr>
                        <a:t>ling </a:t>
                      </a:r>
                      <a:r>
                        <a:rPr lang="en-US" sz="1800" b="0" noProof="0" dirty="0" smtClean="0">
                          <a:ln>
                            <a:noFill/>
                          </a:ln>
                          <a:solidFill>
                            <a:prstClr val="black"/>
                          </a:solidFill>
                          <a:effectLst/>
                          <a:uLnTx/>
                          <a:uFillTx/>
                          <a:latin typeface="Arial" panose="020B0604020202020204"/>
                          <a:sym typeface="+mn-ea"/>
                        </a:rPr>
                        <a:t>factor</a:t>
                      </a:r>
                      <a:r>
                        <a:rPr lang="en-GB" altLang="en-US" sz="1800" b="0" noProof="0" dirty="0" smtClean="0">
                          <a:ln>
                            <a:noFill/>
                          </a:ln>
                          <a:solidFill>
                            <a:prstClr val="black"/>
                          </a:solidFill>
                          <a:effectLst/>
                          <a:uLnTx/>
                          <a:uFillTx/>
                          <a:latin typeface="Arial" panose="020B0604020202020204"/>
                          <a:sym typeface="+mn-ea"/>
                        </a:rPr>
                        <a:t> : 30</a:t>
                      </a:r>
                      <a:endParaRPr kumimoji="0" lang="en-US" sz="1800" b="0" i="0" u="none" strike="noStrike" kern="1200" cap="none" spc="0" normalizeH="0" baseline="0" noProof="0" dirty="0" smtClean="0">
                        <a:ln>
                          <a:noFill/>
                        </a:ln>
                        <a:solidFill>
                          <a:prstClr val="black"/>
                        </a:solidFill>
                        <a:effectLst/>
                        <a:uLnTx/>
                        <a:uFillTx/>
                        <a:latin typeface="Arial" panose="020B0604020202020204"/>
                        <a:ea typeface="+mn-ea"/>
                        <a:cs typeface="+mn-cs"/>
                      </a:endParaRPr>
                    </a:p>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pPr>
                      <a:r>
                        <a:rPr lang="en-GB" altLang="en-US" sz="1800" b="0" noProof="0" dirty="0" smtClean="0">
                          <a:ln>
                            <a:noFill/>
                          </a:ln>
                          <a:solidFill>
                            <a:prstClr val="black"/>
                          </a:solidFill>
                          <a:effectLst/>
                          <a:uLnTx/>
                          <a:uFillTx/>
                          <a:latin typeface="Arial" panose="020B0604020202020204"/>
                          <a:sym typeface="+mn-ea"/>
                        </a:rPr>
                        <a:t>Rx </a:t>
                      </a:r>
                      <a:r>
                        <a:rPr lang="en-US" sz="1800" b="0" noProof="0" dirty="0" smtClean="0">
                          <a:ln>
                            <a:noFill/>
                          </a:ln>
                          <a:solidFill>
                            <a:prstClr val="black"/>
                          </a:solidFill>
                          <a:effectLst/>
                          <a:uLnTx/>
                          <a:uFillTx/>
                          <a:latin typeface="Arial" panose="020B0604020202020204"/>
                          <a:sym typeface="+mn-ea"/>
                        </a:rPr>
                        <a:t>antenna</a:t>
                      </a:r>
                      <a:r>
                        <a:rPr lang="en-GB" altLang="en-US" sz="1800" b="0" noProof="0" dirty="0" smtClean="0">
                          <a:ln>
                            <a:noFill/>
                          </a:ln>
                          <a:solidFill>
                            <a:prstClr val="black"/>
                          </a:solidFill>
                          <a:effectLst/>
                          <a:uLnTx/>
                          <a:uFillTx/>
                          <a:latin typeface="Arial" panose="020B0604020202020204"/>
                          <a:sym typeface="+mn-ea"/>
                        </a:rPr>
                        <a:t> </a:t>
                      </a:r>
                      <a:r>
                        <a:rPr lang="en-US" sz="1800" b="0" noProof="0" dirty="0" smtClean="0">
                          <a:ln>
                            <a:noFill/>
                          </a:ln>
                          <a:solidFill>
                            <a:prstClr val="black"/>
                          </a:solidFill>
                          <a:effectLst/>
                          <a:uLnTx/>
                          <a:uFillTx/>
                          <a:latin typeface="Arial" panose="020B0604020202020204"/>
                          <a:sym typeface="+mn-ea"/>
                        </a:rPr>
                        <a:t>radius</a:t>
                      </a:r>
                      <a:r>
                        <a:rPr lang="en-GB" altLang="en-US" sz="1800" b="0" noProof="0" dirty="0" smtClean="0">
                          <a:ln>
                            <a:noFill/>
                          </a:ln>
                          <a:solidFill>
                            <a:prstClr val="black"/>
                          </a:solidFill>
                          <a:effectLst/>
                          <a:uLnTx/>
                          <a:uFillTx/>
                          <a:latin typeface="Arial" panose="020B0604020202020204"/>
                          <a:sym typeface="+mn-ea"/>
                        </a:rPr>
                        <a:t> : 0.3</a:t>
                      </a:r>
                      <a:endParaRPr kumimoji="0" lang="en-US" sz="1800" b="0" i="0" u="none" strike="noStrike" kern="1200" cap="none" spc="0" normalizeH="0" baseline="0" noProof="0" dirty="0" smtClean="0">
                        <a:ln>
                          <a:noFill/>
                        </a:ln>
                        <a:solidFill>
                          <a:prstClr val="black"/>
                        </a:solidFill>
                        <a:effectLst/>
                        <a:uLnTx/>
                        <a:uFillTx/>
                        <a:latin typeface="Arial" panose="020B0604020202020204"/>
                        <a:ea typeface="+mn-ea"/>
                        <a:cs typeface="+mn-cs"/>
                      </a:endParaRPr>
                    </a:p>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pPr>
                      <a:r>
                        <a:rPr lang="en-GB" altLang="en-US" sz="1800" b="0" noProof="0" dirty="0" smtClean="0">
                          <a:ln>
                            <a:noFill/>
                          </a:ln>
                          <a:solidFill>
                            <a:prstClr val="black"/>
                          </a:solidFill>
                          <a:effectLst/>
                          <a:uLnTx/>
                          <a:uFillTx/>
                          <a:latin typeface="Arial" panose="020B0604020202020204"/>
                          <a:sym typeface="+mn-ea"/>
                        </a:rPr>
                        <a:t>A</a:t>
                      </a:r>
                      <a:r>
                        <a:rPr lang="en-US" sz="1800" b="0" noProof="0" dirty="0" smtClean="0">
                          <a:ln>
                            <a:noFill/>
                          </a:ln>
                          <a:solidFill>
                            <a:prstClr val="black"/>
                          </a:solidFill>
                          <a:effectLst/>
                          <a:uLnTx/>
                          <a:uFillTx/>
                          <a:latin typeface="Arial" panose="020B0604020202020204"/>
                          <a:sym typeface="+mn-ea"/>
                        </a:rPr>
                        <a:t>zimuth</a:t>
                      </a:r>
                      <a:r>
                        <a:rPr lang="en-GB" altLang="en-US" sz="1800" b="0" noProof="0" dirty="0" smtClean="0">
                          <a:ln>
                            <a:noFill/>
                          </a:ln>
                          <a:solidFill>
                            <a:prstClr val="black"/>
                          </a:solidFill>
                          <a:effectLst/>
                          <a:uLnTx/>
                          <a:uFillTx/>
                          <a:latin typeface="Arial" panose="020B0604020202020204"/>
                          <a:sym typeface="+mn-ea"/>
                        </a:rPr>
                        <a:t> </a:t>
                      </a:r>
                      <a:r>
                        <a:rPr lang="en-US" sz="1800" b="0" noProof="0" dirty="0" smtClean="0">
                          <a:ln>
                            <a:noFill/>
                          </a:ln>
                          <a:solidFill>
                            <a:prstClr val="black"/>
                          </a:solidFill>
                          <a:effectLst/>
                          <a:uLnTx/>
                          <a:uFillTx/>
                          <a:latin typeface="Arial" panose="020B0604020202020204"/>
                          <a:sym typeface="+mn-ea"/>
                        </a:rPr>
                        <a:t>angle</a:t>
                      </a:r>
                      <a:r>
                        <a:rPr lang="en-GB" altLang="en-US" sz="1800" b="0" noProof="0" dirty="0" smtClean="0">
                          <a:ln>
                            <a:noFill/>
                          </a:ln>
                          <a:solidFill>
                            <a:prstClr val="black"/>
                          </a:solidFill>
                          <a:effectLst/>
                          <a:uLnTx/>
                          <a:uFillTx/>
                          <a:latin typeface="Arial" panose="020B0604020202020204"/>
                          <a:sym typeface="+mn-ea"/>
                        </a:rPr>
                        <a:t> : 5.72</a:t>
                      </a:r>
                      <a:endParaRPr kumimoji="0" lang="en-GB" altLang="en-US" sz="1800" b="0" i="0" u="none" strike="noStrike" kern="1200" cap="none" spc="0" normalizeH="0" baseline="0" noProof="0" dirty="0" smtClean="0">
                        <a:ln>
                          <a:noFill/>
                        </a:ln>
                        <a:solidFill>
                          <a:prstClr val="black"/>
                        </a:solidFill>
                        <a:effectLst/>
                        <a:uLnTx/>
                        <a:uFillTx/>
                        <a:latin typeface="Arial" panose="020B0604020202020204"/>
                        <a:ea typeface="+mn-ea"/>
                        <a:cs typeface="+mn-cs"/>
                      </a:endParaRPr>
                    </a:p>
                    <a:p>
                      <a:pPr>
                        <a:buNone/>
                      </a:pPr>
                      <a:endParaRPr lang="en-US"/>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a:xfrm>
            <a:off x="10417351" y="6634666"/>
            <a:ext cx="849593" cy="123111"/>
          </a:xfrm>
        </p:spPr>
        <p:txBody>
          <a:bodyPr/>
          <a:lstStyle/>
          <a:p>
            <a:fld id="{1DE74422-76A2-4C1A-A783-B18BE862EB3F}" type="datetime3">
              <a:rPr lang="en-US" smtClean="0"/>
            </a:fld>
            <a:endParaRPr lang="de-DE" dirty="0"/>
          </a:p>
        </p:txBody>
      </p:sp>
      <p:sp>
        <p:nvSpPr>
          <p:cNvPr id="4" name="Fußzeilenplatzhalter 3"/>
          <p:cNvSpPr>
            <a:spLocks noGrp="1"/>
          </p:cNvSpPr>
          <p:nvPr>
            <p:ph type="ftr" sz="quarter" idx="11"/>
          </p:nvPr>
        </p:nvSpPr>
        <p:spPr>
          <a:xfrm>
            <a:off x="346869" y="6634666"/>
            <a:ext cx="5469732" cy="123111"/>
          </a:xfrm>
        </p:spPr>
        <p:txBody>
          <a:bodyPr/>
          <a:lstStyle/>
          <a:p>
            <a:r>
              <a:rPr lang="de-DE"/>
              <a:t>Technische Fakultät</a:t>
            </a:r>
            <a:endParaRPr lang="de-DE" dirty="0"/>
          </a:p>
        </p:txBody>
      </p:sp>
      <p:sp>
        <p:nvSpPr>
          <p:cNvPr id="5" name="Foliennummernplatzhalter 4"/>
          <p:cNvSpPr>
            <a:spLocks noGrp="1"/>
          </p:cNvSpPr>
          <p:nvPr>
            <p:ph type="sldNum" sz="quarter" idx="12"/>
          </p:nvPr>
        </p:nvSpPr>
        <p:spPr>
          <a:xfrm>
            <a:off x="11482099" y="6634666"/>
            <a:ext cx="193964" cy="123111"/>
          </a:xfrm>
        </p:spPr>
        <p:txBody>
          <a:bodyPr/>
          <a:lstStyle/>
          <a:p>
            <a:fld id="{D949F9DF-37BD-4CD6-BF49-65BA579E1D7A}" type="slidenum">
              <a:rPr lang="de-DE" smtClean="0"/>
            </a:fld>
            <a:endParaRPr lang="de-DE"/>
          </a:p>
        </p:txBody>
      </p:sp>
      <p:sp>
        <p:nvSpPr>
          <p:cNvPr id="6" name="Titel 5"/>
          <p:cNvSpPr>
            <a:spLocks noGrp="1"/>
          </p:cNvSpPr>
          <p:nvPr>
            <p:ph type="title"/>
          </p:nvPr>
        </p:nvSpPr>
        <p:spPr>
          <a:xfrm>
            <a:off x="518318" y="301185"/>
            <a:ext cx="6844385" cy="332105"/>
          </a:xfrm>
        </p:spPr>
        <p:txBody>
          <a:bodyPr/>
          <a:lstStyle/>
          <a:p>
            <a:r>
              <a:rPr lang="en-GB" altLang="de-DE" dirty="0">
                <a:sym typeface="+mn-ea"/>
              </a:rPr>
              <a:t>PEC Corner RCS vs Angle</a:t>
            </a:r>
            <a:endParaRPr lang="en-GB" altLang="de-DE" dirty="0"/>
          </a:p>
        </p:txBody>
      </p:sp>
      <p:sp>
        <p:nvSpPr>
          <p:cNvPr id="17" name="Text Box 16"/>
          <p:cNvSpPr txBox="1"/>
          <p:nvPr/>
        </p:nvSpPr>
        <p:spPr>
          <a:xfrm>
            <a:off x="5488940" y="3773170"/>
            <a:ext cx="127000" cy="270510"/>
          </a:xfrm>
          <a:prstGeom prst="rect">
            <a:avLst/>
          </a:prstGeom>
          <a:noFill/>
        </p:spPr>
        <p:txBody>
          <a:bodyPr wrap="none" lIns="0" tIns="0" rIns="0" bIns="0" rtlCol="0">
            <a:spAutoFit/>
          </a:bodyPr>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pPr>
            <a:endParaRPr kumimoji="0" lang="en-US" sz="1600" b="0" i="0" u="none" strike="noStrike" kern="1200" cap="none" spc="0" normalizeH="0" baseline="0" noProof="0" dirty="0" smtClean="0">
              <a:ln>
                <a:noFill/>
              </a:ln>
              <a:solidFill>
                <a:prstClr val="black"/>
              </a:solidFill>
              <a:effectLst/>
              <a:uLnTx/>
              <a:uFillTx/>
              <a:latin typeface="Arial" panose="020B0604020202020204"/>
              <a:ea typeface="+mn-ea"/>
              <a:cs typeface="+mn-cs"/>
            </a:endParaRPr>
          </a:p>
        </p:txBody>
      </p:sp>
      <p:graphicFrame>
        <p:nvGraphicFramePr>
          <p:cNvPr id="10" name="Table 9"/>
          <p:cNvGraphicFramePr/>
          <p:nvPr/>
        </p:nvGraphicFramePr>
        <p:xfrm>
          <a:off x="7110095" y="2363470"/>
          <a:ext cx="4156710" cy="2635885"/>
        </p:xfrm>
        <a:graphic>
          <a:graphicData uri="http://schemas.openxmlformats.org/drawingml/2006/table">
            <a:tbl>
              <a:tblPr firstRow="1" bandRow="1">
                <a:tableStyleId>{00A15C55-8517-42AA-B614-E9B94910E393}</a:tableStyleId>
              </a:tblPr>
              <a:tblGrid>
                <a:gridCol w="4156710"/>
              </a:tblGrid>
              <a:tr h="2635885">
                <a:tc>
                  <a:txBody>
                    <a:bodyPr/>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pPr>
                      <a:r>
                        <a:rPr lang="en-US" sz="1800" noProof="0" dirty="0" smtClean="0">
                          <a:ln>
                            <a:noFill/>
                          </a:ln>
                          <a:solidFill>
                            <a:prstClr val="black"/>
                          </a:solidFill>
                          <a:effectLst/>
                          <a:uLnTx/>
                          <a:uFillTx/>
                          <a:latin typeface="Arial" panose="020B0604020202020204"/>
                          <a:sym typeface="+mn-ea"/>
                        </a:rPr>
                        <a:t>Specifications</a:t>
                      </a:r>
                      <a:r>
                        <a:rPr lang="en-US" sz="1800" b="0" noProof="0" dirty="0" smtClean="0">
                          <a:ln>
                            <a:noFill/>
                          </a:ln>
                          <a:solidFill>
                            <a:prstClr val="black"/>
                          </a:solidFill>
                          <a:effectLst/>
                          <a:uLnTx/>
                          <a:uFillTx/>
                          <a:latin typeface="Arial" panose="020B0604020202020204"/>
                          <a:sym typeface="+mn-ea"/>
                        </a:rPr>
                        <a:t>:</a:t>
                      </a:r>
                      <a:endParaRPr kumimoji="0" lang="en-US" sz="1800" b="0" i="0" u="none" strike="noStrike" kern="1200" cap="none" spc="0" normalizeH="0" baseline="0" noProof="0" dirty="0" smtClean="0">
                        <a:ln>
                          <a:noFill/>
                        </a:ln>
                        <a:solidFill>
                          <a:prstClr val="black"/>
                        </a:solidFill>
                        <a:effectLst/>
                        <a:uLnTx/>
                        <a:uFillTx/>
                        <a:latin typeface="Arial" panose="020B0604020202020204"/>
                        <a:ea typeface="+mn-ea"/>
                        <a:cs typeface="+mn-cs"/>
                      </a:endParaRPr>
                    </a:p>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pPr>
                      <a:r>
                        <a:rPr lang="en-GB" altLang="en-US" sz="1800" b="0" noProof="0" dirty="0" smtClean="0">
                          <a:ln>
                            <a:noFill/>
                          </a:ln>
                          <a:solidFill>
                            <a:prstClr val="black"/>
                          </a:solidFill>
                          <a:effectLst/>
                          <a:uLnTx/>
                          <a:uFillTx/>
                          <a:latin typeface="Arial" panose="020B0604020202020204"/>
                          <a:sym typeface="+mn-ea"/>
                        </a:rPr>
                        <a:t>PEC corner with 5cm each plate</a:t>
                      </a:r>
                      <a:endParaRPr lang="en-US" sz="1800" b="0" noProof="0" dirty="0" smtClean="0">
                        <a:ln>
                          <a:noFill/>
                        </a:ln>
                        <a:solidFill>
                          <a:prstClr val="black"/>
                        </a:solidFill>
                        <a:effectLst/>
                        <a:uLnTx/>
                        <a:uFillTx/>
                        <a:latin typeface="Arial" panose="020B0604020202020204"/>
                        <a:sym typeface="+mn-ea"/>
                      </a:endParaRPr>
                    </a:p>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pPr>
                      <a:r>
                        <a:rPr lang="en-US" sz="1800" b="0" noProof="0" dirty="0" smtClean="0">
                          <a:ln>
                            <a:noFill/>
                          </a:ln>
                          <a:solidFill>
                            <a:prstClr val="black"/>
                          </a:solidFill>
                          <a:effectLst/>
                          <a:uLnTx/>
                          <a:uFillTx/>
                          <a:latin typeface="Arial" panose="020B0604020202020204"/>
                          <a:sym typeface="+mn-ea"/>
                        </a:rPr>
                        <a:t>Object</a:t>
                      </a:r>
                      <a:r>
                        <a:rPr lang="en-GB" altLang="en-US" sz="1800" b="0" noProof="0" dirty="0" smtClean="0">
                          <a:ln>
                            <a:noFill/>
                          </a:ln>
                          <a:solidFill>
                            <a:prstClr val="black"/>
                          </a:solidFill>
                          <a:effectLst/>
                          <a:uLnTx/>
                          <a:uFillTx/>
                          <a:latin typeface="Arial" panose="020B0604020202020204"/>
                          <a:sym typeface="+mn-ea"/>
                        </a:rPr>
                        <a:t> </a:t>
                      </a:r>
                      <a:r>
                        <a:rPr lang="en-US" sz="1800" b="0" noProof="0" dirty="0" smtClean="0">
                          <a:ln>
                            <a:noFill/>
                          </a:ln>
                          <a:solidFill>
                            <a:prstClr val="black"/>
                          </a:solidFill>
                          <a:effectLst/>
                          <a:uLnTx/>
                          <a:uFillTx/>
                          <a:latin typeface="Arial" panose="020B0604020202020204"/>
                          <a:sym typeface="+mn-ea"/>
                        </a:rPr>
                        <a:t>range</a:t>
                      </a:r>
                      <a:r>
                        <a:rPr lang="en-GB" altLang="en-US" sz="1800" b="0" noProof="0" dirty="0" smtClean="0">
                          <a:ln>
                            <a:noFill/>
                          </a:ln>
                          <a:solidFill>
                            <a:prstClr val="black"/>
                          </a:solidFill>
                          <a:effectLst/>
                          <a:uLnTx/>
                          <a:uFillTx/>
                          <a:latin typeface="Arial" panose="020B0604020202020204"/>
                          <a:sym typeface="+mn-ea"/>
                        </a:rPr>
                        <a:t> : 1</a:t>
                      </a:r>
                      <a:endParaRPr kumimoji="0" lang="en-US" sz="1800" b="0" i="0" u="none" strike="noStrike" kern="1200" cap="none" spc="0" normalizeH="0" baseline="0" noProof="0" dirty="0" smtClean="0">
                        <a:ln>
                          <a:noFill/>
                        </a:ln>
                        <a:solidFill>
                          <a:prstClr val="black"/>
                        </a:solidFill>
                        <a:effectLst/>
                        <a:uLnTx/>
                        <a:uFillTx/>
                        <a:latin typeface="Arial" panose="020B0604020202020204"/>
                        <a:ea typeface="+mn-ea"/>
                        <a:cs typeface="+mn-cs"/>
                      </a:endParaRPr>
                    </a:p>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pPr>
                      <a:r>
                        <a:rPr lang="en-US" sz="1800" b="0" noProof="0" dirty="0" smtClean="0">
                          <a:ln>
                            <a:noFill/>
                          </a:ln>
                          <a:solidFill>
                            <a:prstClr val="black"/>
                          </a:solidFill>
                          <a:effectLst/>
                          <a:uLnTx/>
                          <a:uFillTx/>
                          <a:latin typeface="Arial" panose="020B0604020202020204"/>
                          <a:sym typeface="+mn-ea"/>
                        </a:rPr>
                        <a:t>Over</a:t>
                      </a:r>
                      <a:r>
                        <a:rPr lang="en-GB" altLang="en-US" sz="1800" b="0" noProof="0" dirty="0" smtClean="0">
                          <a:ln>
                            <a:noFill/>
                          </a:ln>
                          <a:solidFill>
                            <a:prstClr val="black"/>
                          </a:solidFill>
                          <a:effectLst/>
                          <a:uLnTx/>
                          <a:uFillTx/>
                          <a:latin typeface="Arial" panose="020B0604020202020204"/>
                          <a:sym typeface="+mn-ea"/>
                        </a:rPr>
                        <a:t> </a:t>
                      </a:r>
                      <a:r>
                        <a:rPr lang="en-US" sz="1800" b="0" noProof="0" dirty="0" smtClean="0">
                          <a:ln>
                            <a:noFill/>
                          </a:ln>
                          <a:solidFill>
                            <a:prstClr val="black"/>
                          </a:solidFill>
                          <a:effectLst/>
                          <a:uLnTx/>
                          <a:uFillTx/>
                          <a:latin typeface="Arial" panose="020B0604020202020204"/>
                          <a:sym typeface="+mn-ea"/>
                        </a:rPr>
                        <a:t>samp</a:t>
                      </a:r>
                      <a:r>
                        <a:rPr lang="en-GB" altLang="en-US" sz="1800" b="0" noProof="0" dirty="0" smtClean="0">
                          <a:ln>
                            <a:noFill/>
                          </a:ln>
                          <a:solidFill>
                            <a:prstClr val="black"/>
                          </a:solidFill>
                          <a:effectLst/>
                          <a:uLnTx/>
                          <a:uFillTx/>
                          <a:latin typeface="Arial" panose="020B0604020202020204"/>
                          <a:sym typeface="+mn-ea"/>
                        </a:rPr>
                        <a:t>ling </a:t>
                      </a:r>
                      <a:r>
                        <a:rPr lang="en-US" sz="1800" b="0" noProof="0" dirty="0" smtClean="0">
                          <a:ln>
                            <a:noFill/>
                          </a:ln>
                          <a:solidFill>
                            <a:prstClr val="black"/>
                          </a:solidFill>
                          <a:effectLst/>
                          <a:uLnTx/>
                          <a:uFillTx/>
                          <a:latin typeface="Arial" panose="020B0604020202020204"/>
                          <a:sym typeface="+mn-ea"/>
                        </a:rPr>
                        <a:t>factor</a:t>
                      </a:r>
                      <a:r>
                        <a:rPr lang="en-GB" altLang="en-US" sz="1800" b="0" noProof="0" dirty="0" smtClean="0">
                          <a:ln>
                            <a:noFill/>
                          </a:ln>
                          <a:solidFill>
                            <a:prstClr val="black"/>
                          </a:solidFill>
                          <a:effectLst/>
                          <a:uLnTx/>
                          <a:uFillTx/>
                          <a:latin typeface="Arial" panose="020B0604020202020204"/>
                          <a:sym typeface="+mn-ea"/>
                        </a:rPr>
                        <a:t> : 90</a:t>
                      </a:r>
                      <a:endParaRPr kumimoji="0" lang="en-US" sz="1800" b="0" i="0" u="none" strike="noStrike" kern="1200" cap="none" spc="0" normalizeH="0" baseline="0" noProof="0" dirty="0" smtClean="0">
                        <a:ln>
                          <a:noFill/>
                        </a:ln>
                        <a:solidFill>
                          <a:prstClr val="black"/>
                        </a:solidFill>
                        <a:effectLst/>
                        <a:uLnTx/>
                        <a:uFillTx/>
                        <a:latin typeface="Arial" panose="020B0604020202020204"/>
                        <a:ea typeface="+mn-ea"/>
                        <a:cs typeface="+mn-cs"/>
                      </a:endParaRPr>
                    </a:p>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pPr>
                      <a:r>
                        <a:rPr lang="en-GB" altLang="en-US" sz="1800" b="0" noProof="0" dirty="0" smtClean="0">
                          <a:ln>
                            <a:noFill/>
                          </a:ln>
                          <a:solidFill>
                            <a:prstClr val="black"/>
                          </a:solidFill>
                          <a:effectLst/>
                          <a:uLnTx/>
                          <a:uFillTx/>
                          <a:latin typeface="Arial" panose="020B0604020202020204"/>
                          <a:sym typeface="+mn-ea"/>
                        </a:rPr>
                        <a:t>Rx </a:t>
                      </a:r>
                      <a:r>
                        <a:rPr lang="en-US" sz="1800" b="0" noProof="0" dirty="0" smtClean="0">
                          <a:ln>
                            <a:noFill/>
                          </a:ln>
                          <a:solidFill>
                            <a:prstClr val="black"/>
                          </a:solidFill>
                          <a:effectLst/>
                          <a:uLnTx/>
                          <a:uFillTx/>
                          <a:latin typeface="Arial" panose="020B0604020202020204"/>
                          <a:sym typeface="+mn-ea"/>
                        </a:rPr>
                        <a:t>antenna</a:t>
                      </a:r>
                      <a:r>
                        <a:rPr lang="en-GB" altLang="en-US" sz="1800" b="0" noProof="0" dirty="0" smtClean="0">
                          <a:ln>
                            <a:noFill/>
                          </a:ln>
                          <a:solidFill>
                            <a:prstClr val="black"/>
                          </a:solidFill>
                          <a:effectLst/>
                          <a:uLnTx/>
                          <a:uFillTx/>
                          <a:latin typeface="Arial" panose="020B0604020202020204"/>
                          <a:sym typeface="+mn-ea"/>
                        </a:rPr>
                        <a:t> </a:t>
                      </a:r>
                      <a:r>
                        <a:rPr lang="en-US" sz="1800" b="0" noProof="0" dirty="0" smtClean="0">
                          <a:ln>
                            <a:noFill/>
                          </a:ln>
                          <a:solidFill>
                            <a:prstClr val="black"/>
                          </a:solidFill>
                          <a:effectLst/>
                          <a:uLnTx/>
                          <a:uFillTx/>
                          <a:latin typeface="Arial" panose="020B0604020202020204"/>
                          <a:sym typeface="+mn-ea"/>
                        </a:rPr>
                        <a:t>radius</a:t>
                      </a:r>
                      <a:r>
                        <a:rPr lang="en-GB" altLang="en-US" sz="1800" b="0" noProof="0" dirty="0" smtClean="0">
                          <a:ln>
                            <a:noFill/>
                          </a:ln>
                          <a:solidFill>
                            <a:prstClr val="black"/>
                          </a:solidFill>
                          <a:effectLst/>
                          <a:uLnTx/>
                          <a:uFillTx/>
                          <a:latin typeface="Arial" panose="020B0604020202020204"/>
                          <a:sym typeface="+mn-ea"/>
                        </a:rPr>
                        <a:t> : 0.3</a:t>
                      </a:r>
                      <a:endParaRPr kumimoji="0" lang="en-US" sz="1800" b="0" i="0" u="none" strike="noStrike" kern="1200" cap="none" spc="0" normalizeH="0" baseline="0" noProof="0" dirty="0" smtClean="0">
                        <a:ln>
                          <a:noFill/>
                        </a:ln>
                        <a:solidFill>
                          <a:prstClr val="black"/>
                        </a:solidFill>
                        <a:effectLst/>
                        <a:uLnTx/>
                        <a:uFillTx/>
                        <a:latin typeface="Arial" panose="020B0604020202020204"/>
                        <a:ea typeface="+mn-ea"/>
                        <a:cs typeface="+mn-cs"/>
                      </a:endParaRPr>
                    </a:p>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pPr>
                      <a:r>
                        <a:rPr lang="en-GB" altLang="en-US" sz="1800" b="0" noProof="0" dirty="0" smtClean="0">
                          <a:ln>
                            <a:noFill/>
                          </a:ln>
                          <a:solidFill>
                            <a:prstClr val="black"/>
                          </a:solidFill>
                          <a:effectLst/>
                          <a:uLnTx/>
                          <a:uFillTx/>
                          <a:latin typeface="Arial" panose="020B0604020202020204"/>
                          <a:sym typeface="+mn-ea"/>
                        </a:rPr>
                        <a:t>A</a:t>
                      </a:r>
                      <a:r>
                        <a:rPr lang="en-US" sz="1800" b="0" noProof="0" dirty="0" smtClean="0">
                          <a:ln>
                            <a:noFill/>
                          </a:ln>
                          <a:solidFill>
                            <a:prstClr val="black"/>
                          </a:solidFill>
                          <a:effectLst/>
                          <a:uLnTx/>
                          <a:uFillTx/>
                          <a:latin typeface="Arial" panose="020B0604020202020204"/>
                          <a:sym typeface="+mn-ea"/>
                        </a:rPr>
                        <a:t>zimuth</a:t>
                      </a:r>
                      <a:r>
                        <a:rPr lang="en-GB" altLang="en-US" sz="1800" b="0" noProof="0" dirty="0" smtClean="0">
                          <a:ln>
                            <a:noFill/>
                          </a:ln>
                          <a:solidFill>
                            <a:prstClr val="black"/>
                          </a:solidFill>
                          <a:effectLst/>
                          <a:uLnTx/>
                          <a:uFillTx/>
                          <a:latin typeface="Arial" panose="020B0604020202020204"/>
                          <a:sym typeface="+mn-ea"/>
                        </a:rPr>
                        <a:t> </a:t>
                      </a:r>
                      <a:r>
                        <a:rPr lang="en-US" sz="1800" b="0" noProof="0" dirty="0" smtClean="0">
                          <a:ln>
                            <a:noFill/>
                          </a:ln>
                          <a:solidFill>
                            <a:prstClr val="black"/>
                          </a:solidFill>
                          <a:effectLst/>
                          <a:uLnTx/>
                          <a:uFillTx/>
                          <a:latin typeface="Arial" panose="020B0604020202020204"/>
                          <a:sym typeface="+mn-ea"/>
                        </a:rPr>
                        <a:t>angle</a:t>
                      </a:r>
                      <a:r>
                        <a:rPr lang="en-GB" altLang="en-US" sz="1800" b="0" noProof="0" dirty="0" smtClean="0">
                          <a:ln>
                            <a:noFill/>
                          </a:ln>
                          <a:solidFill>
                            <a:prstClr val="black"/>
                          </a:solidFill>
                          <a:effectLst/>
                          <a:uLnTx/>
                          <a:uFillTx/>
                          <a:latin typeface="Arial" panose="020B0604020202020204"/>
                          <a:sym typeface="+mn-ea"/>
                        </a:rPr>
                        <a:t> : 4.58</a:t>
                      </a:r>
                      <a:endParaRPr kumimoji="0" lang="en-GB" altLang="en-US" sz="1800" b="0" i="0" u="none" strike="noStrike" kern="1200" cap="none" spc="0" normalizeH="0" baseline="0" noProof="0" dirty="0" smtClean="0">
                        <a:ln>
                          <a:noFill/>
                        </a:ln>
                        <a:solidFill>
                          <a:prstClr val="black"/>
                        </a:solidFill>
                        <a:effectLst/>
                        <a:uLnTx/>
                        <a:uFillTx/>
                        <a:latin typeface="Arial" panose="020B0604020202020204"/>
                        <a:ea typeface="+mn-ea"/>
                        <a:cs typeface="+mn-cs"/>
                      </a:endParaRPr>
                    </a:p>
                    <a:p>
                      <a:pPr>
                        <a:buNone/>
                      </a:pPr>
                      <a:endParaRPr lang="en-US"/>
                    </a:p>
                  </a:txBody>
                  <a:tcPr/>
                </a:tc>
              </a:tr>
            </a:tbl>
          </a:graphicData>
        </a:graphic>
      </p:graphicFrame>
      <p:pic>
        <p:nvPicPr>
          <p:cNvPr id="9" name="Picture 8" descr="Corner_Rcs_vs_Angle"/>
          <p:cNvPicPr>
            <a:picLocks noChangeAspect="1"/>
          </p:cNvPicPr>
          <p:nvPr/>
        </p:nvPicPr>
        <p:blipFill>
          <a:blip r:embed="rId1"/>
          <a:srcRect r="28785"/>
          <a:stretch>
            <a:fillRect/>
          </a:stretch>
        </p:blipFill>
        <p:spPr>
          <a:xfrm>
            <a:off x="633095" y="1374140"/>
            <a:ext cx="5462905" cy="50673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a:xfrm>
            <a:off x="10417351" y="6634666"/>
            <a:ext cx="849593" cy="123111"/>
          </a:xfrm>
        </p:spPr>
        <p:txBody>
          <a:bodyPr/>
          <a:lstStyle/>
          <a:p>
            <a:fld id="{1DE74422-76A2-4C1A-A783-B18BE862EB3F}" type="datetime3">
              <a:rPr lang="en-US" smtClean="0"/>
            </a:fld>
            <a:endParaRPr lang="de-DE" dirty="0"/>
          </a:p>
        </p:txBody>
      </p:sp>
      <p:sp>
        <p:nvSpPr>
          <p:cNvPr id="4" name="Fußzeilenplatzhalter 3"/>
          <p:cNvSpPr>
            <a:spLocks noGrp="1"/>
          </p:cNvSpPr>
          <p:nvPr>
            <p:ph type="ftr" sz="quarter" idx="11"/>
          </p:nvPr>
        </p:nvSpPr>
        <p:spPr>
          <a:xfrm>
            <a:off x="346869" y="6634666"/>
            <a:ext cx="5469732" cy="123111"/>
          </a:xfrm>
        </p:spPr>
        <p:txBody>
          <a:bodyPr/>
          <a:lstStyle/>
          <a:p>
            <a:r>
              <a:rPr lang="de-DE"/>
              <a:t>Technische Fakultät</a:t>
            </a:r>
            <a:endParaRPr lang="de-DE" dirty="0"/>
          </a:p>
        </p:txBody>
      </p:sp>
      <p:sp>
        <p:nvSpPr>
          <p:cNvPr id="5" name="Foliennummernplatzhalter 4"/>
          <p:cNvSpPr>
            <a:spLocks noGrp="1"/>
          </p:cNvSpPr>
          <p:nvPr>
            <p:ph type="sldNum" sz="quarter" idx="12"/>
          </p:nvPr>
        </p:nvSpPr>
        <p:spPr>
          <a:xfrm>
            <a:off x="11482099" y="6634666"/>
            <a:ext cx="193964" cy="123111"/>
          </a:xfrm>
        </p:spPr>
        <p:txBody>
          <a:bodyPr/>
          <a:lstStyle/>
          <a:p>
            <a:fld id="{D949F9DF-37BD-4CD6-BF49-65BA579E1D7A}" type="slidenum">
              <a:rPr lang="de-DE" smtClean="0"/>
            </a:fld>
            <a:endParaRPr lang="de-DE"/>
          </a:p>
        </p:txBody>
      </p:sp>
      <p:sp>
        <p:nvSpPr>
          <p:cNvPr id="6" name="Titel 5"/>
          <p:cNvSpPr>
            <a:spLocks noGrp="1"/>
          </p:cNvSpPr>
          <p:nvPr>
            <p:ph type="title"/>
          </p:nvPr>
        </p:nvSpPr>
        <p:spPr>
          <a:xfrm>
            <a:off x="518318" y="301185"/>
            <a:ext cx="6844385" cy="332105"/>
          </a:xfrm>
        </p:spPr>
        <p:txBody>
          <a:bodyPr/>
          <a:lstStyle/>
          <a:p>
            <a:r>
              <a:rPr lang="en-GB" altLang="de-DE" dirty="0">
                <a:sym typeface="+mn-ea"/>
              </a:rPr>
              <a:t>PEC Corner RCS vs Angle</a:t>
            </a:r>
            <a:endParaRPr lang="en-GB" altLang="de-DE" dirty="0"/>
          </a:p>
        </p:txBody>
      </p:sp>
      <p:sp>
        <p:nvSpPr>
          <p:cNvPr id="17" name="Text Box 16"/>
          <p:cNvSpPr txBox="1"/>
          <p:nvPr/>
        </p:nvSpPr>
        <p:spPr>
          <a:xfrm>
            <a:off x="5488940" y="3773170"/>
            <a:ext cx="127000" cy="270510"/>
          </a:xfrm>
          <a:prstGeom prst="rect">
            <a:avLst/>
          </a:prstGeom>
          <a:noFill/>
        </p:spPr>
        <p:txBody>
          <a:bodyPr wrap="none" lIns="0" tIns="0" rIns="0" bIns="0" rtlCol="0">
            <a:spAutoFit/>
          </a:bodyPr>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pPr>
            <a:endParaRPr kumimoji="0" lang="en-US" sz="1600" b="0" i="0" u="none" strike="noStrike" kern="1200" cap="none" spc="0" normalizeH="0" baseline="0" noProof="0" dirty="0" smtClean="0">
              <a:ln>
                <a:noFill/>
              </a:ln>
              <a:solidFill>
                <a:prstClr val="black"/>
              </a:solidFill>
              <a:effectLst/>
              <a:uLnTx/>
              <a:uFillTx/>
              <a:latin typeface="Arial" panose="020B0604020202020204"/>
              <a:ea typeface="+mn-ea"/>
              <a:cs typeface="+mn-cs"/>
            </a:endParaRPr>
          </a:p>
        </p:txBody>
      </p:sp>
      <p:graphicFrame>
        <p:nvGraphicFramePr>
          <p:cNvPr id="10" name="Table 9"/>
          <p:cNvGraphicFramePr/>
          <p:nvPr/>
        </p:nvGraphicFramePr>
        <p:xfrm>
          <a:off x="7145020" y="2049145"/>
          <a:ext cx="4156710" cy="2635885"/>
        </p:xfrm>
        <a:graphic>
          <a:graphicData uri="http://schemas.openxmlformats.org/drawingml/2006/table">
            <a:tbl>
              <a:tblPr firstRow="1" bandRow="1">
                <a:tableStyleId>{00A15C55-8517-42AA-B614-E9B94910E393}</a:tableStyleId>
              </a:tblPr>
              <a:tblGrid>
                <a:gridCol w="4156710"/>
              </a:tblGrid>
              <a:tr h="2635885">
                <a:tc>
                  <a:txBody>
                    <a:bodyPr/>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pPr>
                      <a:r>
                        <a:rPr lang="en-US" sz="1800" noProof="0" dirty="0" smtClean="0">
                          <a:ln>
                            <a:noFill/>
                          </a:ln>
                          <a:solidFill>
                            <a:prstClr val="black"/>
                          </a:solidFill>
                          <a:effectLst/>
                          <a:uLnTx/>
                          <a:uFillTx/>
                          <a:latin typeface="Arial" panose="020B0604020202020204"/>
                          <a:sym typeface="+mn-ea"/>
                        </a:rPr>
                        <a:t>Specifications</a:t>
                      </a:r>
                      <a:r>
                        <a:rPr lang="en-US" sz="1800" b="0" noProof="0" dirty="0" smtClean="0">
                          <a:ln>
                            <a:noFill/>
                          </a:ln>
                          <a:solidFill>
                            <a:prstClr val="black"/>
                          </a:solidFill>
                          <a:effectLst/>
                          <a:uLnTx/>
                          <a:uFillTx/>
                          <a:latin typeface="Arial" panose="020B0604020202020204"/>
                          <a:sym typeface="+mn-ea"/>
                        </a:rPr>
                        <a:t>:</a:t>
                      </a:r>
                      <a:endParaRPr kumimoji="0" lang="en-US" sz="1800" b="0" i="0" u="none" strike="noStrike" kern="1200" cap="none" spc="0" normalizeH="0" baseline="0" noProof="0" dirty="0" smtClean="0">
                        <a:ln>
                          <a:noFill/>
                        </a:ln>
                        <a:solidFill>
                          <a:prstClr val="black"/>
                        </a:solidFill>
                        <a:effectLst/>
                        <a:uLnTx/>
                        <a:uFillTx/>
                        <a:latin typeface="Arial" panose="020B0604020202020204"/>
                        <a:ea typeface="+mn-ea"/>
                        <a:cs typeface="+mn-cs"/>
                      </a:endParaRPr>
                    </a:p>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pPr>
                      <a:r>
                        <a:rPr lang="en-GB" altLang="en-US" sz="1800" b="0" noProof="0" dirty="0" smtClean="0">
                          <a:ln>
                            <a:noFill/>
                          </a:ln>
                          <a:solidFill>
                            <a:prstClr val="black"/>
                          </a:solidFill>
                          <a:effectLst/>
                          <a:uLnTx/>
                          <a:uFillTx/>
                          <a:latin typeface="Arial" panose="020B0604020202020204"/>
                          <a:sym typeface="+mn-ea"/>
                        </a:rPr>
                        <a:t>PEC corner with 5cm each plate</a:t>
                      </a:r>
                      <a:endParaRPr lang="en-US" sz="1800" b="0" noProof="0" dirty="0" smtClean="0">
                        <a:ln>
                          <a:noFill/>
                        </a:ln>
                        <a:solidFill>
                          <a:prstClr val="black"/>
                        </a:solidFill>
                        <a:effectLst/>
                        <a:uLnTx/>
                        <a:uFillTx/>
                        <a:latin typeface="Arial" panose="020B0604020202020204"/>
                        <a:sym typeface="+mn-ea"/>
                      </a:endParaRPr>
                    </a:p>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pPr>
                      <a:r>
                        <a:rPr lang="en-US" sz="1800" b="0" noProof="0" dirty="0" smtClean="0">
                          <a:ln>
                            <a:noFill/>
                          </a:ln>
                          <a:solidFill>
                            <a:prstClr val="black"/>
                          </a:solidFill>
                          <a:effectLst/>
                          <a:uLnTx/>
                          <a:uFillTx/>
                          <a:latin typeface="Arial" panose="020B0604020202020204"/>
                          <a:sym typeface="+mn-ea"/>
                        </a:rPr>
                        <a:t>Object</a:t>
                      </a:r>
                      <a:r>
                        <a:rPr lang="en-GB" altLang="en-US" sz="1800" b="0" noProof="0" dirty="0" smtClean="0">
                          <a:ln>
                            <a:noFill/>
                          </a:ln>
                          <a:solidFill>
                            <a:prstClr val="black"/>
                          </a:solidFill>
                          <a:effectLst/>
                          <a:uLnTx/>
                          <a:uFillTx/>
                          <a:latin typeface="Arial" panose="020B0604020202020204"/>
                          <a:sym typeface="+mn-ea"/>
                        </a:rPr>
                        <a:t> </a:t>
                      </a:r>
                      <a:r>
                        <a:rPr lang="en-US" sz="1800" b="0" noProof="0" dirty="0" smtClean="0">
                          <a:ln>
                            <a:noFill/>
                          </a:ln>
                          <a:solidFill>
                            <a:prstClr val="black"/>
                          </a:solidFill>
                          <a:effectLst/>
                          <a:uLnTx/>
                          <a:uFillTx/>
                          <a:latin typeface="Arial" panose="020B0604020202020204"/>
                          <a:sym typeface="+mn-ea"/>
                        </a:rPr>
                        <a:t>range</a:t>
                      </a:r>
                      <a:r>
                        <a:rPr lang="en-GB" altLang="en-US" sz="1800" b="0" noProof="0" dirty="0" smtClean="0">
                          <a:ln>
                            <a:noFill/>
                          </a:ln>
                          <a:solidFill>
                            <a:prstClr val="black"/>
                          </a:solidFill>
                          <a:effectLst/>
                          <a:uLnTx/>
                          <a:uFillTx/>
                          <a:latin typeface="Arial" panose="020B0604020202020204"/>
                          <a:sym typeface="+mn-ea"/>
                        </a:rPr>
                        <a:t> : 1</a:t>
                      </a:r>
                      <a:endParaRPr kumimoji="0" lang="en-US" sz="1800" b="0" i="0" u="none" strike="noStrike" kern="1200" cap="none" spc="0" normalizeH="0" baseline="0" noProof="0" dirty="0" smtClean="0">
                        <a:ln>
                          <a:noFill/>
                        </a:ln>
                        <a:solidFill>
                          <a:prstClr val="black"/>
                        </a:solidFill>
                        <a:effectLst/>
                        <a:uLnTx/>
                        <a:uFillTx/>
                        <a:latin typeface="Arial" panose="020B0604020202020204"/>
                        <a:ea typeface="+mn-ea"/>
                        <a:cs typeface="+mn-cs"/>
                      </a:endParaRPr>
                    </a:p>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pPr>
                      <a:r>
                        <a:rPr lang="en-US" sz="1800" b="0" noProof="0" dirty="0" smtClean="0">
                          <a:ln>
                            <a:noFill/>
                          </a:ln>
                          <a:solidFill>
                            <a:prstClr val="black"/>
                          </a:solidFill>
                          <a:effectLst/>
                          <a:uLnTx/>
                          <a:uFillTx/>
                          <a:latin typeface="Arial" panose="020B0604020202020204"/>
                          <a:sym typeface="+mn-ea"/>
                        </a:rPr>
                        <a:t>Over</a:t>
                      </a:r>
                      <a:r>
                        <a:rPr lang="en-GB" altLang="en-US" sz="1800" b="0" noProof="0" dirty="0" smtClean="0">
                          <a:ln>
                            <a:noFill/>
                          </a:ln>
                          <a:solidFill>
                            <a:prstClr val="black"/>
                          </a:solidFill>
                          <a:effectLst/>
                          <a:uLnTx/>
                          <a:uFillTx/>
                          <a:latin typeface="Arial" panose="020B0604020202020204"/>
                          <a:sym typeface="+mn-ea"/>
                        </a:rPr>
                        <a:t> </a:t>
                      </a:r>
                      <a:r>
                        <a:rPr lang="en-US" sz="1800" b="0" noProof="0" dirty="0" smtClean="0">
                          <a:ln>
                            <a:noFill/>
                          </a:ln>
                          <a:solidFill>
                            <a:prstClr val="black"/>
                          </a:solidFill>
                          <a:effectLst/>
                          <a:uLnTx/>
                          <a:uFillTx/>
                          <a:latin typeface="Arial" panose="020B0604020202020204"/>
                          <a:sym typeface="+mn-ea"/>
                        </a:rPr>
                        <a:t>samp</a:t>
                      </a:r>
                      <a:r>
                        <a:rPr lang="en-GB" altLang="en-US" sz="1800" b="0" noProof="0" dirty="0" smtClean="0">
                          <a:ln>
                            <a:noFill/>
                          </a:ln>
                          <a:solidFill>
                            <a:prstClr val="black"/>
                          </a:solidFill>
                          <a:effectLst/>
                          <a:uLnTx/>
                          <a:uFillTx/>
                          <a:latin typeface="Arial" panose="020B0604020202020204"/>
                          <a:sym typeface="+mn-ea"/>
                        </a:rPr>
                        <a:t>ling </a:t>
                      </a:r>
                      <a:r>
                        <a:rPr lang="en-US" sz="1800" b="0" noProof="0" dirty="0" smtClean="0">
                          <a:ln>
                            <a:noFill/>
                          </a:ln>
                          <a:solidFill>
                            <a:prstClr val="black"/>
                          </a:solidFill>
                          <a:effectLst/>
                          <a:uLnTx/>
                          <a:uFillTx/>
                          <a:latin typeface="Arial" panose="020B0604020202020204"/>
                          <a:sym typeface="+mn-ea"/>
                        </a:rPr>
                        <a:t>factor</a:t>
                      </a:r>
                      <a:r>
                        <a:rPr lang="en-GB" altLang="en-US" sz="1800" b="0" noProof="0" dirty="0" smtClean="0">
                          <a:ln>
                            <a:noFill/>
                          </a:ln>
                          <a:solidFill>
                            <a:prstClr val="black"/>
                          </a:solidFill>
                          <a:effectLst/>
                          <a:uLnTx/>
                          <a:uFillTx/>
                          <a:latin typeface="Arial" panose="020B0604020202020204"/>
                          <a:sym typeface="+mn-ea"/>
                        </a:rPr>
                        <a:t> : 90</a:t>
                      </a:r>
                      <a:endParaRPr kumimoji="0" lang="en-US" sz="1800" b="0" i="0" u="none" strike="noStrike" kern="1200" cap="none" spc="0" normalizeH="0" baseline="0" noProof="0" dirty="0" smtClean="0">
                        <a:ln>
                          <a:noFill/>
                        </a:ln>
                        <a:solidFill>
                          <a:prstClr val="black"/>
                        </a:solidFill>
                        <a:effectLst/>
                        <a:uLnTx/>
                        <a:uFillTx/>
                        <a:latin typeface="Arial" panose="020B0604020202020204"/>
                        <a:ea typeface="+mn-ea"/>
                        <a:cs typeface="+mn-cs"/>
                      </a:endParaRPr>
                    </a:p>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pPr>
                      <a:r>
                        <a:rPr lang="en-GB" altLang="en-US" sz="1800" b="0" noProof="0" dirty="0" smtClean="0">
                          <a:ln>
                            <a:noFill/>
                          </a:ln>
                          <a:solidFill>
                            <a:prstClr val="black"/>
                          </a:solidFill>
                          <a:effectLst/>
                          <a:uLnTx/>
                          <a:uFillTx/>
                          <a:latin typeface="Arial" panose="020B0604020202020204"/>
                          <a:sym typeface="+mn-ea"/>
                        </a:rPr>
                        <a:t>Rx </a:t>
                      </a:r>
                      <a:r>
                        <a:rPr lang="en-US" sz="1800" b="0" noProof="0" dirty="0" smtClean="0">
                          <a:ln>
                            <a:noFill/>
                          </a:ln>
                          <a:solidFill>
                            <a:prstClr val="black"/>
                          </a:solidFill>
                          <a:effectLst/>
                          <a:uLnTx/>
                          <a:uFillTx/>
                          <a:latin typeface="Arial" panose="020B0604020202020204"/>
                          <a:sym typeface="+mn-ea"/>
                        </a:rPr>
                        <a:t>antenna</a:t>
                      </a:r>
                      <a:r>
                        <a:rPr lang="en-GB" altLang="en-US" sz="1800" b="0" noProof="0" dirty="0" smtClean="0">
                          <a:ln>
                            <a:noFill/>
                          </a:ln>
                          <a:solidFill>
                            <a:prstClr val="black"/>
                          </a:solidFill>
                          <a:effectLst/>
                          <a:uLnTx/>
                          <a:uFillTx/>
                          <a:latin typeface="Arial" panose="020B0604020202020204"/>
                          <a:sym typeface="+mn-ea"/>
                        </a:rPr>
                        <a:t> </a:t>
                      </a:r>
                      <a:r>
                        <a:rPr lang="en-US" sz="1800" b="0" noProof="0" dirty="0" smtClean="0">
                          <a:ln>
                            <a:noFill/>
                          </a:ln>
                          <a:solidFill>
                            <a:prstClr val="black"/>
                          </a:solidFill>
                          <a:effectLst/>
                          <a:uLnTx/>
                          <a:uFillTx/>
                          <a:latin typeface="Arial" panose="020B0604020202020204"/>
                          <a:sym typeface="+mn-ea"/>
                        </a:rPr>
                        <a:t>radius</a:t>
                      </a:r>
                      <a:r>
                        <a:rPr lang="en-GB" altLang="en-US" sz="1800" b="0" noProof="0" dirty="0" smtClean="0">
                          <a:ln>
                            <a:noFill/>
                          </a:ln>
                          <a:solidFill>
                            <a:prstClr val="black"/>
                          </a:solidFill>
                          <a:effectLst/>
                          <a:uLnTx/>
                          <a:uFillTx/>
                          <a:latin typeface="Arial" panose="020B0604020202020204"/>
                          <a:sym typeface="+mn-ea"/>
                        </a:rPr>
                        <a:t> : 0.3</a:t>
                      </a:r>
                      <a:endParaRPr kumimoji="0" lang="en-US" sz="1800" b="0" i="0" u="none" strike="noStrike" kern="1200" cap="none" spc="0" normalizeH="0" baseline="0" noProof="0" dirty="0" smtClean="0">
                        <a:ln>
                          <a:noFill/>
                        </a:ln>
                        <a:solidFill>
                          <a:prstClr val="black"/>
                        </a:solidFill>
                        <a:effectLst/>
                        <a:uLnTx/>
                        <a:uFillTx/>
                        <a:latin typeface="Arial" panose="020B0604020202020204"/>
                        <a:ea typeface="+mn-ea"/>
                        <a:cs typeface="+mn-cs"/>
                      </a:endParaRPr>
                    </a:p>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pPr>
                      <a:r>
                        <a:rPr lang="en-GB" altLang="en-US" sz="1800" b="0" noProof="0" dirty="0" smtClean="0">
                          <a:ln>
                            <a:noFill/>
                          </a:ln>
                          <a:solidFill>
                            <a:prstClr val="black"/>
                          </a:solidFill>
                          <a:effectLst/>
                          <a:uLnTx/>
                          <a:uFillTx/>
                          <a:latin typeface="Arial" panose="020B0604020202020204"/>
                          <a:sym typeface="+mn-ea"/>
                        </a:rPr>
                        <a:t>A</a:t>
                      </a:r>
                      <a:r>
                        <a:rPr lang="en-US" sz="1800" b="0" noProof="0" dirty="0" smtClean="0">
                          <a:ln>
                            <a:noFill/>
                          </a:ln>
                          <a:solidFill>
                            <a:prstClr val="black"/>
                          </a:solidFill>
                          <a:effectLst/>
                          <a:uLnTx/>
                          <a:uFillTx/>
                          <a:latin typeface="Arial" panose="020B0604020202020204"/>
                          <a:sym typeface="+mn-ea"/>
                        </a:rPr>
                        <a:t>zimuth</a:t>
                      </a:r>
                      <a:r>
                        <a:rPr lang="en-GB" altLang="en-US" sz="1800" b="0" noProof="0" dirty="0" smtClean="0">
                          <a:ln>
                            <a:noFill/>
                          </a:ln>
                          <a:solidFill>
                            <a:prstClr val="black"/>
                          </a:solidFill>
                          <a:effectLst/>
                          <a:uLnTx/>
                          <a:uFillTx/>
                          <a:latin typeface="Arial" panose="020B0604020202020204"/>
                          <a:sym typeface="+mn-ea"/>
                        </a:rPr>
                        <a:t> </a:t>
                      </a:r>
                      <a:r>
                        <a:rPr lang="en-US" sz="1800" b="0" noProof="0" dirty="0" smtClean="0">
                          <a:ln>
                            <a:noFill/>
                          </a:ln>
                          <a:solidFill>
                            <a:prstClr val="black"/>
                          </a:solidFill>
                          <a:effectLst/>
                          <a:uLnTx/>
                          <a:uFillTx/>
                          <a:latin typeface="Arial" panose="020B0604020202020204"/>
                          <a:sym typeface="+mn-ea"/>
                        </a:rPr>
                        <a:t>angle</a:t>
                      </a:r>
                      <a:r>
                        <a:rPr lang="en-GB" altLang="en-US" sz="1800" b="0" noProof="0" dirty="0" smtClean="0">
                          <a:ln>
                            <a:noFill/>
                          </a:ln>
                          <a:solidFill>
                            <a:prstClr val="black"/>
                          </a:solidFill>
                          <a:effectLst/>
                          <a:uLnTx/>
                          <a:uFillTx/>
                          <a:latin typeface="Arial" panose="020B0604020202020204"/>
                          <a:sym typeface="+mn-ea"/>
                        </a:rPr>
                        <a:t> : 4.58</a:t>
                      </a:r>
                      <a:endParaRPr lang="en-GB" altLang="en-US" sz="1800" b="0" noProof="0" dirty="0" smtClean="0">
                        <a:ln>
                          <a:noFill/>
                        </a:ln>
                        <a:solidFill>
                          <a:prstClr val="black"/>
                        </a:solidFill>
                        <a:effectLst/>
                        <a:uLnTx/>
                        <a:uFillTx/>
                        <a:latin typeface="Arial" panose="020B0604020202020204"/>
                        <a:sym typeface="+mn-ea"/>
                      </a:endParaRPr>
                    </a:p>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pPr>
                      <a:r>
                        <a:rPr kumimoji="0" lang="en-GB" altLang="en-US" sz="1800" b="0" i="0" u="none" strike="noStrike" kern="1200" cap="none" spc="0" normalizeH="0" baseline="0" noProof="0" dirty="0" smtClean="0">
                          <a:ln>
                            <a:noFill/>
                          </a:ln>
                          <a:solidFill>
                            <a:prstClr val="black"/>
                          </a:solidFill>
                          <a:effectLst/>
                          <a:uLnTx/>
                          <a:uFillTx/>
                          <a:latin typeface="Arial" panose="020B0604020202020204"/>
                          <a:ea typeface="+mn-ea"/>
                          <a:cs typeface="+mn-cs"/>
                        </a:rPr>
                        <a:t>Rotate up: 45</a:t>
                      </a:r>
                      <a:endParaRPr kumimoji="0" lang="en-GB" altLang="en-US" sz="1800" b="0" i="0" u="none" strike="noStrike" kern="1200" cap="none" spc="0" normalizeH="0" baseline="0" noProof="0" dirty="0" smtClean="0">
                        <a:ln>
                          <a:noFill/>
                        </a:ln>
                        <a:solidFill>
                          <a:prstClr val="black"/>
                        </a:solidFill>
                        <a:effectLst/>
                        <a:uLnTx/>
                        <a:uFillTx/>
                        <a:latin typeface="Arial" panose="020B0604020202020204"/>
                        <a:ea typeface="+mn-ea"/>
                        <a:cs typeface="+mn-cs"/>
                      </a:endParaRPr>
                    </a:p>
                    <a:p>
                      <a:pPr>
                        <a:buNone/>
                      </a:pPr>
                      <a:endParaRPr lang="en-US"/>
                    </a:p>
                  </a:txBody>
                  <a:tcPr/>
                </a:tc>
              </a:tr>
            </a:tbl>
          </a:graphicData>
        </a:graphic>
      </p:graphicFrame>
      <p:pic>
        <p:nvPicPr>
          <p:cNvPr id="2" name="Picture 1" descr="Corner_Rcs_vs_Angle_r_rotate"/>
          <p:cNvPicPr>
            <a:picLocks noChangeAspect="1"/>
          </p:cNvPicPr>
          <p:nvPr/>
        </p:nvPicPr>
        <p:blipFill>
          <a:blip r:embed="rId1"/>
          <a:srcRect r="29165"/>
          <a:stretch>
            <a:fillRect/>
          </a:stretch>
        </p:blipFill>
        <p:spPr>
          <a:xfrm>
            <a:off x="539750" y="1322070"/>
            <a:ext cx="4949190" cy="496379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a:xfrm>
            <a:off x="10417351" y="6634666"/>
            <a:ext cx="849593" cy="123111"/>
          </a:xfrm>
        </p:spPr>
        <p:txBody>
          <a:bodyPr/>
          <a:lstStyle/>
          <a:p>
            <a:fld id="{1DE74422-76A2-4C1A-A783-B18BE862EB3F}" type="datetime3">
              <a:rPr lang="en-US" smtClean="0"/>
            </a:fld>
            <a:endParaRPr lang="de-DE" dirty="0"/>
          </a:p>
        </p:txBody>
      </p:sp>
      <p:sp>
        <p:nvSpPr>
          <p:cNvPr id="4" name="Fußzeilenplatzhalter 3"/>
          <p:cNvSpPr>
            <a:spLocks noGrp="1"/>
          </p:cNvSpPr>
          <p:nvPr>
            <p:ph type="ftr" sz="quarter" idx="11"/>
          </p:nvPr>
        </p:nvSpPr>
        <p:spPr>
          <a:xfrm>
            <a:off x="346869" y="6634666"/>
            <a:ext cx="5469732" cy="123111"/>
          </a:xfrm>
        </p:spPr>
        <p:txBody>
          <a:bodyPr/>
          <a:lstStyle/>
          <a:p>
            <a:r>
              <a:rPr lang="de-DE"/>
              <a:t>Technische Fakultät</a:t>
            </a:r>
            <a:endParaRPr lang="de-DE" dirty="0"/>
          </a:p>
        </p:txBody>
      </p:sp>
      <p:sp>
        <p:nvSpPr>
          <p:cNvPr id="5" name="Foliennummernplatzhalter 4"/>
          <p:cNvSpPr>
            <a:spLocks noGrp="1"/>
          </p:cNvSpPr>
          <p:nvPr>
            <p:ph type="sldNum" sz="quarter" idx="12"/>
          </p:nvPr>
        </p:nvSpPr>
        <p:spPr>
          <a:xfrm>
            <a:off x="11482099" y="6634666"/>
            <a:ext cx="193964" cy="123111"/>
          </a:xfrm>
        </p:spPr>
        <p:txBody>
          <a:bodyPr/>
          <a:lstStyle/>
          <a:p>
            <a:fld id="{D949F9DF-37BD-4CD6-BF49-65BA579E1D7A}" type="slidenum">
              <a:rPr lang="de-DE" smtClean="0"/>
            </a:fld>
            <a:endParaRPr lang="de-DE"/>
          </a:p>
        </p:txBody>
      </p:sp>
      <p:sp>
        <p:nvSpPr>
          <p:cNvPr id="6" name="Titel 5"/>
          <p:cNvSpPr>
            <a:spLocks noGrp="1"/>
          </p:cNvSpPr>
          <p:nvPr>
            <p:ph type="title"/>
          </p:nvPr>
        </p:nvSpPr>
        <p:spPr>
          <a:xfrm>
            <a:off x="518318" y="301185"/>
            <a:ext cx="6844385" cy="332105"/>
          </a:xfrm>
        </p:spPr>
        <p:txBody>
          <a:bodyPr/>
          <a:lstStyle/>
          <a:p>
            <a:r>
              <a:rPr lang="en-GB" altLang="de-DE" dirty="0">
                <a:sym typeface="+mn-ea"/>
              </a:rPr>
              <a:t>PEC Corner RCS vs Angle</a:t>
            </a:r>
            <a:endParaRPr lang="en-GB" altLang="de-DE" dirty="0"/>
          </a:p>
        </p:txBody>
      </p:sp>
      <p:sp>
        <p:nvSpPr>
          <p:cNvPr id="17" name="Text Box 16"/>
          <p:cNvSpPr txBox="1"/>
          <p:nvPr/>
        </p:nvSpPr>
        <p:spPr>
          <a:xfrm>
            <a:off x="5488940" y="3773170"/>
            <a:ext cx="127000" cy="270510"/>
          </a:xfrm>
          <a:prstGeom prst="rect">
            <a:avLst/>
          </a:prstGeom>
          <a:noFill/>
        </p:spPr>
        <p:txBody>
          <a:bodyPr wrap="none" lIns="0" tIns="0" rIns="0" bIns="0" rtlCol="0">
            <a:spAutoFit/>
          </a:bodyPr>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pPr>
            <a:endParaRPr kumimoji="0" lang="en-US" sz="1600" b="0" i="0" u="none" strike="noStrike" kern="1200" cap="none" spc="0" normalizeH="0" baseline="0" noProof="0" dirty="0" smtClean="0">
              <a:ln>
                <a:noFill/>
              </a:ln>
              <a:solidFill>
                <a:prstClr val="black"/>
              </a:solidFill>
              <a:effectLst/>
              <a:uLnTx/>
              <a:uFillTx/>
              <a:latin typeface="Arial" panose="020B0604020202020204"/>
              <a:ea typeface="+mn-ea"/>
              <a:cs typeface="+mn-cs"/>
            </a:endParaRPr>
          </a:p>
        </p:txBody>
      </p:sp>
      <p:pic>
        <p:nvPicPr>
          <p:cNvPr id="2" name="Picture 1"/>
          <p:cNvPicPr>
            <a:picLocks noChangeAspect="1"/>
          </p:cNvPicPr>
          <p:nvPr/>
        </p:nvPicPr>
        <p:blipFill>
          <a:blip r:embed="rId1"/>
          <a:stretch>
            <a:fillRect/>
          </a:stretch>
        </p:blipFill>
        <p:spPr>
          <a:xfrm>
            <a:off x="518160" y="1278890"/>
            <a:ext cx="5577840" cy="5231765"/>
          </a:xfrm>
          <a:prstGeom prst="rect">
            <a:avLst/>
          </a:prstGeom>
        </p:spPr>
      </p:pic>
      <p:graphicFrame>
        <p:nvGraphicFramePr>
          <p:cNvPr id="10" name="Table 9"/>
          <p:cNvGraphicFramePr/>
          <p:nvPr/>
        </p:nvGraphicFramePr>
        <p:xfrm>
          <a:off x="7110095" y="2349500"/>
          <a:ext cx="4156710" cy="3089910"/>
        </p:xfrm>
        <a:graphic>
          <a:graphicData uri="http://schemas.openxmlformats.org/drawingml/2006/table">
            <a:tbl>
              <a:tblPr firstRow="1" bandRow="1">
                <a:tableStyleId>{00A15C55-8517-42AA-B614-E9B94910E393}</a:tableStyleId>
              </a:tblPr>
              <a:tblGrid>
                <a:gridCol w="4156710"/>
              </a:tblGrid>
              <a:tr h="3089910">
                <a:tc>
                  <a:txBody>
                    <a:bodyPr/>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pPr>
                      <a:r>
                        <a:rPr lang="en-US" sz="1800" noProof="0" dirty="0" smtClean="0">
                          <a:ln>
                            <a:noFill/>
                          </a:ln>
                          <a:solidFill>
                            <a:prstClr val="black"/>
                          </a:solidFill>
                          <a:effectLst/>
                          <a:uLnTx/>
                          <a:uFillTx/>
                          <a:latin typeface="Arial" panose="020B0604020202020204"/>
                          <a:sym typeface="+mn-ea"/>
                        </a:rPr>
                        <a:t>Specifications</a:t>
                      </a:r>
                      <a:r>
                        <a:rPr lang="en-US" sz="1800" b="0" noProof="0" dirty="0" smtClean="0">
                          <a:ln>
                            <a:noFill/>
                          </a:ln>
                          <a:solidFill>
                            <a:prstClr val="black"/>
                          </a:solidFill>
                          <a:effectLst/>
                          <a:uLnTx/>
                          <a:uFillTx/>
                          <a:latin typeface="Arial" panose="020B0604020202020204"/>
                          <a:sym typeface="+mn-ea"/>
                        </a:rPr>
                        <a:t>:</a:t>
                      </a:r>
                      <a:endParaRPr kumimoji="0" lang="en-US" sz="1800" b="0" i="0" u="none" strike="noStrike" kern="1200" cap="none" spc="0" normalizeH="0" baseline="0" noProof="0" dirty="0" smtClean="0">
                        <a:ln>
                          <a:noFill/>
                        </a:ln>
                        <a:solidFill>
                          <a:prstClr val="black"/>
                        </a:solidFill>
                        <a:effectLst/>
                        <a:uLnTx/>
                        <a:uFillTx/>
                        <a:latin typeface="Arial" panose="020B0604020202020204"/>
                        <a:ea typeface="+mn-ea"/>
                        <a:cs typeface="+mn-cs"/>
                      </a:endParaRPr>
                    </a:p>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pPr>
                      <a:r>
                        <a:rPr lang="en-GB" altLang="en-US" sz="1800" b="0" noProof="0" dirty="0" smtClean="0">
                          <a:ln>
                            <a:noFill/>
                          </a:ln>
                          <a:solidFill>
                            <a:prstClr val="black"/>
                          </a:solidFill>
                          <a:effectLst/>
                          <a:uLnTx/>
                          <a:uFillTx/>
                          <a:latin typeface="Arial" panose="020B0604020202020204"/>
                          <a:sym typeface="+mn-ea"/>
                        </a:rPr>
                        <a:t>PEC sphere with 5cm radius</a:t>
                      </a:r>
                      <a:endParaRPr lang="en-US" sz="1800" b="0" noProof="0" dirty="0" smtClean="0">
                        <a:ln>
                          <a:noFill/>
                        </a:ln>
                        <a:solidFill>
                          <a:prstClr val="black"/>
                        </a:solidFill>
                        <a:effectLst/>
                        <a:uLnTx/>
                        <a:uFillTx/>
                        <a:latin typeface="Arial" panose="020B0604020202020204"/>
                        <a:sym typeface="+mn-ea"/>
                      </a:endParaRPr>
                    </a:p>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pPr>
                      <a:r>
                        <a:rPr lang="en-US" sz="1800" b="0" noProof="0" dirty="0" smtClean="0">
                          <a:ln>
                            <a:noFill/>
                          </a:ln>
                          <a:solidFill>
                            <a:prstClr val="black"/>
                          </a:solidFill>
                          <a:effectLst/>
                          <a:uLnTx/>
                          <a:uFillTx/>
                          <a:latin typeface="Arial" panose="020B0604020202020204"/>
                          <a:sym typeface="+mn-ea"/>
                        </a:rPr>
                        <a:t>Object</a:t>
                      </a:r>
                      <a:r>
                        <a:rPr lang="en-GB" altLang="en-US" sz="1800" b="0" noProof="0" dirty="0" smtClean="0">
                          <a:ln>
                            <a:noFill/>
                          </a:ln>
                          <a:solidFill>
                            <a:prstClr val="black"/>
                          </a:solidFill>
                          <a:effectLst/>
                          <a:uLnTx/>
                          <a:uFillTx/>
                          <a:latin typeface="Arial" panose="020B0604020202020204"/>
                          <a:sym typeface="+mn-ea"/>
                        </a:rPr>
                        <a:t> </a:t>
                      </a:r>
                      <a:r>
                        <a:rPr lang="en-US" sz="1800" b="0" noProof="0" dirty="0" smtClean="0">
                          <a:ln>
                            <a:noFill/>
                          </a:ln>
                          <a:solidFill>
                            <a:prstClr val="black"/>
                          </a:solidFill>
                          <a:effectLst/>
                          <a:uLnTx/>
                          <a:uFillTx/>
                          <a:latin typeface="Arial" panose="020B0604020202020204"/>
                          <a:sym typeface="+mn-ea"/>
                        </a:rPr>
                        <a:t>range</a:t>
                      </a:r>
                      <a:r>
                        <a:rPr lang="en-GB" altLang="en-US" sz="1800" b="0" noProof="0" dirty="0" smtClean="0">
                          <a:ln>
                            <a:noFill/>
                          </a:ln>
                          <a:solidFill>
                            <a:prstClr val="black"/>
                          </a:solidFill>
                          <a:effectLst/>
                          <a:uLnTx/>
                          <a:uFillTx/>
                          <a:latin typeface="Arial" panose="020B0604020202020204"/>
                          <a:sym typeface="+mn-ea"/>
                        </a:rPr>
                        <a:t> : 1</a:t>
                      </a:r>
                      <a:endParaRPr kumimoji="0" lang="en-US" sz="1800" b="0" i="0" u="none" strike="noStrike" kern="1200" cap="none" spc="0" normalizeH="0" baseline="0" noProof="0" dirty="0" smtClean="0">
                        <a:ln>
                          <a:noFill/>
                        </a:ln>
                        <a:solidFill>
                          <a:prstClr val="black"/>
                        </a:solidFill>
                        <a:effectLst/>
                        <a:uLnTx/>
                        <a:uFillTx/>
                        <a:latin typeface="Arial" panose="020B0604020202020204"/>
                        <a:ea typeface="+mn-ea"/>
                        <a:cs typeface="+mn-cs"/>
                      </a:endParaRPr>
                    </a:p>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pPr>
                      <a:r>
                        <a:rPr lang="en-US" sz="1800" b="0" noProof="0" dirty="0" smtClean="0">
                          <a:ln>
                            <a:noFill/>
                          </a:ln>
                          <a:solidFill>
                            <a:prstClr val="black"/>
                          </a:solidFill>
                          <a:effectLst/>
                          <a:uLnTx/>
                          <a:uFillTx/>
                          <a:latin typeface="Arial" panose="020B0604020202020204"/>
                          <a:sym typeface="+mn-ea"/>
                        </a:rPr>
                        <a:t>Over</a:t>
                      </a:r>
                      <a:r>
                        <a:rPr lang="en-GB" altLang="en-US" sz="1800" b="0" noProof="0" dirty="0" smtClean="0">
                          <a:ln>
                            <a:noFill/>
                          </a:ln>
                          <a:solidFill>
                            <a:prstClr val="black"/>
                          </a:solidFill>
                          <a:effectLst/>
                          <a:uLnTx/>
                          <a:uFillTx/>
                          <a:latin typeface="Arial" panose="020B0604020202020204"/>
                          <a:sym typeface="+mn-ea"/>
                        </a:rPr>
                        <a:t> </a:t>
                      </a:r>
                      <a:r>
                        <a:rPr lang="en-US" sz="1800" b="0" noProof="0" dirty="0" smtClean="0">
                          <a:ln>
                            <a:noFill/>
                          </a:ln>
                          <a:solidFill>
                            <a:prstClr val="black"/>
                          </a:solidFill>
                          <a:effectLst/>
                          <a:uLnTx/>
                          <a:uFillTx/>
                          <a:latin typeface="Arial" panose="020B0604020202020204"/>
                          <a:sym typeface="+mn-ea"/>
                        </a:rPr>
                        <a:t>samp</a:t>
                      </a:r>
                      <a:r>
                        <a:rPr lang="en-GB" altLang="en-US" sz="1800" b="0" noProof="0" dirty="0" smtClean="0">
                          <a:ln>
                            <a:noFill/>
                          </a:ln>
                          <a:solidFill>
                            <a:prstClr val="black"/>
                          </a:solidFill>
                          <a:effectLst/>
                          <a:uLnTx/>
                          <a:uFillTx/>
                          <a:latin typeface="Arial" panose="020B0604020202020204"/>
                          <a:sym typeface="+mn-ea"/>
                        </a:rPr>
                        <a:t>ling </a:t>
                      </a:r>
                      <a:r>
                        <a:rPr lang="en-US" sz="1800" b="0" noProof="0" dirty="0" smtClean="0">
                          <a:ln>
                            <a:noFill/>
                          </a:ln>
                          <a:solidFill>
                            <a:prstClr val="black"/>
                          </a:solidFill>
                          <a:effectLst/>
                          <a:uLnTx/>
                          <a:uFillTx/>
                          <a:latin typeface="Arial" panose="020B0604020202020204"/>
                          <a:sym typeface="+mn-ea"/>
                        </a:rPr>
                        <a:t>factor</a:t>
                      </a:r>
                      <a:r>
                        <a:rPr lang="en-GB" altLang="en-US" sz="1800" b="0" noProof="0" dirty="0" smtClean="0">
                          <a:ln>
                            <a:noFill/>
                          </a:ln>
                          <a:solidFill>
                            <a:prstClr val="black"/>
                          </a:solidFill>
                          <a:effectLst/>
                          <a:uLnTx/>
                          <a:uFillTx/>
                          <a:latin typeface="Arial" panose="020B0604020202020204"/>
                          <a:sym typeface="+mn-ea"/>
                        </a:rPr>
                        <a:t> : 30</a:t>
                      </a:r>
                      <a:endParaRPr kumimoji="0" lang="en-US" sz="1800" b="0" i="0" u="none" strike="noStrike" kern="1200" cap="none" spc="0" normalizeH="0" baseline="0" noProof="0" dirty="0" smtClean="0">
                        <a:ln>
                          <a:noFill/>
                        </a:ln>
                        <a:solidFill>
                          <a:prstClr val="black"/>
                        </a:solidFill>
                        <a:effectLst/>
                        <a:uLnTx/>
                        <a:uFillTx/>
                        <a:latin typeface="Arial" panose="020B0604020202020204"/>
                        <a:ea typeface="+mn-ea"/>
                        <a:cs typeface="+mn-cs"/>
                      </a:endParaRPr>
                    </a:p>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pPr>
                      <a:r>
                        <a:rPr lang="en-GB" altLang="en-US" sz="1800" b="0" noProof="0" dirty="0" smtClean="0">
                          <a:ln>
                            <a:noFill/>
                          </a:ln>
                          <a:solidFill>
                            <a:prstClr val="black"/>
                          </a:solidFill>
                          <a:effectLst/>
                          <a:uLnTx/>
                          <a:uFillTx/>
                          <a:latin typeface="Arial" panose="020B0604020202020204"/>
                          <a:sym typeface="+mn-ea"/>
                        </a:rPr>
                        <a:t>Rx </a:t>
                      </a:r>
                      <a:r>
                        <a:rPr lang="en-US" sz="1800" b="0" noProof="0" dirty="0" smtClean="0">
                          <a:ln>
                            <a:noFill/>
                          </a:ln>
                          <a:solidFill>
                            <a:prstClr val="black"/>
                          </a:solidFill>
                          <a:effectLst/>
                          <a:uLnTx/>
                          <a:uFillTx/>
                          <a:latin typeface="Arial" panose="020B0604020202020204"/>
                          <a:sym typeface="+mn-ea"/>
                        </a:rPr>
                        <a:t>antenna</a:t>
                      </a:r>
                      <a:r>
                        <a:rPr lang="en-GB" altLang="en-US" sz="1800" b="0" noProof="0" dirty="0" smtClean="0">
                          <a:ln>
                            <a:noFill/>
                          </a:ln>
                          <a:solidFill>
                            <a:prstClr val="black"/>
                          </a:solidFill>
                          <a:effectLst/>
                          <a:uLnTx/>
                          <a:uFillTx/>
                          <a:latin typeface="Arial" panose="020B0604020202020204"/>
                          <a:sym typeface="+mn-ea"/>
                        </a:rPr>
                        <a:t> </a:t>
                      </a:r>
                      <a:r>
                        <a:rPr lang="en-US" sz="1800" b="0" noProof="0" dirty="0" smtClean="0">
                          <a:ln>
                            <a:noFill/>
                          </a:ln>
                          <a:solidFill>
                            <a:prstClr val="black"/>
                          </a:solidFill>
                          <a:effectLst/>
                          <a:uLnTx/>
                          <a:uFillTx/>
                          <a:latin typeface="Arial" panose="020B0604020202020204"/>
                          <a:sym typeface="+mn-ea"/>
                        </a:rPr>
                        <a:t>radius</a:t>
                      </a:r>
                      <a:r>
                        <a:rPr lang="en-GB" altLang="en-US" sz="1800" b="0" noProof="0" dirty="0" smtClean="0">
                          <a:ln>
                            <a:noFill/>
                          </a:ln>
                          <a:solidFill>
                            <a:prstClr val="black"/>
                          </a:solidFill>
                          <a:effectLst/>
                          <a:uLnTx/>
                          <a:uFillTx/>
                          <a:latin typeface="Arial" panose="020B0604020202020204"/>
                          <a:sym typeface="+mn-ea"/>
                        </a:rPr>
                        <a:t> : 0.3</a:t>
                      </a:r>
                      <a:endParaRPr kumimoji="0" lang="en-US" sz="1800" b="0" i="0" u="none" strike="noStrike" kern="1200" cap="none" spc="0" normalizeH="0" baseline="0" noProof="0" dirty="0" smtClean="0">
                        <a:ln>
                          <a:noFill/>
                        </a:ln>
                        <a:solidFill>
                          <a:prstClr val="black"/>
                        </a:solidFill>
                        <a:effectLst/>
                        <a:uLnTx/>
                        <a:uFillTx/>
                        <a:latin typeface="Arial" panose="020B0604020202020204"/>
                        <a:ea typeface="+mn-ea"/>
                        <a:cs typeface="+mn-cs"/>
                      </a:endParaRPr>
                    </a:p>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pPr>
                      <a:r>
                        <a:rPr lang="en-GB" altLang="en-US" sz="1800" b="0" noProof="0" dirty="0" smtClean="0">
                          <a:ln>
                            <a:noFill/>
                          </a:ln>
                          <a:solidFill>
                            <a:prstClr val="black"/>
                          </a:solidFill>
                          <a:effectLst/>
                          <a:uLnTx/>
                          <a:uFillTx/>
                          <a:latin typeface="Arial" panose="020B0604020202020204"/>
                          <a:sym typeface="+mn-ea"/>
                        </a:rPr>
                        <a:t>A</a:t>
                      </a:r>
                      <a:r>
                        <a:rPr lang="en-US" sz="1800" b="0" noProof="0" dirty="0" smtClean="0">
                          <a:ln>
                            <a:noFill/>
                          </a:ln>
                          <a:solidFill>
                            <a:prstClr val="black"/>
                          </a:solidFill>
                          <a:effectLst/>
                          <a:uLnTx/>
                          <a:uFillTx/>
                          <a:latin typeface="Arial" panose="020B0604020202020204"/>
                          <a:sym typeface="+mn-ea"/>
                        </a:rPr>
                        <a:t>zimuth</a:t>
                      </a:r>
                      <a:r>
                        <a:rPr lang="en-GB" altLang="en-US" sz="1800" b="0" noProof="0" dirty="0" smtClean="0">
                          <a:ln>
                            <a:noFill/>
                          </a:ln>
                          <a:solidFill>
                            <a:prstClr val="black"/>
                          </a:solidFill>
                          <a:effectLst/>
                          <a:uLnTx/>
                          <a:uFillTx/>
                          <a:latin typeface="Arial" panose="020B0604020202020204"/>
                          <a:sym typeface="+mn-ea"/>
                        </a:rPr>
                        <a:t> </a:t>
                      </a:r>
                      <a:r>
                        <a:rPr lang="en-US" sz="1800" b="0" noProof="0" dirty="0" smtClean="0">
                          <a:ln>
                            <a:noFill/>
                          </a:ln>
                          <a:solidFill>
                            <a:prstClr val="black"/>
                          </a:solidFill>
                          <a:effectLst/>
                          <a:uLnTx/>
                          <a:uFillTx/>
                          <a:latin typeface="Arial" panose="020B0604020202020204"/>
                          <a:sym typeface="+mn-ea"/>
                        </a:rPr>
                        <a:t>angle</a:t>
                      </a:r>
                      <a:r>
                        <a:rPr lang="en-GB" altLang="en-US" sz="1800" b="0" noProof="0" dirty="0" smtClean="0">
                          <a:ln>
                            <a:noFill/>
                          </a:ln>
                          <a:solidFill>
                            <a:prstClr val="black"/>
                          </a:solidFill>
                          <a:effectLst/>
                          <a:uLnTx/>
                          <a:uFillTx/>
                          <a:latin typeface="Arial" panose="020B0604020202020204"/>
                          <a:sym typeface="+mn-ea"/>
                        </a:rPr>
                        <a:t> : 5.72</a:t>
                      </a:r>
                      <a:endParaRPr kumimoji="0" lang="en-GB" altLang="en-US" sz="1800" b="0" i="0" u="none" strike="noStrike" kern="1200" cap="none" spc="0" normalizeH="0" baseline="0" noProof="0" dirty="0" smtClean="0">
                        <a:ln>
                          <a:noFill/>
                        </a:ln>
                        <a:solidFill>
                          <a:prstClr val="black"/>
                        </a:solidFill>
                        <a:effectLst/>
                        <a:uLnTx/>
                        <a:uFillTx/>
                        <a:latin typeface="Arial" panose="020B0604020202020204"/>
                        <a:ea typeface="+mn-ea"/>
                        <a:cs typeface="+mn-cs"/>
                      </a:endParaRPr>
                    </a:p>
                    <a:p>
                      <a:pPr>
                        <a:buNone/>
                      </a:pPr>
                      <a:endParaRPr lang="en-US"/>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el 20"/>
          <p:cNvSpPr>
            <a:spLocks noGrp="1"/>
          </p:cNvSpPr>
          <p:nvPr>
            <p:ph type="title"/>
          </p:nvPr>
        </p:nvSpPr>
        <p:spPr>
          <a:xfrm>
            <a:off x="518318" y="3180080"/>
            <a:ext cx="11157743" cy="497840"/>
          </a:xfrm>
        </p:spPr>
        <p:txBody>
          <a:bodyPr/>
          <a:lstStyle/>
          <a:p>
            <a:r>
              <a:rPr lang="en-GB" altLang="de-DE" sz="3600" dirty="0"/>
              <a:t>RCS vs Range using LHFT simulator </a:t>
            </a:r>
            <a:endParaRPr lang="en-GB" altLang="de-DE" sz="3600" dirty="0"/>
          </a:p>
        </p:txBody>
      </p:sp>
      <p:sp>
        <p:nvSpPr>
          <p:cNvPr id="2" name="Datumsplatzhalter 1"/>
          <p:cNvSpPr>
            <a:spLocks noGrp="1"/>
          </p:cNvSpPr>
          <p:nvPr>
            <p:ph type="dt" sz="half" idx="10"/>
          </p:nvPr>
        </p:nvSpPr>
        <p:spPr/>
        <p:txBody>
          <a:bodyPr/>
          <a:lstStyle/>
          <a:p>
            <a:fld id="{FE3E2755-BD5B-408C-A513-A5896D77D257}" type="datetime3">
              <a:rPr lang="en-US" smtClean="0"/>
            </a:fld>
            <a:endParaRPr lang="de-DE" dirty="0"/>
          </a:p>
        </p:txBody>
      </p:sp>
      <p:sp>
        <p:nvSpPr>
          <p:cNvPr id="3" name="Fußzeilenplatzhalter 2"/>
          <p:cNvSpPr>
            <a:spLocks noGrp="1"/>
          </p:cNvSpPr>
          <p:nvPr>
            <p:ph type="ftr" sz="quarter" idx="11"/>
          </p:nvPr>
        </p:nvSpPr>
        <p:spPr/>
        <p:txBody>
          <a:bodyPr/>
          <a:lstStyle/>
          <a:p>
            <a:r>
              <a:rPr lang="de-DE"/>
              <a:t>Technische Fakultät</a:t>
            </a:r>
            <a:endParaRPr lang="de-DE" dirty="0"/>
          </a:p>
        </p:txBody>
      </p:sp>
      <p:sp>
        <p:nvSpPr>
          <p:cNvPr id="4" name="Foliennummernplatzhalter 3"/>
          <p:cNvSpPr>
            <a:spLocks noGrp="1"/>
          </p:cNvSpPr>
          <p:nvPr>
            <p:ph type="sldNum" sz="quarter" idx="12"/>
          </p:nvPr>
        </p:nvSpPr>
        <p:spPr/>
        <p:txBody>
          <a:bodyPr/>
          <a:lstStyle/>
          <a:p>
            <a:fld id="{D949F9DF-37BD-4CD6-BF49-65BA579E1D7A}" type="slidenum">
              <a:rPr lang="de-DE" smtClean="0"/>
            </a:fld>
            <a:endParaRPr lang="de-DE"/>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a:xfrm>
            <a:off x="10417351" y="6634666"/>
            <a:ext cx="849593" cy="123111"/>
          </a:xfrm>
        </p:spPr>
        <p:txBody>
          <a:bodyPr/>
          <a:lstStyle/>
          <a:p>
            <a:fld id="{1DE74422-76A2-4C1A-A783-B18BE862EB3F}" type="datetime3">
              <a:rPr lang="en-US" smtClean="0"/>
            </a:fld>
            <a:endParaRPr lang="de-DE" dirty="0"/>
          </a:p>
        </p:txBody>
      </p:sp>
      <p:sp>
        <p:nvSpPr>
          <p:cNvPr id="4" name="Fußzeilenplatzhalter 3"/>
          <p:cNvSpPr>
            <a:spLocks noGrp="1"/>
          </p:cNvSpPr>
          <p:nvPr>
            <p:ph type="ftr" sz="quarter" idx="11"/>
          </p:nvPr>
        </p:nvSpPr>
        <p:spPr>
          <a:xfrm>
            <a:off x="346869" y="6634666"/>
            <a:ext cx="5469732" cy="123111"/>
          </a:xfrm>
        </p:spPr>
        <p:txBody>
          <a:bodyPr/>
          <a:lstStyle/>
          <a:p>
            <a:r>
              <a:rPr lang="de-DE"/>
              <a:t>Technische Fakultät</a:t>
            </a:r>
            <a:endParaRPr lang="de-DE" dirty="0"/>
          </a:p>
        </p:txBody>
      </p:sp>
      <p:sp>
        <p:nvSpPr>
          <p:cNvPr id="5" name="Foliennummernplatzhalter 4"/>
          <p:cNvSpPr>
            <a:spLocks noGrp="1"/>
          </p:cNvSpPr>
          <p:nvPr>
            <p:ph type="sldNum" sz="quarter" idx="12"/>
          </p:nvPr>
        </p:nvSpPr>
        <p:spPr>
          <a:xfrm>
            <a:off x="11482099" y="6634666"/>
            <a:ext cx="193964" cy="123111"/>
          </a:xfrm>
        </p:spPr>
        <p:txBody>
          <a:bodyPr/>
          <a:lstStyle/>
          <a:p>
            <a:fld id="{D949F9DF-37BD-4CD6-BF49-65BA579E1D7A}" type="slidenum">
              <a:rPr lang="de-DE" smtClean="0"/>
            </a:fld>
            <a:endParaRPr lang="de-DE"/>
          </a:p>
        </p:txBody>
      </p:sp>
      <p:sp>
        <p:nvSpPr>
          <p:cNvPr id="6" name="Titel 5"/>
          <p:cNvSpPr>
            <a:spLocks noGrp="1"/>
          </p:cNvSpPr>
          <p:nvPr>
            <p:ph type="title"/>
          </p:nvPr>
        </p:nvSpPr>
        <p:spPr>
          <a:xfrm>
            <a:off x="518160" y="300990"/>
            <a:ext cx="8020685" cy="332105"/>
          </a:xfrm>
        </p:spPr>
        <p:txBody>
          <a:bodyPr wrap="square"/>
          <a:lstStyle/>
          <a:p>
            <a:r>
              <a:rPr lang="en-GB" altLang="de-DE" dirty="0">
                <a:sym typeface="+mn-ea"/>
              </a:rPr>
              <a:t>PEC Plate RCS vs range with higher sampling factor</a:t>
            </a:r>
            <a:endParaRPr lang="en-GB" altLang="de-DE" dirty="0"/>
          </a:p>
        </p:txBody>
      </p:sp>
      <p:sp>
        <p:nvSpPr>
          <p:cNvPr id="17" name="Text Box 16"/>
          <p:cNvSpPr txBox="1"/>
          <p:nvPr/>
        </p:nvSpPr>
        <p:spPr>
          <a:xfrm>
            <a:off x="5488940" y="3773170"/>
            <a:ext cx="127000" cy="270510"/>
          </a:xfrm>
          <a:prstGeom prst="rect">
            <a:avLst/>
          </a:prstGeom>
          <a:noFill/>
        </p:spPr>
        <p:txBody>
          <a:bodyPr wrap="none" lIns="0" tIns="0" rIns="0" bIns="0" rtlCol="0">
            <a:spAutoFit/>
          </a:bodyPr>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pPr>
            <a:endParaRPr kumimoji="0" lang="en-US" sz="1600" b="0" i="0" u="none" strike="noStrike" kern="1200" cap="none" spc="0" normalizeH="0" baseline="0" noProof="0" dirty="0" smtClean="0">
              <a:ln>
                <a:noFill/>
              </a:ln>
              <a:solidFill>
                <a:prstClr val="black"/>
              </a:solidFill>
              <a:effectLst/>
              <a:uLnTx/>
              <a:uFillTx/>
              <a:latin typeface="Arial" panose="020B0604020202020204"/>
              <a:ea typeface="+mn-ea"/>
              <a:cs typeface="+mn-cs"/>
            </a:endParaRPr>
          </a:p>
        </p:txBody>
      </p:sp>
      <p:pic>
        <p:nvPicPr>
          <p:cNvPr id="2" name="Picture 1"/>
          <p:cNvPicPr>
            <a:picLocks noChangeAspect="1"/>
          </p:cNvPicPr>
          <p:nvPr/>
        </p:nvPicPr>
        <p:blipFill>
          <a:blip r:embed="rId1"/>
          <a:stretch>
            <a:fillRect/>
          </a:stretch>
        </p:blipFill>
        <p:spPr>
          <a:xfrm>
            <a:off x="1539875" y="1396365"/>
            <a:ext cx="9112250" cy="47434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a:xfrm>
            <a:off x="10417351" y="6634666"/>
            <a:ext cx="849593" cy="123111"/>
          </a:xfrm>
        </p:spPr>
        <p:txBody>
          <a:bodyPr/>
          <a:lstStyle/>
          <a:p>
            <a:fld id="{1DE74422-76A2-4C1A-A783-B18BE862EB3F}" type="datetime3">
              <a:rPr lang="en-US" smtClean="0"/>
            </a:fld>
            <a:endParaRPr lang="de-DE" dirty="0"/>
          </a:p>
        </p:txBody>
      </p:sp>
      <p:sp>
        <p:nvSpPr>
          <p:cNvPr id="4" name="Fußzeilenplatzhalter 3"/>
          <p:cNvSpPr>
            <a:spLocks noGrp="1"/>
          </p:cNvSpPr>
          <p:nvPr>
            <p:ph type="ftr" sz="quarter" idx="11"/>
          </p:nvPr>
        </p:nvSpPr>
        <p:spPr>
          <a:xfrm>
            <a:off x="346869" y="6634666"/>
            <a:ext cx="5469732" cy="123111"/>
          </a:xfrm>
        </p:spPr>
        <p:txBody>
          <a:bodyPr/>
          <a:lstStyle/>
          <a:p>
            <a:r>
              <a:rPr lang="de-DE"/>
              <a:t>Technische Fakultät</a:t>
            </a:r>
            <a:endParaRPr lang="de-DE" dirty="0"/>
          </a:p>
        </p:txBody>
      </p:sp>
      <p:sp>
        <p:nvSpPr>
          <p:cNvPr id="5" name="Foliennummernplatzhalter 4"/>
          <p:cNvSpPr>
            <a:spLocks noGrp="1"/>
          </p:cNvSpPr>
          <p:nvPr>
            <p:ph type="sldNum" sz="quarter" idx="12"/>
          </p:nvPr>
        </p:nvSpPr>
        <p:spPr>
          <a:xfrm>
            <a:off x="11482099" y="6634666"/>
            <a:ext cx="193964" cy="123111"/>
          </a:xfrm>
        </p:spPr>
        <p:txBody>
          <a:bodyPr/>
          <a:lstStyle/>
          <a:p>
            <a:fld id="{D949F9DF-37BD-4CD6-BF49-65BA579E1D7A}" type="slidenum">
              <a:rPr lang="de-DE" smtClean="0"/>
            </a:fld>
            <a:endParaRPr lang="de-DE"/>
          </a:p>
        </p:txBody>
      </p:sp>
      <p:sp>
        <p:nvSpPr>
          <p:cNvPr id="6" name="Titel 5"/>
          <p:cNvSpPr>
            <a:spLocks noGrp="1"/>
          </p:cNvSpPr>
          <p:nvPr>
            <p:ph type="title"/>
          </p:nvPr>
        </p:nvSpPr>
        <p:spPr>
          <a:xfrm>
            <a:off x="518318" y="301185"/>
            <a:ext cx="6844385" cy="332105"/>
          </a:xfrm>
        </p:spPr>
        <p:txBody>
          <a:bodyPr/>
          <a:lstStyle/>
          <a:p>
            <a:r>
              <a:rPr lang="en-GB" altLang="de-DE" dirty="0">
                <a:sym typeface="+mn-ea"/>
              </a:rPr>
              <a:t>PEC Plate RCS vs range </a:t>
            </a:r>
            <a:endParaRPr lang="en-GB" altLang="de-DE" dirty="0"/>
          </a:p>
        </p:txBody>
      </p:sp>
      <p:sp>
        <p:nvSpPr>
          <p:cNvPr id="17" name="Text Box 16"/>
          <p:cNvSpPr txBox="1"/>
          <p:nvPr/>
        </p:nvSpPr>
        <p:spPr>
          <a:xfrm>
            <a:off x="5488940" y="3773170"/>
            <a:ext cx="127000" cy="270510"/>
          </a:xfrm>
          <a:prstGeom prst="rect">
            <a:avLst/>
          </a:prstGeom>
          <a:noFill/>
        </p:spPr>
        <p:txBody>
          <a:bodyPr wrap="none" lIns="0" tIns="0" rIns="0" bIns="0" rtlCol="0">
            <a:spAutoFit/>
          </a:bodyPr>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pPr>
            <a:endParaRPr kumimoji="0" lang="en-US" sz="1600" b="0" i="0" u="none" strike="noStrike" kern="1200" cap="none" spc="0" normalizeH="0" baseline="0" noProof="0" dirty="0" smtClean="0">
              <a:ln>
                <a:noFill/>
              </a:ln>
              <a:solidFill>
                <a:prstClr val="black"/>
              </a:solidFill>
              <a:effectLst/>
              <a:uLnTx/>
              <a:uFillTx/>
              <a:latin typeface="Arial" panose="020B0604020202020204"/>
              <a:ea typeface="+mn-ea"/>
              <a:cs typeface="+mn-cs"/>
            </a:endParaRPr>
          </a:p>
        </p:txBody>
      </p:sp>
      <p:pic>
        <p:nvPicPr>
          <p:cNvPr id="8" name="Picture 7"/>
          <p:cNvPicPr>
            <a:picLocks noChangeAspect="1"/>
          </p:cNvPicPr>
          <p:nvPr/>
        </p:nvPicPr>
        <p:blipFill>
          <a:blip r:embed="rId1"/>
          <a:stretch>
            <a:fillRect/>
          </a:stretch>
        </p:blipFill>
        <p:spPr>
          <a:xfrm>
            <a:off x="1212850" y="1352550"/>
            <a:ext cx="9766935" cy="511111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a:xfrm>
            <a:off x="10417351" y="6634666"/>
            <a:ext cx="849593" cy="123111"/>
          </a:xfrm>
        </p:spPr>
        <p:txBody>
          <a:bodyPr/>
          <a:lstStyle/>
          <a:p>
            <a:fld id="{1DE74422-76A2-4C1A-A783-B18BE862EB3F}" type="datetime3">
              <a:rPr lang="en-US" smtClean="0"/>
            </a:fld>
            <a:endParaRPr lang="de-DE" dirty="0"/>
          </a:p>
        </p:txBody>
      </p:sp>
      <p:sp>
        <p:nvSpPr>
          <p:cNvPr id="4" name="Fußzeilenplatzhalter 3"/>
          <p:cNvSpPr>
            <a:spLocks noGrp="1"/>
          </p:cNvSpPr>
          <p:nvPr>
            <p:ph type="ftr" sz="quarter" idx="11"/>
          </p:nvPr>
        </p:nvSpPr>
        <p:spPr>
          <a:xfrm>
            <a:off x="346869" y="6634666"/>
            <a:ext cx="5469732" cy="123111"/>
          </a:xfrm>
        </p:spPr>
        <p:txBody>
          <a:bodyPr/>
          <a:lstStyle/>
          <a:p>
            <a:r>
              <a:rPr lang="de-DE"/>
              <a:t>Technische Fakultät</a:t>
            </a:r>
            <a:endParaRPr lang="de-DE" dirty="0"/>
          </a:p>
        </p:txBody>
      </p:sp>
      <p:sp>
        <p:nvSpPr>
          <p:cNvPr id="5" name="Foliennummernplatzhalter 4"/>
          <p:cNvSpPr>
            <a:spLocks noGrp="1"/>
          </p:cNvSpPr>
          <p:nvPr>
            <p:ph type="sldNum" sz="quarter" idx="12"/>
          </p:nvPr>
        </p:nvSpPr>
        <p:spPr>
          <a:xfrm>
            <a:off x="11482099" y="6634666"/>
            <a:ext cx="193964" cy="123111"/>
          </a:xfrm>
        </p:spPr>
        <p:txBody>
          <a:bodyPr/>
          <a:lstStyle/>
          <a:p>
            <a:fld id="{D949F9DF-37BD-4CD6-BF49-65BA579E1D7A}" type="slidenum">
              <a:rPr lang="de-DE" smtClean="0"/>
            </a:fld>
            <a:endParaRPr lang="de-DE"/>
          </a:p>
        </p:txBody>
      </p:sp>
      <p:sp>
        <p:nvSpPr>
          <p:cNvPr id="6" name="Titel 5"/>
          <p:cNvSpPr>
            <a:spLocks noGrp="1"/>
          </p:cNvSpPr>
          <p:nvPr>
            <p:ph type="title"/>
          </p:nvPr>
        </p:nvSpPr>
        <p:spPr>
          <a:xfrm>
            <a:off x="518318" y="301185"/>
            <a:ext cx="6844385" cy="332105"/>
          </a:xfrm>
        </p:spPr>
        <p:txBody>
          <a:bodyPr/>
          <a:lstStyle/>
          <a:p>
            <a:r>
              <a:rPr lang="en-GB" altLang="de-DE" dirty="0">
                <a:sym typeface="+mn-ea"/>
              </a:rPr>
              <a:t>Corner RCS vs range </a:t>
            </a:r>
            <a:endParaRPr lang="en-GB" altLang="de-DE" dirty="0"/>
          </a:p>
        </p:txBody>
      </p:sp>
      <p:sp>
        <p:nvSpPr>
          <p:cNvPr id="17" name="Text Box 16"/>
          <p:cNvSpPr txBox="1"/>
          <p:nvPr/>
        </p:nvSpPr>
        <p:spPr>
          <a:xfrm>
            <a:off x="5488940" y="3773170"/>
            <a:ext cx="127000" cy="270510"/>
          </a:xfrm>
          <a:prstGeom prst="rect">
            <a:avLst/>
          </a:prstGeom>
          <a:noFill/>
        </p:spPr>
        <p:txBody>
          <a:bodyPr wrap="none" lIns="0" tIns="0" rIns="0" bIns="0" rtlCol="0">
            <a:spAutoFit/>
          </a:bodyPr>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pPr>
            <a:endParaRPr kumimoji="0" lang="en-US" sz="1600" b="0" i="0" u="none" strike="noStrike" kern="1200" cap="none" spc="0" normalizeH="0" baseline="0" noProof="0" dirty="0" smtClean="0">
              <a:ln>
                <a:noFill/>
              </a:ln>
              <a:solidFill>
                <a:prstClr val="black"/>
              </a:solidFill>
              <a:effectLst/>
              <a:uLnTx/>
              <a:uFillTx/>
              <a:latin typeface="Arial" panose="020B0604020202020204"/>
              <a:ea typeface="+mn-ea"/>
              <a:cs typeface="+mn-cs"/>
            </a:endParaRPr>
          </a:p>
        </p:txBody>
      </p:sp>
      <p:pic>
        <p:nvPicPr>
          <p:cNvPr id="2" name="Picture 1" descr="Corner_Rcs_vs_Dist_110SF"/>
          <p:cNvPicPr>
            <a:picLocks noChangeAspect="1"/>
          </p:cNvPicPr>
          <p:nvPr/>
        </p:nvPicPr>
        <p:blipFill>
          <a:blip r:embed="rId1"/>
          <a:stretch>
            <a:fillRect/>
          </a:stretch>
        </p:blipFill>
        <p:spPr>
          <a:xfrm>
            <a:off x="888365" y="1346835"/>
            <a:ext cx="10415270" cy="512381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a:xfrm>
            <a:off x="10417351" y="6634666"/>
            <a:ext cx="849593" cy="123111"/>
          </a:xfrm>
        </p:spPr>
        <p:txBody>
          <a:bodyPr/>
          <a:lstStyle/>
          <a:p>
            <a:fld id="{1DE74422-76A2-4C1A-A783-B18BE862EB3F}" type="datetime3">
              <a:rPr lang="en-US" smtClean="0"/>
            </a:fld>
            <a:endParaRPr lang="de-DE" dirty="0"/>
          </a:p>
        </p:txBody>
      </p:sp>
      <p:sp>
        <p:nvSpPr>
          <p:cNvPr id="4" name="Fußzeilenplatzhalter 3"/>
          <p:cNvSpPr>
            <a:spLocks noGrp="1"/>
          </p:cNvSpPr>
          <p:nvPr>
            <p:ph type="ftr" sz="quarter" idx="11"/>
          </p:nvPr>
        </p:nvSpPr>
        <p:spPr>
          <a:xfrm>
            <a:off x="346869" y="6634666"/>
            <a:ext cx="5469732" cy="123111"/>
          </a:xfrm>
        </p:spPr>
        <p:txBody>
          <a:bodyPr/>
          <a:lstStyle/>
          <a:p>
            <a:r>
              <a:rPr lang="de-DE"/>
              <a:t>Technische Fakultät</a:t>
            </a:r>
            <a:endParaRPr lang="de-DE" dirty="0"/>
          </a:p>
        </p:txBody>
      </p:sp>
      <p:sp>
        <p:nvSpPr>
          <p:cNvPr id="5" name="Foliennummernplatzhalter 4"/>
          <p:cNvSpPr>
            <a:spLocks noGrp="1"/>
          </p:cNvSpPr>
          <p:nvPr>
            <p:ph type="sldNum" sz="quarter" idx="12"/>
          </p:nvPr>
        </p:nvSpPr>
        <p:spPr>
          <a:xfrm>
            <a:off x="11482099" y="6634666"/>
            <a:ext cx="193964" cy="123111"/>
          </a:xfrm>
        </p:spPr>
        <p:txBody>
          <a:bodyPr/>
          <a:lstStyle/>
          <a:p>
            <a:fld id="{D949F9DF-37BD-4CD6-BF49-65BA579E1D7A}" type="slidenum">
              <a:rPr lang="de-DE" smtClean="0"/>
            </a:fld>
            <a:endParaRPr lang="de-DE"/>
          </a:p>
        </p:txBody>
      </p:sp>
      <p:sp>
        <p:nvSpPr>
          <p:cNvPr id="6" name="Titel 5"/>
          <p:cNvSpPr>
            <a:spLocks noGrp="1"/>
          </p:cNvSpPr>
          <p:nvPr>
            <p:ph type="title"/>
          </p:nvPr>
        </p:nvSpPr>
        <p:spPr>
          <a:xfrm>
            <a:off x="518318" y="301185"/>
            <a:ext cx="6844385" cy="332105"/>
          </a:xfrm>
        </p:spPr>
        <p:txBody>
          <a:bodyPr/>
          <a:lstStyle/>
          <a:p>
            <a:r>
              <a:rPr lang="en-GB" altLang="de-DE" dirty="0">
                <a:sym typeface="+mn-ea"/>
              </a:rPr>
              <a:t>Plate RCS vs Diffusion constant</a:t>
            </a:r>
            <a:endParaRPr lang="en-GB" altLang="de-DE" dirty="0"/>
          </a:p>
        </p:txBody>
      </p:sp>
      <p:sp>
        <p:nvSpPr>
          <p:cNvPr id="17" name="Text Box 16"/>
          <p:cNvSpPr txBox="1"/>
          <p:nvPr/>
        </p:nvSpPr>
        <p:spPr>
          <a:xfrm>
            <a:off x="5488940" y="3773170"/>
            <a:ext cx="127000" cy="270510"/>
          </a:xfrm>
          <a:prstGeom prst="rect">
            <a:avLst/>
          </a:prstGeom>
          <a:noFill/>
        </p:spPr>
        <p:txBody>
          <a:bodyPr wrap="none" lIns="0" tIns="0" rIns="0" bIns="0" rtlCol="0">
            <a:spAutoFit/>
          </a:bodyPr>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pPr>
            <a:endParaRPr kumimoji="0" lang="en-US" sz="1600" b="0" i="0" u="none" strike="noStrike" kern="1200" cap="none" spc="0" normalizeH="0" baseline="0" noProof="0" dirty="0" smtClean="0">
              <a:ln>
                <a:noFill/>
              </a:ln>
              <a:solidFill>
                <a:prstClr val="black"/>
              </a:solidFill>
              <a:effectLst/>
              <a:uLnTx/>
              <a:uFillTx/>
              <a:latin typeface="Arial" panose="020B0604020202020204"/>
              <a:ea typeface="+mn-ea"/>
              <a:cs typeface="+mn-cs"/>
            </a:endParaRPr>
          </a:p>
        </p:txBody>
      </p:sp>
      <p:pic>
        <p:nvPicPr>
          <p:cNvPr id="7" name="Picture 6" descr="Plate_Rcs_vs_diff"/>
          <p:cNvPicPr>
            <a:picLocks noChangeAspect="1"/>
          </p:cNvPicPr>
          <p:nvPr/>
        </p:nvPicPr>
        <p:blipFill>
          <a:blip r:embed="rId1"/>
          <a:stretch>
            <a:fillRect/>
          </a:stretch>
        </p:blipFill>
        <p:spPr>
          <a:xfrm>
            <a:off x="518160" y="1286510"/>
            <a:ext cx="11416030" cy="5243830"/>
          </a:xfrm>
          <a:prstGeom prst="rect">
            <a:avLst/>
          </a:prstGeom>
        </p:spPr>
      </p:pic>
      <p:sp>
        <p:nvSpPr>
          <p:cNvPr id="9" name="Text Box 8"/>
          <p:cNvSpPr txBox="1"/>
          <p:nvPr/>
        </p:nvSpPr>
        <p:spPr>
          <a:xfrm>
            <a:off x="6956425" y="1859915"/>
            <a:ext cx="4064000" cy="270510"/>
          </a:xfrm>
          <a:prstGeom prst="rect">
            <a:avLst/>
          </a:prstGeom>
          <a:noFill/>
        </p:spPr>
        <p:txBody>
          <a:bodyPr wrap="square" lIns="0" tIns="0" rIns="0" bIns="0" rtlCol="0">
            <a:spAutoFit/>
          </a:bodyPr>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pPr>
            <a:endParaRPr kumimoji="0" lang="en-GB" altLang="en-US" sz="1600" b="0" i="0" u="none" strike="noStrike" kern="1200" cap="none" spc="0" normalizeH="0" baseline="0" noProof="0" dirty="0" smtClean="0">
              <a:ln>
                <a:noFill/>
              </a:ln>
              <a:solidFill>
                <a:prstClr val="black"/>
              </a:solidFill>
              <a:effectLst/>
              <a:uLnTx/>
              <a:uFillTx/>
              <a:latin typeface="Arial" panose="020B0604020202020204"/>
              <a:ea typeface="+mn-ea"/>
              <a:cs typeface="+mn-cs"/>
            </a:endParaRPr>
          </a:p>
        </p:txBody>
      </p:sp>
      <p:graphicFrame>
        <p:nvGraphicFramePr>
          <p:cNvPr id="10" name="Table 9"/>
          <p:cNvGraphicFramePr/>
          <p:nvPr/>
        </p:nvGraphicFramePr>
        <p:xfrm>
          <a:off x="7033895" y="1625600"/>
          <a:ext cx="4310380" cy="1315720"/>
        </p:xfrm>
        <a:graphic>
          <a:graphicData uri="http://schemas.openxmlformats.org/drawingml/2006/table">
            <a:tbl>
              <a:tblPr firstRow="1" bandRow="1">
                <a:tableStyleId>{00A15C55-8517-42AA-B614-E9B94910E393}</a:tableStyleId>
              </a:tblPr>
              <a:tblGrid>
                <a:gridCol w="4310380"/>
              </a:tblGrid>
              <a:tr h="1315720">
                <a:tc>
                  <a:txBody>
                    <a:bodyPr/>
                    <a:p>
                      <a:pPr marL="0" marR="0" indent="0" algn="l" defTabSz="914400" rtl="0" eaLnBrk="1" fontAlgn="auto" latinLnBrk="0" hangingPunct="1">
                        <a:lnSpc>
                          <a:spcPct val="70000"/>
                        </a:lnSpc>
                        <a:spcBef>
                          <a:spcPts val="0"/>
                        </a:spcBef>
                        <a:spcAft>
                          <a:spcPts val="1200"/>
                        </a:spcAft>
                        <a:buClrTx/>
                        <a:buSzTx/>
                        <a:buFont typeface="Arial" panose="020B0604020202020204" pitchFamily="34" charset="0"/>
                        <a:buNone/>
                      </a:pPr>
                      <a:r>
                        <a:rPr lang="en-US" sz="1600" noProof="0" dirty="0" smtClean="0">
                          <a:ln>
                            <a:noFill/>
                          </a:ln>
                          <a:solidFill>
                            <a:prstClr val="black"/>
                          </a:solidFill>
                          <a:effectLst/>
                          <a:uLnTx/>
                          <a:uFillTx/>
                          <a:latin typeface="Arial" panose="020B0604020202020204"/>
                          <a:sym typeface="+mn-ea"/>
                        </a:rPr>
                        <a:t>Specifications</a:t>
                      </a:r>
                      <a:r>
                        <a:rPr lang="en-US" sz="1600" b="0" noProof="0" dirty="0" smtClean="0">
                          <a:ln>
                            <a:noFill/>
                          </a:ln>
                          <a:solidFill>
                            <a:prstClr val="black"/>
                          </a:solidFill>
                          <a:effectLst/>
                          <a:uLnTx/>
                          <a:uFillTx/>
                          <a:latin typeface="Arial" panose="020B0604020202020204"/>
                          <a:sym typeface="+mn-ea"/>
                        </a:rPr>
                        <a:t>:</a:t>
                      </a:r>
                      <a:endParaRPr kumimoji="0" lang="en-US" sz="1600" b="0" i="0" u="none" strike="noStrike" kern="1200" cap="none" spc="0" normalizeH="0" baseline="0" noProof="0" dirty="0" smtClean="0">
                        <a:ln>
                          <a:noFill/>
                        </a:ln>
                        <a:solidFill>
                          <a:prstClr val="black"/>
                        </a:solidFill>
                        <a:effectLst/>
                        <a:uLnTx/>
                        <a:uFillTx/>
                        <a:latin typeface="Arial" panose="020B0604020202020204"/>
                        <a:ea typeface="+mn-ea"/>
                        <a:cs typeface="+mn-cs"/>
                      </a:endParaRPr>
                    </a:p>
                    <a:p>
                      <a:pPr marL="285750" marR="0" indent="-285750" algn="l" defTabSz="914400" rtl="0" eaLnBrk="1" fontAlgn="auto" latinLnBrk="0" hangingPunct="1">
                        <a:lnSpc>
                          <a:spcPct val="70000"/>
                        </a:lnSpc>
                        <a:spcBef>
                          <a:spcPts val="0"/>
                        </a:spcBef>
                        <a:spcAft>
                          <a:spcPts val="1200"/>
                        </a:spcAft>
                        <a:buClrTx/>
                        <a:buSzTx/>
                        <a:buFont typeface="Arial" panose="020B0604020202020204" pitchFamily="34" charset="0"/>
                        <a:buChar char="•"/>
                      </a:pPr>
                      <a:r>
                        <a:rPr lang="en-US" sz="1600" b="0" noProof="0" dirty="0" smtClean="0">
                          <a:ln>
                            <a:noFill/>
                          </a:ln>
                          <a:solidFill>
                            <a:prstClr val="black"/>
                          </a:solidFill>
                          <a:effectLst/>
                          <a:uLnTx/>
                          <a:uFillTx/>
                          <a:latin typeface="Arial" panose="020B0604020202020204"/>
                          <a:sym typeface="+mn-ea"/>
                        </a:rPr>
                        <a:t>Object</a:t>
                      </a:r>
                      <a:r>
                        <a:rPr lang="en-GB" altLang="en-US" sz="1600" b="0" noProof="0" dirty="0" smtClean="0">
                          <a:ln>
                            <a:noFill/>
                          </a:ln>
                          <a:solidFill>
                            <a:prstClr val="black"/>
                          </a:solidFill>
                          <a:effectLst/>
                          <a:uLnTx/>
                          <a:uFillTx/>
                          <a:latin typeface="Arial" panose="020B0604020202020204"/>
                          <a:sym typeface="+mn-ea"/>
                        </a:rPr>
                        <a:t> </a:t>
                      </a:r>
                      <a:r>
                        <a:rPr lang="en-US" sz="1600" b="0" noProof="0" dirty="0" smtClean="0">
                          <a:ln>
                            <a:noFill/>
                          </a:ln>
                          <a:solidFill>
                            <a:prstClr val="black"/>
                          </a:solidFill>
                          <a:effectLst/>
                          <a:uLnTx/>
                          <a:uFillTx/>
                          <a:latin typeface="Arial" panose="020B0604020202020204"/>
                          <a:sym typeface="+mn-ea"/>
                        </a:rPr>
                        <a:t>range</a:t>
                      </a:r>
                      <a:r>
                        <a:rPr lang="en-GB" altLang="en-US" sz="1600" b="0" noProof="0" dirty="0" smtClean="0">
                          <a:ln>
                            <a:noFill/>
                          </a:ln>
                          <a:solidFill>
                            <a:prstClr val="black"/>
                          </a:solidFill>
                          <a:effectLst/>
                          <a:uLnTx/>
                          <a:uFillTx/>
                          <a:latin typeface="Arial" panose="020B0604020202020204"/>
                          <a:sym typeface="+mn-ea"/>
                        </a:rPr>
                        <a:t> : 1</a:t>
                      </a:r>
                      <a:endParaRPr kumimoji="0" lang="en-US" sz="1600" b="0" i="0" u="none" strike="noStrike" kern="1200" cap="none" spc="0" normalizeH="0" baseline="0" noProof="0" dirty="0" smtClean="0">
                        <a:ln>
                          <a:noFill/>
                        </a:ln>
                        <a:solidFill>
                          <a:prstClr val="black"/>
                        </a:solidFill>
                        <a:effectLst/>
                        <a:uLnTx/>
                        <a:uFillTx/>
                        <a:latin typeface="Arial" panose="020B0604020202020204"/>
                        <a:ea typeface="+mn-ea"/>
                        <a:cs typeface="+mn-cs"/>
                      </a:endParaRPr>
                    </a:p>
                    <a:p>
                      <a:pPr marL="285750" marR="0" indent="-285750" algn="l" defTabSz="914400" rtl="0" eaLnBrk="1" fontAlgn="auto" latinLnBrk="0" hangingPunct="1">
                        <a:lnSpc>
                          <a:spcPct val="70000"/>
                        </a:lnSpc>
                        <a:spcBef>
                          <a:spcPts val="0"/>
                        </a:spcBef>
                        <a:spcAft>
                          <a:spcPts val="1200"/>
                        </a:spcAft>
                        <a:buClrTx/>
                        <a:buSzTx/>
                        <a:buFont typeface="Arial" panose="020B0604020202020204" pitchFamily="34" charset="0"/>
                        <a:buChar char="•"/>
                      </a:pPr>
                      <a:r>
                        <a:rPr lang="en-US" sz="1600" b="0" noProof="0" dirty="0" smtClean="0">
                          <a:ln>
                            <a:noFill/>
                          </a:ln>
                          <a:solidFill>
                            <a:prstClr val="black"/>
                          </a:solidFill>
                          <a:effectLst/>
                          <a:uLnTx/>
                          <a:uFillTx/>
                          <a:latin typeface="Arial" panose="020B0604020202020204"/>
                          <a:sym typeface="+mn-ea"/>
                        </a:rPr>
                        <a:t>Over</a:t>
                      </a:r>
                      <a:r>
                        <a:rPr lang="en-GB" altLang="en-US" sz="1600" b="0" noProof="0" dirty="0" smtClean="0">
                          <a:ln>
                            <a:noFill/>
                          </a:ln>
                          <a:solidFill>
                            <a:prstClr val="black"/>
                          </a:solidFill>
                          <a:effectLst/>
                          <a:uLnTx/>
                          <a:uFillTx/>
                          <a:latin typeface="Arial" panose="020B0604020202020204"/>
                          <a:sym typeface="+mn-ea"/>
                        </a:rPr>
                        <a:t> </a:t>
                      </a:r>
                      <a:r>
                        <a:rPr lang="en-US" sz="1600" b="0" noProof="0" dirty="0" smtClean="0">
                          <a:ln>
                            <a:noFill/>
                          </a:ln>
                          <a:solidFill>
                            <a:prstClr val="black"/>
                          </a:solidFill>
                          <a:effectLst/>
                          <a:uLnTx/>
                          <a:uFillTx/>
                          <a:latin typeface="Arial" panose="020B0604020202020204"/>
                          <a:sym typeface="+mn-ea"/>
                        </a:rPr>
                        <a:t>samp</a:t>
                      </a:r>
                      <a:r>
                        <a:rPr lang="en-GB" altLang="en-US" sz="1600" b="0" noProof="0" dirty="0" smtClean="0">
                          <a:ln>
                            <a:noFill/>
                          </a:ln>
                          <a:solidFill>
                            <a:prstClr val="black"/>
                          </a:solidFill>
                          <a:effectLst/>
                          <a:uLnTx/>
                          <a:uFillTx/>
                          <a:latin typeface="Arial" panose="020B0604020202020204"/>
                          <a:sym typeface="+mn-ea"/>
                        </a:rPr>
                        <a:t>ling </a:t>
                      </a:r>
                      <a:r>
                        <a:rPr lang="en-US" sz="1600" b="0" noProof="0" dirty="0" smtClean="0">
                          <a:ln>
                            <a:noFill/>
                          </a:ln>
                          <a:solidFill>
                            <a:prstClr val="black"/>
                          </a:solidFill>
                          <a:effectLst/>
                          <a:uLnTx/>
                          <a:uFillTx/>
                          <a:latin typeface="Arial" panose="020B0604020202020204"/>
                          <a:sym typeface="+mn-ea"/>
                        </a:rPr>
                        <a:t>factor</a:t>
                      </a:r>
                      <a:r>
                        <a:rPr lang="en-GB" altLang="en-US" sz="1600" b="0" noProof="0" dirty="0" smtClean="0">
                          <a:ln>
                            <a:noFill/>
                          </a:ln>
                          <a:solidFill>
                            <a:prstClr val="black"/>
                          </a:solidFill>
                          <a:effectLst/>
                          <a:uLnTx/>
                          <a:uFillTx/>
                          <a:latin typeface="Arial" panose="020B0604020202020204"/>
                          <a:sym typeface="+mn-ea"/>
                        </a:rPr>
                        <a:t> : 60</a:t>
                      </a:r>
                      <a:endParaRPr kumimoji="0" lang="en-US" sz="1600" b="0" i="0" u="none" strike="noStrike" kern="1200" cap="none" spc="0" normalizeH="0" baseline="0" noProof="0" dirty="0" smtClean="0">
                        <a:ln>
                          <a:noFill/>
                        </a:ln>
                        <a:solidFill>
                          <a:prstClr val="black"/>
                        </a:solidFill>
                        <a:effectLst/>
                        <a:uLnTx/>
                        <a:uFillTx/>
                        <a:latin typeface="Arial" panose="020B0604020202020204"/>
                        <a:ea typeface="+mn-ea"/>
                        <a:cs typeface="+mn-cs"/>
                      </a:endParaRPr>
                    </a:p>
                    <a:p>
                      <a:pPr marL="285750" marR="0" indent="-285750" algn="l" defTabSz="914400" rtl="0" eaLnBrk="1" fontAlgn="auto" latinLnBrk="0" hangingPunct="1">
                        <a:lnSpc>
                          <a:spcPct val="70000"/>
                        </a:lnSpc>
                        <a:spcBef>
                          <a:spcPts val="0"/>
                        </a:spcBef>
                        <a:spcAft>
                          <a:spcPts val="1200"/>
                        </a:spcAft>
                        <a:buClrTx/>
                        <a:buSzTx/>
                        <a:buFont typeface="Arial" panose="020B0604020202020204" pitchFamily="34" charset="0"/>
                        <a:buChar char="•"/>
                      </a:pPr>
                      <a:r>
                        <a:rPr lang="en-GB" altLang="en-US" sz="1600" b="0" noProof="0" dirty="0" smtClean="0">
                          <a:ln>
                            <a:noFill/>
                          </a:ln>
                          <a:solidFill>
                            <a:prstClr val="black"/>
                          </a:solidFill>
                          <a:effectLst/>
                          <a:uLnTx/>
                          <a:uFillTx/>
                          <a:latin typeface="Arial" panose="020B0604020202020204"/>
                          <a:sym typeface="+mn-ea"/>
                        </a:rPr>
                        <a:t>Rx </a:t>
                      </a:r>
                      <a:r>
                        <a:rPr lang="en-US" sz="1600" b="0" noProof="0" dirty="0" smtClean="0">
                          <a:ln>
                            <a:noFill/>
                          </a:ln>
                          <a:solidFill>
                            <a:prstClr val="black"/>
                          </a:solidFill>
                          <a:effectLst/>
                          <a:uLnTx/>
                          <a:uFillTx/>
                          <a:latin typeface="Arial" panose="020B0604020202020204"/>
                          <a:sym typeface="+mn-ea"/>
                        </a:rPr>
                        <a:t>antenna</a:t>
                      </a:r>
                      <a:r>
                        <a:rPr lang="en-GB" altLang="en-US" sz="1600" b="0" noProof="0" dirty="0" smtClean="0">
                          <a:ln>
                            <a:noFill/>
                          </a:ln>
                          <a:solidFill>
                            <a:prstClr val="black"/>
                          </a:solidFill>
                          <a:effectLst/>
                          <a:uLnTx/>
                          <a:uFillTx/>
                          <a:latin typeface="Arial" panose="020B0604020202020204"/>
                          <a:sym typeface="+mn-ea"/>
                        </a:rPr>
                        <a:t> </a:t>
                      </a:r>
                      <a:r>
                        <a:rPr lang="en-US" sz="1600" b="0" noProof="0" dirty="0" smtClean="0">
                          <a:ln>
                            <a:noFill/>
                          </a:ln>
                          <a:solidFill>
                            <a:prstClr val="black"/>
                          </a:solidFill>
                          <a:effectLst/>
                          <a:uLnTx/>
                          <a:uFillTx/>
                          <a:latin typeface="Arial" panose="020B0604020202020204"/>
                          <a:sym typeface="+mn-ea"/>
                        </a:rPr>
                        <a:t>radius</a:t>
                      </a:r>
                      <a:r>
                        <a:rPr lang="en-GB" altLang="en-US" sz="1600" b="0" noProof="0" dirty="0" smtClean="0">
                          <a:ln>
                            <a:noFill/>
                          </a:ln>
                          <a:solidFill>
                            <a:prstClr val="black"/>
                          </a:solidFill>
                          <a:effectLst/>
                          <a:uLnTx/>
                          <a:uFillTx/>
                          <a:latin typeface="Arial" panose="020B0604020202020204"/>
                          <a:sym typeface="+mn-ea"/>
                        </a:rPr>
                        <a:t> : 0.3</a:t>
                      </a:r>
                      <a:endParaRPr lang="en-US" sz="1600" noProof="0" dirty="0" smtClean="0">
                        <a:ln>
                          <a:noFill/>
                        </a:ln>
                        <a:solidFill>
                          <a:prstClr val="black"/>
                        </a:solidFill>
                        <a:effectLst/>
                        <a:uLnTx/>
                        <a:uFillTx/>
                        <a:latin typeface="Arial" panose="020B0604020202020204"/>
                      </a:endParaRPr>
                    </a:p>
                  </a:txBody>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a:xfrm>
            <a:off x="10417351" y="6634666"/>
            <a:ext cx="849593" cy="123111"/>
          </a:xfrm>
        </p:spPr>
        <p:txBody>
          <a:bodyPr/>
          <a:lstStyle/>
          <a:p>
            <a:fld id="{1DE74422-76A2-4C1A-A783-B18BE862EB3F}" type="datetime3">
              <a:rPr lang="en-US" smtClean="0"/>
            </a:fld>
            <a:endParaRPr lang="de-DE" dirty="0"/>
          </a:p>
        </p:txBody>
      </p:sp>
      <p:sp>
        <p:nvSpPr>
          <p:cNvPr id="4" name="Fußzeilenplatzhalter 3"/>
          <p:cNvSpPr>
            <a:spLocks noGrp="1"/>
          </p:cNvSpPr>
          <p:nvPr>
            <p:ph type="ftr" sz="quarter" idx="11"/>
          </p:nvPr>
        </p:nvSpPr>
        <p:spPr>
          <a:xfrm>
            <a:off x="346869" y="6634666"/>
            <a:ext cx="5469732" cy="123111"/>
          </a:xfrm>
        </p:spPr>
        <p:txBody>
          <a:bodyPr/>
          <a:lstStyle/>
          <a:p>
            <a:r>
              <a:rPr lang="de-DE"/>
              <a:t>Technische Fakultät</a:t>
            </a:r>
            <a:endParaRPr lang="de-DE" dirty="0"/>
          </a:p>
        </p:txBody>
      </p:sp>
      <p:sp>
        <p:nvSpPr>
          <p:cNvPr id="5" name="Foliennummernplatzhalter 4"/>
          <p:cNvSpPr>
            <a:spLocks noGrp="1"/>
          </p:cNvSpPr>
          <p:nvPr>
            <p:ph type="sldNum" sz="quarter" idx="12"/>
          </p:nvPr>
        </p:nvSpPr>
        <p:spPr>
          <a:xfrm>
            <a:off x="11482099" y="6634666"/>
            <a:ext cx="193964" cy="123111"/>
          </a:xfrm>
        </p:spPr>
        <p:txBody>
          <a:bodyPr/>
          <a:lstStyle/>
          <a:p>
            <a:fld id="{D949F9DF-37BD-4CD6-BF49-65BA579E1D7A}" type="slidenum">
              <a:rPr lang="de-DE" smtClean="0"/>
            </a:fld>
            <a:endParaRPr lang="de-DE"/>
          </a:p>
        </p:txBody>
      </p:sp>
      <p:sp>
        <p:nvSpPr>
          <p:cNvPr id="6" name="Titel 5"/>
          <p:cNvSpPr>
            <a:spLocks noGrp="1"/>
          </p:cNvSpPr>
          <p:nvPr>
            <p:ph type="title"/>
          </p:nvPr>
        </p:nvSpPr>
        <p:spPr>
          <a:xfrm>
            <a:off x="518318" y="301185"/>
            <a:ext cx="6844385" cy="332105"/>
          </a:xfrm>
        </p:spPr>
        <p:txBody>
          <a:bodyPr/>
          <a:lstStyle/>
          <a:p>
            <a:r>
              <a:rPr lang="en-GB" altLang="de-DE" dirty="0">
                <a:sym typeface="+mn-ea"/>
              </a:rPr>
              <a:t>PEC Plate RCS vs Rx antenna radius </a:t>
            </a:r>
            <a:endParaRPr lang="en-GB" altLang="de-DE" dirty="0"/>
          </a:p>
        </p:txBody>
      </p:sp>
      <p:sp>
        <p:nvSpPr>
          <p:cNvPr id="17" name="Text Box 16"/>
          <p:cNvSpPr txBox="1"/>
          <p:nvPr/>
        </p:nvSpPr>
        <p:spPr>
          <a:xfrm>
            <a:off x="5488940" y="3773170"/>
            <a:ext cx="127000" cy="270510"/>
          </a:xfrm>
          <a:prstGeom prst="rect">
            <a:avLst/>
          </a:prstGeom>
          <a:noFill/>
        </p:spPr>
        <p:txBody>
          <a:bodyPr wrap="none" lIns="0" tIns="0" rIns="0" bIns="0" rtlCol="0">
            <a:spAutoFit/>
          </a:bodyPr>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pPr>
            <a:endParaRPr kumimoji="0" lang="en-US" sz="1600" b="0" i="0" u="none" strike="noStrike" kern="1200" cap="none" spc="0" normalizeH="0" baseline="0" noProof="0" dirty="0" smtClean="0">
              <a:ln>
                <a:noFill/>
              </a:ln>
              <a:solidFill>
                <a:prstClr val="black"/>
              </a:solidFill>
              <a:effectLst/>
              <a:uLnTx/>
              <a:uFillTx/>
              <a:latin typeface="Arial" panose="020B0604020202020204"/>
              <a:ea typeface="+mn-ea"/>
              <a:cs typeface="+mn-cs"/>
            </a:endParaRPr>
          </a:p>
        </p:txBody>
      </p:sp>
      <p:pic>
        <p:nvPicPr>
          <p:cNvPr id="9" name="Picture 8"/>
          <p:cNvPicPr>
            <a:picLocks noChangeAspect="1"/>
          </p:cNvPicPr>
          <p:nvPr/>
        </p:nvPicPr>
        <p:blipFill>
          <a:blip r:embed="rId1"/>
          <a:stretch>
            <a:fillRect/>
          </a:stretch>
        </p:blipFill>
        <p:spPr>
          <a:xfrm>
            <a:off x="1113790" y="1265555"/>
            <a:ext cx="9963785" cy="4689475"/>
          </a:xfrm>
          <a:prstGeom prst="rect">
            <a:avLst/>
          </a:prstGeom>
        </p:spPr>
      </p:pic>
      <p:sp>
        <p:nvSpPr>
          <p:cNvPr id="11" name="Text Box 10"/>
          <p:cNvSpPr txBox="1"/>
          <p:nvPr/>
        </p:nvSpPr>
        <p:spPr>
          <a:xfrm>
            <a:off x="2840355" y="6123940"/>
            <a:ext cx="6511290" cy="270510"/>
          </a:xfrm>
          <a:prstGeom prst="rect">
            <a:avLst/>
          </a:prstGeom>
          <a:noFill/>
        </p:spPr>
        <p:txBody>
          <a:bodyPr wrap="square" lIns="0" tIns="0" rIns="0" bIns="0" rtlCol="0">
            <a:spAutoFit/>
          </a:bodyPr>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en-GB" altLang="en-US" sz="1600" b="0" i="0" u="none" strike="noStrike" kern="1200" cap="none" spc="0" normalizeH="0" baseline="0" noProof="0" dirty="0" smtClean="0">
                <a:ln>
                  <a:noFill/>
                </a:ln>
                <a:solidFill>
                  <a:prstClr val="black"/>
                </a:solidFill>
                <a:effectLst/>
                <a:uLnTx/>
                <a:uFillTx/>
                <a:latin typeface="Arial" panose="020B0604020202020204"/>
                <a:ea typeface="+mn-ea"/>
                <a:cs typeface="+mn-cs"/>
              </a:rPr>
              <a:t>RCS values are constant over the RX antenna radius</a:t>
            </a:r>
            <a:endParaRPr kumimoji="0" lang="en-GB" altLang="en-US" sz="1600" b="0" i="0" u="none" strike="noStrike" kern="1200" cap="none" spc="0" normalizeH="0" baseline="0" noProof="0" dirty="0" smtClean="0">
              <a:ln>
                <a:noFill/>
              </a:ln>
              <a:solidFill>
                <a:prstClr val="black"/>
              </a:solidFill>
              <a:effectLst/>
              <a:uLnTx/>
              <a:uFillTx/>
              <a:latin typeface="Arial" panose="020B0604020202020204"/>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el 20"/>
          <p:cNvSpPr>
            <a:spLocks noGrp="1"/>
          </p:cNvSpPr>
          <p:nvPr>
            <p:ph type="title"/>
          </p:nvPr>
        </p:nvSpPr>
        <p:spPr>
          <a:xfrm>
            <a:off x="518318" y="3152140"/>
            <a:ext cx="11157743" cy="553720"/>
          </a:xfrm>
        </p:spPr>
        <p:txBody>
          <a:bodyPr/>
          <a:lstStyle/>
          <a:p>
            <a:r>
              <a:rPr lang="en-GB" altLang="de-DE" dirty="0"/>
              <a:t>RCS vs Angle using FEKO simulator</a:t>
            </a:r>
            <a:endParaRPr lang="en-GB" altLang="de-DE" dirty="0"/>
          </a:p>
        </p:txBody>
      </p:sp>
      <p:sp>
        <p:nvSpPr>
          <p:cNvPr id="2" name="Datumsplatzhalter 1"/>
          <p:cNvSpPr>
            <a:spLocks noGrp="1"/>
          </p:cNvSpPr>
          <p:nvPr>
            <p:ph type="dt" sz="half" idx="10"/>
          </p:nvPr>
        </p:nvSpPr>
        <p:spPr/>
        <p:txBody>
          <a:bodyPr/>
          <a:lstStyle/>
          <a:p>
            <a:fld id="{FE3E2755-BD5B-408C-A513-A5896D77D257}" type="datetime3">
              <a:rPr lang="en-US" smtClean="0"/>
            </a:fld>
            <a:endParaRPr lang="de-DE" dirty="0"/>
          </a:p>
        </p:txBody>
      </p:sp>
      <p:sp>
        <p:nvSpPr>
          <p:cNvPr id="3" name="Fußzeilenplatzhalter 2"/>
          <p:cNvSpPr>
            <a:spLocks noGrp="1"/>
          </p:cNvSpPr>
          <p:nvPr>
            <p:ph type="ftr" sz="quarter" idx="11"/>
          </p:nvPr>
        </p:nvSpPr>
        <p:spPr/>
        <p:txBody>
          <a:bodyPr/>
          <a:lstStyle/>
          <a:p>
            <a:r>
              <a:rPr lang="de-DE"/>
              <a:t>Technische Fakultät</a:t>
            </a:r>
            <a:endParaRPr lang="de-DE" dirty="0"/>
          </a:p>
        </p:txBody>
      </p:sp>
      <p:sp>
        <p:nvSpPr>
          <p:cNvPr id="4" name="Foliennummernplatzhalter 3"/>
          <p:cNvSpPr>
            <a:spLocks noGrp="1"/>
          </p:cNvSpPr>
          <p:nvPr>
            <p:ph type="sldNum" sz="quarter" idx="12"/>
          </p:nvPr>
        </p:nvSpPr>
        <p:spPr/>
        <p:txBody>
          <a:bodyPr/>
          <a:lstStyle/>
          <a:p>
            <a:fld id="{D949F9DF-37BD-4CD6-BF49-65BA579E1D7A}" type="slidenum">
              <a:rPr lang="de-DE" smtClean="0"/>
            </a:fld>
            <a:endParaRPr lang="de-DE"/>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a:xfrm>
            <a:off x="10417351" y="6634666"/>
            <a:ext cx="849593" cy="123111"/>
          </a:xfrm>
        </p:spPr>
        <p:txBody>
          <a:bodyPr/>
          <a:lstStyle/>
          <a:p>
            <a:fld id="{1DE74422-76A2-4C1A-A783-B18BE862EB3F}" type="datetime3">
              <a:rPr lang="en-US" smtClean="0"/>
            </a:fld>
            <a:endParaRPr lang="de-DE" dirty="0"/>
          </a:p>
        </p:txBody>
      </p:sp>
      <p:sp>
        <p:nvSpPr>
          <p:cNvPr id="4" name="Fußzeilenplatzhalter 3"/>
          <p:cNvSpPr>
            <a:spLocks noGrp="1"/>
          </p:cNvSpPr>
          <p:nvPr>
            <p:ph type="ftr" sz="quarter" idx="11"/>
          </p:nvPr>
        </p:nvSpPr>
        <p:spPr>
          <a:xfrm>
            <a:off x="346869" y="6634666"/>
            <a:ext cx="5469732" cy="123111"/>
          </a:xfrm>
        </p:spPr>
        <p:txBody>
          <a:bodyPr/>
          <a:lstStyle/>
          <a:p>
            <a:r>
              <a:rPr lang="de-DE"/>
              <a:t>Technische Fakultät</a:t>
            </a:r>
            <a:endParaRPr lang="de-DE" dirty="0"/>
          </a:p>
        </p:txBody>
      </p:sp>
      <p:sp>
        <p:nvSpPr>
          <p:cNvPr id="5" name="Foliennummernplatzhalter 4"/>
          <p:cNvSpPr>
            <a:spLocks noGrp="1"/>
          </p:cNvSpPr>
          <p:nvPr>
            <p:ph type="sldNum" sz="quarter" idx="12"/>
          </p:nvPr>
        </p:nvSpPr>
        <p:spPr>
          <a:xfrm>
            <a:off x="11482099" y="6634666"/>
            <a:ext cx="193964" cy="123111"/>
          </a:xfrm>
        </p:spPr>
        <p:txBody>
          <a:bodyPr/>
          <a:lstStyle/>
          <a:p>
            <a:fld id="{D949F9DF-37BD-4CD6-BF49-65BA579E1D7A}" type="slidenum">
              <a:rPr lang="de-DE" smtClean="0"/>
            </a:fld>
            <a:endParaRPr lang="de-DE"/>
          </a:p>
        </p:txBody>
      </p:sp>
      <p:sp>
        <p:nvSpPr>
          <p:cNvPr id="6" name="Titel 5"/>
          <p:cNvSpPr>
            <a:spLocks noGrp="1"/>
          </p:cNvSpPr>
          <p:nvPr>
            <p:ph type="title"/>
          </p:nvPr>
        </p:nvSpPr>
        <p:spPr>
          <a:xfrm>
            <a:off x="518318" y="301185"/>
            <a:ext cx="6844385" cy="332105"/>
          </a:xfrm>
        </p:spPr>
        <p:txBody>
          <a:bodyPr/>
          <a:lstStyle/>
          <a:p>
            <a:r>
              <a:rPr lang="en-GB" altLang="de-DE" dirty="0">
                <a:sym typeface="+mn-ea"/>
              </a:rPr>
              <a:t>PEC corner RCS vs Rx antenna radius </a:t>
            </a:r>
            <a:endParaRPr lang="en-GB" altLang="de-DE" dirty="0"/>
          </a:p>
        </p:txBody>
      </p:sp>
      <p:sp>
        <p:nvSpPr>
          <p:cNvPr id="17" name="Text Box 16"/>
          <p:cNvSpPr txBox="1"/>
          <p:nvPr/>
        </p:nvSpPr>
        <p:spPr>
          <a:xfrm>
            <a:off x="5488940" y="3773170"/>
            <a:ext cx="127000" cy="270510"/>
          </a:xfrm>
          <a:prstGeom prst="rect">
            <a:avLst/>
          </a:prstGeom>
          <a:noFill/>
        </p:spPr>
        <p:txBody>
          <a:bodyPr wrap="none" lIns="0" tIns="0" rIns="0" bIns="0" rtlCol="0">
            <a:spAutoFit/>
          </a:bodyPr>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pPr>
            <a:endParaRPr kumimoji="0" lang="en-US" sz="1600" b="0" i="0" u="none" strike="noStrike" kern="1200" cap="none" spc="0" normalizeH="0" baseline="0" noProof="0" dirty="0" smtClean="0">
              <a:ln>
                <a:noFill/>
              </a:ln>
              <a:solidFill>
                <a:prstClr val="black"/>
              </a:solidFill>
              <a:effectLst/>
              <a:uLnTx/>
              <a:uFillTx/>
              <a:latin typeface="Arial" panose="020B0604020202020204"/>
              <a:ea typeface="+mn-ea"/>
              <a:cs typeface="+mn-cs"/>
            </a:endParaRPr>
          </a:p>
        </p:txBody>
      </p:sp>
      <p:sp>
        <p:nvSpPr>
          <p:cNvPr id="11" name="Text Box 10"/>
          <p:cNvSpPr txBox="1"/>
          <p:nvPr/>
        </p:nvSpPr>
        <p:spPr>
          <a:xfrm>
            <a:off x="2840355" y="6123940"/>
            <a:ext cx="6511290" cy="270510"/>
          </a:xfrm>
          <a:prstGeom prst="rect">
            <a:avLst/>
          </a:prstGeom>
          <a:noFill/>
        </p:spPr>
        <p:txBody>
          <a:bodyPr wrap="square" lIns="0" tIns="0" rIns="0" bIns="0" rtlCol="0">
            <a:spAutoFit/>
          </a:bodyPr>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en-GB" altLang="en-US" sz="1600" b="0" i="0" u="none" strike="noStrike" kern="1200" cap="none" spc="0" normalizeH="0" baseline="0" noProof="0" dirty="0" smtClean="0">
                <a:ln>
                  <a:noFill/>
                </a:ln>
                <a:solidFill>
                  <a:prstClr val="black"/>
                </a:solidFill>
                <a:effectLst/>
                <a:uLnTx/>
                <a:uFillTx/>
                <a:latin typeface="Arial" panose="020B0604020202020204"/>
                <a:ea typeface="+mn-ea"/>
                <a:cs typeface="+mn-cs"/>
              </a:rPr>
              <a:t>RCS values are constant after 0.08 RX antenna radius</a:t>
            </a:r>
            <a:endParaRPr kumimoji="0" lang="en-GB" altLang="en-US" sz="1600" b="0" i="0" u="none" strike="noStrike" kern="1200" cap="none" spc="0" normalizeH="0" baseline="0" noProof="0" dirty="0" smtClean="0">
              <a:ln>
                <a:noFill/>
              </a:ln>
              <a:solidFill>
                <a:prstClr val="black"/>
              </a:solidFill>
              <a:effectLst/>
              <a:uLnTx/>
              <a:uFillTx/>
              <a:latin typeface="Arial" panose="020B0604020202020204"/>
              <a:ea typeface="+mn-ea"/>
              <a:cs typeface="+mn-cs"/>
            </a:endParaRPr>
          </a:p>
        </p:txBody>
      </p:sp>
      <p:pic>
        <p:nvPicPr>
          <p:cNvPr id="2" name="Picture 1" descr="Corner_Rcs_vs_RXantenna"/>
          <p:cNvPicPr>
            <a:picLocks noChangeAspect="1"/>
          </p:cNvPicPr>
          <p:nvPr/>
        </p:nvPicPr>
        <p:blipFill>
          <a:blip r:embed="rId1"/>
          <a:srcRect t="12179" b="1381"/>
          <a:stretch>
            <a:fillRect/>
          </a:stretch>
        </p:blipFill>
        <p:spPr>
          <a:xfrm>
            <a:off x="426085" y="1630045"/>
            <a:ext cx="11153775" cy="4380230"/>
          </a:xfrm>
          <a:prstGeom prst="rect">
            <a:avLst/>
          </a:prstGeom>
        </p:spPr>
      </p:pic>
      <p:sp>
        <p:nvSpPr>
          <p:cNvPr id="8" name="Text Box 7"/>
          <p:cNvSpPr txBox="1"/>
          <p:nvPr/>
        </p:nvSpPr>
        <p:spPr>
          <a:xfrm>
            <a:off x="2954655" y="1494790"/>
            <a:ext cx="6096000" cy="135255"/>
          </a:xfrm>
          <a:prstGeom prst="rect">
            <a:avLst/>
          </a:prstGeom>
          <a:noFill/>
        </p:spPr>
        <p:txBody>
          <a:bodyPr wrap="square" lIns="0" tIns="0" rIns="0" bIns="0" rtlCol="0" anchor="t">
            <a:spAutoFit/>
          </a:bodyPr>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kumimoji="0" lang="en-GB" altLang="en-US" sz="800" b="0" i="0" u="none" strike="noStrike" kern="1200" cap="none" spc="0" normalizeH="0" baseline="0" noProof="0" dirty="0" smtClean="0">
                <a:ln>
                  <a:noFill/>
                </a:ln>
                <a:solidFill>
                  <a:prstClr val="black"/>
                </a:solidFill>
                <a:effectLst/>
                <a:uLnTx/>
                <a:uFillTx/>
                <a:latin typeface="Arial" panose="020B0604020202020204"/>
                <a:ea typeface="+mn-ea"/>
                <a:cs typeface="+mn-cs"/>
                <a:sym typeface="+mn-ea"/>
              </a:rPr>
              <a:t>Corner RCS vs Rx antenna rad</a:t>
            </a:r>
            <a:endParaRPr kumimoji="0" lang="en-GB" altLang="en-US" sz="800" b="0" i="0" u="none" strike="noStrike" kern="1200" cap="none" spc="0" normalizeH="0" baseline="0" noProof="0" dirty="0" smtClean="0">
              <a:ln>
                <a:noFill/>
              </a:ln>
              <a:solidFill>
                <a:prstClr val="black"/>
              </a:solidFill>
              <a:effectLst/>
              <a:uLnTx/>
              <a:uFillTx/>
              <a:latin typeface="Arial" panose="020B0604020202020204"/>
              <a:ea typeface="+mn-ea"/>
              <a:cs typeface="+mn-cs"/>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el 20"/>
          <p:cNvSpPr>
            <a:spLocks noGrp="1"/>
          </p:cNvSpPr>
          <p:nvPr>
            <p:ph type="title"/>
          </p:nvPr>
        </p:nvSpPr>
        <p:spPr>
          <a:xfrm>
            <a:off x="518318" y="2930843"/>
            <a:ext cx="11157743" cy="996315"/>
          </a:xfrm>
        </p:spPr>
        <p:txBody>
          <a:bodyPr/>
          <a:lstStyle/>
          <a:p>
            <a:r>
              <a:rPr lang="en-GB" altLang="de-DE" sz="3600" dirty="0"/>
              <a:t>Reason for Higher lobes near edge of plate using MOM</a:t>
            </a:r>
            <a:endParaRPr lang="en-GB" altLang="de-DE" sz="3600" dirty="0"/>
          </a:p>
        </p:txBody>
      </p:sp>
      <p:sp>
        <p:nvSpPr>
          <p:cNvPr id="2" name="Datumsplatzhalter 1"/>
          <p:cNvSpPr>
            <a:spLocks noGrp="1"/>
          </p:cNvSpPr>
          <p:nvPr>
            <p:ph type="dt" sz="half" idx="10"/>
          </p:nvPr>
        </p:nvSpPr>
        <p:spPr/>
        <p:txBody>
          <a:bodyPr/>
          <a:lstStyle/>
          <a:p>
            <a:fld id="{FE3E2755-BD5B-408C-A513-A5896D77D257}" type="datetime3">
              <a:rPr lang="en-US" smtClean="0"/>
            </a:fld>
            <a:endParaRPr lang="de-DE" dirty="0"/>
          </a:p>
        </p:txBody>
      </p:sp>
      <p:sp>
        <p:nvSpPr>
          <p:cNvPr id="3" name="Fußzeilenplatzhalter 2"/>
          <p:cNvSpPr>
            <a:spLocks noGrp="1"/>
          </p:cNvSpPr>
          <p:nvPr>
            <p:ph type="ftr" sz="quarter" idx="11"/>
          </p:nvPr>
        </p:nvSpPr>
        <p:spPr/>
        <p:txBody>
          <a:bodyPr/>
          <a:lstStyle/>
          <a:p>
            <a:r>
              <a:rPr lang="de-DE"/>
              <a:t>Technische Fakultät</a:t>
            </a:r>
            <a:endParaRPr lang="de-DE" dirty="0"/>
          </a:p>
        </p:txBody>
      </p:sp>
      <p:sp>
        <p:nvSpPr>
          <p:cNvPr id="4" name="Foliennummernplatzhalter 3"/>
          <p:cNvSpPr>
            <a:spLocks noGrp="1"/>
          </p:cNvSpPr>
          <p:nvPr>
            <p:ph type="sldNum" sz="quarter" idx="12"/>
          </p:nvPr>
        </p:nvSpPr>
        <p:spPr/>
        <p:txBody>
          <a:bodyPr/>
          <a:lstStyle/>
          <a:p>
            <a:fld id="{D949F9DF-37BD-4CD6-BF49-65BA579E1D7A}" type="slidenum">
              <a:rPr lang="de-DE" smtClean="0"/>
            </a:fld>
            <a:endParaRPr lang="de-DE"/>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a:xfrm>
            <a:off x="10417351" y="6634666"/>
            <a:ext cx="849593" cy="123111"/>
          </a:xfrm>
        </p:spPr>
        <p:txBody>
          <a:bodyPr/>
          <a:lstStyle/>
          <a:p>
            <a:fld id="{1DE74422-76A2-4C1A-A783-B18BE862EB3F}" type="datetime3">
              <a:rPr lang="en-US" smtClean="0"/>
            </a:fld>
            <a:endParaRPr lang="de-DE" dirty="0"/>
          </a:p>
        </p:txBody>
      </p:sp>
      <p:sp>
        <p:nvSpPr>
          <p:cNvPr id="4" name="Fußzeilenplatzhalter 3"/>
          <p:cNvSpPr>
            <a:spLocks noGrp="1"/>
          </p:cNvSpPr>
          <p:nvPr>
            <p:ph type="ftr" sz="quarter" idx="11"/>
          </p:nvPr>
        </p:nvSpPr>
        <p:spPr>
          <a:xfrm>
            <a:off x="346869" y="6634666"/>
            <a:ext cx="5469732" cy="123111"/>
          </a:xfrm>
        </p:spPr>
        <p:txBody>
          <a:bodyPr/>
          <a:lstStyle/>
          <a:p>
            <a:r>
              <a:rPr lang="de-DE"/>
              <a:t>Technische Fakultät</a:t>
            </a:r>
            <a:endParaRPr lang="de-DE" dirty="0"/>
          </a:p>
        </p:txBody>
      </p:sp>
      <p:sp>
        <p:nvSpPr>
          <p:cNvPr id="5" name="Foliennummernplatzhalter 4"/>
          <p:cNvSpPr>
            <a:spLocks noGrp="1"/>
          </p:cNvSpPr>
          <p:nvPr>
            <p:ph type="sldNum" sz="quarter" idx="12"/>
          </p:nvPr>
        </p:nvSpPr>
        <p:spPr>
          <a:xfrm>
            <a:off x="11482099" y="6634666"/>
            <a:ext cx="193964" cy="123111"/>
          </a:xfrm>
        </p:spPr>
        <p:txBody>
          <a:bodyPr/>
          <a:lstStyle/>
          <a:p>
            <a:fld id="{D949F9DF-37BD-4CD6-BF49-65BA579E1D7A}" type="slidenum">
              <a:rPr lang="de-DE" smtClean="0"/>
            </a:fld>
            <a:endParaRPr lang="de-DE"/>
          </a:p>
        </p:txBody>
      </p:sp>
      <p:sp>
        <p:nvSpPr>
          <p:cNvPr id="6" name="Titel 5"/>
          <p:cNvSpPr>
            <a:spLocks noGrp="1"/>
          </p:cNvSpPr>
          <p:nvPr>
            <p:ph type="title"/>
          </p:nvPr>
        </p:nvSpPr>
        <p:spPr>
          <a:xfrm>
            <a:off x="518160" y="300990"/>
            <a:ext cx="8116570" cy="332105"/>
          </a:xfrm>
        </p:spPr>
        <p:txBody>
          <a:bodyPr wrap="square"/>
          <a:lstStyle/>
          <a:p>
            <a:r>
              <a:rPr lang="en-GB" altLang="de-DE" dirty="0">
                <a:sym typeface="+mn-ea"/>
              </a:rPr>
              <a:t>Higher side lobes near edge of PEC plate using MOM</a:t>
            </a:r>
            <a:endParaRPr lang="en-GB" altLang="de-DE" dirty="0"/>
          </a:p>
        </p:txBody>
      </p:sp>
      <p:sp>
        <p:nvSpPr>
          <p:cNvPr id="17" name="Text Box 16"/>
          <p:cNvSpPr txBox="1"/>
          <p:nvPr/>
        </p:nvSpPr>
        <p:spPr>
          <a:xfrm>
            <a:off x="5488940" y="3773170"/>
            <a:ext cx="127000" cy="270510"/>
          </a:xfrm>
          <a:prstGeom prst="rect">
            <a:avLst/>
          </a:prstGeom>
          <a:noFill/>
        </p:spPr>
        <p:txBody>
          <a:bodyPr wrap="none" lIns="0" tIns="0" rIns="0" bIns="0" rtlCol="0">
            <a:spAutoFit/>
          </a:bodyPr>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pPr>
            <a:endParaRPr kumimoji="0" lang="en-US" sz="1600" b="0" i="0" u="none" strike="noStrike" kern="1200" cap="none" spc="0" normalizeH="0" baseline="0" noProof="0" dirty="0" smtClean="0">
              <a:ln>
                <a:noFill/>
              </a:ln>
              <a:solidFill>
                <a:prstClr val="black"/>
              </a:solidFill>
              <a:effectLst/>
              <a:uLnTx/>
              <a:uFillTx/>
              <a:latin typeface="Arial" panose="020B0604020202020204"/>
              <a:ea typeface="+mn-ea"/>
              <a:cs typeface="+mn-cs"/>
            </a:endParaRPr>
          </a:p>
        </p:txBody>
      </p:sp>
      <p:sp>
        <p:nvSpPr>
          <p:cNvPr id="2" name="Text Box 1"/>
          <p:cNvSpPr txBox="1"/>
          <p:nvPr/>
        </p:nvSpPr>
        <p:spPr>
          <a:xfrm>
            <a:off x="5721350" y="1636395"/>
            <a:ext cx="6145530" cy="4133215"/>
          </a:xfrm>
          <a:prstGeom prst="rect">
            <a:avLst/>
          </a:prstGeom>
          <a:noFill/>
        </p:spPr>
        <p:txBody>
          <a:bodyPr wrap="square" lIns="0" tIns="0" rIns="0" bIns="0" rtlCol="0" anchor="t">
            <a:spAutoFit/>
          </a:bodyPr>
          <a:p>
            <a:pPr marR="0" indent="0" algn="just" defTabSz="914400" rtl="0" eaLnBrk="1" fontAlgn="auto" latinLnBrk="0" hangingPunct="1">
              <a:lnSpc>
                <a:spcPct val="110000"/>
              </a:lnSpc>
              <a:spcBef>
                <a:spcPts val="0"/>
              </a:spcBef>
              <a:spcAft>
                <a:spcPts val="1200"/>
              </a:spcAft>
              <a:buClrTx/>
              <a:buSzTx/>
              <a:buFont typeface="Arial" panose="020B0604020202020204" pitchFamily="34" charset="0"/>
              <a:buNone/>
            </a:pPr>
            <a:r>
              <a:rPr lang="en-GB" altLang="en-US" sz="1600" noProof="0" dirty="0" smtClean="0">
                <a:ln>
                  <a:noFill/>
                </a:ln>
                <a:solidFill>
                  <a:prstClr val="black"/>
                </a:solidFill>
                <a:effectLst/>
                <a:uLnTx/>
                <a:uFillTx/>
                <a:latin typeface="Arial" panose="020B0604020202020204"/>
                <a:sym typeface="+mn-ea"/>
              </a:rPr>
              <a:t>Why do we have higher side lobes near edge of plate using MOM?</a:t>
            </a:r>
            <a:endParaRPr lang="en-GB" altLang="en-US" sz="1600" noProof="0" dirty="0" smtClean="0">
              <a:ln>
                <a:noFill/>
              </a:ln>
              <a:solidFill>
                <a:prstClr val="black"/>
              </a:solidFill>
              <a:effectLst/>
              <a:uLnTx/>
              <a:uFillTx/>
              <a:latin typeface="Arial" panose="020B0604020202020204"/>
              <a:sym typeface="+mn-ea"/>
            </a:endParaRPr>
          </a:p>
          <a:p>
            <a:pPr marL="285750" marR="0" indent="-285750" algn="just" defTabSz="914400" rtl="0" eaLnBrk="1" fontAlgn="auto" latinLnBrk="0" hangingPunct="1">
              <a:lnSpc>
                <a:spcPct val="110000"/>
              </a:lnSpc>
              <a:spcBef>
                <a:spcPts val="0"/>
              </a:spcBef>
              <a:spcAft>
                <a:spcPts val="1200"/>
              </a:spcAft>
              <a:buClrTx/>
              <a:buSzTx/>
              <a:buFont typeface="Arial" panose="020B0604020202020204" pitchFamily="34" charset="0"/>
              <a:buChar char="•"/>
            </a:pPr>
            <a:r>
              <a:rPr lang="en-GB" altLang="en-US" sz="1600" noProof="0" dirty="0" smtClean="0">
                <a:ln>
                  <a:noFill/>
                </a:ln>
                <a:solidFill>
                  <a:prstClr val="black"/>
                </a:solidFill>
                <a:effectLst/>
                <a:uLnTx/>
                <a:uFillTx/>
                <a:latin typeface="Arial" panose="020B0604020202020204"/>
                <a:sym typeface="+mn-ea"/>
              </a:rPr>
              <a:t>P</a:t>
            </a:r>
            <a:r>
              <a:rPr lang="en-US" sz="1600" noProof="0" dirty="0" smtClean="0">
                <a:ln>
                  <a:noFill/>
                </a:ln>
                <a:solidFill>
                  <a:prstClr val="black"/>
                </a:solidFill>
                <a:effectLst/>
                <a:uLnTx/>
                <a:uFillTx/>
                <a:latin typeface="Arial" panose="020B0604020202020204"/>
                <a:sym typeface="+mn-ea"/>
              </a:rPr>
              <a:t>rimarily</a:t>
            </a:r>
            <a:r>
              <a:rPr lang="en-GB" altLang="en-US" sz="1600" noProof="0" dirty="0" smtClean="0">
                <a:ln>
                  <a:noFill/>
                </a:ln>
                <a:solidFill>
                  <a:prstClr val="black"/>
                </a:solidFill>
                <a:effectLst/>
                <a:uLnTx/>
                <a:uFillTx/>
                <a:latin typeface="Arial" panose="020B0604020202020204"/>
                <a:sym typeface="+mn-ea"/>
              </a:rPr>
              <a:t> this is due to calculation of higher frequency RCS with </a:t>
            </a:r>
            <a:r>
              <a:rPr lang="en-US" sz="1600" noProof="0" dirty="0" smtClean="0">
                <a:ln>
                  <a:noFill/>
                </a:ln>
                <a:solidFill>
                  <a:prstClr val="black"/>
                </a:solidFill>
                <a:effectLst/>
                <a:uLnTx/>
                <a:uFillTx/>
                <a:latin typeface="Arial" panose="020B0604020202020204"/>
                <a:sym typeface="+mn-ea"/>
              </a:rPr>
              <a:t> </a:t>
            </a:r>
            <a:r>
              <a:rPr kumimoji="0" lang="en-US" sz="1600" b="0" i="0" u="none" strike="noStrike" kern="1200" cap="none" spc="0" normalizeH="0" baseline="0" noProof="0" dirty="0" smtClean="0">
                <a:ln>
                  <a:noFill/>
                </a:ln>
                <a:solidFill>
                  <a:prstClr val="black"/>
                </a:solidFill>
                <a:effectLst/>
                <a:uLnTx/>
                <a:uFillTx/>
                <a:latin typeface="Arial" panose="020B0604020202020204"/>
                <a:ea typeface="+mn-ea"/>
                <a:cs typeface="+mn-cs"/>
              </a:rPr>
              <a:t>MOM</a:t>
            </a:r>
            <a:r>
              <a:rPr kumimoji="0" lang="en-GB" altLang="en-US" sz="1600" b="0" i="0" u="none" strike="noStrike" kern="1200" cap="none" spc="0" normalizeH="0" baseline="0" noProof="0" dirty="0" smtClean="0">
                <a:ln>
                  <a:noFill/>
                </a:ln>
                <a:solidFill>
                  <a:prstClr val="black"/>
                </a:solidFill>
                <a:effectLst/>
                <a:uLnTx/>
                <a:uFillTx/>
                <a:latin typeface="Arial" panose="020B0604020202020204"/>
                <a:ea typeface="+mn-ea"/>
                <a:cs typeface="+mn-cs"/>
              </a:rPr>
              <a:t>, leads to </a:t>
            </a:r>
            <a:r>
              <a:rPr kumimoji="0" lang="en-US" sz="1600" b="0" i="0" u="none" strike="noStrike" kern="1200" cap="none" spc="0" normalizeH="0" baseline="0" noProof="0" dirty="0" smtClean="0">
                <a:ln>
                  <a:noFill/>
                </a:ln>
                <a:solidFill>
                  <a:prstClr val="black"/>
                </a:solidFill>
                <a:effectLst/>
                <a:uLnTx/>
                <a:uFillTx/>
                <a:latin typeface="Arial" panose="020B0604020202020204"/>
                <a:ea typeface="+mn-ea"/>
                <a:cs typeface="+mn-cs"/>
              </a:rPr>
              <a:t>diffraction and edge scattering effects, while ray launching considers specular reflection</a:t>
            </a:r>
            <a:r>
              <a:rPr kumimoji="0" lang="en-GB" altLang="en-US" sz="1600" b="0" i="0" u="none" strike="noStrike" kern="1200" cap="none" spc="0" normalizeH="0" baseline="0" noProof="0" dirty="0" smtClean="0">
                <a:ln>
                  <a:noFill/>
                </a:ln>
                <a:solidFill>
                  <a:prstClr val="black"/>
                </a:solidFill>
                <a:effectLst/>
                <a:uLnTx/>
                <a:uFillTx/>
                <a:latin typeface="Arial" panose="020B0604020202020204"/>
                <a:ea typeface="+mn-ea"/>
                <a:cs typeface="+mn-cs"/>
              </a:rPr>
              <a:t>s. </a:t>
            </a:r>
            <a:endParaRPr kumimoji="0" lang="en-GB" altLang="en-US" sz="1600" b="0" i="0" u="none" strike="noStrike" kern="1200" cap="none" spc="0" normalizeH="0" baseline="0" noProof="0" dirty="0" smtClean="0">
              <a:ln>
                <a:noFill/>
              </a:ln>
              <a:solidFill>
                <a:prstClr val="black"/>
              </a:solidFill>
              <a:effectLst/>
              <a:uLnTx/>
              <a:uFillTx/>
              <a:latin typeface="Arial" panose="020B0604020202020204"/>
              <a:ea typeface="+mn-ea"/>
              <a:cs typeface="+mn-cs"/>
            </a:endParaRPr>
          </a:p>
          <a:p>
            <a:pPr marL="285750" marR="0" indent="-285750" algn="just" defTabSz="914400" rtl="0" eaLnBrk="1" fontAlgn="auto" latinLnBrk="0" hangingPunct="1">
              <a:lnSpc>
                <a:spcPct val="110000"/>
              </a:lnSpc>
              <a:spcBef>
                <a:spcPts val="0"/>
              </a:spcBef>
              <a:spcAft>
                <a:spcPts val="1200"/>
              </a:spcAft>
              <a:buClrTx/>
              <a:buSzTx/>
              <a:buFont typeface="Arial" panose="020B0604020202020204" pitchFamily="34" charset="0"/>
              <a:buChar char="•"/>
            </a:pPr>
            <a:r>
              <a:rPr lang="en-US" sz="1600" noProof="0" dirty="0" smtClean="0">
                <a:ln>
                  <a:noFill/>
                </a:ln>
                <a:solidFill>
                  <a:prstClr val="black"/>
                </a:solidFill>
                <a:effectLst/>
                <a:uLnTx/>
                <a:uFillTx/>
                <a:latin typeface="Arial" panose="020B0604020202020204"/>
                <a:sym typeface="+mn-ea"/>
              </a:rPr>
              <a:t>Additionally, MOM accurately models surface currents, including their radiation near edges, which is not fully captured by ray launching</a:t>
            </a:r>
            <a:r>
              <a:rPr lang="en-GB" altLang="en-US" sz="1600" noProof="0" dirty="0" smtClean="0">
                <a:ln>
                  <a:noFill/>
                </a:ln>
                <a:solidFill>
                  <a:prstClr val="black"/>
                </a:solidFill>
                <a:effectLst/>
                <a:uLnTx/>
                <a:uFillTx/>
                <a:latin typeface="Arial" panose="020B0604020202020204"/>
                <a:sym typeface="+mn-ea"/>
              </a:rPr>
              <a:t> and analytical</a:t>
            </a:r>
            <a:r>
              <a:rPr lang="en-US" sz="1600" noProof="0" dirty="0" smtClean="0">
                <a:ln>
                  <a:noFill/>
                </a:ln>
                <a:solidFill>
                  <a:prstClr val="black"/>
                </a:solidFill>
                <a:effectLst/>
                <a:uLnTx/>
                <a:uFillTx/>
                <a:latin typeface="Arial" panose="020B0604020202020204"/>
                <a:sym typeface="+mn-ea"/>
              </a:rPr>
              <a:t> methods.</a:t>
            </a:r>
            <a:r>
              <a:rPr lang="en-GB" altLang="en-US" sz="1600" noProof="0" dirty="0" smtClean="0">
                <a:ln>
                  <a:noFill/>
                </a:ln>
                <a:solidFill>
                  <a:prstClr val="black"/>
                </a:solidFill>
                <a:effectLst/>
                <a:uLnTx/>
                <a:uFillTx/>
                <a:latin typeface="Arial" panose="020B0604020202020204"/>
                <a:sym typeface="+mn-ea"/>
              </a:rPr>
              <a:t> </a:t>
            </a:r>
            <a:endParaRPr kumimoji="0" lang="en-US" sz="1600" b="0" i="0" u="none" strike="noStrike" kern="1200" cap="none" spc="0" normalizeH="0" baseline="0" noProof="0" dirty="0" smtClean="0">
              <a:ln>
                <a:noFill/>
              </a:ln>
              <a:solidFill>
                <a:prstClr val="black"/>
              </a:solidFill>
              <a:effectLst/>
              <a:uLnTx/>
              <a:uFillTx/>
              <a:latin typeface="Arial" panose="020B0604020202020204"/>
              <a:ea typeface="+mn-ea"/>
              <a:cs typeface="+mn-cs"/>
            </a:endParaRPr>
          </a:p>
          <a:p>
            <a:pPr marL="285750" marR="0" indent="-285750" algn="just" defTabSz="914400" rtl="0" eaLnBrk="1" fontAlgn="auto" latinLnBrk="0" hangingPunct="1">
              <a:lnSpc>
                <a:spcPct val="110000"/>
              </a:lnSpc>
              <a:spcBef>
                <a:spcPts val="0"/>
              </a:spcBef>
              <a:spcAft>
                <a:spcPts val="1200"/>
              </a:spcAft>
              <a:buClrTx/>
              <a:buSzTx/>
              <a:buFont typeface="Arial" panose="020B0604020202020204" pitchFamily="34" charset="0"/>
              <a:buChar char="•"/>
            </a:pPr>
            <a:r>
              <a:rPr kumimoji="0" sz="1600" b="0" i="0" u="none" strike="noStrike" cap="none" spc="0" normalizeH="0" baseline="0" noProof="0" dirty="0" smtClean="0">
                <a:ln>
                  <a:noFill/>
                </a:ln>
                <a:solidFill>
                  <a:prstClr val="black"/>
                </a:solidFill>
                <a:effectLst/>
                <a:uLnTx/>
                <a:uFillTx/>
                <a:latin typeface="Arial" panose="020B0604020202020204"/>
              </a:rPr>
              <a:t>Analytical methods often use simplifying assumptions to solve the problem</a:t>
            </a:r>
            <a:r>
              <a:rPr kumimoji="0" lang="en-GB" sz="1600" b="0" i="0" u="none" strike="noStrike" cap="none" spc="0" normalizeH="0" baseline="0" noProof="0" dirty="0" smtClean="0">
                <a:ln>
                  <a:noFill/>
                </a:ln>
                <a:solidFill>
                  <a:prstClr val="black"/>
                </a:solidFill>
                <a:effectLst/>
                <a:uLnTx/>
                <a:uFillTx/>
                <a:latin typeface="Arial" panose="020B0604020202020204"/>
              </a:rPr>
              <a:t> near the edges of the plate</a:t>
            </a:r>
            <a:r>
              <a:rPr kumimoji="0" sz="1600" b="0" i="0" u="none" strike="noStrike" cap="none" spc="0" normalizeH="0" baseline="0" noProof="0" dirty="0" smtClean="0">
                <a:ln>
                  <a:noFill/>
                </a:ln>
                <a:solidFill>
                  <a:prstClr val="black"/>
                </a:solidFill>
                <a:effectLst/>
                <a:uLnTx/>
                <a:uFillTx/>
                <a:latin typeface="Arial" panose="020B0604020202020204"/>
              </a:rPr>
              <a:t>. RL</a:t>
            </a:r>
            <a:r>
              <a:rPr kumimoji="0" lang="en-GB" sz="1600" b="0" i="0" u="none" strike="noStrike" cap="none" spc="0" normalizeH="0" baseline="0" noProof="0" dirty="0" smtClean="0">
                <a:ln>
                  <a:noFill/>
                </a:ln>
                <a:solidFill>
                  <a:prstClr val="black"/>
                </a:solidFill>
                <a:effectLst/>
                <a:uLnTx/>
                <a:uFillTx/>
                <a:latin typeface="Arial" panose="020B0604020202020204"/>
              </a:rPr>
              <a:t>-</a:t>
            </a:r>
            <a:r>
              <a:rPr kumimoji="0" sz="1600" b="0" i="0" u="none" strike="noStrike" cap="none" spc="0" normalizeH="0" baseline="0" noProof="0" dirty="0" smtClean="0">
                <a:ln>
                  <a:noFill/>
                </a:ln>
                <a:solidFill>
                  <a:prstClr val="black"/>
                </a:solidFill>
                <a:effectLst/>
                <a:uLnTx/>
                <a:uFillTx/>
                <a:latin typeface="Arial" panose="020B0604020202020204"/>
              </a:rPr>
              <a:t>GO approximations model the behavior of electromagnetic waves as rays</a:t>
            </a:r>
            <a:r>
              <a:rPr kumimoji="0" lang="en-GB" sz="1600" b="0" i="0" u="none" strike="noStrike" cap="none" spc="0" normalizeH="0" baseline="0" noProof="0" dirty="0" smtClean="0">
                <a:ln>
                  <a:noFill/>
                </a:ln>
                <a:solidFill>
                  <a:prstClr val="black"/>
                </a:solidFill>
                <a:effectLst/>
                <a:uLnTx/>
                <a:uFillTx/>
                <a:latin typeface="Arial" panose="020B0604020202020204"/>
              </a:rPr>
              <a:t>,</a:t>
            </a:r>
            <a:r>
              <a:rPr kumimoji="0" sz="1600" b="0" i="0" u="none" strike="noStrike" cap="none" spc="0" normalizeH="0" baseline="0" noProof="0" dirty="0" smtClean="0">
                <a:ln>
                  <a:noFill/>
                </a:ln>
                <a:solidFill>
                  <a:prstClr val="black"/>
                </a:solidFill>
                <a:effectLst/>
                <a:uLnTx/>
                <a:uFillTx/>
                <a:latin typeface="Arial" panose="020B0604020202020204"/>
              </a:rPr>
              <a:t> and ignoring complex interactions like diffraction and edge effects</a:t>
            </a:r>
            <a:endParaRPr kumimoji="0" sz="1600" b="0" i="0" u="none" strike="noStrike" cap="none" spc="0" normalizeH="0" baseline="0" noProof="0" dirty="0" smtClean="0">
              <a:ln>
                <a:noFill/>
              </a:ln>
              <a:solidFill>
                <a:prstClr val="black"/>
              </a:solidFill>
              <a:effectLst/>
              <a:uLnTx/>
              <a:uFillTx/>
              <a:latin typeface="Arial" panose="020B0604020202020204"/>
            </a:endParaRPr>
          </a:p>
          <a:p>
            <a:pPr marL="285750" marR="0" indent="-285750" algn="just" defTabSz="914400" rtl="0" eaLnBrk="1" fontAlgn="auto" latinLnBrk="0" hangingPunct="1">
              <a:lnSpc>
                <a:spcPct val="110000"/>
              </a:lnSpc>
              <a:spcBef>
                <a:spcPts val="0"/>
              </a:spcBef>
              <a:spcAft>
                <a:spcPts val="1200"/>
              </a:spcAft>
              <a:buClrTx/>
              <a:buSzTx/>
              <a:buFont typeface="Arial" panose="020B0604020202020204" pitchFamily="34" charset="0"/>
              <a:buChar char="•"/>
            </a:pPr>
            <a:r>
              <a:rPr kumimoji="0" lang="en-GB" altLang="en-US" sz="1600" b="0" i="0" u="none" strike="noStrike" kern="1200" cap="none" spc="0" normalizeH="0" baseline="0" noProof="0" dirty="0" smtClean="0">
                <a:ln>
                  <a:noFill/>
                </a:ln>
                <a:solidFill>
                  <a:prstClr val="black"/>
                </a:solidFill>
                <a:effectLst/>
                <a:uLnTx/>
                <a:uFillTx/>
                <a:latin typeface="Arial" panose="020B0604020202020204"/>
                <a:ea typeface="+mn-ea"/>
                <a:cs typeface="+mn-cs"/>
              </a:rPr>
              <a:t>Reference “Electromagnetic Scattering by Surfaces of Arbitrary Shape by R. F. Harrington”</a:t>
            </a:r>
            <a:endParaRPr kumimoji="0" lang="en-GB" altLang="en-US" sz="1600" b="0" i="0" u="none" strike="noStrike" kern="1200" cap="none" spc="0" normalizeH="0" baseline="0" noProof="0" dirty="0" smtClean="0">
              <a:ln>
                <a:noFill/>
              </a:ln>
              <a:solidFill>
                <a:prstClr val="black"/>
              </a:solidFill>
              <a:effectLst/>
              <a:uLnTx/>
              <a:uFillTx/>
              <a:latin typeface="Arial" panose="020B0604020202020204"/>
              <a:ea typeface="+mn-ea"/>
              <a:cs typeface="+mn-cs"/>
            </a:endParaRPr>
          </a:p>
        </p:txBody>
      </p:sp>
      <p:sp>
        <p:nvSpPr>
          <p:cNvPr id="13" name="Titel 5"/>
          <p:cNvSpPr>
            <a:spLocks noGrp="1"/>
          </p:cNvSpPr>
          <p:nvPr/>
        </p:nvSpPr>
        <p:spPr>
          <a:xfrm>
            <a:off x="1031875" y="6071870"/>
            <a:ext cx="3982720" cy="358140"/>
          </a:xfrm>
          <a:prstGeom prst="rect">
            <a:avLst/>
          </a:prstGeom>
        </p:spPr>
        <p:txBody>
          <a:bodyPr vert="horz" wrap="square" lIns="0" tIns="0" rIns="0" bIns="0" rtlCol="0" anchor="t" anchorCtr="0">
            <a:noAutofit/>
          </a:bodyPr>
          <a:lstStyle>
            <a:lvl1pPr algn="l" defTabSz="914400" rtl="0" eaLnBrk="1" latinLnBrk="0" hangingPunct="1">
              <a:lnSpc>
                <a:spcPct val="90000"/>
              </a:lnSpc>
              <a:spcBef>
                <a:spcPct val="0"/>
              </a:spcBef>
              <a:buNone/>
              <a:defRPr sz="2400" b="1" kern="1200">
                <a:solidFill>
                  <a:schemeClr val="accent3"/>
                </a:solidFill>
                <a:latin typeface="+mj-lt"/>
                <a:ea typeface="+mj-ea"/>
                <a:cs typeface="+mj-cs"/>
              </a:defRPr>
            </a:lvl1pPr>
          </a:lstStyle>
          <a:p>
            <a:pPr algn="ctr"/>
            <a:r>
              <a:rPr lang="en-GB" altLang="de-DE" sz="1600" b="0" dirty="0">
                <a:solidFill>
                  <a:schemeClr val="tx1"/>
                </a:solidFill>
                <a:latin typeface="Arial" panose="020B0604020202020204" pitchFamily="34" charset="0"/>
                <a:cs typeface="Arial" panose="020B0604020202020204" pitchFamily="34" charset="0"/>
                <a:sym typeface="+mn-ea"/>
              </a:rPr>
              <a:t>MOM and analytical solution, with 60Ghz frequency</a:t>
            </a:r>
            <a:endParaRPr lang="en-GB" altLang="de-DE" sz="1600" b="0" dirty="0">
              <a:solidFill>
                <a:schemeClr val="tx1"/>
              </a:solidFill>
              <a:latin typeface="Arial" panose="020B0604020202020204" pitchFamily="34" charset="0"/>
              <a:cs typeface="Arial" panose="020B0604020202020204" pitchFamily="34" charset="0"/>
              <a:sym typeface="+mn-ea"/>
            </a:endParaRPr>
          </a:p>
        </p:txBody>
      </p:sp>
      <p:pic>
        <p:nvPicPr>
          <p:cNvPr id="8" name="Picture 7"/>
          <p:cNvPicPr>
            <a:picLocks noChangeAspect="1"/>
          </p:cNvPicPr>
          <p:nvPr/>
        </p:nvPicPr>
        <p:blipFill>
          <a:blip r:embed="rId1"/>
          <a:stretch>
            <a:fillRect/>
          </a:stretch>
        </p:blipFill>
        <p:spPr>
          <a:xfrm>
            <a:off x="548640" y="1518920"/>
            <a:ext cx="4867275" cy="469773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el 20"/>
          <p:cNvSpPr>
            <a:spLocks noGrp="1"/>
          </p:cNvSpPr>
          <p:nvPr>
            <p:ph type="title"/>
          </p:nvPr>
        </p:nvSpPr>
        <p:spPr>
          <a:xfrm>
            <a:off x="518318" y="3152140"/>
            <a:ext cx="11157743" cy="553720"/>
          </a:xfrm>
        </p:spPr>
        <p:txBody>
          <a:bodyPr/>
          <a:lstStyle/>
          <a:p>
            <a:r>
              <a:rPr lang="en-GB" altLang="de-DE" dirty="0"/>
              <a:t>End</a:t>
            </a:r>
            <a:endParaRPr lang="en-GB" altLang="de-DE" dirty="0"/>
          </a:p>
        </p:txBody>
      </p:sp>
      <p:sp>
        <p:nvSpPr>
          <p:cNvPr id="2" name="Datumsplatzhalter 1"/>
          <p:cNvSpPr>
            <a:spLocks noGrp="1"/>
          </p:cNvSpPr>
          <p:nvPr>
            <p:ph type="dt" sz="half" idx="10"/>
          </p:nvPr>
        </p:nvSpPr>
        <p:spPr/>
        <p:txBody>
          <a:bodyPr/>
          <a:lstStyle/>
          <a:p>
            <a:fld id="{BADF4753-D230-4CE5-89FA-0DE688940596}" type="datetime3">
              <a:rPr lang="en-US" smtClean="0"/>
            </a:fld>
            <a:endParaRPr lang="de-DE" dirty="0"/>
          </a:p>
        </p:txBody>
      </p:sp>
      <p:sp>
        <p:nvSpPr>
          <p:cNvPr id="3" name="Fußzeilenplatzhalter 2"/>
          <p:cNvSpPr>
            <a:spLocks noGrp="1"/>
          </p:cNvSpPr>
          <p:nvPr>
            <p:ph type="ftr" sz="quarter" idx="11"/>
          </p:nvPr>
        </p:nvSpPr>
        <p:spPr/>
        <p:txBody>
          <a:bodyPr/>
          <a:lstStyle/>
          <a:p>
            <a:r>
              <a:rPr lang="de-DE"/>
              <a:t>Technische Fakultät</a:t>
            </a:r>
            <a:endParaRPr lang="de-DE" dirty="0"/>
          </a:p>
        </p:txBody>
      </p:sp>
      <p:sp>
        <p:nvSpPr>
          <p:cNvPr id="4" name="Foliennummernplatzhalter 3"/>
          <p:cNvSpPr>
            <a:spLocks noGrp="1"/>
          </p:cNvSpPr>
          <p:nvPr>
            <p:ph type="sldNum" sz="quarter" idx="12"/>
          </p:nvPr>
        </p:nvSpPr>
        <p:spPr/>
        <p:txBody>
          <a:bodyPr/>
          <a:lstStyle/>
          <a:p>
            <a:fld id="{D949F9DF-37BD-4CD6-BF49-65BA579E1D7A}" type="slidenum">
              <a:rPr lang="de-DE" smtClean="0"/>
            </a:fld>
            <a:endParaRPr lang="de-DE"/>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a:xfrm>
            <a:off x="10417351" y="6634666"/>
            <a:ext cx="849593" cy="123111"/>
          </a:xfrm>
        </p:spPr>
        <p:txBody>
          <a:bodyPr/>
          <a:lstStyle/>
          <a:p>
            <a:fld id="{1DE74422-76A2-4C1A-A783-B18BE862EB3F}" type="datetime3">
              <a:rPr lang="en-US" smtClean="0"/>
            </a:fld>
            <a:endParaRPr lang="de-DE" dirty="0"/>
          </a:p>
        </p:txBody>
      </p:sp>
      <p:sp>
        <p:nvSpPr>
          <p:cNvPr id="4" name="Fußzeilenplatzhalter 3"/>
          <p:cNvSpPr>
            <a:spLocks noGrp="1"/>
          </p:cNvSpPr>
          <p:nvPr>
            <p:ph type="ftr" sz="quarter" idx="11"/>
          </p:nvPr>
        </p:nvSpPr>
        <p:spPr>
          <a:xfrm>
            <a:off x="346869" y="6634666"/>
            <a:ext cx="5469732" cy="123111"/>
          </a:xfrm>
        </p:spPr>
        <p:txBody>
          <a:bodyPr/>
          <a:lstStyle/>
          <a:p>
            <a:r>
              <a:rPr lang="de-DE"/>
              <a:t>Technische Fakultät</a:t>
            </a:r>
            <a:endParaRPr lang="de-DE" dirty="0"/>
          </a:p>
        </p:txBody>
      </p:sp>
      <p:sp>
        <p:nvSpPr>
          <p:cNvPr id="5" name="Foliennummernplatzhalter 4"/>
          <p:cNvSpPr>
            <a:spLocks noGrp="1"/>
          </p:cNvSpPr>
          <p:nvPr>
            <p:ph type="sldNum" sz="quarter" idx="12"/>
          </p:nvPr>
        </p:nvSpPr>
        <p:spPr>
          <a:xfrm>
            <a:off x="11482099" y="6634666"/>
            <a:ext cx="193964" cy="123111"/>
          </a:xfrm>
        </p:spPr>
        <p:txBody>
          <a:bodyPr/>
          <a:lstStyle/>
          <a:p>
            <a:fld id="{D949F9DF-37BD-4CD6-BF49-65BA579E1D7A}" type="slidenum">
              <a:rPr lang="de-DE" smtClean="0"/>
            </a:fld>
            <a:endParaRPr lang="de-DE"/>
          </a:p>
        </p:txBody>
      </p:sp>
      <p:sp>
        <p:nvSpPr>
          <p:cNvPr id="6" name="Titel 5"/>
          <p:cNvSpPr>
            <a:spLocks noGrp="1"/>
          </p:cNvSpPr>
          <p:nvPr>
            <p:ph type="title"/>
          </p:nvPr>
        </p:nvSpPr>
        <p:spPr>
          <a:xfrm>
            <a:off x="518318" y="301185"/>
            <a:ext cx="6844385" cy="332105"/>
          </a:xfrm>
        </p:spPr>
        <p:txBody>
          <a:bodyPr/>
          <a:lstStyle/>
          <a:p>
            <a:r>
              <a:rPr lang="en-GB" altLang="de-DE" dirty="0">
                <a:sym typeface="+mn-ea"/>
              </a:rPr>
              <a:t>Comparision </a:t>
            </a:r>
            <a:endParaRPr lang="en-GB" altLang="de-DE" dirty="0"/>
          </a:p>
        </p:txBody>
      </p:sp>
      <p:sp>
        <p:nvSpPr>
          <p:cNvPr id="17" name="Text Box 16"/>
          <p:cNvSpPr txBox="1"/>
          <p:nvPr/>
        </p:nvSpPr>
        <p:spPr>
          <a:xfrm>
            <a:off x="5488940" y="3773170"/>
            <a:ext cx="127000" cy="270510"/>
          </a:xfrm>
          <a:prstGeom prst="rect">
            <a:avLst/>
          </a:prstGeom>
          <a:noFill/>
        </p:spPr>
        <p:txBody>
          <a:bodyPr wrap="none" lIns="0" tIns="0" rIns="0" bIns="0" rtlCol="0">
            <a:spAutoFit/>
          </a:bodyPr>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pPr>
            <a:endParaRPr kumimoji="0" lang="en-US" sz="1600" b="0" i="0" u="none" strike="noStrike" kern="1200" cap="none" spc="0" normalizeH="0" baseline="0" noProof="0" dirty="0" smtClean="0">
              <a:ln>
                <a:noFill/>
              </a:ln>
              <a:solidFill>
                <a:prstClr val="black"/>
              </a:solidFill>
              <a:effectLst/>
              <a:uLnTx/>
              <a:uFillTx/>
              <a:latin typeface="Arial" panose="020B0604020202020204"/>
              <a:ea typeface="+mn-ea"/>
              <a:cs typeface="+mn-cs"/>
            </a:endParaRPr>
          </a:p>
        </p:txBody>
      </p:sp>
      <p:sp>
        <p:nvSpPr>
          <p:cNvPr id="21" name="Titel 20"/>
          <p:cNvSpPr>
            <a:spLocks noGrp="1"/>
          </p:cNvSpPr>
          <p:nvPr/>
        </p:nvSpPr>
        <p:spPr>
          <a:xfrm>
            <a:off x="7556500" y="2281555"/>
            <a:ext cx="4232275" cy="2587625"/>
          </a:xfrm>
          <a:prstGeom prst="rect">
            <a:avLst/>
          </a:prstGeom>
        </p:spPr>
        <p:txBody>
          <a:bodyPr vert="horz" wrap="square" lIns="0" tIns="0" rIns="0" bIns="0" rtlCol="0" anchor="ctr" anchorCtr="0">
            <a:noAutofit/>
          </a:bodyPr>
          <a:lst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a:lstStyle>
          <a:p>
            <a:pPr marL="342900" indent="-342900">
              <a:buFont typeface="Arial" panose="020B0604020202020204" pitchFamily="34" charset="0"/>
              <a:buChar char="•"/>
            </a:pPr>
            <a:r>
              <a:rPr lang="en-GB" altLang="de-DE" sz="2000" b="0" dirty="0">
                <a:latin typeface="Times New Roman" panose="02020603050405020304" charset="0"/>
                <a:cs typeface="Times New Roman" panose="02020603050405020304" charset="0"/>
              </a:rPr>
              <a:t>Analytical solutions are computed using formulas provided in matlab book, and implemented RCS function for plate in Matlab.</a:t>
            </a:r>
            <a:endParaRPr lang="en-GB" altLang="de-DE" sz="2000" b="0" dirty="0">
              <a:latin typeface="Times New Roman" panose="02020603050405020304" charset="0"/>
              <a:cs typeface="Times New Roman" panose="02020603050405020304" charset="0"/>
            </a:endParaRPr>
          </a:p>
          <a:p>
            <a:pPr marL="342900" indent="-342900">
              <a:buFont typeface="Arial" panose="020B0604020202020204" pitchFamily="34" charset="0"/>
              <a:buChar char="•"/>
            </a:pPr>
            <a:endParaRPr lang="en-GB" altLang="de-DE" sz="2000" b="0" dirty="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GB" altLang="de-DE" sz="2000" b="0" dirty="0">
                <a:latin typeface="Times New Roman" panose="02020603050405020304" charset="0"/>
                <a:cs typeface="Times New Roman" panose="02020603050405020304" charset="0"/>
              </a:rPr>
              <a:t>Analytical and MOM have all most same amplitude until 45⁰</a:t>
            </a:r>
            <a:endParaRPr lang="en-GB" altLang="de-DE" sz="2000" b="0" dirty="0">
              <a:latin typeface="Times New Roman" panose="02020603050405020304" charset="0"/>
              <a:cs typeface="Times New Roman" panose="02020603050405020304" charset="0"/>
            </a:endParaRPr>
          </a:p>
          <a:p>
            <a:pPr marL="342900" indent="-342900">
              <a:buFont typeface="Arial" panose="020B0604020202020204" pitchFamily="34" charset="0"/>
              <a:buChar char="•"/>
            </a:pPr>
            <a:endParaRPr lang="en-GB" altLang="de-DE" sz="2000" b="0" dirty="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GB" altLang="de-DE" sz="2000" b="0" dirty="0">
                <a:latin typeface="Times New Roman" panose="02020603050405020304" charset="0"/>
                <a:cs typeface="Times New Roman" panose="02020603050405020304" charset="0"/>
              </a:rPr>
              <a:t>Ray launching is all most matches the analytical solution </a:t>
            </a:r>
            <a:endParaRPr lang="en-GB" altLang="de-DE" sz="2000" b="0" dirty="0">
              <a:latin typeface="Times New Roman" panose="02020603050405020304" charset="0"/>
              <a:cs typeface="Times New Roman" panose="02020603050405020304" charset="0"/>
            </a:endParaRPr>
          </a:p>
        </p:txBody>
      </p:sp>
      <p:pic>
        <p:nvPicPr>
          <p:cNvPr id="9" name="Picture 8"/>
          <p:cNvPicPr>
            <a:picLocks noChangeAspect="1"/>
          </p:cNvPicPr>
          <p:nvPr/>
        </p:nvPicPr>
        <p:blipFill>
          <a:blip r:embed="rId1"/>
          <a:stretch>
            <a:fillRect/>
          </a:stretch>
        </p:blipFill>
        <p:spPr>
          <a:xfrm>
            <a:off x="518160" y="1421130"/>
            <a:ext cx="6128385" cy="51257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a:xfrm>
            <a:off x="10417351" y="6634666"/>
            <a:ext cx="849593" cy="123111"/>
          </a:xfrm>
        </p:spPr>
        <p:txBody>
          <a:bodyPr/>
          <a:lstStyle/>
          <a:p>
            <a:fld id="{1DE74422-76A2-4C1A-A783-B18BE862EB3F}" type="datetime3">
              <a:rPr lang="en-US" smtClean="0"/>
            </a:fld>
            <a:endParaRPr lang="de-DE" dirty="0"/>
          </a:p>
        </p:txBody>
      </p:sp>
      <p:sp>
        <p:nvSpPr>
          <p:cNvPr id="4" name="Fußzeilenplatzhalter 3"/>
          <p:cNvSpPr>
            <a:spLocks noGrp="1"/>
          </p:cNvSpPr>
          <p:nvPr>
            <p:ph type="ftr" sz="quarter" idx="11"/>
          </p:nvPr>
        </p:nvSpPr>
        <p:spPr>
          <a:xfrm>
            <a:off x="346869" y="6634666"/>
            <a:ext cx="5469732" cy="123111"/>
          </a:xfrm>
        </p:spPr>
        <p:txBody>
          <a:bodyPr/>
          <a:lstStyle/>
          <a:p>
            <a:r>
              <a:rPr lang="de-DE"/>
              <a:t>Technische Fakultät</a:t>
            </a:r>
            <a:endParaRPr lang="de-DE" dirty="0"/>
          </a:p>
        </p:txBody>
      </p:sp>
      <p:sp>
        <p:nvSpPr>
          <p:cNvPr id="5" name="Foliennummernplatzhalter 4"/>
          <p:cNvSpPr>
            <a:spLocks noGrp="1"/>
          </p:cNvSpPr>
          <p:nvPr>
            <p:ph type="sldNum" sz="quarter" idx="12"/>
          </p:nvPr>
        </p:nvSpPr>
        <p:spPr>
          <a:xfrm>
            <a:off x="11482099" y="6634666"/>
            <a:ext cx="193964" cy="123111"/>
          </a:xfrm>
        </p:spPr>
        <p:txBody>
          <a:bodyPr/>
          <a:lstStyle/>
          <a:p>
            <a:fld id="{D949F9DF-37BD-4CD6-BF49-65BA579E1D7A}" type="slidenum">
              <a:rPr lang="de-DE" smtClean="0"/>
            </a:fld>
            <a:endParaRPr lang="de-DE"/>
          </a:p>
        </p:txBody>
      </p:sp>
      <p:sp>
        <p:nvSpPr>
          <p:cNvPr id="6" name="Titel 5"/>
          <p:cNvSpPr>
            <a:spLocks noGrp="1"/>
          </p:cNvSpPr>
          <p:nvPr>
            <p:ph type="title"/>
          </p:nvPr>
        </p:nvSpPr>
        <p:spPr>
          <a:xfrm>
            <a:off x="518318" y="301185"/>
            <a:ext cx="6844385" cy="332105"/>
          </a:xfrm>
        </p:spPr>
        <p:txBody>
          <a:bodyPr/>
          <a:lstStyle/>
          <a:p>
            <a:r>
              <a:rPr lang="en-GB" altLang="de-DE" dirty="0">
                <a:sym typeface="+mn-ea"/>
              </a:rPr>
              <a:t>Comparision </a:t>
            </a:r>
            <a:endParaRPr lang="en-GB" altLang="de-DE" dirty="0"/>
          </a:p>
        </p:txBody>
      </p:sp>
      <p:sp>
        <p:nvSpPr>
          <p:cNvPr id="17" name="Text Box 16"/>
          <p:cNvSpPr txBox="1"/>
          <p:nvPr/>
        </p:nvSpPr>
        <p:spPr>
          <a:xfrm>
            <a:off x="5488940" y="3773170"/>
            <a:ext cx="127000" cy="270510"/>
          </a:xfrm>
          <a:prstGeom prst="rect">
            <a:avLst/>
          </a:prstGeom>
          <a:noFill/>
        </p:spPr>
        <p:txBody>
          <a:bodyPr wrap="none" lIns="0" tIns="0" rIns="0" bIns="0" rtlCol="0">
            <a:spAutoFit/>
          </a:bodyPr>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pPr>
            <a:endParaRPr kumimoji="0" lang="en-US" sz="1600" b="0" i="0" u="none" strike="noStrike" kern="1200" cap="none" spc="0" normalizeH="0" baseline="0" noProof="0" dirty="0" smtClean="0">
              <a:ln>
                <a:noFill/>
              </a:ln>
              <a:solidFill>
                <a:prstClr val="black"/>
              </a:solidFill>
              <a:effectLst/>
              <a:uLnTx/>
              <a:uFillTx/>
              <a:latin typeface="Arial" panose="020B0604020202020204"/>
              <a:ea typeface="+mn-ea"/>
              <a:cs typeface="+mn-cs"/>
            </a:endParaRPr>
          </a:p>
        </p:txBody>
      </p:sp>
      <p:sp>
        <p:nvSpPr>
          <p:cNvPr id="21" name="Titel 20"/>
          <p:cNvSpPr>
            <a:spLocks noGrp="1"/>
          </p:cNvSpPr>
          <p:nvPr/>
        </p:nvSpPr>
        <p:spPr>
          <a:xfrm>
            <a:off x="7556500" y="2281555"/>
            <a:ext cx="4232275" cy="2587625"/>
          </a:xfrm>
          <a:prstGeom prst="rect">
            <a:avLst/>
          </a:prstGeom>
        </p:spPr>
        <p:txBody>
          <a:bodyPr vert="horz" wrap="square" lIns="0" tIns="0" rIns="0" bIns="0" rtlCol="0" anchor="ctr" anchorCtr="0">
            <a:noAutofit/>
          </a:bodyPr>
          <a:lst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a:lstStyle>
          <a:p>
            <a:pPr marL="342900" indent="-342900">
              <a:buFont typeface="Arial" panose="020B0604020202020204" pitchFamily="34" charset="0"/>
              <a:buChar char="•"/>
            </a:pPr>
            <a:r>
              <a:rPr lang="en-GB" altLang="de-DE" sz="2000" b="0" dirty="0">
                <a:latin typeface="Times New Roman" panose="02020603050405020304" charset="0"/>
                <a:cs typeface="Times New Roman" panose="02020603050405020304" charset="0"/>
              </a:rPr>
              <a:t>Analytical solutions are computed using formulas provided in matlab book, and implemented RCS function for plate in Matlab.</a:t>
            </a:r>
            <a:endParaRPr lang="en-GB" altLang="de-DE" sz="2000" b="0" dirty="0">
              <a:latin typeface="Times New Roman" panose="02020603050405020304" charset="0"/>
              <a:cs typeface="Times New Roman" panose="02020603050405020304" charset="0"/>
            </a:endParaRPr>
          </a:p>
          <a:p>
            <a:pPr marL="342900" indent="-342900">
              <a:buFont typeface="Arial" panose="020B0604020202020204" pitchFamily="34" charset="0"/>
              <a:buChar char="•"/>
            </a:pPr>
            <a:endParaRPr lang="en-GB" altLang="de-DE" sz="2000" b="0" dirty="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GB" altLang="de-DE" sz="2000" b="0" dirty="0">
                <a:latin typeface="Times New Roman" panose="02020603050405020304" charset="0"/>
                <a:cs typeface="Times New Roman" panose="02020603050405020304" charset="0"/>
              </a:rPr>
              <a:t>Analytical and MOM have all most same amplitude until 45⁰</a:t>
            </a:r>
            <a:endParaRPr lang="en-GB" altLang="de-DE" sz="2000" b="0" dirty="0">
              <a:latin typeface="Times New Roman" panose="02020603050405020304" charset="0"/>
              <a:cs typeface="Times New Roman" panose="02020603050405020304" charset="0"/>
            </a:endParaRPr>
          </a:p>
          <a:p>
            <a:pPr marL="342900" indent="-342900">
              <a:buFont typeface="Arial" panose="020B0604020202020204" pitchFamily="34" charset="0"/>
              <a:buChar char="•"/>
            </a:pPr>
            <a:endParaRPr lang="en-GB" altLang="de-DE" sz="2000" b="0" dirty="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GB" altLang="de-DE" sz="2000" b="0" dirty="0">
                <a:latin typeface="Times New Roman" panose="02020603050405020304" charset="0"/>
                <a:cs typeface="Times New Roman" panose="02020603050405020304" charset="0"/>
              </a:rPr>
              <a:t>Ray launching is all most matches the analytical solution </a:t>
            </a:r>
            <a:endParaRPr lang="en-GB" altLang="de-DE" sz="2000" b="0" dirty="0">
              <a:latin typeface="Times New Roman" panose="02020603050405020304" charset="0"/>
              <a:cs typeface="Times New Roman" panose="02020603050405020304" charset="0"/>
            </a:endParaRPr>
          </a:p>
        </p:txBody>
      </p:sp>
      <p:pic>
        <p:nvPicPr>
          <p:cNvPr id="8" name="Picture 7"/>
          <p:cNvPicPr>
            <a:picLocks noChangeAspect="1"/>
          </p:cNvPicPr>
          <p:nvPr/>
        </p:nvPicPr>
        <p:blipFill>
          <a:blip r:embed="rId1"/>
          <a:stretch>
            <a:fillRect/>
          </a:stretch>
        </p:blipFill>
        <p:spPr>
          <a:xfrm>
            <a:off x="483235" y="1489075"/>
            <a:ext cx="6265545" cy="49504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a:xfrm>
            <a:off x="10417351" y="6634666"/>
            <a:ext cx="849593" cy="123111"/>
          </a:xfrm>
        </p:spPr>
        <p:txBody>
          <a:bodyPr/>
          <a:lstStyle/>
          <a:p>
            <a:fld id="{1DE74422-76A2-4C1A-A783-B18BE862EB3F}" type="datetime3">
              <a:rPr lang="en-US" smtClean="0"/>
            </a:fld>
            <a:endParaRPr lang="de-DE" dirty="0"/>
          </a:p>
        </p:txBody>
      </p:sp>
      <p:sp>
        <p:nvSpPr>
          <p:cNvPr id="4" name="Fußzeilenplatzhalter 3"/>
          <p:cNvSpPr>
            <a:spLocks noGrp="1"/>
          </p:cNvSpPr>
          <p:nvPr>
            <p:ph type="ftr" sz="quarter" idx="11"/>
          </p:nvPr>
        </p:nvSpPr>
        <p:spPr>
          <a:xfrm>
            <a:off x="346869" y="6634666"/>
            <a:ext cx="5469732" cy="123111"/>
          </a:xfrm>
        </p:spPr>
        <p:txBody>
          <a:bodyPr/>
          <a:lstStyle/>
          <a:p>
            <a:r>
              <a:rPr lang="de-DE"/>
              <a:t>Technische Fakultät</a:t>
            </a:r>
            <a:endParaRPr lang="de-DE" dirty="0"/>
          </a:p>
        </p:txBody>
      </p:sp>
      <p:sp>
        <p:nvSpPr>
          <p:cNvPr id="5" name="Foliennummernplatzhalter 4"/>
          <p:cNvSpPr>
            <a:spLocks noGrp="1"/>
          </p:cNvSpPr>
          <p:nvPr>
            <p:ph type="sldNum" sz="quarter" idx="12"/>
          </p:nvPr>
        </p:nvSpPr>
        <p:spPr>
          <a:xfrm>
            <a:off x="11482099" y="6634666"/>
            <a:ext cx="193964" cy="123111"/>
          </a:xfrm>
        </p:spPr>
        <p:txBody>
          <a:bodyPr/>
          <a:lstStyle/>
          <a:p>
            <a:fld id="{D949F9DF-37BD-4CD6-BF49-65BA579E1D7A}" type="slidenum">
              <a:rPr lang="de-DE" smtClean="0"/>
            </a:fld>
            <a:endParaRPr lang="de-DE"/>
          </a:p>
        </p:txBody>
      </p:sp>
      <p:sp>
        <p:nvSpPr>
          <p:cNvPr id="6" name="Titel 5"/>
          <p:cNvSpPr>
            <a:spLocks noGrp="1"/>
          </p:cNvSpPr>
          <p:nvPr>
            <p:ph type="title"/>
          </p:nvPr>
        </p:nvSpPr>
        <p:spPr>
          <a:xfrm>
            <a:off x="518318" y="301185"/>
            <a:ext cx="6844385" cy="332105"/>
          </a:xfrm>
        </p:spPr>
        <p:txBody>
          <a:bodyPr/>
          <a:lstStyle/>
          <a:p>
            <a:r>
              <a:rPr lang="en-GB" altLang="de-DE" dirty="0">
                <a:sym typeface="+mn-ea"/>
              </a:rPr>
              <a:t>Comparision </a:t>
            </a:r>
            <a:endParaRPr lang="en-GB" altLang="de-DE" dirty="0"/>
          </a:p>
        </p:txBody>
      </p:sp>
      <p:sp>
        <p:nvSpPr>
          <p:cNvPr id="17" name="Text Box 16"/>
          <p:cNvSpPr txBox="1"/>
          <p:nvPr/>
        </p:nvSpPr>
        <p:spPr>
          <a:xfrm>
            <a:off x="5488940" y="3773170"/>
            <a:ext cx="127000" cy="270510"/>
          </a:xfrm>
          <a:prstGeom prst="rect">
            <a:avLst/>
          </a:prstGeom>
          <a:noFill/>
        </p:spPr>
        <p:txBody>
          <a:bodyPr wrap="none" lIns="0" tIns="0" rIns="0" bIns="0" rtlCol="0">
            <a:spAutoFit/>
          </a:bodyPr>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pPr>
            <a:endParaRPr kumimoji="0" lang="en-US" sz="1600" b="0" i="0" u="none" strike="noStrike" kern="1200" cap="none" spc="0" normalizeH="0" baseline="0" noProof="0" dirty="0" smtClean="0">
              <a:ln>
                <a:noFill/>
              </a:ln>
              <a:solidFill>
                <a:prstClr val="black"/>
              </a:solidFill>
              <a:effectLst/>
              <a:uLnTx/>
              <a:uFillTx/>
              <a:latin typeface="Arial" panose="020B0604020202020204"/>
              <a:ea typeface="+mn-ea"/>
              <a:cs typeface="+mn-cs"/>
            </a:endParaRPr>
          </a:p>
        </p:txBody>
      </p:sp>
      <p:sp>
        <p:nvSpPr>
          <p:cNvPr id="21" name="Titel 20"/>
          <p:cNvSpPr>
            <a:spLocks noGrp="1"/>
          </p:cNvSpPr>
          <p:nvPr/>
        </p:nvSpPr>
        <p:spPr>
          <a:xfrm>
            <a:off x="6845935" y="2061845"/>
            <a:ext cx="4232275" cy="281940"/>
          </a:xfrm>
          <a:prstGeom prst="rect">
            <a:avLst/>
          </a:prstGeom>
        </p:spPr>
        <p:txBody>
          <a:bodyPr vert="horz" wrap="square" lIns="0" tIns="0" rIns="0" bIns="0" rtlCol="0" anchor="ctr" anchorCtr="0">
            <a:noAutofit/>
          </a:bodyPr>
          <a:lst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a:lstStyle>
          <a:p>
            <a:pPr indent="0">
              <a:buFont typeface="Arial" panose="020B0604020202020204" pitchFamily="34" charset="0"/>
            </a:pPr>
            <a:r>
              <a:rPr lang="en-GB" altLang="de-DE" sz="2000" b="0" dirty="0">
                <a:latin typeface="Times New Roman" panose="02020603050405020304" charset="0"/>
                <a:cs typeface="Times New Roman" panose="02020603050405020304" charset="0"/>
              </a:rPr>
              <a:t>Rotating corner right and left </a:t>
            </a:r>
            <a:endParaRPr lang="en-GB" altLang="de-DE" sz="2000" b="0" dirty="0">
              <a:latin typeface="Times New Roman" panose="02020603050405020304" charset="0"/>
              <a:cs typeface="Times New Roman" panose="02020603050405020304" charset="0"/>
            </a:endParaRPr>
          </a:p>
        </p:txBody>
      </p:sp>
      <p:pic>
        <p:nvPicPr>
          <p:cNvPr id="2" name="Picture 1"/>
          <p:cNvPicPr>
            <a:picLocks noChangeAspect="1"/>
          </p:cNvPicPr>
          <p:nvPr/>
        </p:nvPicPr>
        <p:blipFill>
          <a:blip r:embed="rId1"/>
          <a:stretch>
            <a:fillRect/>
          </a:stretch>
        </p:blipFill>
        <p:spPr>
          <a:xfrm>
            <a:off x="587375" y="1301115"/>
            <a:ext cx="6186170" cy="51739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a:xfrm>
            <a:off x="10417351" y="6634666"/>
            <a:ext cx="849593" cy="123111"/>
          </a:xfrm>
        </p:spPr>
        <p:txBody>
          <a:bodyPr/>
          <a:lstStyle/>
          <a:p>
            <a:fld id="{1DE74422-76A2-4C1A-A783-B18BE862EB3F}" type="datetime3">
              <a:rPr lang="en-US" smtClean="0"/>
            </a:fld>
            <a:endParaRPr lang="de-DE" dirty="0"/>
          </a:p>
        </p:txBody>
      </p:sp>
      <p:sp>
        <p:nvSpPr>
          <p:cNvPr id="4" name="Fußzeilenplatzhalter 3"/>
          <p:cNvSpPr>
            <a:spLocks noGrp="1"/>
          </p:cNvSpPr>
          <p:nvPr>
            <p:ph type="ftr" sz="quarter" idx="11"/>
          </p:nvPr>
        </p:nvSpPr>
        <p:spPr>
          <a:xfrm>
            <a:off x="346869" y="6634666"/>
            <a:ext cx="5469732" cy="123111"/>
          </a:xfrm>
        </p:spPr>
        <p:txBody>
          <a:bodyPr/>
          <a:lstStyle/>
          <a:p>
            <a:r>
              <a:rPr lang="de-DE"/>
              <a:t>Technische Fakultät</a:t>
            </a:r>
            <a:endParaRPr lang="de-DE" dirty="0"/>
          </a:p>
        </p:txBody>
      </p:sp>
      <p:sp>
        <p:nvSpPr>
          <p:cNvPr id="5" name="Foliennummernplatzhalter 4"/>
          <p:cNvSpPr>
            <a:spLocks noGrp="1"/>
          </p:cNvSpPr>
          <p:nvPr>
            <p:ph type="sldNum" sz="quarter" idx="12"/>
          </p:nvPr>
        </p:nvSpPr>
        <p:spPr>
          <a:xfrm>
            <a:off x="11482099" y="6634666"/>
            <a:ext cx="193964" cy="123111"/>
          </a:xfrm>
        </p:spPr>
        <p:txBody>
          <a:bodyPr/>
          <a:lstStyle/>
          <a:p>
            <a:fld id="{D949F9DF-37BD-4CD6-BF49-65BA579E1D7A}" type="slidenum">
              <a:rPr lang="de-DE" smtClean="0"/>
            </a:fld>
            <a:endParaRPr lang="de-DE"/>
          </a:p>
        </p:txBody>
      </p:sp>
      <p:sp>
        <p:nvSpPr>
          <p:cNvPr id="6" name="Titel 5"/>
          <p:cNvSpPr>
            <a:spLocks noGrp="1"/>
          </p:cNvSpPr>
          <p:nvPr>
            <p:ph type="title"/>
          </p:nvPr>
        </p:nvSpPr>
        <p:spPr>
          <a:xfrm>
            <a:off x="518318" y="301185"/>
            <a:ext cx="6844385" cy="332105"/>
          </a:xfrm>
        </p:spPr>
        <p:txBody>
          <a:bodyPr/>
          <a:lstStyle/>
          <a:p>
            <a:r>
              <a:rPr lang="en-GB" altLang="de-DE" dirty="0">
                <a:sym typeface="+mn-ea"/>
              </a:rPr>
              <a:t>Comparision </a:t>
            </a:r>
            <a:endParaRPr lang="en-GB" altLang="de-DE" dirty="0"/>
          </a:p>
        </p:txBody>
      </p:sp>
      <p:sp>
        <p:nvSpPr>
          <p:cNvPr id="17" name="Text Box 16"/>
          <p:cNvSpPr txBox="1"/>
          <p:nvPr/>
        </p:nvSpPr>
        <p:spPr>
          <a:xfrm>
            <a:off x="5488940" y="3773170"/>
            <a:ext cx="127000" cy="270510"/>
          </a:xfrm>
          <a:prstGeom prst="rect">
            <a:avLst/>
          </a:prstGeom>
          <a:noFill/>
        </p:spPr>
        <p:txBody>
          <a:bodyPr wrap="none" lIns="0" tIns="0" rIns="0" bIns="0" rtlCol="0">
            <a:spAutoFit/>
          </a:bodyPr>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pPr>
            <a:endParaRPr kumimoji="0" lang="en-US" sz="1600" b="0" i="0" u="none" strike="noStrike" kern="1200" cap="none" spc="0" normalizeH="0" baseline="0" noProof="0" dirty="0" smtClean="0">
              <a:ln>
                <a:noFill/>
              </a:ln>
              <a:solidFill>
                <a:prstClr val="black"/>
              </a:solidFill>
              <a:effectLst/>
              <a:uLnTx/>
              <a:uFillTx/>
              <a:latin typeface="Arial" panose="020B0604020202020204"/>
              <a:ea typeface="+mn-ea"/>
              <a:cs typeface="+mn-cs"/>
            </a:endParaRPr>
          </a:p>
        </p:txBody>
      </p:sp>
      <p:sp>
        <p:nvSpPr>
          <p:cNvPr id="21" name="Titel 20"/>
          <p:cNvSpPr>
            <a:spLocks noGrp="1"/>
          </p:cNvSpPr>
          <p:nvPr/>
        </p:nvSpPr>
        <p:spPr>
          <a:xfrm>
            <a:off x="7556500" y="2281555"/>
            <a:ext cx="4232275" cy="2587625"/>
          </a:xfrm>
          <a:prstGeom prst="rect">
            <a:avLst/>
          </a:prstGeom>
        </p:spPr>
        <p:txBody>
          <a:bodyPr vert="horz" wrap="square" lIns="0" tIns="0" rIns="0" bIns="0" rtlCol="0" anchor="ctr" anchorCtr="0">
            <a:noAutofit/>
          </a:bodyPr>
          <a:lst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a:lstStyle>
          <a:p>
            <a:pPr marL="342900" indent="-342900">
              <a:buFont typeface="Arial" panose="020B0604020202020204" pitchFamily="34" charset="0"/>
              <a:buChar char="•"/>
            </a:pPr>
            <a:r>
              <a:rPr lang="en-GB" altLang="de-DE" sz="2000" b="0" dirty="0">
                <a:latin typeface="Times New Roman" panose="02020603050405020304" charset="0"/>
                <a:cs typeface="Times New Roman" panose="02020603050405020304" charset="0"/>
              </a:rPr>
              <a:t>Analytical solutions are computed using formulas provided in matlab book, and implemented RCS function for plate in Matlab.</a:t>
            </a:r>
            <a:endParaRPr lang="en-GB" altLang="de-DE" sz="2000" b="0" dirty="0">
              <a:latin typeface="Times New Roman" panose="02020603050405020304" charset="0"/>
              <a:cs typeface="Times New Roman" panose="02020603050405020304" charset="0"/>
            </a:endParaRPr>
          </a:p>
          <a:p>
            <a:pPr marL="342900" indent="-342900">
              <a:buFont typeface="Arial" panose="020B0604020202020204" pitchFamily="34" charset="0"/>
              <a:buChar char="•"/>
            </a:pPr>
            <a:endParaRPr lang="en-GB" altLang="de-DE" sz="2000" b="0" dirty="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GB" altLang="de-DE" sz="2000" b="0" dirty="0">
                <a:latin typeface="Times New Roman" panose="02020603050405020304" charset="0"/>
                <a:cs typeface="Times New Roman" panose="02020603050405020304" charset="0"/>
              </a:rPr>
              <a:t>Analytical and MOM have all most same amplitude until 45⁰</a:t>
            </a:r>
            <a:endParaRPr lang="en-GB" altLang="de-DE" sz="2000" b="0" dirty="0">
              <a:latin typeface="Times New Roman" panose="02020603050405020304" charset="0"/>
              <a:cs typeface="Times New Roman" panose="02020603050405020304" charset="0"/>
            </a:endParaRPr>
          </a:p>
          <a:p>
            <a:pPr marL="342900" indent="-342900">
              <a:buFont typeface="Arial" panose="020B0604020202020204" pitchFamily="34" charset="0"/>
              <a:buChar char="•"/>
            </a:pPr>
            <a:endParaRPr lang="en-GB" altLang="de-DE" sz="2000" b="0" dirty="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GB" altLang="de-DE" sz="2000" b="0" dirty="0">
                <a:latin typeface="Times New Roman" panose="02020603050405020304" charset="0"/>
                <a:cs typeface="Times New Roman" panose="02020603050405020304" charset="0"/>
              </a:rPr>
              <a:t>Ray launching is all most matches the analytical solution </a:t>
            </a:r>
            <a:endParaRPr lang="en-GB" altLang="de-DE" sz="2000" b="0" dirty="0">
              <a:latin typeface="Times New Roman" panose="02020603050405020304" charset="0"/>
              <a:cs typeface="Times New Roman" panose="02020603050405020304" charset="0"/>
            </a:endParaRPr>
          </a:p>
        </p:txBody>
      </p:sp>
      <p:pic>
        <p:nvPicPr>
          <p:cNvPr id="2" name="Picture 1"/>
          <p:cNvPicPr>
            <a:picLocks noChangeAspect="1"/>
          </p:cNvPicPr>
          <p:nvPr/>
        </p:nvPicPr>
        <p:blipFill>
          <a:blip r:embed="rId1"/>
          <a:stretch>
            <a:fillRect/>
          </a:stretch>
        </p:blipFill>
        <p:spPr>
          <a:xfrm>
            <a:off x="589280" y="1489075"/>
            <a:ext cx="6141720" cy="505396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el 20"/>
          <p:cNvSpPr>
            <a:spLocks noGrp="1"/>
          </p:cNvSpPr>
          <p:nvPr>
            <p:ph type="title"/>
          </p:nvPr>
        </p:nvSpPr>
        <p:spPr>
          <a:xfrm>
            <a:off x="518318" y="3152140"/>
            <a:ext cx="11157743" cy="553720"/>
          </a:xfrm>
        </p:spPr>
        <p:txBody>
          <a:bodyPr/>
          <a:lstStyle/>
          <a:p>
            <a:r>
              <a:rPr lang="en-GB" altLang="de-DE" dirty="0"/>
              <a:t>Metal plate graphical rendering in LHFT</a:t>
            </a:r>
            <a:endParaRPr lang="en-GB" altLang="de-DE" dirty="0"/>
          </a:p>
        </p:txBody>
      </p:sp>
      <p:sp>
        <p:nvSpPr>
          <p:cNvPr id="2" name="Datumsplatzhalter 1"/>
          <p:cNvSpPr>
            <a:spLocks noGrp="1"/>
          </p:cNvSpPr>
          <p:nvPr>
            <p:ph type="dt" sz="half" idx="10"/>
          </p:nvPr>
        </p:nvSpPr>
        <p:spPr/>
        <p:txBody>
          <a:bodyPr/>
          <a:lstStyle/>
          <a:p>
            <a:fld id="{FE3E2755-BD5B-408C-A513-A5896D77D257}" type="datetime3">
              <a:rPr lang="en-US" smtClean="0"/>
            </a:fld>
            <a:endParaRPr lang="de-DE" dirty="0"/>
          </a:p>
        </p:txBody>
      </p:sp>
      <p:sp>
        <p:nvSpPr>
          <p:cNvPr id="3" name="Fußzeilenplatzhalter 2"/>
          <p:cNvSpPr>
            <a:spLocks noGrp="1"/>
          </p:cNvSpPr>
          <p:nvPr>
            <p:ph type="ftr" sz="quarter" idx="11"/>
          </p:nvPr>
        </p:nvSpPr>
        <p:spPr/>
        <p:txBody>
          <a:bodyPr/>
          <a:lstStyle/>
          <a:p>
            <a:r>
              <a:rPr lang="de-DE"/>
              <a:t>Technische Fakultät</a:t>
            </a:r>
            <a:endParaRPr lang="de-DE" dirty="0"/>
          </a:p>
        </p:txBody>
      </p:sp>
      <p:sp>
        <p:nvSpPr>
          <p:cNvPr id="4" name="Foliennummernplatzhalter 3"/>
          <p:cNvSpPr>
            <a:spLocks noGrp="1"/>
          </p:cNvSpPr>
          <p:nvPr>
            <p:ph type="sldNum" sz="quarter" idx="12"/>
          </p:nvPr>
        </p:nvSpPr>
        <p:spPr/>
        <p:txBody>
          <a:bodyPr/>
          <a:lstStyle/>
          <a:p>
            <a:fld id="{D949F9DF-37BD-4CD6-BF49-65BA579E1D7A}" type="slidenum">
              <a:rPr lang="de-DE" smtClean="0"/>
            </a:fld>
            <a:endParaRPr lang="de-DE"/>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p:cNvSpPr>
            <a:spLocks noGrp="1"/>
          </p:cNvSpPr>
          <p:nvPr>
            <p:ph type="dt" sz="half" idx="10"/>
          </p:nvPr>
        </p:nvSpPr>
        <p:spPr>
          <a:xfrm>
            <a:off x="10417351" y="6634666"/>
            <a:ext cx="849593" cy="123111"/>
          </a:xfrm>
        </p:spPr>
        <p:txBody>
          <a:bodyPr/>
          <a:lstStyle/>
          <a:p>
            <a:fld id="{1DE74422-76A2-4C1A-A783-B18BE862EB3F}" type="datetime3">
              <a:rPr lang="en-US" smtClean="0"/>
            </a:fld>
            <a:endParaRPr lang="de-DE" dirty="0"/>
          </a:p>
        </p:txBody>
      </p:sp>
      <p:sp>
        <p:nvSpPr>
          <p:cNvPr id="4" name="Fußzeilenplatzhalter 3"/>
          <p:cNvSpPr>
            <a:spLocks noGrp="1"/>
          </p:cNvSpPr>
          <p:nvPr>
            <p:ph type="ftr" sz="quarter" idx="11"/>
          </p:nvPr>
        </p:nvSpPr>
        <p:spPr>
          <a:xfrm>
            <a:off x="346869" y="6634666"/>
            <a:ext cx="5469732" cy="123111"/>
          </a:xfrm>
        </p:spPr>
        <p:txBody>
          <a:bodyPr/>
          <a:lstStyle/>
          <a:p>
            <a:r>
              <a:rPr lang="de-DE"/>
              <a:t>Technische Fakultät</a:t>
            </a:r>
            <a:endParaRPr lang="de-DE" dirty="0"/>
          </a:p>
        </p:txBody>
      </p:sp>
      <p:sp>
        <p:nvSpPr>
          <p:cNvPr id="5" name="Foliennummernplatzhalter 4"/>
          <p:cNvSpPr>
            <a:spLocks noGrp="1"/>
          </p:cNvSpPr>
          <p:nvPr>
            <p:ph type="sldNum" sz="quarter" idx="12"/>
          </p:nvPr>
        </p:nvSpPr>
        <p:spPr>
          <a:xfrm>
            <a:off x="11482099" y="6634666"/>
            <a:ext cx="193964" cy="123111"/>
          </a:xfrm>
        </p:spPr>
        <p:txBody>
          <a:bodyPr/>
          <a:lstStyle/>
          <a:p>
            <a:fld id="{D949F9DF-37BD-4CD6-BF49-65BA579E1D7A}" type="slidenum">
              <a:rPr lang="de-DE" smtClean="0"/>
            </a:fld>
            <a:endParaRPr lang="de-DE"/>
          </a:p>
        </p:txBody>
      </p:sp>
      <p:sp>
        <p:nvSpPr>
          <p:cNvPr id="6" name="Titel 5"/>
          <p:cNvSpPr>
            <a:spLocks noGrp="1"/>
          </p:cNvSpPr>
          <p:nvPr>
            <p:ph type="title"/>
          </p:nvPr>
        </p:nvSpPr>
        <p:spPr>
          <a:xfrm>
            <a:off x="518318" y="301185"/>
            <a:ext cx="6844385" cy="332105"/>
          </a:xfrm>
        </p:spPr>
        <p:txBody>
          <a:bodyPr/>
          <a:lstStyle/>
          <a:p>
            <a:r>
              <a:rPr lang="en-GB" altLang="de-DE" dirty="0"/>
              <a:t>Graphical rendering </a:t>
            </a:r>
            <a:endParaRPr lang="en-GB" altLang="de-DE" dirty="0"/>
          </a:p>
        </p:txBody>
      </p:sp>
      <p:sp>
        <p:nvSpPr>
          <p:cNvPr id="17" name="Text Box 16"/>
          <p:cNvSpPr txBox="1"/>
          <p:nvPr/>
        </p:nvSpPr>
        <p:spPr>
          <a:xfrm>
            <a:off x="5488940" y="3773170"/>
            <a:ext cx="127000" cy="270510"/>
          </a:xfrm>
          <a:prstGeom prst="rect">
            <a:avLst/>
          </a:prstGeom>
          <a:noFill/>
        </p:spPr>
        <p:txBody>
          <a:bodyPr wrap="none" lIns="0" tIns="0" rIns="0" bIns="0" rtlCol="0">
            <a:spAutoFit/>
          </a:bodyPr>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pPr>
            <a:endParaRPr kumimoji="0" lang="en-US" sz="1600" b="0" i="0" u="none" strike="noStrike" kern="1200" cap="none" spc="0" normalizeH="0" baseline="0" noProof="0" dirty="0" smtClean="0">
              <a:ln>
                <a:noFill/>
              </a:ln>
              <a:solidFill>
                <a:prstClr val="black"/>
              </a:solidFill>
              <a:effectLst/>
              <a:uLnTx/>
              <a:uFillTx/>
              <a:latin typeface="Arial" panose="020B0604020202020204"/>
              <a:ea typeface="+mn-ea"/>
              <a:cs typeface="+mn-cs"/>
            </a:endParaRPr>
          </a:p>
        </p:txBody>
      </p:sp>
      <p:pic>
        <p:nvPicPr>
          <p:cNvPr id="2" name="Picture 1" descr="RCS_Plate_5cm"/>
          <p:cNvPicPr>
            <a:picLocks noChangeAspect="1"/>
          </p:cNvPicPr>
          <p:nvPr/>
        </p:nvPicPr>
        <p:blipFill>
          <a:blip r:embed="rId1"/>
          <a:stretch>
            <a:fillRect/>
          </a:stretch>
        </p:blipFill>
        <p:spPr>
          <a:xfrm>
            <a:off x="491490" y="1572895"/>
            <a:ext cx="6070600" cy="3370580"/>
          </a:xfrm>
          <a:prstGeom prst="rect">
            <a:avLst/>
          </a:prstGeom>
        </p:spPr>
      </p:pic>
      <p:sp>
        <p:nvSpPr>
          <p:cNvPr id="10" name="Titel 20"/>
          <p:cNvSpPr>
            <a:spLocks noGrp="1"/>
          </p:cNvSpPr>
          <p:nvPr/>
        </p:nvSpPr>
        <p:spPr>
          <a:xfrm>
            <a:off x="6616065" y="1649730"/>
            <a:ext cx="5398135" cy="4444365"/>
          </a:xfrm>
          <a:prstGeom prst="rect">
            <a:avLst/>
          </a:prstGeom>
        </p:spPr>
        <p:txBody>
          <a:bodyPr vert="horz" wrap="square" lIns="0" tIns="0" rIns="0" bIns="0" rtlCol="0" anchor="ctr" anchorCtr="0">
            <a:noAutofit/>
          </a:bodyPr>
          <a:lst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a:lstStyle>
          <a:p>
            <a:pPr marL="342900" indent="-342900">
              <a:buFont typeface="Arial" panose="020B0604020202020204" pitchFamily="34" charset="0"/>
              <a:buChar char="•"/>
            </a:pPr>
            <a:endParaRPr lang="en-GB" altLang="de-DE" sz="2000" b="0" dirty="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GB" altLang="de-DE" sz="2000" b="0" dirty="0">
                <a:latin typeface="Times New Roman" panose="02020603050405020304" charset="0"/>
                <a:cs typeface="Times New Roman" panose="02020603050405020304" charset="0"/>
              </a:rPr>
              <a:t> From Vector (from_vec) - This is the position of the camera itself. You need to place it at a suitable distance to view the plate clearly. Assuming the plate is at the origin and the camera needs to be positioned directly in front of it, you could set the camera at a position along the z-axis.</a:t>
            </a:r>
            <a:endParaRPr lang="en-GB" altLang="de-DE" sz="2000" b="0" dirty="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GB" altLang="de-DE" sz="2000" b="0" dirty="0">
                <a:latin typeface="Times New Roman" panose="02020603050405020304" charset="0"/>
                <a:cs typeface="Times New Roman" panose="02020603050405020304" charset="0"/>
              </a:rPr>
              <a:t> At Vector (at_vec) - This vector points to where the camera is looking at. Since the plate is at the origin and we want the camera to focus there</a:t>
            </a:r>
            <a:endParaRPr lang="en-GB" altLang="de-DE" sz="2000" b="0" dirty="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GB" altLang="de-DE" sz="2000" b="0" dirty="0">
                <a:latin typeface="Times New Roman" panose="02020603050405020304" charset="0"/>
                <a:cs typeface="Times New Roman" panose="02020603050405020304" charset="0"/>
              </a:rPr>
              <a:t>Up Vector (up_vec) - This defines the upward direction relative to the camera's point of view. Since the plate is rotated 90 degrees, and assuming the rotation is about the z-axis making the top of the plate align with the y-axis, you would typically want the up vector to align with the z-axis to keep the camera's view upright</a:t>
            </a:r>
            <a:endParaRPr lang="en-GB" altLang="de-DE" sz="2000" b="0" dirty="0">
              <a:latin typeface="Times New Roman" panose="02020603050405020304" charset="0"/>
              <a:cs typeface="Times New Roman" panose="02020603050405020304" charset="0"/>
            </a:endParaRPr>
          </a:p>
          <a:p>
            <a:pPr indent="0">
              <a:buFont typeface="Arial" panose="020B0604020202020204" pitchFamily="34" charset="0"/>
            </a:pPr>
            <a:endParaRPr lang="en-GB" altLang="de-DE" sz="2000" b="0" dirty="0">
              <a:latin typeface="Times New Roman" panose="02020603050405020304" charset="0"/>
              <a:cs typeface="Times New Roman" panose="02020603050405020304" charset="0"/>
            </a:endParaRPr>
          </a:p>
        </p:txBody>
      </p:sp>
      <p:sp>
        <p:nvSpPr>
          <p:cNvPr id="11" name="Text Box 10"/>
          <p:cNvSpPr txBox="1"/>
          <p:nvPr/>
        </p:nvSpPr>
        <p:spPr>
          <a:xfrm>
            <a:off x="786765" y="5097145"/>
            <a:ext cx="5480685" cy="913130"/>
          </a:xfrm>
          <a:prstGeom prst="rect">
            <a:avLst/>
          </a:prstGeom>
          <a:noFill/>
        </p:spPr>
        <p:txBody>
          <a:bodyPr wrap="square" lIns="0" tIns="0" rIns="0" bIns="0" rtlCol="0" anchor="t">
            <a:noAutofit/>
          </a:bodyPr>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pPr>
            <a:r>
              <a:rPr lang="en-GB" altLang="de-DE" sz="2000" dirty="0">
                <a:latin typeface="Times New Roman" panose="02020603050405020304" charset="0"/>
                <a:cs typeface="Times New Roman" panose="02020603050405020304" charset="0"/>
                <a:sym typeface="+mn-ea"/>
              </a:rPr>
              <a:t>Resulting image of graphical render, in LHFT simulator</a:t>
            </a:r>
            <a:endParaRPr kumimoji="0" lang="en-GB" altLang="de-DE" sz="2000" b="0" i="0" u="none" strike="noStrike" kern="1200" cap="none" spc="0" normalizeH="0" baseline="0" noProof="0" dirty="0" smtClean="0">
              <a:ln>
                <a:noFill/>
              </a:ln>
              <a:solidFill>
                <a:prstClr val="black"/>
              </a:solidFill>
              <a:effectLst/>
              <a:uLnTx/>
              <a:uFillTx/>
              <a:latin typeface="Times New Roman" panose="02020603050405020304" charset="0"/>
              <a:ea typeface="+mn-ea"/>
              <a:cs typeface="Times New Roman" panose="02020603050405020304" charset="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el 20"/>
          <p:cNvSpPr>
            <a:spLocks noGrp="1"/>
          </p:cNvSpPr>
          <p:nvPr>
            <p:ph type="title"/>
          </p:nvPr>
        </p:nvSpPr>
        <p:spPr>
          <a:xfrm>
            <a:off x="518318" y="3152140"/>
            <a:ext cx="11157743" cy="553720"/>
          </a:xfrm>
        </p:spPr>
        <p:txBody>
          <a:bodyPr/>
          <a:lstStyle/>
          <a:p>
            <a:r>
              <a:rPr lang="en-GB" altLang="de-DE" dirty="0"/>
              <a:t>RCS vs Angle using LHFT-Simulator</a:t>
            </a:r>
            <a:endParaRPr lang="en-GB" altLang="de-DE" dirty="0"/>
          </a:p>
        </p:txBody>
      </p:sp>
      <p:sp>
        <p:nvSpPr>
          <p:cNvPr id="2" name="Datumsplatzhalter 1"/>
          <p:cNvSpPr>
            <a:spLocks noGrp="1"/>
          </p:cNvSpPr>
          <p:nvPr>
            <p:ph type="dt" sz="half" idx="10"/>
          </p:nvPr>
        </p:nvSpPr>
        <p:spPr/>
        <p:txBody>
          <a:bodyPr/>
          <a:lstStyle/>
          <a:p>
            <a:fld id="{FE3E2755-BD5B-408C-A513-A5896D77D257}" type="datetime3">
              <a:rPr lang="en-US" smtClean="0"/>
            </a:fld>
            <a:endParaRPr lang="de-DE" dirty="0"/>
          </a:p>
        </p:txBody>
      </p:sp>
      <p:sp>
        <p:nvSpPr>
          <p:cNvPr id="3" name="Fußzeilenplatzhalter 2"/>
          <p:cNvSpPr>
            <a:spLocks noGrp="1"/>
          </p:cNvSpPr>
          <p:nvPr>
            <p:ph type="ftr" sz="quarter" idx="11"/>
          </p:nvPr>
        </p:nvSpPr>
        <p:spPr/>
        <p:txBody>
          <a:bodyPr/>
          <a:lstStyle/>
          <a:p>
            <a:r>
              <a:rPr lang="de-DE"/>
              <a:t>Technische Fakultät</a:t>
            </a:r>
            <a:endParaRPr lang="de-DE" dirty="0"/>
          </a:p>
        </p:txBody>
      </p:sp>
      <p:sp>
        <p:nvSpPr>
          <p:cNvPr id="4" name="Foliennummernplatzhalter 3"/>
          <p:cNvSpPr>
            <a:spLocks noGrp="1"/>
          </p:cNvSpPr>
          <p:nvPr>
            <p:ph type="sldNum" sz="quarter" idx="12"/>
          </p:nvPr>
        </p:nvSpPr>
        <p:spPr/>
        <p:txBody>
          <a:bodyPr/>
          <a:lstStyle/>
          <a:p>
            <a:fld id="{D949F9DF-37BD-4CD6-BF49-65BA579E1D7A}" type="slidenum">
              <a:rPr lang="de-DE" smtClean="0"/>
            </a:fld>
            <a:endParaRPr lang="de-DE"/>
          </a:p>
        </p:txBody>
      </p:sp>
    </p:spTree>
  </p:cSld>
  <p:clrMapOvr>
    <a:masterClrMapping/>
  </p:clrMapOvr>
</p:sld>
</file>

<file path=ppt/theme/theme1.xml><?xml version="1.0" encoding="utf-8"?>
<a:theme xmlns:a="http://schemas.openxmlformats.org/drawingml/2006/main" name="FAU - Philosophische Fakultät und Fachbereich Theologie">
  <a:themeElements>
    <a:clrScheme name="FAU - Orange">
      <a:dk1>
        <a:sysClr val="windowText" lastClr="000000"/>
      </a:dk1>
      <a:lt1>
        <a:srgbClr val="FFFFFF"/>
      </a:lt1>
      <a:dk2>
        <a:srgbClr val="FDB735"/>
      </a:dk2>
      <a:lt2>
        <a:srgbClr val="FFFFFF"/>
      </a:lt2>
      <a:accent1>
        <a:srgbClr val="7F7F7F"/>
      </a:accent1>
      <a:accent2>
        <a:srgbClr val="963B2F"/>
      </a:accent2>
      <a:accent3>
        <a:srgbClr val="E46D41"/>
      </a:accent3>
      <a:accent4>
        <a:srgbClr val="FDB735"/>
      </a:accent4>
      <a:accent5>
        <a:srgbClr val="EEDBAC"/>
      </a:accent5>
      <a:accent6>
        <a:srgbClr val="C7C7C7"/>
      </a:accent6>
      <a:hlink>
        <a:srgbClr val="E46D41"/>
      </a:hlink>
      <a:folHlink>
        <a:srgbClr val="000000"/>
      </a:folHlink>
    </a:clrScheme>
    <a:fontScheme name="FAU">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6"/>
        </a:solidFill>
        <a:ln>
          <a:noFill/>
        </a:ln>
      </a:spPr>
      <a:bodyPr lIns="180000" tIns="180000" rIns="180000" bIns="180000" rtlCol="0" anchor="ctr"/>
      <a:lstStyle>
        <a:def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defRPr kumimoji="0" sz="1600" b="0" i="0" u="none" strike="noStrike" kern="1200" cap="none" spc="0" normalizeH="0" baseline="0" noProof="0" dirty="0" smtClean="0">
            <a:ln>
              <a:noFill/>
            </a:ln>
            <a:solidFill>
              <a:schemeClr val="tx1"/>
            </a:solidFill>
            <a:effectLst/>
            <a:uLnTx/>
            <a:uFillTx/>
            <a:latin typeface="Arial" panose="020B0604020202020204"/>
            <a:ea typeface="+mn-ea"/>
            <a:cs typeface="+mn-cs"/>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6"/>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defRPr kumimoji="0" sz="1600" b="0" i="0" u="none" strike="noStrike" kern="1200" cap="none" spc="0" normalizeH="0" baseline="0" noProof="0" dirty="0" smtClean="0">
            <a:ln>
              <a:noFill/>
            </a:ln>
            <a:solidFill>
              <a:prstClr val="black"/>
            </a:solidFill>
            <a:effectLst/>
            <a:uLnTx/>
            <a:uFillTx/>
            <a:latin typeface="Arial" panose="020B0604020202020204"/>
            <a:ea typeface="+mn-ea"/>
            <a:cs typeface="+mn-cs"/>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U - Rechts- und Wirtschaftswissenschaftliche Fakultät">
  <a:themeElements>
    <a:clrScheme name="FAU - Rot">
      <a:dk1>
        <a:sysClr val="windowText" lastClr="000000"/>
      </a:dk1>
      <a:lt1>
        <a:srgbClr val="FFFFFF"/>
      </a:lt1>
      <a:dk2>
        <a:srgbClr val="C50F3C"/>
      </a:dk2>
      <a:lt2>
        <a:srgbClr val="FFFFFF"/>
      </a:lt2>
      <a:accent1>
        <a:srgbClr val="7F7F7F"/>
      </a:accent1>
      <a:accent2>
        <a:srgbClr val="662938"/>
      </a:accent2>
      <a:accent3>
        <a:srgbClr val="971B2F"/>
      </a:accent3>
      <a:accent4>
        <a:srgbClr val="C50F3C"/>
      </a:accent4>
      <a:accent5>
        <a:srgbClr val="EBCCB7"/>
      </a:accent5>
      <a:accent6>
        <a:srgbClr val="C7C7C7"/>
      </a:accent6>
      <a:hlink>
        <a:srgbClr val="971B2F"/>
      </a:hlink>
      <a:folHlink>
        <a:srgbClr val="000000"/>
      </a:folHlink>
    </a:clrScheme>
    <a:fontScheme name="FAU">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6"/>
        </a:solidFill>
        <a:ln>
          <a:noFill/>
        </a:ln>
      </a:spPr>
      <a:bodyPr lIns="180000" tIns="180000" rIns="180000" bIns="180000" rtlCol="0" anchor="ctr"/>
      <a:lstStyle>
        <a:def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defRPr kumimoji="0" sz="1600" b="0" i="0" u="none" strike="noStrike" kern="1200" cap="none" spc="0" normalizeH="0" baseline="0" noProof="0" dirty="0" smtClean="0">
            <a:ln>
              <a:noFill/>
            </a:ln>
            <a:solidFill>
              <a:schemeClr val="tx1"/>
            </a:solidFill>
            <a:effectLst/>
            <a:uLnTx/>
            <a:uFillTx/>
            <a:latin typeface="Arial" panose="020B0604020202020204"/>
            <a:ea typeface="+mn-ea"/>
            <a:cs typeface="+mn-cs"/>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6"/>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defRPr kumimoji="0" sz="1600" b="0" i="0" u="none" strike="noStrike" kern="1200" cap="none" spc="0" normalizeH="0" baseline="0" noProof="0" dirty="0" smtClean="0">
            <a:ln>
              <a:noFill/>
            </a:ln>
            <a:solidFill>
              <a:prstClr val="black"/>
            </a:solidFill>
            <a:effectLst/>
            <a:uLnTx/>
            <a:uFillTx/>
            <a:latin typeface="Arial" panose="020B0604020202020204"/>
            <a:ea typeface="+mn-ea"/>
            <a:cs typeface="+mn-cs"/>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FAU - Medizinische Fakultät">
  <a:themeElements>
    <a:clrScheme name="FAU - Blau">
      <a:dk1>
        <a:sysClr val="windowText" lastClr="000000"/>
      </a:dk1>
      <a:lt1>
        <a:srgbClr val="FFFFFF"/>
      </a:lt1>
      <a:dk2>
        <a:srgbClr val="18B4F1"/>
      </a:dk2>
      <a:lt2>
        <a:srgbClr val="FFFFFF"/>
      </a:lt2>
      <a:accent1>
        <a:srgbClr val="7F7F7F"/>
      </a:accent1>
      <a:accent2>
        <a:srgbClr val="003E61"/>
      </a:accent2>
      <a:accent3>
        <a:srgbClr val="005287"/>
      </a:accent3>
      <a:accent4>
        <a:srgbClr val="18B4F1"/>
      </a:accent4>
      <a:accent5>
        <a:srgbClr val="9CC9E4"/>
      </a:accent5>
      <a:accent6>
        <a:srgbClr val="C7C7C7"/>
      </a:accent6>
      <a:hlink>
        <a:srgbClr val="005287"/>
      </a:hlink>
      <a:folHlink>
        <a:srgbClr val="000000"/>
      </a:folHlink>
    </a:clrScheme>
    <a:fontScheme name="FAU">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6"/>
        </a:solidFill>
        <a:ln>
          <a:noFill/>
        </a:ln>
      </a:spPr>
      <a:bodyPr lIns="180000" tIns="180000" rIns="180000" bIns="180000" rtlCol="0" anchor="ctr"/>
      <a:lstStyle>
        <a:def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defRPr kumimoji="0" sz="1600" b="0" i="0" u="none" strike="noStrike" kern="1200" cap="none" spc="0" normalizeH="0" baseline="0" noProof="0" dirty="0" smtClean="0">
            <a:ln>
              <a:noFill/>
            </a:ln>
            <a:solidFill>
              <a:schemeClr val="tx1"/>
            </a:solidFill>
            <a:effectLst/>
            <a:uLnTx/>
            <a:uFillTx/>
            <a:latin typeface="Arial" panose="020B0604020202020204"/>
            <a:ea typeface="+mn-ea"/>
            <a:cs typeface="+mn-cs"/>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6"/>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defRPr kumimoji="0" sz="1600" b="0" i="0" u="none" strike="noStrike" kern="1200" cap="none" spc="0" normalizeH="0" baseline="0" noProof="0" dirty="0" smtClean="0">
            <a:ln>
              <a:noFill/>
            </a:ln>
            <a:solidFill>
              <a:prstClr val="black"/>
            </a:solidFill>
            <a:effectLst/>
            <a:uLnTx/>
            <a:uFillTx/>
            <a:latin typeface="Arial" panose="020B0604020202020204"/>
            <a:ea typeface="+mn-ea"/>
            <a:cs typeface="+mn-cs"/>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FAU - Naturwissenschaftliche Fakultät">
  <a:themeElements>
    <a:clrScheme name="FAU - Grün">
      <a:dk1>
        <a:sysClr val="windowText" lastClr="000000"/>
      </a:dk1>
      <a:lt1>
        <a:srgbClr val="FFFFFF"/>
      </a:lt1>
      <a:dk2>
        <a:srgbClr val="7BB725"/>
      </a:dk2>
      <a:lt2>
        <a:srgbClr val="FFFFFF"/>
      </a:lt2>
      <a:accent1>
        <a:srgbClr val="7F7F7F"/>
      </a:accent1>
      <a:accent2>
        <a:srgbClr val="14462D"/>
      </a:accent2>
      <a:accent3>
        <a:srgbClr val="266141"/>
      </a:accent3>
      <a:accent4>
        <a:srgbClr val="7BB725"/>
      </a:accent4>
      <a:accent5>
        <a:srgbClr val="B0CCBF"/>
      </a:accent5>
      <a:accent6>
        <a:srgbClr val="C7C7C7"/>
      </a:accent6>
      <a:hlink>
        <a:srgbClr val="266141"/>
      </a:hlink>
      <a:folHlink>
        <a:srgbClr val="000000"/>
      </a:folHlink>
    </a:clrScheme>
    <a:fontScheme name="FAU">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6"/>
        </a:solidFill>
        <a:ln>
          <a:noFill/>
        </a:ln>
      </a:spPr>
      <a:bodyPr lIns="180000" tIns="180000" rIns="180000" bIns="180000" rtlCol="0" anchor="ctr"/>
      <a:lstStyle>
        <a:def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defRPr kumimoji="0" sz="1600" b="0" i="0" u="none" strike="noStrike" kern="1200" cap="none" spc="0" normalizeH="0" baseline="0" noProof="0" dirty="0" smtClean="0">
            <a:ln>
              <a:noFill/>
            </a:ln>
            <a:solidFill>
              <a:schemeClr val="tx1"/>
            </a:solidFill>
            <a:effectLst/>
            <a:uLnTx/>
            <a:uFillTx/>
            <a:latin typeface="Arial" panose="020B0604020202020204"/>
            <a:ea typeface="+mn-ea"/>
            <a:cs typeface="+mn-cs"/>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6"/>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defRPr kumimoji="0" sz="1600" b="0" i="0" u="none" strike="noStrike" kern="1200" cap="none" spc="0" normalizeH="0" baseline="0" noProof="0" dirty="0" smtClean="0">
            <a:ln>
              <a:noFill/>
            </a:ln>
            <a:solidFill>
              <a:prstClr val="black"/>
            </a:solidFill>
            <a:effectLst/>
            <a:uLnTx/>
            <a:uFillTx/>
            <a:latin typeface="Arial" panose="020B0604020202020204"/>
            <a:ea typeface="+mn-ea"/>
            <a:cs typeface="+mn-cs"/>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FAU - Technische Fakultät">
  <a:themeElements>
    <a:clrScheme name="FAU - Grau">
      <a:dk1>
        <a:sysClr val="windowText" lastClr="000000"/>
      </a:dk1>
      <a:lt1>
        <a:srgbClr val="FFFFFF"/>
      </a:lt1>
      <a:dk2>
        <a:srgbClr val="8C9FB1"/>
      </a:dk2>
      <a:lt2>
        <a:srgbClr val="FFFFFF"/>
      </a:lt2>
      <a:accent1>
        <a:srgbClr val="7F7F7F"/>
      </a:accent1>
      <a:accent2>
        <a:srgbClr val="204251"/>
      </a:accent2>
      <a:accent3>
        <a:srgbClr val="2F586E"/>
      </a:accent3>
      <a:accent4>
        <a:srgbClr val="8C9FB1"/>
      </a:accent4>
      <a:accent5>
        <a:srgbClr val="C2D0DC"/>
      </a:accent5>
      <a:accent6>
        <a:srgbClr val="C7C7C7"/>
      </a:accent6>
      <a:hlink>
        <a:srgbClr val="2F586E"/>
      </a:hlink>
      <a:folHlink>
        <a:srgbClr val="000000"/>
      </a:folHlink>
    </a:clrScheme>
    <a:fontScheme name="FAU">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6"/>
        </a:solidFill>
        <a:ln>
          <a:noFill/>
        </a:ln>
      </a:spPr>
      <a:bodyPr lIns="180000" tIns="180000" rIns="180000" bIns="180000" rtlCol="0" anchor="ctr"/>
      <a:lstStyle>
        <a:def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defRPr kumimoji="0" sz="1600" b="0" i="0" u="none" strike="noStrike" kern="1200" cap="none" spc="0" normalizeH="0" baseline="0" noProof="0" dirty="0" smtClean="0">
            <a:ln>
              <a:noFill/>
            </a:ln>
            <a:solidFill>
              <a:schemeClr val="tx1"/>
            </a:solidFill>
            <a:effectLst/>
            <a:uLnTx/>
            <a:uFillTx/>
            <a:latin typeface="Arial" panose="020B0604020202020204"/>
            <a:ea typeface="+mn-ea"/>
            <a:cs typeface="+mn-cs"/>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6"/>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defRPr kumimoji="0" sz="1600" b="0" i="0" u="none" strike="noStrike" kern="1200" cap="none" spc="0" normalizeH="0" baseline="0" noProof="0" dirty="0" smtClean="0">
            <a:ln>
              <a:noFill/>
            </a:ln>
            <a:solidFill>
              <a:prstClr val="black"/>
            </a:solidFill>
            <a:effectLst/>
            <a:uLnTx/>
            <a:uFillTx/>
            <a:latin typeface="Arial" panose="020B0604020202020204"/>
            <a:ea typeface="+mn-ea"/>
            <a:cs typeface="+mn-cs"/>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4349</Words>
  <Application>WPS Presentation</Application>
  <PresentationFormat>Widescreen</PresentationFormat>
  <Paragraphs>261</Paragraphs>
  <Slides>23</Slides>
  <Notes>0</Notes>
  <HiddenSlides>0</HiddenSlides>
  <MMClips>0</MMClips>
  <ScaleCrop>false</ScaleCrop>
  <HeadingPairs>
    <vt:vector size="6" baseType="variant">
      <vt:variant>
        <vt:lpstr>已用的字体</vt:lpstr>
      </vt:variant>
      <vt:variant>
        <vt:i4>11</vt:i4>
      </vt:variant>
      <vt:variant>
        <vt:lpstr>主题</vt:lpstr>
      </vt:variant>
      <vt:variant>
        <vt:i4>5</vt:i4>
      </vt:variant>
      <vt:variant>
        <vt:lpstr>幻灯片标题</vt:lpstr>
      </vt:variant>
      <vt:variant>
        <vt:i4>23</vt:i4>
      </vt:variant>
    </vt:vector>
  </HeadingPairs>
  <TitlesOfParts>
    <vt:vector size="39" baseType="lpstr">
      <vt:lpstr>Arial</vt:lpstr>
      <vt:lpstr>SimSun</vt:lpstr>
      <vt:lpstr>Wingdings</vt:lpstr>
      <vt:lpstr>Arial</vt:lpstr>
      <vt:lpstr>Symbol</vt:lpstr>
      <vt:lpstr>FAUSans Office</vt:lpstr>
      <vt:lpstr>MV Boli</vt:lpstr>
      <vt:lpstr>Times New Roman</vt:lpstr>
      <vt:lpstr>Microsoft YaHei</vt:lpstr>
      <vt:lpstr>Arial Unicode MS</vt:lpstr>
      <vt:lpstr>Calibri</vt:lpstr>
      <vt:lpstr>FAU - Philosophische Fakultät und Fachbereich Theologie</vt:lpstr>
      <vt:lpstr>FAU - Rechts- und Wirtschaftswissenschaftliche Fakultät</vt:lpstr>
      <vt:lpstr>FAU - Medizinische Fakultät</vt:lpstr>
      <vt:lpstr>FAU - Naturwissenschaftliche Fakultät</vt:lpstr>
      <vt:lpstr>FAU - Technische Fakultät</vt:lpstr>
      <vt:lpstr>PowerPoint 演示文稿</vt:lpstr>
      <vt:lpstr>RCS vs Angle using FEKO simulator</vt:lpstr>
      <vt:lpstr>Comparision </vt:lpstr>
      <vt:lpstr>Comparision </vt:lpstr>
      <vt:lpstr>Comparision </vt:lpstr>
      <vt:lpstr>Comparision </vt:lpstr>
      <vt:lpstr>Metal plate graphical rendering in LHFT</vt:lpstr>
      <vt:lpstr>Graphical rendering </vt:lpstr>
      <vt:lpstr>RCS vs Angle using LHFT-Simulator</vt:lpstr>
      <vt:lpstr>PEC plate RCS vs Angle</vt:lpstr>
      <vt:lpstr>PEC Corner RCS vs Angle</vt:lpstr>
      <vt:lpstr>PEC Corner RCS vs Angle</vt:lpstr>
      <vt:lpstr>PEC Corner RCS vs Angle</vt:lpstr>
      <vt:lpstr>RCS vs Range using LHFT simulator </vt:lpstr>
      <vt:lpstr>PEC Plate RCS vs range with higher sampling factor</vt:lpstr>
      <vt:lpstr>PEC Plate RCS vs range </vt:lpstr>
      <vt:lpstr>Corner RCS vs range </vt:lpstr>
      <vt:lpstr>Plate RCS vs Diffusion constant</vt:lpstr>
      <vt:lpstr>PEC Plate RCS vs Rx antenna radius </vt:lpstr>
      <vt:lpstr>PEC corner RCS vs Rx antenna radius </vt:lpstr>
      <vt:lpstr>Reason for Higher lobes near edge of plate using MOM</vt:lpstr>
      <vt:lpstr>Higher side lobes near edge of PEC plate using MOM</vt:lpstr>
      <vt:lpstr>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Willkommen</dc:title>
  <dc:creator>Julia Gutschmidt</dc:creator>
  <cp:lastModifiedBy>Hi</cp:lastModifiedBy>
  <cp:revision>282</cp:revision>
  <dcterms:created xsi:type="dcterms:W3CDTF">2021-11-18T07:49:00Z</dcterms:created>
  <dcterms:modified xsi:type="dcterms:W3CDTF">2024-05-25T20:23:11Z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0x010100B7C64748B88E4F4A81E78C320064AA18</vt:lpwstr>
  </property>
  <property fmtid="{D5CDD505-2E9C-101B-9397-08002B2CF9AE}" pid="3" name="ICV">
    <vt:lpwstr>2371C87DD6D24906A25535FBA5889DA2_13</vt:lpwstr>
  </property>
  <property fmtid="{D5CDD505-2E9C-101B-9397-08002B2CF9AE}" pid="4" name="KSOProductBuildVer">
    <vt:lpwstr>1033-12.2.0.13472</vt:lpwstr>
  </property>
</Properties>
</file>