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2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9" r:id="rId8"/>
    <p:sldId id="266" r:id="rId9"/>
    <p:sldId id="267" r:id="rId10"/>
    <p:sldId id="26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3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3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90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0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4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4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0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8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9567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9" y="1971675"/>
            <a:ext cx="8715374" cy="4243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0245" y="1057276"/>
            <a:ext cx="825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Challenge 1 - Steve's Car Showroom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5945" y="6215063"/>
            <a:ext cx="827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Presented By- Avinash Gupta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6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0" y="756273"/>
            <a:ext cx="8003221" cy="3415677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22" y="4586215"/>
            <a:ext cx="4000695" cy="180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1" y="752763"/>
            <a:ext cx="8429625" cy="37763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01" y="4786313"/>
            <a:ext cx="5572524" cy="17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742949"/>
            <a:ext cx="7499121" cy="31861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11" y="4486185"/>
            <a:ext cx="5252048" cy="197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730978"/>
            <a:ext cx="7586663" cy="29837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7" y="4362371"/>
            <a:ext cx="5157788" cy="212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74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4" y="728663"/>
            <a:ext cx="7250202" cy="2928937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02" y="4071938"/>
            <a:ext cx="5533186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75" y="658489"/>
            <a:ext cx="7796212" cy="2999111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8" y="3947936"/>
            <a:ext cx="6672262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51" y="730683"/>
            <a:ext cx="7796212" cy="3041217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88" y="4205158"/>
            <a:ext cx="4986337" cy="232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38" y="725639"/>
            <a:ext cx="7796212" cy="3046261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19" y="4181414"/>
            <a:ext cx="6699250" cy="17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38" y="716905"/>
            <a:ext cx="7402504" cy="2954983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927" y="4348111"/>
            <a:ext cx="3286125" cy="170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38" y="727898"/>
            <a:ext cx="7796212" cy="3274954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4714876"/>
            <a:ext cx="5472113" cy="158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</TotalTime>
  <Words>10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2024-01-09T06:16:44Z</dcterms:created>
  <dcterms:modified xsi:type="dcterms:W3CDTF">2024-01-15T12:56:26Z</dcterms:modified>
</cp:coreProperties>
</file>