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7" r:id="rId11"/>
    <p:sldId id="268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giri" userId="aa729a892398b3e9" providerId="LiveId" clId="{7A0B19C5-3652-4C2A-B6DA-AFA58D7A2C7C}"/>
    <pc:docChg chg="modSld">
      <pc:chgData name="avinash giri" userId="aa729a892398b3e9" providerId="LiveId" clId="{7A0B19C5-3652-4C2A-B6DA-AFA58D7A2C7C}" dt="2024-11-20T05:03:18.795" v="29" actId="20577"/>
      <pc:docMkLst>
        <pc:docMk/>
      </pc:docMkLst>
      <pc:sldChg chg="modSp mod">
        <pc:chgData name="avinash giri" userId="aa729a892398b3e9" providerId="LiveId" clId="{7A0B19C5-3652-4C2A-B6DA-AFA58D7A2C7C}" dt="2024-11-20T05:03:18.795" v="29" actId="20577"/>
        <pc:sldMkLst>
          <pc:docMk/>
          <pc:sldMk cId="0" sldId="256"/>
        </pc:sldMkLst>
        <pc:spChg chg="mod">
          <ac:chgData name="avinash giri" userId="aa729a892398b3e9" providerId="LiveId" clId="{7A0B19C5-3652-4C2A-B6DA-AFA58D7A2C7C}" dt="2024-11-20T05:03:18.795" v="29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5E494-640F-488D-8366-C4229941F45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E8738-2470-42D6-8145-76CE873E1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E8738-2470-42D6-8145-76CE873E1E1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1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9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6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20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8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6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3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200" dirty="0"/>
              <a:t>House Price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study on predicting housing prices based on key attributes like </a:t>
            </a:r>
            <a:r>
              <a:rPr lang="en-US" dirty="0"/>
              <a:t>rooms</a:t>
            </a:r>
            <a:r>
              <a:rPr dirty="0"/>
              <a:t> </a:t>
            </a:r>
            <a:r>
              <a:rPr lang="en-US" dirty="0"/>
              <a:t>,area</a:t>
            </a:r>
            <a:r>
              <a:rPr dirty="0"/>
              <a:t>, </a:t>
            </a:r>
            <a:r>
              <a:rPr lang="en-US" dirty="0"/>
              <a:t>place</a:t>
            </a:r>
            <a:r>
              <a:rPr dirty="0"/>
              <a:t>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57DD-CE16-369B-C73F-69DEACA5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Creating the regression   				 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99F00-AD1B-BA70-975F-80A6CB7F4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19" y="2182368"/>
            <a:ext cx="8229961" cy="3589048"/>
          </a:xfrm>
        </p:spPr>
      </p:pic>
    </p:spTree>
    <p:extLst>
      <p:ext uri="{BB962C8B-B14F-4D97-AF65-F5344CB8AC3E}">
        <p14:creationId xmlns:p14="http://schemas.microsoft.com/office/powerpoint/2010/main" val="27582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43C9-4144-4BE0-C9E1-9025CEB3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Analyzing the result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8C797-054E-DAEE-48CA-8B8CE9A7B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0" y="3336786"/>
            <a:ext cx="8903619" cy="2716694"/>
          </a:xfrm>
        </p:spPr>
      </p:pic>
    </p:spTree>
    <p:extLst>
      <p:ext uri="{BB962C8B-B14F-4D97-AF65-F5344CB8AC3E}">
        <p14:creationId xmlns:p14="http://schemas.microsoft.com/office/powerpoint/2010/main" val="329139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 from the implemented models:</a:t>
            </a:r>
          </a:p>
          <a:p>
            <a:endParaRPr/>
          </a:p>
          <a:p>
            <a:r>
              <a:t>- Random Forest achieved the highest accuracy.</a:t>
            </a:r>
          </a:p>
          <a:p>
            <a:r>
              <a:t>- Linear Regression performed well with fewer features.</a:t>
            </a:r>
          </a:p>
          <a:p>
            <a:r>
              <a:t>- Decision Tree showed overfitting in some cases.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House price prediction models can effectively estimate prices using machine learning.</a:t>
            </a:r>
          </a:p>
          <a:p>
            <a:endParaRPr/>
          </a:p>
          <a:p>
            <a:r>
              <a:t>- Helps in better decision-making for buyers and sellers.</a:t>
            </a:r>
          </a:p>
          <a:p>
            <a:r>
              <a:t>- Future improvements include adding more features and refining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Predicting house prices is a significant challenge in the real estate sector.</a:t>
            </a:r>
          </a:p>
          <a:p>
            <a:endParaRPr/>
          </a:p>
          <a:p>
            <a:r>
              <a:t>- It helps buyers make informed decisions.</a:t>
            </a:r>
          </a:p>
          <a:p>
            <a:r>
              <a:t>- Aids sellers in setting competitive prices.</a:t>
            </a:r>
          </a:p>
          <a:p>
            <a:r>
              <a:t>- Machine learning provides powerful tools for accurate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House prices depend on various factors such as location, area, and crime rates.</a:t>
            </a:r>
          </a:p>
          <a:p>
            <a:endParaRPr/>
          </a:p>
          <a:p>
            <a:r>
              <a:t>- Lack of accurate pricing models leads to inefficiencies.</a:t>
            </a:r>
          </a:p>
          <a:p>
            <a:r>
              <a:t>- Need for a data-driven approach to predict housing prices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Key attributes considered in the dataset:</a:t>
            </a:r>
          </a:p>
          <a:p>
            <a:endParaRPr dirty="0"/>
          </a:p>
          <a:p>
            <a:r>
              <a:rPr dirty="0"/>
              <a:t>- </a:t>
            </a:r>
            <a:r>
              <a:rPr lang="en-US" dirty="0"/>
              <a:t>Price</a:t>
            </a:r>
            <a:r>
              <a:rPr dirty="0"/>
              <a:t>: </a:t>
            </a:r>
            <a:r>
              <a:rPr lang="en-US" dirty="0"/>
              <a:t>Price of houses on different classification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lang="en-US" dirty="0"/>
              <a:t>Bedrooms</a:t>
            </a:r>
            <a:r>
              <a:rPr dirty="0"/>
              <a:t>: </a:t>
            </a:r>
            <a:r>
              <a:rPr lang="en-US" dirty="0"/>
              <a:t>\No. of Bedrooms.</a:t>
            </a:r>
            <a:endParaRPr dirty="0"/>
          </a:p>
          <a:p>
            <a:r>
              <a:rPr dirty="0"/>
              <a:t>- </a:t>
            </a:r>
            <a:r>
              <a:rPr lang="en-US" dirty="0"/>
              <a:t>Area</a:t>
            </a:r>
            <a:r>
              <a:rPr dirty="0"/>
              <a:t>: </a:t>
            </a:r>
            <a:r>
              <a:rPr lang="en-US" dirty="0"/>
              <a:t>Area of the plot in </a:t>
            </a:r>
            <a:r>
              <a:rPr lang="en-US" dirty="0" err="1"/>
              <a:t>sq.ft</a:t>
            </a:r>
            <a:r>
              <a:rPr lang="en-US" dirty="0"/>
              <a:t>.</a:t>
            </a:r>
            <a:endParaRPr dirty="0"/>
          </a:p>
          <a:p>
            <a:r>
              <a:rPr dirty="0"/>
              <a:t>- Additional features: </a:t>
            </a:r>
            <a:r>
              <a:rPr lang="en-US" dirty="0"/>
              <a:t>stories, main road, guestroom  etc.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2D5E-D6F0-9ACA-202D-4D5575AE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838AA-3E6C-1BC3-3059-8DA695215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490" y="356333"/>
            <a:ext cx="6571343" cy="5237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E9734-4267-46D0-2B1E-168E12DD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501" y="0"/>
            <a:ext cx="579200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involved in cleaning and preparing data:</a:t>
            </a:r>
          </a:p>
          <a:p>
            <a:endParaRPr/>
          </a:p>
          <a:p>
            <a:r>
              <a:t>- Handling missing values.</a:t>
            </a:r>
          </a:p>
          <a:p>
            <a:r>
              <a:t>- Removing outliers.</a:t>
            </a:r>
          </a:p>
          <a:p>
            <a:r>
              <a:t>- Encoding categorical data.</a:t>
            </a:r>
          </a:p>
          <a:p>
            <a:r>
              <a:t>- Normalizing and scaling numeric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7872-1445-601F-5FF4-A9E877BF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view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7BB50-953C-4E9D-E144-FA85688DA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275608"/>
            <a:ext cx="6572250" cy="2930672"/>
          </a:xfrm>
        </p:spPr>
      </p:pic>
    </p:spTree>
    <p:extLst>
      <p:ext uri="{BB962C8B-B14F-4D97-AF65-F5344CB8AC3E}">
        <p14:creationId xmlns:p14="http://schemas.microsoft.com/office/powerpoint/2010/main" val="252319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8494-7F73-FF9D-31DE-68EA00C2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Dividing data into test and   				train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8334F-D653-7435-62D9-30424F53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85" y="2365248"/>
            <a:ext cx="8823429" cy="3462527"/>
          </a:xfrm>
        </p:spPr>
      </p:pic>
    </p:spTree>
    <p:extLst>
      <p:ext uri="{BB962C8B-B14F-4D97-AF65-F5344CB8AC3E}">
        <p14:creationId xmlns:p14="http://schemas.microsoft.com/office/powerpoint/2010/main" val="37299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Machine learning models used for prediction:</a:t>
            </a:r>
          </a:p>
          <a:p>
            <a:endParaRPr/>
          </a:p>
          <a:p>
            <a:r>
              <a:t>- Linear Regression</a:t>
            </a:r>
          </a:p>
          <a:p>
            <a:r>
              <a:t>- Decision Tree</a:t>
            </a:r>
          </a:p>
          <a:p>
            <a:r>
              <a:t>- Random Forest</a:t>
            </a:r>
          </a:p>
          <a:p>
            <a:endParaRPr/>
          </a:p>
          <a:p>
            <a:r>
              <a:t>Evaluation Metrics: Mean Squared Error (MSE), R-squared.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</TotalTime>
  <Words>314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House Price Prediction Using Machine Learning</vt:lpstr>
      <vt:lpstr>Introduction</vt:lpstr>
      <vt:lpstr>Problem Statement</vt:lpstr>
      <vt:lpstr>Dataset Description</vt:lpstr>
      <vt:lpstr>PowerPoint Presentation</vt:lpstr>
      <vt:lpstr>Data Preprocessing</vt:lpstr>
      <vt:lpstr>Representation view </vt:lpstr>
      <vt:lpstr>Dividing data into test and       train</vt:lpstr>
      <vt:lpstr>Model Building</vt:lpstr>
      <vt:lpstr>    Creating the regression         model</vt:lpstr>
      <vt:lpstr>       Analyzing the result </vt:lpstr>
      <vt:lpstr>Results and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avinash giri</cp:lastModifiedBy>
  <cp:revision>2</cp:revision>
  <dcterms:created xsi:type="dcterms:W3CDTF">2013-01-27T09:14:16Z</dcterms:created>
  <dcterms:modified xsi:type="dcterms:W3CDTF">2024-11-20T05:03:23Z</dcterms:modified>
  <cp:category/>
</cp:coreProperties>
</file>