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8EA3D-A5FB-44F3-A797-2FE1F28110D2}" v="7" dt="2022-03-14T06:44:45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67038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Agricultural Crop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Crop  Management Application along with JWT authentication, Swagger and implemented basic  testing using Junit.</a:t>
            </a:r>
            <a:r>
              <a:rPr lang="en-US" altLang="en-US" dirty="0"/>
              <a:t> Material-UI and Angular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3254623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Avinash.mallikarjun-jodmote@capgemini.com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7249714141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3259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https://github.com/jadhAV2808/Aricultural-crop-managemet-system.git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 Application: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Avinash Mallikarjun Jodmote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60000" y="562180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612B0F7A-99B3-44FC-9A63-853037DB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9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73E127-F23E-9665-F3E6-07CBC0CFC9B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880" r="-751" b="20544"/>
          <a:stretch/>
        </p:blipFill>
        <p:spPr>
          <a:xfrm>
            <a:off x="360000" y="252000"/>
            <a:ext cx="1656000" cy="1632442"/>
          </a:xfrm>
          <a:effectLst>
            <a:outerShdw blurRad="50800" dist="50800" dir="5400000" sx="1000" sy="1000" algn="ctr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4D4B7F116194382285AFEDCAAE875" ma:contentTypeVersion="9" ma:contentTypeDescription="Create a new document." ma:contentTypeScope="" ma:versionID="cea22f254f22555732852ff543e09289">
  <xsd:schema xmlns:xsd="http://www.w3.org/2001/XMLSchema" xmlns:xs="http://www.w3.org/2001/XMLSchema" xmlns:p="http://schemas.microsoft.com/office/2006/metadata/properties" xmlns:ns3="30fc3539-65ca-4b0a-bf64-0f80dcc9b3d7" xmlns:ns4="948d0754-91ea-4977-aaa6-8f7c4c69d380" targetNamespace="http://schemas.microsoft.com/office/2006/metadata/properties" ma:root="true" ma:fieldsID="dece046e211da4630bf8f3ed03c1cef4" ns3:_="" ns4:_="">
    <xsd:import namespace="30fc3539-65ca-4b0a-bf64-0f80dcc9b3d7"/>
    <xsd:import namespace="948d0754-91ea-4977-aaa6-8f7c4c69d3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539-65ca-4b0a-bf64-0f80dcc9b3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d0754-91ea-4977-aaa6-8f7c4c69d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48d0754-91ea-4977-aaa6-8f7c4c69d380"/>
    <ds:schemaRef ds:uri="http://purl.org/dc/elements/1.1/"/>
    <ds:schemaRef ds:uri="http://schemas.microsoft.com/office/2006/metadata/properties"/>
    <ds:schemaRef ds:uri="http://schemas.microsoft.com/office/2006/documentManagement/types"/>
    <ds:schemaRef ds:uri="30fc3539-65ca-4b0a-bf64-0f80dcc9b3d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04F9F9-B9BC-45A7-895F-50C2F2142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539-65ca-4b0a-bf64-0f80dcc9b3d7"/>
    <ds:schemaRef ds:uri="948d0754-91ea-4977-aaa6-8f7c4c69d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40998</TotalTime>
  <Words>233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Avinash Jodmote</cp:lastModifiedBy>
  <cp:revision>129</cp:revision>
  <dcterms:created xsi:type="dcterms:W3CDTF">2017-12-08T05:27:40Z</dcterms:created>
  <dcterms:modified xsi:type="dcterms:W3CDTF">2023-01-05T11:15:16Z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0x01010009A4D4B7F116194382285AFEDCAAE875</vt:lpwstr>
  </property>
</Properties>
</file>