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0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0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2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1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7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1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987B-1BBC-4D5E-BA1B-ECDBC62D2FC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976D-2D58-4C2F-9105-DD0EE240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6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44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vedanta</dc:creator>
  <cp:lastModifiedBy>vedanta</cp:lastModifiedBy>
  <cp:revision>1</cp:revision>
  <dcterms:created xsi:type="dcterms:W3CDTF">2022-09-15T09:42:57Z</dcterms:created>
  <dcterms:modified xsi:type="dcterms:W3CDTF">2022-09-15T09:43:36Z</dcterms:modified>
</cp:coreProperties>
</file>