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e2015e5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e2015e5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f3663a5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f3663a5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e74cb5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de74cb5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e74cb5c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e74cb5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021531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021531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e74cb5cc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e74cb5cc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e2015e5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e2015e5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e2015e5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e2015e5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ee2015e5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ee2015e5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e74cb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e74cb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e74cb5c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e74cb5c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f3663a54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f3663a54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021531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021531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021531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021531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021531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021531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25" y="1985463"/>
            <a:ext cx="1339999" cy="11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4675" y="3126875"/>
            <a:ext cx="1880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   </a:t>
            </a:r>
            <a:r>
              <a:rPr lang="en" sz="2200">
                <a:latin typeface="Impact"/>
                <a:ea typeface="Impact"/>
                <a:cs typeface="Impact"/>
                <a:sym typeface="Impact"/>
              </a:rPr>
              <a:t>T E C H N E S</a:t>
            </a:r>
            <a:r>
              <a:rPr lang="en" sz="2500">
                <a:latin typeface="Impact"/>
                <a:ea typeface="Impact"/>
                <a:cs typeface="Impact"/>
                <a:sym typeface="Impact"/>
              </a:rPr>
              <a:t> 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00" y="3814826"/>
            <a:ext cx="9143999" cy="6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90475" y="2356500"/>
            <a:ext cx="46740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Harish R (Mentor)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Karthika G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(Mentor)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Dinesh kumar (TL)    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Karthick Moorthy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 smitha Nayak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Geetha 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Avinash R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Arthi J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5575" y="1937300"/>
            <a:ext cx="2104710" cy="1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9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3D MODEL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0" y="699700"/>
            <a:ext cx="4159501" cy="42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725" y="699700"/>
            <a:ext cx="4488874" cy="42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137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CHATBOT BACKEND PROGRAMMING USING UNITY</a:t>
            </a:r>
            <a:endParaRPr b="1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5" y="713950"/>
            <a:ext cx="8920123" cy="43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63150" y="4704725"/>
            <a:ext cx="48900" cy="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87575"/>
            <a:ext cx="85206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CHATBOT FRONTEND USING UNITY PROGRAMMING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42775" y="863550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0" y="863550"/>
            <a:ext cx="8723798" cy="42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0"/>
            <a:ext cx="852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FINAL TESTING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0" y="599450"/>
            <a:ext cx="8589549" cy="435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0" y="360725"/>
            <a:ext cx="8529825" cy="44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80325" y="126200"/>
            <a:ext cx="8522400" cy="483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</a:t>
            </a:r>
            <a:r>
              <a:rPr lang="en" sz="2800">
                <a:solidFill>
                  <a:srgbClr val="000000"/>
                </a:solidFill>
              </a:rPr>
              <a:t>                         </a:t>
            </a:r>
            <a:r>
              <a:rPr b="1" lang="en" sz="2800">
                <a:solidFill>
                  <a:srgbClr val="000000"/>
                </a:solidFill>
              </a:rPr>
              <a:t> </a:t>
            </a:r>
            <a:r>
              <a:rPr b="1" lang="en" sz="27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ADVANTAGES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the work of installation and operation.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Animation and 3D model Reduces the need for highly professional technicians 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Decreases the time consumed by using manuals for operation and other  purposes.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can be detected and corrective measures are suggested.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application can be used by beginners for hassle free operation of a complex instrument.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-5775" y="0"/>
            <a:ext cx="9144000" cy="5046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</a:t>
            </a:r>
            <a:endParaRPr sz="2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</a:t>
            </a:r>
            <a:r>
              <a:rPr b="1" lang="en" sz="2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 STATEMENT</a:t>
            </a:r>
            <a:endParaRPr b="1" sz="2800" u="sng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statement here is to develop a virtual assistant for hassle free workflow of medical imaging devices with requirements like Front-end mobiles &amp; web based interface for connecting to a variety of channels as Websites and constraints like Stand-alone applications with a web interface that adapts to different orientations, security &amp; network bandwidth.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434100" y="362875"/>
            <a:ext cx="39282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8150"/>
            <a:ext cx="8520600" cy="4818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lang="en" sz="2800" u="sng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OUR  APPROACH</a:t>
            </a:r>
            <a:endParaRPr b="1" sz="2800" u="sng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application uses Augmented Reality to aid the novice users for operating devices like MRI,CT etc.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software detects the instrument or device and uses the data stored in cloud to assist the technician in operating the instrument.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 animation will be played over the instrument for visually guiding the user throughout the operation of the instrument.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visual bot is also available, this visual bot is a chatbot/voicebot which provides instructions and guides the user through every step of the operation.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Merriweather"/>
                <a:ea typeface="Merriweather"/>
                <a:cs typeface="Merriweather"/>
                <a:sym typeface="Merriweather"/>
              </a:rPr>
              <a:t>Why an AR Guide?</a:t>
            </a:r>
            <a:endParaRPr b="1" sz="3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Using Augmented Reality, any information or data can be passed to learner in real-time with better sense of vision.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Indeed, medical fields will be among the first to embrace Augmented Reality in a big way.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Those who are unaware of the medical concepts and new to the field can even operate the instruments like an expert with Augmented Reality.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Recent hardware and software advances have reduced the cost of Augmented Reality while significantly improving the experience for users and developers.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304150" y="48750"/>
            <a:ext cx="6009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b="1" lang="en" sz="2900" u="sng">
                <a:latin typeface="Merriweather"/>
                <a:ea typeface="Merriweather"/>
                <a:cs typeface="Merriweather"/>
                <a:sym typeface="Merriweather"/>
              </a:rPr>
              <a:t>FLOW CHART</a:t>
            </a:r>
            <a:endParaRPr b="1" sz="29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950"/>
            <a:ext cx="8827249" cy="4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381275" y="0"/>
            <a:ext cx="47505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</a:t>
            </a: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SOFTWARE USED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51250"/>
            <a:ext cx="85206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Chatbot(Text to Text) - Used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Azure platform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bot services.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5" y="964575"/>
            <a:ext cx="8769725" cy="40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Database for Question - Uploaded questions to bot using 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KnowledgeBase of QnA maker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1025"/>
            <a:ext cx="9144000" cy="435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0"/>
            <a:ext cx="85206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Hosting Chatbot - Used .NET to host the bot using API in mobile app.</a:t>
            </a:r>
            <a:r>
              <a:rPr lang="en"/>
              <a:t>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00" y="719075"/>
            <a:ext cx="4172624" cy="42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050" y="803450"/>
            <a:ext cx="4500000" cy="41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09050" y="0"/>
            <a:ext cx="87348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Designed UI app using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0" y="929500"/>
            <a:ext cx="429014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600" y="929500"/>
            <a:ext cx="4621474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32650" y="473600"/>
            <a:ext cx="8520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 USER  INTERFACE OF  LOGIN PAGE /SIGN IN PAGE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