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6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8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37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43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6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806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23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604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7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8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8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3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8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0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1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01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E4A2-38E1-4BDE-9D97-54B156050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07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Capstone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09E0B-B50D-412E-BAC5-8E7D60E22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4600"/>
            <a:ext cx="9144000" cy="191452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Recommending  Locations for starting a Indian Restaurant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in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</a:t>
            </a:r>
            <a:r>
              <a:rPr lang="en-US" dirty="0" err="1">
                <a:solidFill>
                  <a:schemeClr val="tx1"/>
                </a:solidFill>
              </a:rPr>
              <a:t>Manhattan,New</a:t>
            </a:r>
            <a:r>
              <a:rPr lang="en-US" dirty="0">
                <a:solidFill>
                  <a:schemeClr val="tx1"/>
                </a:solidFill>
              </a:rPr>
              <a:t> York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96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923E-E397-492E-8DD2-854D89AB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Introduction: Business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51EC-50CF-4A07-8F7C-148D8CFA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In this project we will try to find an optimal location for a restaurant.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Specifically, this report will be targeted to stakeholders interested in opening an Indian restaurant in </a:t>
            </a:r>
            <a:r>
              <a:rPr lang="en-IN" sz="1600" dirty="0" err="1"/>
              <a:t>Manhattan,New</a:t>
            </a:r>
            <a:r>
              <a:rPr lang="en-IN" sz="1600" dirty="0"/>
              <a:t> York.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Since there are lots of restaurants in New York we will try to detect locations that are not already crowded with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 We are also particularly interested in areas with no Indian restaurants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98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1CF9-016B-4478-8CE5-65BA4113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8F0A-4AAD-451C-8B02-A5AABE91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 </a:t>
            </a:r>
            <a:r>
              <a:rPr lang="en-IN" b="1" u="sng" dirty="0"/>
              <a:t>Data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List of Neighbourhood in New York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geographical coordinates of Neighbourhoods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List of Restaurants in Neighbourhoods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u="sng" dirty="0"/>
              <a:t>Data sources  needed to extract/generate the required information: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Json file for Neighbourhoods of New York.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Geocoder for getting Latitude and Longitude of Neighbourhoods.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 err="1">
                <a:latin typeface="Arial" panose="020B0604020202020204" pitchFamily="34" charset="0"/>
                <a:cs typeface="Arial" panose="020B0604020202020204" pitchFamily="34" charset="0"/>
              </a:rPr>
              <a:t>FoureSquare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 API  is needed for Venues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25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990D-D959-4D61-BC69-D86AA866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4016-154E-4B19-AC87-F195A2BE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Extracting Neighbourhood data from Json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Use  </a:t>
            </a:r>
            <a:r>
              <a:rPr lang="en-IN" sz="1900" dirty="0" err="1"/>
              <a:t>Geopy</a:t>
            </a:r>
            <a:r>
              <a:rPr lang="en-IN" sz="1900" dirty="0"/>
              <a:t> library to get the latitude and longitude values of Manhattan , New York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Now we need to get top venues in each Neighbourhood using Foursquare.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we need to group by Neighbourhood and take mean of the frequency of occurrence of each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Filter Venues by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Perform k-means clustering on extracted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Visualize clusters using Folium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70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89C6-D1A2-4084-833A-3296BA8C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dirty="0"/>
              <a:t>Result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7FE5-F3F2-4FFD-B183-9C2168B633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Clustering data into 3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 0:Neighbourhoods with no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 1:Neigbourhoods with High number of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 2:Neighbourhood with moderate number of Indian Restaurants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6" name="Content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C645946-3462-4876-B72D-2A9B58A739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72" y="2249488"/>
            <a:ext cx="3464069" cy="3541712"/>
          </a:xfrm>
        </p:spPr>
      </p:pic>
    </p:spTree>
    <p:extLst>
      <p:ext uri="{BB962C8B-B14F-4D97-AF65-F5344CB8AC3E}">
        <p14:creationId xmlns:p14="http://schemas.microsoft.com/office/powerpoint/2010/main" val="152411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843B-E85B-4476-A02B-80A34323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Discussion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86C3-F2E3-4552-9935-55C55920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0 have no Indian </a:t>
            </a:r>
            <a:r>
              <a:rPr lang="en-IN" sz="1600" dirty="0" err="1"/>
              <a:t>Restaraunts</a:t>
            </a:r>
            <a:r>
              <a:rPr lang="en-IN" sz="16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1 have high number of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2 have moderate number of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We can also observe that </a:t>
            </a:r>
            <a:r>
              <a:rPr lang="en-IN" sz="1600" dirty="0" err="1"/>
              <a:t>Nighbourhoods</a:t>
            </a:r>
            <a:r>
              <a:rPr lang="en-IN" sz="1600" dirty="0"/>
              <a:t> in east  Manhattan does have low to none Indian Restaurants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3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F90D-85FF-49EC-8C69-DE4ED96D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139C-B365-4CCB-B3C6-19B5AC7D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By analysing clusters we can conclude Neighbourhoods in Cluster 0 are ideal for starting new Indian Restaurant.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641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320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</vt:lpstr>
      <vt:lpstr>Circuit</vt:lpstr>
      <vt:lpstr>Capstone Project</vt:lpstr>
      <vt:lpstr>Introduction: Business Problem</vt:lpstr>
      <vt:lpstr>Data </vt:lpstr>
      <vt:lpstr>Methodology</vt:lpstr>
      <vt:lpstr> Result  </vt:lpstr>
      <vt:lpstr>Discussion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Rao</dc:creator>
  <cp:lastModifiedBy>Avinash Rao</cp:lastModifiedBy>
  <cp:revision>5</cp:revision>
  <dcterms:created xsi:type="dcterms:W3CDTF">2019-10-15T08:33:58Z</dcterms:created>
  <dcterms:modified xsi:type="dcterms:W3CDTF">2019-10-15T10:34:46Z</dcterms:modified>
</cp:coreProperties>
</file>