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Manhattan , New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By Avinash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for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FoureSquare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Visualize clusters using Folium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1:Neigbourhoods with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2:Neighbourhood with moderate number of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C645946-3462-4876-B72D-2A9B58A73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72" y="2249488"/>
            <a:ext cx="3464069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90D-85FF-49EC-8C69-DE4ED96D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139C-B365-4CCB-B3C6-19B5AC7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analysing clusters we can conclude Neighbourhoods in Cluster 0 are ideal for starting new Indian Restaurant.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4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 Result 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8</cp:revision>
  <dcterms:created xsi:type="dcterms:W3CDTF">2019-10-15T08:33:58Z</dcterms:created>
  <dcterms:modified xsi:type="dcterms:W3CDTF">2019-10-15T18:40:50Z</dcterms:modified>
</cp:coreProperties>
</file>