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for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FoureSquare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g</a:t>
            </a:r>
            <a:r>
              <a:rPr lang="en-IN" sz="1900"/>
              <a:t>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Visualize clusters using Folium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1:Neigbourhoods with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2:Neighbourhood with moderate number of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C645946-3462-4876-B72D-2A9B58A7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2" y="2249488"/>
            <a:ext cx="3464069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90D-85FF-49EC-8C69-DE4ED96D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139C-B365-4CCB-B3C6-19B5AC7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analysing clusters we can conclude Neighbourhoods in Cluster 0 are ideal for starting new Indian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 Result 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9</cp:revision>
  <dcterms:created xsi:type="dcterms:W3CDTF">2019-10-15T08:33:58Z</dcterms:created>
  <dcterms:modified xsi:type="dcterms:W3CDTF">2019-10-15T18:42:56Z</dcterms:modified>
</cp:coreProperties>
</file>