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</a:t>
            </a:r>
            <a:r>
              <a:rPr lang="en-US" dirty="0" err="1">
                <a:solidFill>
                  <a:schemeClr val="tx1"/>
                </a:solidFill>
              </a:rPr>
              <a:t>Manhattan,New</a:t>
            </a:r>
            <a:r>
              <a:rPr lang="en-US" dirty="0">
                <a:solidFill>
                  <a:schemeClr val="tx1"/>
                </a:solidFill>
              </a:rPr>
              <a:t>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By Avinash </a:t>
            </a:r>
            <a:r>
              <a:rPr lang="en-US" dirty="0" err="1">
                <a:solidFill>
                  <a:schemeClr val="tx1"/>
                </a:solidFill>
              </a:rPr>
              <a:t>rao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for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 err="1">
                <a:latin typeface="Arial" panose="020B0604020202020204" pitchFamily="34" charset="0"/>
                <a:cs typeface="Arial" panose="020B0604020202020204" pitchFamily="34" charset="0"/>
              </a:rPr>
              <a:t>FoureSquare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Visualize clusters using Folium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1:Neigbourhoods with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2:Neighbourhood with moderate number of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6" name="Content Placeholder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C645946-3462-4876-B72D-2A9B58A7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72" y="2249488"/>
            <a:ext cx="3464069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</a:t>
            </a:r>
            <a:r>
              <a:rPr lang="en-IN" sz="1600" dirty="0" err="1"/>
              <a:t>Restauraunts</a:t>
            </a:r>
            <a:r>
              <a:rPr lang="en-IN" sz="16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90D-85FF-49EC-8C69-DE4ED96D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139C-B365-4CCB-B3C6-19B5AC7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By analysing clusters we can conclude Neighbourhoods in Cluster 0 are ideal for starting new Indian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4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 Result  </vt:lpstr>
      <vt:lpstr>Discussion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6</cp:revision>
  <dcterms:created xsi:type="dcterms:W3CDTF">2019-10-15T08:33:58Z</dcterms:created>
  <dcterms:modified xsi:type="dcterms:W3CDTF">2019-10-15T10:37:59Z</dcterms:modified>
</cp:coreProperties>
</file>