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Manhattan , New York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By Avinash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Restaurants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Neighbourhoods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B88C-7F12-4382-8C95-CA25AF5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A9EE-6A9D-46DA-80D0-3061A899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9677391" cy="823912"/>
          </a:xfrm>
        </p:spPr>
        <p:txBody>
          <a:bodyPr>
            <a:normAutofit fontScale="25000" lnSpcReduction="20000"/>
          </a:bodyPr>
          <a:lstStyle/>
          <a:p>
            <a:r>
              <a:rPr lang="en-IN" sz="1600" dirty="0"/>
              <a:t>By analysing clusters we can conclude Neighbourhoods in Cluster 0 are ideal for starting new Indian Restaurant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7018-8FD2-4F2F-8B2E-EB9547D96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V="1">
            <a:off x="6400808" y="-124287"/>
            <a:ext cx="4646602" cy="12428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4B8005-E51B-40F3-A2F0-9910A72744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02" y="3073400"/>
            <a:ext cx="2663209" cy="27178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8DDACF-581D-40A9-80E7-F7BC2C84D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01" y="3073400"/>
            <a:ext cx="3007210" cy="2717800"/>
          </a:xfrm>
        </p:spPr>
      </p:pic>
    </p:spTree>
    <p:extLst>
      <p:ext uri="{BB962C8B-B14F-4D97-AF65-F5344CB8AC3E}">
        <p14:creationId xmlns:p14="http://schemas.microsoft.com/office/powerpoint/2010/main" val="11786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</a:t>
            </a:r>
            <a:r>
              <a:rPr lang="en-IN" u="sng" dirty="0">
                <a:hlinkClick r:id="rId2"/>
              </a:rPr>
              <a:t>https://cocl.us/new_york_dataset</a:t>
            </a:r>
            <a:r>
              <a:rPr lang="en-IN" dirty="0"/>
              <a:t> contains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</a:t>
            </a:r>
            <a:r>
              <a:rPr lang="en-IN" sz="1900" dirty="0" err="1"/>
              <a:t>Geopy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2A9B-8D72-497F-891E-622B5A480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89" y="3687187"/>
            <a:ext cx="532521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783B-9FC7-43E9-AEE3-CF43E1FA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9" y="-100573"/>
            <a:ext cx="9905998" cy="1005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871B-A10A-4EDE-9DF3-4F198B35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7997"/>
            <a:ext cx="9905999" cy="44132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59D1E-2D15-46E9-A1B8-FD488512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4" y="2219416"/>
            <a:ext cx="9724856" cy="34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63F7-0E3E-4C00-A205-BF64CFA3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5719"/>
            <a:ext cx="9905998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C019-6934-4CB7-A0F9-5114D792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Visualize clusters using Folium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866C-C4B9-4C67-A324-2772692FE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40" y="2476870"/>
            <a:ext cx="4919284" cy="39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5211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8D6B58-8F2F-458E-87D2-F2C98F3AD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77" y="2249488"/>
            <a:ext cx="3918858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60EE-216E-4527-B984-DD432EFA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1258-A491-44C4-BE4B-F77EDF2DD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Cluster 1:Neigbourhoods with High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E80C3-A442-49A4-AE1A-C3949784D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2722"/>
            <a:ext cx="4875213" cy="2415243"/>
          </a:xfrm>
        </p:spPr>
      </p:pic>
    </p:spTree>
    <p:extLst>
      <p:ext uri="{BB962C8B-B14F-4D97-AF65-F5344CB8AC3E}">
        <p14:creationId xmlns:p14="http://schemas.microsoft.com/office/powerpoint/2010/main" val="263514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2F9-C67C-463A-85ED-7FB9AAB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9A4C-FAD6-4252-8065-1ACFD1BDC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600" dirty="0"/>
              <a:t>Cluster 2:Neighbourhood with moderate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BE17D8-CA91-43F9-AC75-50841DEEF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7477"/>
            <a:ext cx="4875213" cy="3465733"/>
          </a:xfrm>
        </p:spPr>
      </p:pic>
    </p:spTree>
    <p:extLst>
      <p:ext uri="{BB962C8B-B14F-4D97-AF65-F5344CB8AC3E}">
        <p14:creationId xmlns:p14="http://schemas.microsoft.com/office/powerpoint/2010/main" val="1421155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PowerPoint Presentation</vt:lpstr>
      <vt:lpstr>PowerPoint Presentation</vt:lpstr>
      <vt:lpstr> Result  </vt:lpstr>
      <vt:lpstr>Cluster 1</vt:lpstr>
      <vt:lpstr>Cluster 2</vt:lpstr>
      <vt:lpstr>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13</cp:revision>
  <dcterms:created xsi:type="dcterms:W3CDTF">2019-10-15T08:33:58Z</dcterms:created>
  <dcterms:modified xsi:type="dcterms:W3CDTF">2019-10-15T19:52:47Z</dcterms:modified>
</cp:coreProperties>
</file>