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5" r:id="rId9"/>
    <p:sldId id="266" r:id="rId10"/>
    <p:sldId id="261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467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182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637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7437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8669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806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423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6047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82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73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482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87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293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937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84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503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21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9014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cl.us/new_york_data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9E4A2-38E1-4BDE-9D97-54B156050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2073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Capstone Project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09E0B-B50D-412E-BAC5-8E7D60E22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14600"/>
            <a:ext cx="9144000" cy="1914525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Recommending  Locations for starting a Indian Restaurant 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                                          in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                           Manhattan , New York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                                  By Avinash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8964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9843B-E85B-4476-A02B-80A343230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Discussion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086C3-F2E3-4552-9935-55C55920F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Neighbourhoods in Cluster 0 have no Indian Restaurants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Neighbourhoods in Cluster 1 have high number of Indian Restaurants.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Neighbourhoods in Cluster 2 have moderate number of Indian Restaurants.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We can also observe that Neighbourhoods in east  Manhattan does have low to none Indian Restaurants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835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CB88C-7F12-4382-8C95-CA25AF55E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2A9EE-6A9D-46DA-80D0-3061A899A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8571391" cy="823912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By analysing clusters we can conclude Neighbourhoods in Cluster 0 are ideal for starting new Indian Restaurant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B57018-8FD2-4F2F-8B2E-EB9547D961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 flipV="1">
            <a:off x="6400808" y="-124287"/>
            <a:ext cx="4646602" cy="124287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A4B8005-E51B-40F3-A2F0-9910A72744D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202" y="3073400"/>
            <a:ext cx="2663209" cy="2717800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58DDACF-581D-40A9-80E7-F7BC2C84D5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001" y="3073400"/>
            <a:ext cx="3007210" cy="2717800"/>
          </a:xfrm>
        </p:spPr>
      </p:pic>
    </p:spTree>
    <p:extLst>
      <p:ext uri="{BB962C8B-B14F-4D97-AF65-F5344CB8AC3E}">
        <p14:creationId xmlns:p14="http://schemas.microsoft.com/office/powerpoint/2010/main" val="1178656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E923E-E397-492E-8DD2-854D89AB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2125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Introduction: Business Problem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551EC-50CF-4A07-8F7C-148D8CFA6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In this project we will try to find an optimal location for a restaurant.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Specifically, this report will be targeted to stakeholders interested in opening an Indian restaurant in </a:t>
            </a:r>
            <a:r>
              <a:rPr lang="en-IN" sz="1600" dirty="0" err="1"/>
              <a:t>Manhattan,New</a:t>
            </a:r>
            <a:r>
              <a:rPr lang="en-IN" sz="1600" dirty="0"/>
              <a:t> York.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Since there are lots of restaurants in New York we will try to detect locations that are not already crowded with restaurants.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 We are also particularly interested in areas with no Indian restaurants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4981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E1CF9-016B-4478-8CE5-65BA4113D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Data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78F0A-4AAD-451C-8B02-A5AABE91D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 </a:t>
            </a:r>
            <a:r>
              <a:rPr lang="en-IN" b="1" u="sng" dirty="0"/>
              <a:t>Data Required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 dirty="0"/>
              <a:t>List of Neighbourhood in New York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 dirty="0"/>
              <a:t>geographical coordinates of Neighbourhoods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 dirty="0"/>
              <a:t>List of Restaurants in Neighbourhoods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b="1" u="sng" dirty="0"/>
              <a:t>Data sources  needed to extract/generate the required information: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 dirty="0">
                <a:latin typeface="Arial" panose="020B0604020202020204" pitchFamily="34" charset="0"/>
                <a:cs typeface="Arial" panose="020B0604020202020204" pitchFamily="34" charset="0"/>
              </a:rPr>
              <a:t>Json file </a:t>
            </a:r>
            <a:r>
              <a:rPr lang="en-IN" u="sng" dirty="0">
                <a:hlinkClick r:id="rId2"/>
              </a:rPr>
              <a:t>https://cocl.us/new_york_dataset</a:t>
            </a:r>
            <a:r>
              <a:rPr lang="en-IN" dirty="0"/>
              <a:t> contains</a:t>
            </a:r>
            <a:r>
              <a:rPr lang="en-IN" sz="1700" dirty="0">
                <a:latin typeface="Arial" panose="020B0604020202020204" pitchFamily="34" charset="0"/>
                <a:cs typeface="Arial" panose="020B0604020202020204" pitchFamily="34" charset="0"/>
              </a:rPr>
              <a:t> Neighbourhoods of New York.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 dirty="0">
                <a:latin typeface="Arial" panose="020B0604020202020204" pitchFamily="34" charset="0"/>
                <a:cs typeface="Arial" panose="020B0604020202020204" pitchFamily="34" charset="0"/>
              </a:rPr>
              <a:t>Geocoder for getting Latitude and Longitude of Neighbourhoods.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>
                <a:latin typeface="Arial" panose="020B0604020202020204" pitchFamily="34" charset="0"/>
                <a:cs typeface="Arial" panose="020B0604020202020204" pitchFamily="34" charset="0"/>
              </a:rPr>
              <a:t>FourSquare</a:t>
            </a:r>
            <a:r>
              <a:rPr lang="en-IN" sz="1700" dirty="0">
                <a:latin typeface="Arial" panose="020B0604020202020204" pitchFamily="34" charset="0"/>
                <a:cs typeface="Arial" panose="020B0604020202020204" pitchFamily="34" charset="0"/>
              </a:rPr>
              <a:t> API  is needed for Venues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1250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9990D-D959-4D61-BC69-D86AA8668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A4016-154E-4B19-AC87-F195A2BE2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900" dirty="0"/>
              <a:t>Extracting Neighbourhood data from Json file.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900" dirty="0"/>
              <a:t>Use  </a:t>
            </a:r>
            <a:r>
              <a:rPr lang="en-IN" sz="1900" dirty="0" err="1"/>
              <a:t>Geopy</a:t>
            </a:r>
            <a:r>
              <a:rPr lang="en-IN" sz="1900" dirty="0"/>
              <a:t> library to get the latitude and longitude values of Manhattan , New York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900" dirty="0"/>
              <a:t>Now we need to get top venues in each Neighbourhood using Foursquare.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900" dirty="0"/>
          </a:p>
          <a:p>
            <a:pPr>
              <a:buFont typeface="Wingdings" panose="05000000000000000000" pitchFamily="2" charset="2"/>
              <a:buChar char="Ø"/>
            </a:pPr>
            <a:endParaRPr lang="en-IN" sz="1900" dirty="0"/>
          </a:p>
          <a:p>
            <a:pPr>
              <a:buFont typeface="Wingdings" panose="05000000000000000000" pitchFamily="2" charset="2"/>
              <a:buChar char="Ø"/>
            </a:pPr>
            <a:endParaRPr lang="en-IN" sz="1900" dirty="0"/>
          </a:p>
          <a:p>
            <a:pPr>
              <a:buFont typeface="Wingdings" panose="05000000000000000000" pitchFamily="2" charset="2"/>
              <a:buChar char="Ø"/>
            </a:pPr>
            <a:endParaRPr lang="en-IN" sz="1900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192A9B-8D72-497F-891E-622B5A480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589" y="3687187"/>
            <a:ext cx="5325218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707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D783B-9FC7-43E9-AEE3-CF43E1FAD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429" y="-100573"/>
            <a:ext cx="9905998" cy="100573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9871B-A10A-4EDE-9DF3-4F198B356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77997"/>
            <a:ext cx="9905999" cy="44132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we need to group by Neighbourhood and take mean of the frequency of occurrence of each category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Filter Venues by Indian Restaurants.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600" dirty="0"/>
          </a:p>
          <a:p>
            <a:endParaRPr lang="en-IN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C59D1E-2D15-46E9-A1B8-FD4885127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74" y="2219416"/>
            <a:ext cx="9724856" cy="345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051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C63F7-0E3E-4C00-A205-BF64CFA3C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45719"/>
            <a:ext cx="9905998" cy="45719"/>
          </a:xfrm>
        </p:spPr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EC019-6934-4CB7-A0F9-5114D792C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Perform k-means clustering on extracted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Visualize clusters using Folium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24866C-C4B9-4C67-A324-2772692FE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240" y="2476870"/>
            <a:ext cx="4919284" cy="394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208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C89C6-D1A2-4084-833A-3296BA8CE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IN" dirty="0"/>
            </a:br>
            <a:r>
              <a:rPr lang="en-IN" dirty="0"/>
              <a:t>Result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27FE5-F3F2-4FFD-B183-9C2168B63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5211" cy="35417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700" dirty="0"/>
              <a:t>Clustering data into 3 Categories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 dirty="0"/>
              <a:t>Cluster 0:Neighbourhoods with no Indian Restaurants.</a:t>
            </a:r>
          </a:p>
          <a:p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88D6B58-8F2F-458E-87D2-F2C98F3AD0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377" y="2249488"/>
            <a:ext cx="3918858" cy="3541712"/>
          </a:xfrm>
        </p:spPr>
      </p:pic>
    </p:spTree>
    <p:extLst>
      <p:ext uri="{BB962C8B-B14F-4D97-AF65-F5344CB8AC3E}">
        <p14:creationId xmlns:p14="http://schemas.microsoft.com/office/powerpoint/2010/main" val="1524114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460EE-216E-4527-B984-DD432EFAF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Cluster 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11258-A491-44C4-BE4B-F77EDF2DD6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Cluster 1:Neigbourhoods with High number of Indian Restaurants.</a:t>
            </a: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14E80C3-A442-49A4-AE1A-C3949784D2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12722"/>
            <a:ext cx="4875213" cy="2415243"/>
          </a:xfrm>
        </p:spPr>
      </p:pic>
    </p:spTree>
    <p:extLst>
      <p:ext uri="{BB962C8B-B14F-4D97-AF65-F5344CB8AC3E}">
        <p14:creationId xmlns:p14="http://schemas.microsoft.com/office/powerpoint/2010/main" val="2635144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EC2F9-C67C-463A-85ED-7FB9AABB9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Cluster 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B9A4C-FAD6-4252-8065-1ACFD1BDC4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sz="1600" dirty="0"/>
              <a:t>Cluster 2:Neighbourhood with moderate number of Indian Restaurants.</a:t>
            </a: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3BE17D8-CA91-43F9-AC75-50841DEEFD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87477"/>
            <a:ext cx="4875213" cy="3465733"/>
          </a:xfrm>
        </p:spPr>
      </p:pic>
    </p:spTree>
    <p:extLst>
      <p:ext uri="{BB962C8B-B14F-4D97-AF65-F5344CB8AC3E}">
        <p14:creationId xmlns:p14="http://schemas.microsoft.com/office/powerpoint/2010/main" val="14211554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337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Tw Cen MT</vt:lpstr>
      <vt:lpstr>Wingdings</vt:lpstr>
      <vt:lpstr>Circuit</vt:lpstr>
      <vt:lpstr>Capstone Project</vt:lpstr>
      <vt:lpstr>Introduction: Business Problem</vt:lpstr>
      <vt:lpstr>Data </vt:lpstr>
      <vt:lpstr>Methodology</vt:lpstr>
      <vt:lpstr>PowerPoint Presentation</vt:lpstr>
      <vt:lpstr>PowerPoint Presentation</vt:lpstr>
      <vt:lpstr> Result  </vt:lpstr>
      <vt:lpstr>Cluster 1</vt:lpstr>
      <vt:lpstr>Cluster 2</vt:lpstr>
      <vt:lpstr>Discussion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Avinash Rao</dc:creator>
  <cp:lastModifiedBy>Avinash Rao</cp:lastModifiedBy>
  <cp:revision>14</cp:revision>
  <dcterms:created xsi:type="dcterms:W3CDTF">2019-10-15T08:33:58Z</dcterms:created>
  <dcterms:modified xsi:type="dcterms:W3CDTF">2019-10-15T20:01:33Z</dcterms:modified>
</cp:coreProperties>
</file>