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Roboto Medium"/>
      <p:regular r:id="rId26"/>
      <p:bold r:id="rId27"/>
      <p:italic r:id="rId28"/>
      <p:boldItalic r:id="rId29"/>
    </p:embeddedFont>
    <p:embeddedFont>
      <p:font typeface="Google Sans"/>
      <p:regular r:id="rId30"/>
      <p:bold r:id="rId31"/>
      <p:italic r:id="rId32"/>
      <p:boldItalic r:id="rId33"/>
    </p:embeddedFont>
    <p:embeddedFont>
      <p:font typeface="Google Sans Medium"/>
      <p:regular r:id="rId34"/>
      <p:bold r:id="rId35"/>
      <p:italic r:id="rId36"/>
      <p:boldItalic r:id="rId37"/>
    </p:embeddedFont>
    <p:embeddedFont>
      <p:font typeface="Roboto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italic.fntdata"/><Relationship Id="rId20" Type="http://schemas.openxmlformats.org/officeDocument/2006/relationships/slide" Target="slides/slide14.xml"/><Relationship Id="rId41" Type="http://schemas.openxmlformats.org/officeDocument/2006/relationships/font" Target="fonts/RobotoLight-boldItalic.fntdata"/><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oogleSans-bold.fntdata"/><Relationship Id="rId30" Type="http://schemas.openxmlformats.org/officeDocument/2006/relationships/font" Target="fonts/GoogleSans-regular.fntdata"/><Relationship Id="rId11" Type="http://schemas.openxmlformats.org/officeDocument/2006/relationships/slide" Target="slides/slide5.xml"/><Relationship Id="rId33" Type="http://schemas.openxmlformats.org/officeDocument/2006/relationships/font" Target="fonts/GoogleSans-boldItalic.fntdata"/><Relationship Id="rId10" Type="http://schemas.openxmlformats.org/officeDocument/2006/relationships/slide" Target="slides/slide4.xml"/><Relationship Id="rId32" Type="http://schemas.openxmlformats.org/officeDocument/2006/relationships/font" Target="fonts/GoogleSans-italic.fntdata"/><Relationship Id="rId13" Type="http://schemas.openxmlformats.org/officeDocument/2006/relationships/slide" Target="slides/slide7.xml"/><Relationship Id="rId35" Type="http://schemas.openxmlformats.org/officeDocument/2006/relationships/font" Target="fonts/GoogleSansMedium-bold.fntdata"/><Relationship Id="rId12" Type="http://schemas.openxmlformats.org/officeDocument/2006/relationships/slide" Target="slides/slide6.xml"/><Relationship Id="rId34" Type="http://schemas.openxmlformats.org/officeDocument/2006/relationships/font" Target="fonts/GoogleSansMedium-regular.fntdata"/><Relationship Id="rId15" Type="http://schemas.openxmlformats.org/officeDocument/2006/relationships/slide" Target="slides/slide9.xml"/><Relationship Id="rId37" Type="http://schemas.openxmlformats.org/officeDocument/2006/relationships/font" Target="fonts/GoogleSansMedium-boldItalic.fntdata"/><Relationship Id="rId14" Type="http://schemas.openxmlformats.org/officeDocument/2006/relationships/slide" Target="slides/slide8.xml"/><Relationship Id="rId36" Type="http://schemas.openxmlformats.org/officeDocument/2006/relationships/font" Target="fonts/GoogleSansMedium-italic.fntdata"/><Relationship Id="rId17" Type="http://schemas.openxmlformats.org/officeDocument/2006/relationships/slide" Target="slides/slide11.xml"/><Relationship Id="rId39" Type="http://schemas.openxmlformats.org/officeDocument/2006/relationships/font" Target="fonts/RobotoLight-bold.fntdata"/><Relationship Id="rId16" Type="http://schemas.openxmlformats.org/officeDocument/2006/relationships/slide" Target="slides/slide10.xml"/><Relationship Id="rId38" Type="http://schemas.openxmlformats.org/officeDocument/2006/relationships/font" Target="fonts/Roboto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news.google.com" TargetMode="External"/><Relationship Id="rId3" Type="http://schemas.openxmlformats.org/officeDocument/2006/relationships/hyperlink" Target="https://pxhere.com/en/photo/831281" TargetMode="External"/><Relationship Id="rId4" Type="http://schemas.openxmlformats.org/officeDocument/2006/relationships/hyperlink" Target="https://pixabay.com/illustrations/nerve-cell-neuron-brain-neurons-2213009/"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op_sign" TargetMode="External"/><Relationship Id="rId3" Type="http://schemas.openxmlformats.org/officeDocument/2006/relationships/hyperlink" Target="https://en.wikipedia.org/wiki/Comparison_of_European_road_sign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b5e2ed6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b5e2ed6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session will go into a little more detail about machine learning. It is helpful if you have already completed some introduction to machine learning but if you have any questions please ask.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b5e2ed61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b5e2ed61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are the </a:t>
            </a:r>
            <a:r>
              <a:rPr lang="en"/>
              <a:t>variables</a:t>
            </a:r>
            <a:r>
              <a:rPr lang="en"/>
              <a:t> which distinguish one example from another. They tell the machine learning model what parts of the data to look for patterns for achieving the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three variables would probably help the model determine a home price the other two probably would not. So lots of data is crucial to a machine learning system but it needs to be helpful and relevant data. Though you never know until you experiment to see what variables truly make an impact.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c7e8d14f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c7e8d14f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learners to come up with a list of features which might be helpful in recommending the next video to watch.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last two might turn out to be very important variables, there's no way to know unless you experiment.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c7e8d14f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c7e8d14f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What about the scenario make it suitable for ML?</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multiple variables, potentially lots of data examples, a goal to optimize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is the benefit to the business?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the business will benefit by finding the ideal price for their cakes accounting for multiple variables.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Would a human perform the job better?</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Data analysis could find the optimal value but would need to be continuously adjusted as new data comes in.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The more variables that play a role, the more effort would be needed.</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are the inputs to the system?</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Previous prices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Cost to make</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Time of year</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How could the ML model go wrong?</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If there was not enough data</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It was biased in some way (e.g. only trained for certain times of year)</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It was mislabeled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Stretch question: Why might time of year be a factor in the price of cake?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Wedding season! Because demand is high during the summer a baker can charge more for cakes.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(Other seasonal answers, such as a holiday time, also work)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b5e2ed61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b5e2ed61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What about the scenario make it suitable for ML?</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Using prior examples to train a system to recognize new examples.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Lots of examples over time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is the benefit for the individual?</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Reduce time labeling photos of fish</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Could identify issues more quickly</a:t>
            </a:r>
            <a:endParaRPr>
              <a:solidFill>
                <a:schemeClr val="dk1"/>
              </a:solidFill>
            </a:endParaRPr>
          </a:p>
          <a:p>
            <a:pPr indent="-298450" lvl="2" marL="1371600" rtl="0" algn="l">
              <a:spcBef>
                <a:spcPts val="0"/>
              </a:spcBef>
              <a:spcAft>
                <a:spcPts val="0"/>
              </a:spcAft>
              <a:buClr>
                <a:schemeClr val="dk1"/>
              </a:buClr>
              <a:buSzPts val="1100"/>
              <a:buAutoNum type="romanLcPeriod"/>
            </a:pPr>
            <a:r>
              <a:rPr lang="en">
                <a:solidFill>
                  <a:schemeClr val="dk1"/>
                </a:solidFill>
              </a:rPr>
              <a:t>invasive species</a:t>
            </a:r>
            <a:endParaRPr>
              <a:solidFill>
                <a:schemeClr val="dk1"/>
              </a:solidFill>
            </a:endParaRPr>
          </a:p>
          <a:p>
            <a:pPr indent="-298450" lvl="2" marL="1371600" rtl="0" algn="l">
              <a:spcBef>
                <a:spcPts val="0"/>
              </a:spcBef>
              <a:spcAft>
                <a:spcPts val="0"/>
              </a:spcAft>
              <a:buClr>
                <a:schemeClr val="dk1"/>
              </a:buClr>
              <a:buSzPts val="1100"/>
              <a:buAutoNum type="romanLcPeriod"/>
            </a:pPr>
            <a:r>
              <a:rPr lang="en">
                <a:solidFill>
                  <a:schemeClr val="dk1"/>
                </a:solidFill>
              </a:rPr>
              <a:t>r</a:t>
            </a:r>
            <a:r>
              <a:rPr lang="en">
                <a:solidFill>
                  <a:schemeClr val="dk1"/>
                </a:solidFill>
              </a:rPr>
              <a:t>eduction in  population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Would a human perform the job better?</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It would be a very slow process and even experts make mistakes and have to refresh their knowledge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are the inputs to the system?</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Type of fish</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Region found</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Time of year</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Number of fish</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How could the ML model go wrong?</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If the data is not diverse enough, a fish could be misclassified</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Fish are not </a:t>
            </a:r>
            <a:r>
              <a:rPr lang="en">
                <a:solidFill>
                  <a:schemeClr val="dk1"/>
                </a:solidFill>
              </a:rPr>
              <a:t>homogeneously</a:t>
            </a:r>
            <a:r>
              <a:rPr lang="en">
                <a:solidFill>
                  <a:schemeClr val="dk1"/>
                </a:solidFill>
              </a:rPr>
              <a:t> distributed, the count could be off depending on the sampling.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Stretch question for 2: What would happen if the conservationist found a fish the model had never seen before?</a:t>
            </a:r>
            <a:endParaRPr>
              <a:solidFill>
                <a:schemeClr val="dk1"/>
              </a:solidFill>
            </a:endParaRPr>
          </a:p>
          <a:p>
            <a:pPr indent="0" lvl="0" marL="0" rtl="0" algn="l">
              <a:spcBef>
                <a:spcPts val="0"/>
              </a:spcBef>
              <a:spcAft>
                <a:spcPts val="0"/>
              </a:spcAft>
              <a:buNone/>
            </a:pPr>
            <a:r>
              <a:rPr lang="en">
                <a:solidFill>
                  <a:schemeClr val="dk1"/>
                </a:solidFill>
              </a:rPr>
              <a:t>A: ML models will always provide an answer- even if it is totally wrong!! This is why (at least for the time being) ML models still need humans to check up on their work.</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b5e2ed61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b5e2ed61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What about the scenario make it suitable for ML?</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Lots of examples of data</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Can run experiments to see which variables have an effect</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is the benefit for the business or individual?</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The model can get the most visibility for their customer</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Would a human perform the job better?</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With so many variables, a human could get a sense for optimal times for a specific situation but it would become complex if the product, influencer, audience, etc were changed</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are the inputs to the system?</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Potential variables could include: Time of day, person posting, brand, product, social network</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How could the ML model go wrong?</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If trained only for a specific type of post, product, etc it might not generalize to another scenario</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If the training data is for the wrong demographic (gender, age, marital status, etc) the patterns might not be relevant.</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c7e8d14f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c7e8d14f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chemeClr val="dk1"/>
              </a:buClr>
              <a:buSzPts val="1100"/>
              <a:buAutoNum type="arabicPeriod"/>
            </a:pPr>
            <a:r>
              <a:rPr lang="en">
                <a:solidFill>
                  <a:schemeClr val="dk1"/>
                </a:solidFill>
              </a:rPr>
              <a:t>Give learners 2 minutes to create their own scenario.</a:t>
            </a:r>
            <a:endParaRPr>
              <a:solidFill>
                <a:schemeClr val="dk1"/>
              </a:solidFill>
            </a:endParaRPr>
          </a:p>
          <a:p>
            <a:pPr indent="-298450" lvl="0" marL="457200" marR="0" rtl="0" algn="l">
              <a:lnSpc>
                <a:spcPct val="100000"/>
              </a:lnSpc>
              <a:spcBef>
                <a:spcPts val="0"/>
              </a:spcBef>
              <a:spcAft>
                <a:spcPts val="0"/>
              </a:spcAft>
              <a:buClr>
                <a:schemeClr val="dk1"/>
              </a:buClr>
              <a:buSzPts val="1100"/>
              <a:buAutoNum type="arabicPeriod"/>
            </a:pPr>
            <a:r>
              <a:rPr lang="en">
                <a:solidFill>
                  <a:schemeClr val="dk1"/>
                </a:solidFill>
              </a:rPr>
              <a:t>Have them turn to the person next to them and present the scenario.</a:t>
            </a:r>
            <a:endParaRPr>
              <a:solidFill>
                <a:schemeClr val="dk1"/>
              </a:solidFill>
            </a:endParaRPr>
          </a:p>
          <a:p>
            <a:pPr indent="-298450" lvl="0" marL="457200" marR="0" rtl="0" algn="l">
              <a:lnSpc>
                <a:spcPct val="100000"/>
              </a:lnSpc>
              <a:spcBef>
                <a:spcPts val="0"/>
              </a:spcBef>
              <a:spcAft>
                <a:spcPts val="0"/>
              </a:spcAft>
              <a:buClr>
                <a:schemeClr val="dk1"/>
              </a:buClr>
              <a:buSzPts val="1100"/>
              <a:buAutoNum type="arabicPeriod"/>
            </a:pPr>
            <a:r>
              <a:rPr lang="en">
                <a:solidFill>
                  <a:schemeClr val="dk1"/>
                </a:solidFill>
              </a:rPr>
              <a:t>The other person has 2 minutes to answer the questions on the slide.</a:t>
            </a:r>
            <a:endParaRPr>
              <a:solidFill>
                <a:schemeClr val="dk1"/>
              </a:solidFill>
            </a:endParaRPr>
          </a:p>
          <a:p>
            <a:pPr indent="-298450" lvl="0" marL="457200" marR="0" rtl="0" algn="l">
              <a:lnSpc>
                <a:spcPct val="100000"/>
              </a:lnSpc>
              <a:spcBef>
                <a:spcPts val="0"/>
              </a:spcBef>
              <a:spcAft>
                <a:spcPts val="0"/>
              </a:spcAft>
              <a:buClr>
                <a:schemeClr val="dk1"/>
              </a:buClr>
              <a:buSzPts val="1100"/>
              <a:buAutoNum type="arabicPeriod"/>
            </a:pPr>
            <a:r>
              <a:rPr lang="en">
                <a:solidFill>
                  <a:schemeClr val="dk1"/>
                </a:solidFill>
              </a:rPr>
              <a:t>Learners swap roles and repeat steps 2 and 3.</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b5e2ed61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b5e2ed61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Let's review. How would you explain machine learning?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Answers could include (shown on the following slides):</a:t>
            </a:r>
            <a:endParaRPr/>
          </a:p>
          <a:p>
            <a:pPr indent="-298450" lvl="0" marL="457200" rtl="0" algn="l">
              <a:spcBef>
                <a:spcPts val="0"/>
              </a:spcBef>
              <a:spcAft>
                <a:spcPts val="0"/>
              </a:spcAft>
              <a:buSzPts val="1100"/>
              <a:buChar char="●"/>
            </a:pPr>
            <a:r>
              <a:rPr lang="en"/>
              <a:t>Machine learning is a specific field of AI where a system learns to find patterns in examples in order to make predictions.</a:t>
            </a:r>
            <a:endParaRPr/>
          </a:p>
          <a:p>
            <a:pPr indent="-298450" lvl="0" marL="457200" rtl="0" algn="l">
              <a:spcBef>
                <a:spcPts val="0"/>
              </a:spcBef>
              <a:spcAft>
                <a:spcPts val="0"/>
              </a:spcAft>
              <a:buSzPts val="1100"/>
              <a:buChar char="●"/>
            </a:pPr>
            <a:r>
              <a:rPr lang="en"/>
              <a:t>Com</a:t>
            </a:r>
            <a:r>
              <a:rPr lang="en"/>
              <a:t>p</a:t>
            </a:r>
            <a:r>
              <a:rPr lang="en"/>
              <a:t>uters learning how to do a task without being explicitly programmed to do so.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b5e2ed6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b5e2ed6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Here's one definition.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c7e8d14f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c7e8d14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Here's another definition.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c7e8d14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c7e8d14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And another definition.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b5e2ed6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b5e2ed6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a list representing some of the things a machine learning system can be trained to do.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Question: What are some examples of features and products that you assume use machine learning? How could you tell it was ML?</a:t>
            </a:r>
            <a:endParaRPr b="1">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b5e2ed6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b5e2ed6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Use your computer and go to </a:t>
            </a:r>
            <a:r>
              <a:rPr lang="en" u="sng">
                <a:solidFill>
                  <a:schemeClr val="hlink"/>
                </a:solidFill>
                <a:hlinkClick r:id="rId2"/>
              </a:rPr>
              <a:t>news.google.com</a:t>
            </a:r>
            <a:r>
              <a:rPr lang="en">
                <a:solidFill>
                  <a:schemeClr val="dk1"/>
                </a:solidFill>
              </a:rPr>
              <a:t> or some other search engine to find and read a couple of online news articles involving applications of ML. </a:t>
            </a:r>
            <a:r>
              <a:rPr i="1" lang="en">
                <a:solidFill>
                  <a:schemeClr val="dk1"/>
                </a:solidFill>
              </a:rPr>
              <a:t>Note: Sometimes news stories refer to ML as artificial intelligence (AI).</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While you are reading, think about these questions.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Give learners 20 minutes to complete this task.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Serengeti image from </a:t>
            </a:r>
            <a:r>
              <a:rPr lang="en" u="sng">
                <a:solidFill>
                  <a:schemeClr val="hlink"/>
                </a:solidFill>
                <a:hlinkClick r:id="rId3"/>
              </a:rPr>
              <a:t>https://pxhere.com/en/photo/831281</a:t>
            </a:r>
            <a:r>
              <a:rPr lang="en">
                <a:solidFill>
                  <a:schemeClr val="dk1"/>
                </a:solidFill>
              </a:rPr>
              <a:t> CC0 Public Domain Free for personal and commercial use No attribution required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Brain image from </a:t>
            </a:r>
            <a:r>
              <a:rPr lang="en" u="sng">
                <a:solidFill>
                  <a:schemeClr val="hlink"/>
                </a:solidFill>
                <a:hlinkClick r:id="rId4"/>
              </a:rPr>
              <a:t>https://pixabay.com/illustrations/nerve-cell-neuron-brain-neurons-2213009/</a:t>
            </a:r>
            <a:r>
              <a:rPr lang="en">
                <a:solidFill>
                  <a:schemeClr val="dk1"/>
                </a:solidFill>
              </a:rPr>
              <a:t> Pixabay License Free for commercial use No attribution required</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b5e2ed6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b5e2ed6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Machine learning looks for patterns in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majority of ML applications today are supervised learning where labeled data is used to teach the model. This includes tasks like classification and regression.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Supervised machine learning is analogous to a student learning a tricky maths concept by studying a set of questions and their corresponding answers. After mastering the mapping between questions and answers, the student can then provide answers to new (never-before-seen) questions on the same topic.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signs on the left are labeled data so a supervised machine learning system could learn from these labels what stop signs around the world look like.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signs on the right are unlabeled data. Even the sign with the word stop because labeled data requires a human's rating to indicate what it is.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Images: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https://wikipedia.org/wiki/Stop_sign</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https://wikipedia.org/wiki/Comparison_of_European_road_signs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c7e8d14f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c7e8d14f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previous slide, I said s</a:t>
            </a:r>
            <a:r>
              <a:rPr lang="en"/>
              <a:t>upervised machine learning is analogous to a student taking a test. Let's say I created the 4 machine learning regression models above. Which one is the best?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depends on your goal and what variable you are trying to optimize for. To grade how well a model is doing on its test, machine learning practitioners measure the distance between the model's prediction (indicated in these graphs by the blue line) and the example data. This is known as loss.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a:t>Click to animate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the loss displayed. Which model is best at achieving the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[Click to animate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Model #3 has the lowest loss which indicates this model is best at achieving the goal.</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dark">
  <p:cSld name="TITLE_1">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000000"/>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idx="1" type="subTitle"/>
          </p:nvPr>
        </p:nvSpPr>
        <p:spPr>
          <a:xfrm>
            <a:off x="634950" y="3042050"/>
            <a:ext cx="2769600" cy="603000"/>
          </a:xfrm>
          <a:prstGeom prst="rect">
            <a:avLst/>
          </a:prstGeom>
          <a:noFill/>
          <a:ln>
            <a:noFill/>
          </a:ln>
        </p:spPr>
        <p:txBody>
          <a:bodyPr anchorCtr="0" anchor="t" bIns="22850" lIns="22850" spcFirstLastPara="1" rIns="22850" wrap="square" tIns="22850">
            <a:noAutofit/>
          </a:bodyPr>
          <a:lstStyle>
            <a:lvl1pPr lvl="0" algn="l">
              <a:lnSpc>
                <a:spcPct val="150000"/>
              </a:lnSpc>
              <a:spcBef>
                <a:spcPts val="0"/>
              </a:spcBef>
              <a:spcAft>
                <a:spcPts val="0"/>
              </a:spcAft>
              <a:buClr>
                <a:srgbClr val="616161"/>
              </a:buClr>
              <a:buSzPts val="900"/>
              <a:buFont typeface="Google Sans"/>
              <a:buNone/>
              <a:defRPr sz="900">
                <a:solidFill>
                  <a:srgbClr val="616161"/>
                </a:solidFill>
                <a:latin typeface="Google Sans"/>
                <a:ea typeface="Google Sans"/>
                <a:cs typeface="Google Sans"/>
                <a:sym typeface="Google Sans"/>
              </a:defRPr>
            </a:lvl1pPr>
            <a:lvl2pPr lvl="1" algn="ctr">
              <a:lnSpc>
                <a:spcPct val="150000"/>
              </a:lnSpc>
              <a:spcBef>
                <a:spcPts val="0"/>
              </a:spcBef>
              <a:spcAft>
                <a:spcPts val="0"/>
              </a:spcAft>
              <a:buClr>
                <a:srgbClr val="616161"/>
              </a:buClr>
              <a:buSzPts val="1400"/>
              <a:buNone/>
              <a:defRPr sz="1400">
                <a:solidFill>
                  <a:srgbClr val="616161"/>
                </a:solidFill>
              </a:defRPr>
            </a:lvl2pPr>
            <a:lvl3pPr lvl="2" algn="ctr">
              <a:lnSpc>
                <a:spcPct val="150000"/>
              </a:lnSpc>
              <a:spcBef>
                <a:spcPts val="0"/>
              </a:spcBef>
              <a:spcAft>
                <a:spcPts val="0"/>
              </a:spcAft>
              <a:buClr>
                <a:srgbClr val="616161"/>
              </a:buClr>
              <a:buSzPts val="1400"/>
              <a:buNone/>
              <a:defRPr sz="1400">
                <a:solidFill>
                  <a:srgbClr val="616161"/>
                </a:solidFill>
              </a:defRPr>
            </a:lvl3pPr>
            <a:lvl4pPr lvl="3" algn="ctr">
              <a:lnSpc>
                <a:spcPct val="150000"/>
              </a:lnSpc>
              <a:spcBef>
                <a:spcPts val="0"/>
              </a:spcBef>
              <a:spcAft>
                <a:spcPts val="0"/>
              </a:spcAft>
              <a:buClr>
                <a:srgbClr val="616161"/>
              </a:buClr>
              <a:buSzPts val="1400"/>
              <a:buNone/>
              <a:defRPr sz="1400">
                <a:solidFill>
                  <a:srgbClr val="616161"/>
                </a:solidFill>
              </a:defRPr>
            </a:lvl4pPr>
            <a:lvl5pPr lvl="4" algn="ctr">
              <a:lnSpc>
                <a:spcPct val="150000"/>
              </a:lnSpc>
              <a:spcBef>
                <a:spcPts val="0"/>
              </a:spcBef>
              <a:spcAft>
                <a:spcPts val="0"/>
              </a:spcAft>
              <a:buClr>
                <a:srgbClr val="616161"/>
              </a:buClr>
              <a:buSzPts val="1400"/>
              <a:buNone/>
              <a:defRPr sz="1400">
                <a:solidFill>
                  <a:srgbClr val="616161"/>
                </a:solidFill>
              </a:defRPr>
            </a:lvl5pPr>
            <a:lvl6pPr lvl="5" algn="ctr">
              <a:lnSpc>
                <a:spcPct val="150000"/>
              </a:lnSpc>
              <a:spcBef>
                <a:spcPts val="0"/>
              </a:spcBef>
              <a:spcAft>
                <a:spcPts val="0"/>
              </a:spcAft>
              <a:buClr>
                <a:srgbClr val="616161"/>
              </a:buClr>
              <a:buSzPts val="1400"/>
              <a:buNone/>
              <a:defRPr sz="1400">
                <a:solidFill>
                  <a:srgbClr val="616161"/>
                </a:solidFill>
              </a:defRPr>
            </a:lvl6pPr>
            <a:lvl7pPr lvl="6" algn="ctr">
              <a:lnSpc>
                <a:spcPct val="150000"/>
              </a:lnSpc>
              <a:spcBef>
                <a:spcPts val="0"/>
              </a:spcBef>
              <a:spcAft>
                <a:spcPts val="0"/>
              </a:spcAft>
              <a:buClr>
                <a:srgbClr val="616161"/>
              </a:buClr>
              <a:buSzPts val="1400"/>
              <a:buNone/>
              <a:defRPr sz="1400">
                <a:solidFill>
                  <a:srgbClr val="616161"/>
                </a:solidFill>
              </a:defRPr>
            </a:lvl7pPr>
            <a:lvl8pPr lvl="7" algn="ctr">
              <a:lnSpc>
                <a:spcPct val="150000"/>
              </a:lnSpc>
              <a:spcBef>
                <a:spcPts val="0"/>
              </a:spcBef>
              <a:spcAft>
                <a:spcPts val="0"/>
              </a:spcAft>
              <a:buClr>
                <a:srgbClr val="616161"/>
              </a:buClr>
              <a:buSzPts val="1400"/>
              <a:buNone/>
              <a:defRPr sz="1400">
                <a:solidFill>
                  <a:srgbClr val="616161"/>
                </a:solidFill>
              </a:defRPr>
            </a:lvl8pPr>
            <a:lvl9pPr lvl="8" algn="ctr">
              <a:lnSpc>
                <a:spcPct val="150000"/>
              </a:lnSpc>
              <a:spcBef>
                <a:spcPts val="0"/>
              </a:spcBef>
              <a:spcAft>
                <a:spcPts val="0"/>
              </a:spcAft>
              <a:buClr>
                <a:srgbClr val="616161"/>
              </a:buClr>
              <a:buSzPts val="1400"/>
              <a:buNone/>
              <a:defRPr sz="1400">
                <a:solidFill>
                  <a:srgbClr val="616161"/>
                </a:solidFill>
              </a:defRPr>
            </a:lvl9pPr>
          </a:lstStyle>
          <a:p/>
        </p:txBody>
      </p:sp>
      <p:sp>
        <p:nvSpPr>
          <p:cNvPr id="12" name="Google Shape;12;p2"/>
          <p:cNvSpPr txBox="1"/>
          <p:nvPr>
            <p:ph type="ctrTitle"/>
          </p:nvPr>
        </p:nvSpPr>
        <p:spPr>
          <a:xfrm>
            <a:off x="634950" y="523469"/>
            <a:ext cx="5109000" cy="2052600"/>
          </a:xfrm>
          <a:prstGeom prst="rect">
            <a:avLst/>
          </a:prstGeom>
          <a:noFill/>
          <a:ln>
            <a:noFill/>
          </a:ln>
        </p:spPr>
        <p:txBody>
          <a:bodyPr anchorCtr="0" anchor="b" bIns="22850" lIns="22850" spcFirstLastPara="1" rIns="22850" wrap="square" tIns="22850">
            <a:noAutofit/>
          </a:bodyPr>
          <a:lstStyle>
            <a:lvl1pPr lvl="0" algn="l">
              <a:lnSpc>
                <a:spcPct val="100000"/>
              </a:lnSpc>
              <a:spcBef>
                <a:spcPts val="0"/>
              </a:spcBef>
              <a:spcAft>
                <a:spcPts val="0"/>
              </a:spcAft>
              <a:buClr>
                <a:srgbClr val="FFFFFF"/>
              </a:buClr>
              <a:buSzPts val="3000"/>
              <a:buFont typeface="Google Sans Medium"/>
              <a:buChar char="●"/>
              <a:defRPr sz="3000">
                <a:solidFill>
                  <a:srgbClr val="FFFFFF"/>
                </a:solidFill>
                <a:latin typeface="Google Sans Medium"/>
                <a:ea typeface="Google Sans Medium"/>
                <a:cs typeface="Google Sans Medium"/>
                <a:sym typeface="Google Sans Medium"/>
              </a:defRPr>
            </a:lvl1pPr>
            <a:lvl2pPr lvl="1" algn="ctr">
              <a:lnSpc>
                <a:spcPct val="100000"/>
              </a:lnSpc>
              <a:spcBef>
                <a:spcPts val="0"/>
              </a:spcBef>
              <a:spcAft>
                <a:spcPts val="0"/>
              </a:spcAft>
              <a:buClr>
                <a:srgbClr val="FFFFFF"/>
              </a:buClr>
              <a:buSzPts val="3000"/>
              <a:buFont typeface="Google Sans Medium"/>
              <a:buChar char="○"/>
              <a:defRPr sz="3000">
                <a:solidFill>
                  <a:srgbClr val="FFFFFF"/>
                </a:solidFill>
                <a:latin typeface="Google Sans Medium"/>
                <a:ea typeface="Google Sans Medium"/>
                <a:cs typeface="Google Sans Medium"/>
                <a:sym typeface="Google Sans Medium"/>
              </a:defRPr>
            </a:lvl2pPr>
            <a:lvl3pPr lvl="2" algn="ctr">
              <a:lnSpc>
                <a:spcPct val="100000"/>
              </a:lnSpc>
              <a:spcBef>
                <a:spcPts val="0"/>
              </a:spcBef>
              <a:spcAft>
                <a:spcPts val="0"/>
              </a:spcAft>
              <a:buClr>
                <a:srgbClr val="FFFFFF"/>
              </a:buClr>
              <a:buSzPts val="3000"/>
              <a:buFont typeface="Google Sans Medium"/>
              <a:buChar char="■"/>
              <a:defRPr sz="3000">
                <a:solidFill>
                  <a:srgbClr val="FFFFFF"/>
                </a:solidFill>
                <a:latin typeface="Google Sans Medium"/>
                <a:ea typeface="Google Sans Medium"/>
                <a:cs typeface="Google Sans Medium"/>
                <a:sym typeface="Google Sans Medium"/>
              </a:defRPr>
            </a:lvl3pPr>
            <a:lvl4pPr lvl="3" algn="ctr">
              <a:lnSpc>
                <a:spcPct val="100000"/>
              </a:lnSpc>
              <a:spcBef>
                <a:spcPts val="0"/>
              </a:spcBef>
              <a:spcAft>
                <a:spcPts val="0"/>
              </a:spcAft>
              <a:buClr>
                <a:srgbClr val="FFFFFF"/>
              </a:buClr>
              <a:buSzPts val="3000"/>
              <a:buFont typeface="Google Sans Medium"/>
              <a:buChar char="●"/>
              <a:defRPr sz="3000">
                <a:solidFill>
                  <a:srgbClr val="FFFFFF"/>
                </a:solidFill>
                <a:latin typeface="Google Sans Medium"/>
                <a:ea typeface="Google Sans Medium"/>
                <a:cs typeface="Google Sans Medium"/>
                <a:sym typeface="Google Sans Medium"/>
              </a:defRPr>
            </a:lvl4pPr>
            <a:lvl5pPr lvl="4" algn="ctr">
              <a:lnSpc>
                <a:spcPct val="100000"/>
              </a:lnSpc>
              <a:spcBef>
                <a:spcPts val="0"/>
              </a:spcBef>
              <a:spcAft>
                <a:spcPts val="0"/>
              </a:spcAft>
              <a:buClr>
                <a:srgbClr val="FFFFFF"/>
              </a:buClr>
              <a:buSzPts val="3000"/>
              <a:buFont typeface="Google Sans Medium"/>
              <a:buChar char="○"/>
              <a:defRPr sz="3000">
                <a:solidFill>
                  <a:srgbClr val="FFFFFF"/>
                </a:solidFill>
                <a:latin typeface="Google Sans Medium"/>
                <a:ea typeface="Google Sans Medium"/>
                <a:cs typeface="Google Sans Medium"/>
                <a:sym typeface="Google Sans Medium"/>
              </a:defRPr>
            </a:lvl5pPr>
            <a:lvl6pPr lvl="5" algn="ctr">
              <a:lnSpc>
                <a:spcPct val="100000"/>
              </a:lnSpc>
              <a:spcBef>
                <a:spcPts val="0"/>
              </a:spcBef>
              <a:spcAft>
                <a:spcPts val="0"/>
              </a:spcAft>
              <a:buClr>
                <a:srgbClr val="FFFFFF"/>
              </a:buClr>
              <a:buSzPts val="3000"/>
              <a:buFont typeface="Google Sans Medium"/>
              <a:buChar char="■"/>
              <a:defRPr sz="3000">
                <a:solidFill>
                  <a:srgbClr val="FFFFFF"/>
                </a:solidFill>
                <a:latin typeface="Google Sans Medium"/>
                <a:ea typeface="Google Sans Medium"/>
                <a:cs typeface="Google Sans Medium"/>
                <a:sym typeface="Google Sans Medium"/>
              </a:defRPr>
            </a:lvl6pPr>
            <a:lvl7pPr lvl="6" algn="ctr">
              <a:lnSpc>
                <a:spcPct val="100000"/>
              </a:lnSpc>
              <a:spcBef>
                <a:spcPts val="0"/>
              </a:spcBef>
              <a:spcAft>
                <a:spcPts val="0"/>
              </a:spcAft>
              <a:buClr>
                <a:srgbClr val="FFFFFF"/>
              </a:buClr>
              <a:buSzPts val="3000"/>
              <a:buFont typeface="Google Sans Medium"/>
              <a:buChar char="●"/>
              <a:defRPr sz="3000">
                <a:solidFill>
                  <a:srgbClr val="FFFFFF"/>
                </a:solidFill>
                <a:latin typeface="Google Sans Medium"/>
                <a:ea typeface="Google Sans Medium"/>
                <a:cs typeface="Google Sans Medium"/>
                <a:sym typeface="Google Sans Medium"/>
              </a:defRPr>
            </a:lvl7pPr>
            <a:lvl8pPr lvl="7" algn="ctr">
              <a:lnSpc>
                <a:spcPct val="100000"/>
              </a:lnSpc>
              <a:spcBef>
                <a:spcPts val="0"/>
              </a:spcBef>
              <a:spcAft>
                <a:spcPts val="0"/>
              </a:spcAft>
              <a:buClr>
                <a:srgbClr val="FFFFFF"/>
              </a:buClr>
              <a:buSzPts val="3000"/>
              <a:buFont typeface="Google Sans Medium"/>
              <a:buChar char="○"/>
              <a:defRPr sz="3000">
                <a:solidFill>
                  <a:srgbClr val="FFFFFF"/>
                </a:solidFill>
                <a:latin typeface="Google Sans Medium"/>
                <a:ea typeface="Google Sans Medium"/>
                <a:cs typeface="Google Sans Medium"/>
                <a:sym typeface="Google Sans Medium"/>
              </a:defRPr>
            </a:lvl8pPr>
            <a:lvl9pPr lvl="8" algn="ctr">
              <a:lnSpc>
                <a:spcPct val="100000"/>
              </a:lnSpc>
              <a:spcBef>
                <a:spcPts val="0"/>
              </a:spcBef>
              <a:spcAft>
                <a:spcPts val="0"/>
              </a:spcAft>
              <a:buClr>
                <a:srgbClr val="FFFFFF"/>
              </a:buClr>
              <a:buSzPts val="3000"/>
              <a:buFont typeface="Google Sans Medium"/>
              <a:buChar char="■"/>
              <a:defRPr sz="3000">
                <a:solidFill>
                  <a:srgbClr val="FFFFFF"/>
                </a:solidFill>
                <a:latin typeface="Google Sans Medium"/>
                <a:ea typeface="Google Sans Medium"/>
                <a:cs typeface="Google Sans Medium"/>
                <a:sym typeface="Google Sans Medium"/>
              </a:defRPr>
            </a:lvl9pPr>
          </a:lstStyle>
          <a:p/>
        </p:txBody>
      </p:sp>
      <p:sp>
        <p:nvSpPr>
          <p:cNvPr id="13" name="Google Shape;13;p2"/>
          <p:cNvSpPr txBox="1"/>
          <p:nvPr>
            <p:ph idx="2" type="subTitle"/>
          </p:nvPr>
        </p:nvSpPr>
        <p:spPr>
          <a:xfrm>
            <a:off x="634950" y="2667950"/>
            <a:ext cx="4320300" cy="3741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Clr>
                <a:srgbClr val="616161"/>
              </a:buClr>
              <a:buSzPts val="1400"/>
              <a:buFont typeface="Google Sans"/>
              <a:buNone/>
              <a:defRPr sz="1400">
                <a:solidFill>
                  <a:srgbClr val="616161"/>
                </a:solidFill>
                <a:latin typeface="Google Sans"/>
                <a:ea typeface="Google Sans"/>
                <a:cs typeface="Google Sans"/>
                <a:sym typeface="Google Sans"/>
              </a:defRPr>
            </a:lvl1pPr>
            <a:lvl2pPr lvl="1" algn="ctr">
              <a:lnSpc>
                <a:spcPct val="100000"/>
              </a:lnSpc>
              <a:spcBef>
                <a:spcPts val="0"/>
              </a:spcBef>
              <a:spcAft>
                <a:spcPts val="0"/>
              </a:spcAft>
              <a:buSzPts val="1400"/>
              <a:buFont typeface="Google Sans"/>
              <a:buNone/>
              <a:defRPr sz="1400">
                <a:latin typeface="Google Sans"/>
                <a:ea typeface="Google Sans"/>
                <a:cs typeface="Google Sans"/>
                <a:sym typeface="Google Sans"/>
              </a:defRPr>
            </a:lvl2pPr>
            <a:lvl3pPr lvl="2" algn="ctr">
              <a:lnSpc>
                <a:spcPct val="100000"/>
              </a:lnSpc>
              <a:spcBef>
                <a:spcPts val="0"/>
              </a:spcBef>
              <a:spcAft>
                <a:spcPts val="0"/>
              </a:spcAft>
              <a:buSzPts val="1400"/>
              <a:buFont typeface="Google Sans"/>
              <a:buNone/>
              <a:defRPr sz="1400">
                <a:latin typeface="Google Sans"/>
                <a:ea typeface="Google Sans"/>
                <a:cs typeface="Google Sans"/>
                <a:sym typeface="Google Sans"/>
              </a:defRPr>
            </a:lvl3pPr>
            <a:lvl4pPr lvl="3" algn="ctr">
              <a:lnSpc>
                <a:spcPct val="100000"/>
              </a:lnSpc>
              <a:spcBef>
                <a:spcPts val="0"/>
              </a:spcBef>
              <a:spcAft>
                <a:spcPts val="0"/>
              </a:spcAft>
              <a:buSzPts val="1400"/>
              <a:buFont typeface="Google Sans"/>
              <a:buNone/>
              <a:defRPr sz="1400">
                <a:latin typeface="Google Sans"/>
                <a:ea typeface="Google Sans"/>
                <a:cs typeface="Google Sans"/>
                <a:sym typeface="Google Sans"/>
              </a:defRPr>
            </a:lvl4pPr>
            <a:lvl5pPr lvl="4" algn="ctr">
              <a:lnSpc>
                <a:spcPct val="100000"/>
              </a:lnSpc>
              <a:spcBef>
                <a:spcPts val="0"/>
              </a:spcBef>
              <a:spcAft>
                <a:spcPts val="0"/>
              </a:spcAft>
              <a:buSzPts val="1400"/>
              <a:buFont typeface="Google Sans"/>
              <a:buNone/>
              <a:defRPr sz="1400">
                <a:latin typeface="Google Sans"/>
                <a:ea typeface="Google Sans"/>
                <a:cs typeface="Google Sans"/>
                <a:sym typeface="Google Sans"/>
              </a:defRPr>
            </a:lvl5pPr>
            <a:lvl6pPr lvl="5" algn="ctr">
              <a:lnSpc>
                <a:spcPct val="100000"/>
              </a:lnSpc>
              <a:spcBef>
                <a:spcPts val="0"/>
              </a:spcBef>
              <a:spcAft>
                <a:spcPts val="0"/>
              </a:spcAft>
              <a:buSzPts val="1400"/>
              <a:buFont typeface="Google Sans"/>
              <a:buNone/>
              <a:defRPr sz="1400">
                <a:latin typeface="Google Sans"/>
                <a:ea typeface="Google Sans"/>
                <a:cs typeface="Google Sans"/>
                <a:sym typeface="Google Sans"/>
              </a:defRPr>
            </a:lvl6pPr>
            <a:lvl7pPr lvl="6" algn="ctr">
              <a:lnSpc>
                <a:spcPct val="100000"/>
              </a:lnSpc>
              <a:spcBef>
                <a:spcPts val="0"/>
              </a:spcBef>
              <a:spcAft>
                <a:spcPts val="0"/>
              </a:spcAft>
              <a:buSzPts val="1400"/>
              <a:buFont typeface="Google Sans"/>
              <a:buNone/>
              <a:defRPr sz="1400">
                <a:latin typeface="Google Sans"/>
                <a:ea typeface="Google Sans"/>
                <a:cs typeface="Google Sans"/>
                <a:sym typeface="Google Sans"/>
              </a:defRPr>
            </a:lvl7pPr>
            <a:lvl8pPr lvl="7" algn="ctr">
              <a:lnSpc>
                <a:spcPct val="100000"/>
              </a:lnSpc>
              <a:spcBef>
                <a:spcPts val="0"/>
              </a:spcBef>
              <a:spcAft>
                <a:spcPts val="0"/>
              </a:spcAft>
              <a:buSzPts val="1400"/>
              <a:buFont typeface="Google Sans"/>
              <a:buNone/>
              <a:defRPr sz="1400">
                <a:latin typeface="Google Sans"/>
                <a:ea typeface="Google Sans"/>
                <a:cs typeface="Google Sans"/>
                <a:sym typeface="Google Sans"/>
              </a:defRPr>
            </a:lvl8pPr>
            <a:lvl9pPr lvl="8" algn="ctr">
              <a:lnSpc>
                <a:spcPct val="100000"/>
              </a:lnSpc>
              <a:spcBef>
                <a:spcPts val="0"/>
              </a:spcBef>
              <a:spcAft>
                <a:spcPts val="0"/>
              </a:spcAft>
              <a:buSzPts val="1400"/>
              <a:buFont typeface="Google Sans"/>
              <a:buNone/>
              <a:defRPr sz="1400">
                <a:latin typeface="Google Sans"/>
                <a:ea typeface="Google Sans"/>
                <a:cs typeface="Google Sans"/>
                <a:sym typeface="Google Sans"/>
              </a:defRPr>
            </a:lvl9pPr>
          </a:lstStyle>
          <a:p/>
        </p:txBody>
      </p:sp>
      <p:sp>
        <p:nvSpPr>
          <p:cNvPr id="14" name="Google Shape;14;p2"/>
          <p:cNvSpPr txBox="1"/>
          <p:nvPr/>
        </p:nvSpPr>
        <p:spPr>
          <a:xfrm>
            <a:off x="6369838" y="4662581"/>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PROPRIETARY + CONFIDENTIAL </a:t>
            </a:r>
            <a:endParaRPr b="0" i="0" sz="500" u="none" cap="none" strike="noStrike">
              <a:solidFill>
                <a:srgbClr val="FFFFFF"/>
              </a:solidFill>
              <a:latin typeface="Roboto"/>
              <a:ea typeface="Roboto"/>
              <a:cs typeface="Roboto"/>
              <a:sym typeface="Roboto"/>
            </a:endParaRPr>
          </a:p>
        </p:txBody>
      </p:sp>
      <p:pic>
        <p:nvPicPr>
          <p:cNvPr id="15" name="Google Shape;15;p2"/>
          <p:cNvPicPr preferRelativeResize="0"/>
          <p:nvPr/>
        </p:nvPicPr>
        <p:blipFill rotWithShape="1">
          <a:blip r:embed="rId2">
            <a:alphaModFix/>
          </a:blip>
          <a:srcRect b="38886" l="0" r="0" t="38692"/>
          <a:stretch/>
        </p:blipFill>
        <p:spPr>
          <a:xfrm>
            <a:off x="634950" y="4662575"/>
            <a:ext cx="1005099" cy="225300"/>
          </a:xfrm>
          <a:prstGeom prst="rect">
            <a:avLst/>
          </a:prstGeom>
          <a:noFill/>
          <a:ln>
            <a:noFill/>
          </a:ln>
        </p:spPr>
      </p:pic>
    </p:spTree>
  </p:cSld>
  <p:clrMapOvr>
    <a:masterClrMapping/>
  </p:clrMapOvr>
  <p:extLst>
    <p:ext uri="{DCECCB84-F9BA-43D5-87BE-67443E8EF086}">
      <p15:sldGuideLst>
        <p15:guide id="1" pos="23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s- 3up">
  <p:cSld name="BIG_NUMBER_1_2">
    <p:spTree>
      <p:nvGrpSpPr>
        <p:cNvPr id="101" name="Shape 101"/>
        <p:cNvGrpSpPr/>
        <p:nvPr/>
      </p:nvGrpSpPr>
      <p:grpSpPr>
        <a:xfrm>
          <a:off x="0" y="0"/>
          <a:ext cx="0" cy="0"/>
          <a:chOff x="0" y="0"/>
          <a:chExt cx="0" cy="0"/>
        </a:xfrm>
      </p:grpSpPr>
      <p:sp>
        <p:nvSpPr>
          <p:cNvPr id="102" name="Google Shape;102;p11"/>
          <p:cNvSpPr/>
          <p:nvPr/>
        </p:nvSpPr>
        <p:spPr>
          <a:xfrm>
            <a:off x="0" y="0"/>
            <a:ext cx="9144000" cy="5143500"/>
          </a:xfrm>
          <a:prstGeom prst="rect">
            <a:avLst/>
          </a:prstGeom>
          <a:solidFill>
            <a:srgbClr val="F5F5F5"/>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103" name="Google Shape;103;p11"/>
          <p:cNvSpPr txBox="1"/>
          <p:nvPr>
            <p:ph type="title"/>
          </p:nvPr>
        </p:nvSpPr>
        <p:spPr>
          <a:xfrm>
            <a:off x="709069" y="1738688"/>
            <a:ext cx="2311800" cy="1186200"/>
          </a:xfrm>
          <a:prstGeom prst="rect">
            <a:avLst/>
          </a:prstGeom>
          <a:noFill/>
          <a:ln>
            <a:noFill/>
          </a:ln>
        </p:spPr>
        <p:txBody>
          <a:bodyPr anchorCtr="0" anchor="b" bIns="22850" lIns="22850" spcFirstLastPara="1" rIns="22850" wrap="square" tIns="22850">
            <a:noAutofit/>
          </a:bodyPr>
          <a:lstStyle>
            <a:lvl1pPr lvl="0"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1pPr>
            <a:lvl2pPr lvl="1"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2pPr>
            <a:lvl3pPr lvl="2"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3pPr>
            <a:lvl4pPr lvl="3"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4pPr>
            <a:lvl5pPr lvl="4"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5pPr>
            <a:lvl6pPr lvl="5"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6pPr>
            <a:lvl7pPr lvl="6"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7pPr>
            <a:lvl8pPr lvl="7"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8pPr>
            <a:lvl9pPr lvl="8"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9pPr>
          </a:lstStyle>
          <a:p/>
        </p:txBody>
      </p:sp>
      <p:sp>
        <p:nvSpPr>
          <p:cNvPr id="104" name="Google Shape;104;p11"/>
          <p:cNvSpPr txBox="1"/>
          <p:nvPr>
            <p:ph idx="1" type="subTitle"/>
          </p:nvPr>
        </p:nvSpPr>
        <p:spPr>
          <a:xfrm>
            <a:off x="960206" y="2828869"/>
            <a:ext cx="1809600" cy="736500"/>
          </a:xfrm>
          <a:prstGeom prst="rect">
            <a:avLst/>
          </a:prstGeom>
          <a:noFill/>
          <a:ln>
            <a:noFill/>
          </a:ln>
        </p:spPr>
        <p:txBody>
          <a:bodyPr anchorCtr="0" anchor="t" bIns="22850" lIns="22850" spcFirstLastPara="1" rIns="22850" wrap="square" tIns="22850">
            <a:noAutofit/>
          </a:bodyPr>
          <a:lstStyle>
            <a:lvl1pPr lvl="0" algn="ctr">
              <a:lnSpc>
                <a:spcPct val="100000"/>
              </a:lnSpc>
              <a:spcBef>
                <a:spcPts val="0"/>
              </a:spcBef>
              <a:spcAft>
                <a:spcPts val="0"/>
              </a:spcAft>
              <a:buSzPts val="1800"/>
              <a:buFont typeface="Roboto Light"/>
              <a:buNone/>
              <a:defRPr sz="1800">
                <a:latin typeface="Roboto Light"/>
                <a:ea typeface="Roboto Light"/>
                <a:cs typeface="Roboto Light"/>
                <a:sym typeface="Roboto Light"/>
              </a:defRPr>
            </a:lvl1pPr>
            <a:lvl2pPr lvl="1"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2pPr>
            <a:lvl3pPr lvl="2"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3pPr>
            <a:lvl4pPr lvl="3"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4pPr>
            <a:lvl5pPr lvl="4"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5pPr>
            <a:lvl6pPr lvl="5"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6pPr>
            <a:lvl7pPr lvl="6"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7pPr>
            <a:lvl8pPr lvl="7"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8pPr>
            <a:lvl9pPr lvl="8"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9pPr>
          </a:lstStyle>
          <a:p/>
        </p:txBody>
      </p:sp>
      <p:sp>
        <p:nvSpPr>
          <p:cNvPr id="105" name="Google Shape;105;p11"/>
          <p:cNvSpPr txBox="1"/>
          <p:nvPr>
            <p:ph idx="2" type="ctrTitle"/>
          </p:nvPr>
        </p:nvSpPr>
        <p:spPr>
          <a:xfrm>
            <a:off x="440794" y="519738"/>
            <a:ext cx="4330800" cy="6030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SzPts val="2000"/>
              <a:buFont typeface="Google Sans Medium"/>
              <a:buChar char="●"/>
              <a:defRPr sz="2000">
                <a:latin typeface="Google Sans Medium"/>
                <a:ea typeface="Google Sans Medium"/>
                <a:cs typeface="Google Sans Medium"/>
                <a:sym typeface="Google Sans Medium"/>
              </a:defRPr>
            </a:lvl1pPr>
            <a:lvl2pPr lvl="1"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2pPr>
            <a:lvl3pPr lvl="2"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3pPr>
            <a:lvl4pPr lvl="3"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4pPr>
            <a:lvl5pPr lvl="4"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5pPr>
            <a:lvl6pPr lvl="5"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6pPr>
            <a:lvl7pPr lvl="6"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7pPr>
            <a:lvl8pPr lvl="7"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8pPr>
            <a:lvl9pPr lvl="8"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9pPr>
          </a:lstStyle>
          <a:p/>
        </p:txBody>
      </p:sp>
      <p:sp>
        <p:nvSpPr>
          <p:cNvPr id="106" name="Google Shape;106;p11"/>
          <p:cNvSpPr txBox="1"/>
          <p:nvPr>
            <p:ph idx="3" type="title"/>
          </p:nvPr>
        </p:nvSpPr>
        <p:spPr>
          <a:xfrm>
            <a:off x="3560100" y="1738688"/>
            <a:ext cx="2311800" cy="1186200"/>
          </a:xfrm>
          <a:prstGeom prst="rect">
            <a:avLst/>
          </a:prstGeom>
          <a:noFill/>
          <a:ln>
            <a:noFill/>
          </a:ln>
        </p:spPr>
        <p:txBody>
          <a:bodyPr anchorCtr="0" anchor="b" bIns="22850" lIns="22850" spcFirstLastPara="1" rIns="22850" wrap="square" tIns="22850">
            <a:noAutofit/>
          </a:bodyPr>
          <a:lstStyle>
            <a:lvl1pPr lvl="0"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1pPr>
            <a:lvl2pPr lvl="1"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2pPr>
            <a:lvl3pPr lvl="2"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3pPr>
            <a:lvl4pPr lvl="3"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4pPr>
            <a:lvl5pPr lvl="4"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5pPr>
            <a:lvl6pPr lvl="5"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6pPr>
            <a:lvl7pPr lvl="6"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7pPr>
            <a:lvl8pPr lvl="7"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8pPr>
            <a:lvl9pPr lvl="8"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9pPr>
          </a:lstStyle>
          <a:p/>
        </p:txBody>
      </p:sp>
      <p:sp>
        <p:nvSpPr>
          <p:cNvPr id="107" name="Google Shape;107;p11"/>
          <p:cNvSpPr txBox="1"/>
          <p:nvPr>
            <p:ph idx="4" type="subTitle"/>
          </p:nvPr>
        </p:nvSpPr>
        <p:spPr>
          <a:xfrm>
            <a:off x="3811238" y="2828869"/>
            <a:ext cx="1809600" cy="736500"/>
          </a:xfrm>
          <a:prstGeom prst="rect">
            <a:avLst/>
          </a:prstGeom>
          <a:noFill/>
          <a:ln>
            <a:noFill/>
          </a:ln>
        </p:spPr>
        <p:txBody>
          <a:bodyPr anchorCtr="0" anchor="t" bIns="22850" lIns="22850" spcFirstLastPara="1" rIns="22850" wrap="square" tIns="22850">
            <a:noAutofit/>
          </a:bodyPr>
          <a:lstStyle>
            <a:lvl1pPr lvl="0" algn="ctr">
              <a:lnSpc>
                <a:spcPct val="100000"/>
              </a:lnSpc>
              <a:spcBef>
                <a:spcPts val="0"/>
              </a:spcBef>
              <a:spcAft>
                <a:spcPts val="0"/>
              </a:spcAft>
              <a:buSzPts val="1800"/>
              <a:buFont typeface="Roboto Light"/>
              <a:buNone/>
              <a:defRPr sz="1800">
                <a:latin typeface="Roboto Light"/>
                <a:ea typeface="Roboto Light"/>
                <a:cs typeface="Roboto Light"/>
                <a:sym typeface="Roboto Light"/>
              </a:defRPr>
            </a:lvl1pPr>
            <a:lvl2pPr lvl="1"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2pPr>
            <a:lvl3pPr lvl="2"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3pPr>
            <a:lvl4pPr lvl="3"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4pPr>
            <a:lvl5pPr lvl="4"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5pPr>
            <a:lvl6pPr lvl="5"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6pPr>
            <a:lvl7pPr lvl="6"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7pPr>
            <a:lvl8pPr lvl="7"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8pPr>
            <a:lvl9pPr lvl="8"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9pPr>
          </a:lstStyle>
          <a:p/>
        </p:txBody>
      </p:sp>
      <p:sp>
        <p:nvSpPr>
          <p:cNvPr id="108" name="Google Shape;108;p11"/>
          <p:cNvSpPr txBox="1"/>
          <p:nvPr>
            <p:ph idx="5" type="title"/>
          </p:nvPr>
        </p:nvSpPr>
        <p:spPr>
          <a:xfrm>
            <a:off x="6322494" y="1738688"/>
            <a:ext cx="2311800" cy="1186200"/>
          </a:xfrm>
          <a:prstGeom prst="rect">
            <a:avLst/>
          </a:prstGeom>
          <a:noFill/>
          <a:ln>
            <a:noFill/>
          </a:ln>
        </p:spPr>
        <p:txBody>
          <a:bodyPr anchorCtr="0" anchor="b" bIns="22850" lIns="22850" spcFirstLastPara="1" rIns="22850" wrap="square" tIns="22850">
            <a:noAutofit/>
          </a:bodyPr>
          <a:lstStyle>
            <a:lvl1pPr lvl="0"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1pPr>
            <a:lvl2pPr lvl="1"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2pPr>
            <a:lvl3pPr lvl="2"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3pPr>
            <a:lvl4pPr lvl="3"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4pPr>
            <a:lvl5pPr lvl="4"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5pPr>
            <a:lvl6pPr lvl="5"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6pPr>
            <a:lvl7pPr lvl="6"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7pPr>
            <a:lvl8pPr lvl="7"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8pPr>
            <a:lvl9pPr lvl="8" algn="ctr">
              <a:lnSpc>
                <a:spcPct val="100000"/>
              </a:lnSpc>
              <a:spcBef>
                <a:spcPts val="0"/>
              </a:spcBef>
              <a:spcAft>
                <a:spcPts val="0"/>
              </a:spcAft>
              <a:buClr>
                <a:srgbClr val="1A73E8"/>
              </a:buClr>
              <a:buSzPts val="6300"/>
              <a:buFont typeface="Roboto Medium"/>
              <a:buNone/>
              <a:defRPr sz="6300">
                <a:solidFill>
                  <a:srgbClr val="1A73E8"/>
                </a:solidFill>
                <a:latin typeface="Roboto Medium"/>
                <a:ea typeface="Roboto Medium"/>
                <a:cs typeface="Roboto Medium"/>
                <a:sym typeface="Roboto Medium"/>
              </a:defRPr>
            </a:lvl9pPr>
          </a:lstStyle>
          <a:p/>
        </p:txBody>
      </p:sp>
      <p:sp>
        <p:nvSpPr>
          <p:cNvPr id="109" name="Google Shape;109;p11"/>
          <p:cNvSpPr txBox="1"/>
          <p:nvPr>
            <p:ph idx="6" type="subTitle"/>
          </p:nvPr>
        </p:nvSpPr>
        <p:spPr>
          <a:xfrm>
            <a:off x="6573631" y="2828869"/>
            <a:ext cx="1809600" cy="736500"/>
          </a:xfrm>
          <a:prstGeom prst="rect">
            <a:avLst/>
          </a:prstGeom>
          <a:noFill/>
          <a:ln>
            <a:noFill/>
          </a:ln>
        </p:spPr>
        <p:txBody>
          <a:bodyPr anchorCtr="0" anchor="t" bIns="22850" lIns="22850" spcFirstLastPara="1" rIns="22850" wrap="square" tIns="22850">
            <a:noAutofit/>
          </a:bodyPr>
          <a:lstStyle>
            <a:lvl1pPr lvl="0" algn="ctr">
              <a:lnSpc>
                <a:spcPct val="100000"/>
              </a:lnSpc>
              <a:spcBef>
                <a:spcPts val="0"/>
              </a:spcBef>
              <a:spcAft>
                <a:spcPts val="0"/>
              </a:spcAft>
              <a:buSzPts val="1800"/>
              <a:buFont typeface="Roboto Light"/>
              <a:buNone/>
              <a:defRPr sz="1800">
                <a:latin typeface="Roboto Light"/>
                <a:ea typeface="Roboto Light"/>
                <a:cs typeface="Roboto Light"/>
                <a:sym typeface="Roboto Light"/>
              </a:defRPr>
            </a:lvl1pPr>
            <a:lvl2pPr lvl="1"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2pPr>
            <a:lvl3pPr lvl="2"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3pPr>
            <a:lvl4pPr lvl="3"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4pPr>
            <a:lvl5pPr lvl="4"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5pPr>
            <a:lvl6pPr lvl="5"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6pPr>
            <a:lvl7pPr lvl="6"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7pPr>
            <a:lvl8pPr lvl="7"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8pPr>
            <a:lvl9pPr lvl="8" algn="ctr">
              <a:lnSpc>
                <a:spcPct val="100000"/>
              </a:lnSpc>
              <a:spcBef>
                <a:spcPts val="0"/>
              </a:spcBef>
              <a:spcAft>
                <a:spcPts val="0"/>
              </a:spcAft>
              <a:buSzPts val="2000"/>
              <a:buFont typeface="Roboto Light"/>
              <a:buNone/>
              <a:defRPr sz="2000">
                <a:latin typeface="Roboto Light"/>
                <a:ea typeface="Roboto Light"/>
                <a:cs typeface="Roboto Light"/>
                <a:sym typeface="Roboto Light"/>
              </a:defRPr>
            </a:lvl9pPr>
          </a:lstStyle>
          <a:p/>
        </p:txBody>
      </p:sp>
      <p:sp>
        <p:nvSpPr>
          <p:cNvPr id="110" name="Google Shape;110;p11"/>
          <p:cNvSpPr txBox="1"/>
          <p:nvPr/>
        </p:nvSpPr>
        <p:spPr>
          <a:xfrm>
            <a:off x="6731788" y="4656234"/>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INTRODUCTION TO MACHINE LEARNING</a:t>
            </a:r>
            <a:endParaRPr b="0" i="0" sz="500" u="none" cap="none" strike="noStrike">
              <a:solidFill>
                <a:srgbClr val="666666"/>
              </a:solidFill>
              <a:latin typeface="Roboto"/>
              <a:ea typeface="Roboto"/>
              <a:cs typeface="Roboto"/>
              <a:sym typeface="Roboto"/>
            </a:endParaRPr>
          </a:p>
        </p:txBody>
      </p:sp>
      <p:sp>
        <p:nvSpPr>
          <p:cNvPr id="111" name="Google Shape;111;p11"/>
          <p:cNvSpPr txBox="1"/>
          <p:nvPr/>
        </p:nvSpPr>
        <p:spPr>
          <a:xfrm>
            <a:off x="1483875" y="4696434"/>
            <a:ext cx="1043100" cy="1449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PROPRIETARY + CONFIDENTIAL </a:t>
            </a:r>
            <a:endParaRPr b="0" i="0" sz="500" u="none" cap="none" strike="noStrike">
              <a:solidFill>
                <a:srgbClr val="666666"/>
              </a:solidFill>
              <a:latin typeface="Roboto"/>
              <a:ea typeface="Roboto"/>
              <a:cs typeface="Roboto"/>
              <a:sym typeface="Roboto"/>
            </a:endParaRPr>
          </a:p>
        </p:txBody>
      </p:sp>
      <p:pic>
        <p:nvPicPr>
          <p:cNvPr id="112" name="Google Shape;112;p11"/>
          <p:cNvPicPr preferRelativeResize="0"/>
          <p:nvPr/>
        </p:nvPicPr>
        <p:blipFill rotWithShape="1">
          <a:blip r:embed="rId2">
            <a:alphaModFix/>
          </a:blip>
          <a:srcRect b="39483" l="0" r="0" t="38916"/>
          <a:stretch/>
        </p:blipFill>
        <p:spPr>
          <a:xfrm>
            <a:off x="440800" y="4656234"/>
            <a:ext cx="1043076" cy="225300"/>
          </a:xfrm>
          <a:prstGeom prst="rect">
            <a:avLst/>
          </a:prstGeom>
          <a:noFill/>
          <a:ln>
            <a:noFill/>
          </a:ln>
        </p:spPr>
      </p:pic>
    </p:spTree>
  </p:cSld>
  <p:clrMapOvr>
    <a:masterClrMapping/>
  </p:clrMapOvr>
  <p:extLst>
    <p:ext uri="{DCECCB84-F9BA-43D5-87BE-67443E8EF086}">
      <p15:sldGuideLst>
        <p15:guide id="1" pos="5528">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k — 1-L header, 3-up">
  <p:cSld name="TITLE_1_2_2_2">
    <p:spTree>
      <p:nvGrpSpPr>
        <p:cNvPr id="113" name="Shape 113"/>
        <p:cNvGrpSpPr/>
        <p:nvPr/>
      </p:nvGrpSpPr>
      <p:grpSpPr>
        <a:xfrm>
          <a:off x="0" y="0"/>
          <a:ext cx="0" cy="0"/>
          <a:chOff x="0" y="0"/>
          <a:chExt cx="0" cy="0"/>
        </a:xfrm>
      </p:grpSpPr>
      <p:sp>
        <p:nvSpPr>
          <p:cNvPr id="114" name="Google Shape;114;p12"/>
          <p:cNvSpPr/>
          <p:nvPr/>
        </p:nvSpPr>
        <p:spPr>
          <a:xfrm>
            <a:off x="0" y="0"/>
            <a:ext cx="9144000" cy="5143500"/>
          </a:xfrm>
          <a:prstGeom prst="rect">
            <a:avLst/>
          </a:prstGeom>
          <a:solidFill>
            <a:srgbClr val="F5F5F5"/>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115" name="Google Shape;115;p12"/>
          <p:cNvSpPr txBox="1"/>
          <p:nvPr>
            <p:ph type="ctrTitle"/>
          </p:nvPr>
        </p:nvSpPr>
        <p:spPr>
          <a:xfrm>
            <a:off x="440794" y="519738"/>
            <a:ext cx="5303400" cy="6030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SzPts val="2000"/>
              <a:buFont typeface="Google Sans Medium"/>
              <a:buChar char="●"/>
              <a:defRPr sz="2000">
                <a:latin typeface="Google Sans Medium"/>
                <a:ea typeface="Google Sans Medium"/>
                <a:cs typeface="Google Sans Medium"/>
                <a:sym typeface="Google Sans Medium"/>
              </a:defRPr>
            </a:lvl1pPr>
            <a:lvl2pPr lvl="1"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2pPr>
            <a:lvl3pPr lvl="2"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3pPr>
            <a:lvl4pPr lvl="3"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4pPr>
            <a:lvl5pPr lvl="4"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5pPr>
            <a:lvl6pPr lvl="5"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6pPr>
            <a:lvl7pPr lvl="6"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7pPr>
            <a:lvl8pPr lvl="7"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8pPr>
            <a:lvl9pPr lvl="8"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9pPr>
          </a:lstStyle>
          <a:p/>
        </p:txBody>
      </p:sp>
      <p:sp>
        <p:nvSpPr>
          <p:cNvPr id="116" name="Google Shape;116;p12"/>
          <p:cNvSpPr txBox="1"/>
          <p:nvPr>
            <p:ph idx="1" type="subTitle"/>
          </p:nvPr>
        </p:nvSpPr>
        <p:spPr>
          <a:xfrm>
            <a:off x="440794" y="1722050"/>
            <a:ext cx="2408100" cy="2796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SzPts val="1200"/>
              <a:buFont typeface="Roboto"/>
              <a:buNone/>
              <a:defRPr sz="1200">
                <a:latin typeface="Roboto"/>
                <a:ea typeface="Roboto"/>
                <a:cs typeface="Roboto"/>
                <a:sym typeface="Roboto"/>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117" name="Google Shape;117;p12"/>
          <p:cNvSpPr txBox="1"/>
          <p:nvPr>
            <p:ph idx="2" type="subTitle"/>
          </p:nvPr>
        </p:nvSpPr>
        <p:spPr>
          <a:xfrm>
            <a:off x="440794" y="2091356"/>
            <a:ext cx="2408100" cy="279600"/>
          </a:xfrm>
          <a:prstGeom prst="rect">
            <a:avLst/>
          </a:prstGeom>
          <a:noFill/>
          <a:ln>
            <a:noFill/>
          </a:ln>
        </p:spPr>
        <p:txBody>
          <a:bodyPr anchorCtr="0" anchor="t" bIns="22850" lIns="22850" spcFirstLastPara="1" rIns="22850" wrap="square" tIns="22850">
            <a:noAutofit/>
          </a:bodyPr>
          <a:lstStyle>
            <a:lvl1pPr lvl="0" algn="l">
              <a:lnSpc>
                <a:spcPct val="115000"/>
              </a:lnSpc>
              <a:spcBef>
                <a:spcPts val="0"/>
              </a:spcBef>
              <a:spcAft>
                <a:spcPts val="0"/>
              </a:spcAft>
              <a:buSzPts val="1200"/>
              <a:buFont typeface="Roboto Light"/>
              <a:buNone/>
              <a:defRPr sz="1200">
                <a:latin typeface="Roboto Light"/>
                <a:ea typeface="Roboto Light"/>
                <a:cs typeface="Roboto Light"/>
                <a:sym typeface="Roboto Light"/>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118" name="Google Shape;118;p12"/>
          <p:cNvSpPr txBox="1"/>
          <p:nvPr>
            <p:ph idx="3" type="subTitle"/>
          </p:nvPr>
        </p:nvSpPr>
        <p:spPr>
          <a:xfrm>
            <a:off x="3210775" y="1722050"/>
            <a:ext cx="2408100" cy="2796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SzPts val="1200"/>
              <a:buFont typeface="Roboto"/>
              <a:buNone/>
              <a:defRPr sz="1200">
                <a:latin typeface="Roboto"/>
                <a:ea typeface="Roboto"/>
                <a:cs typeface="Roboto"/>
                <a:sym typeface="Roboto"/>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119" name="Google Shape;119;p12"/>
          <p:cNvSpPr txBox="1"/>
          <p:nvPr>
            <p:ph idx="4" type="subTitle"/>
          </p:nvPr>
        </p:nvSpPr>
        <p:spPr>
          <a:xfrm>
            <a:off x="3210775" y="2091356"/>
            <a:ext cx="2408100" cy="279600"/>
          </a:xfrm>
          <a:prstGeom prst="rect">
            <a:avLst/>
          </a:prstGeom>
          <a:noFill/>
          <a:ln>
            <a:noFill/>
          </a:ln>
        </p:spPr>
        <p:txBody>
          <a:bodyPr anchorCtr="0" anchor="t" bIns="22850" lIns="22850" spcFirstLastPara="1" rIns="22850" wrap="square" tIns="22850">
            <a:noAutofit/>
          </a:bodyPr>
          <a:lstStyle>
            <a:lvl1pPr lvl="0" algn="l">
              <a:lnSpc>
                <a:spcPct val="115000"/>
              </a:lnSpc>
              <a:spcBef>
                <a:spcPts val="0"/>
              </a:spcBef>
              <a:spcAft>
                <a:spcPts val="0"/>
              </a:spcAft>
              <a:buSzPts val="1200"/>
              <a:buFont typeface="Roboto Light"/>
              <a:buNone/>
              <a:defRPr sz="1200">
                <a:latin typeface="Roboto Light"/>
                <a:ea typeface="Roboto Light"/>
                <a:cs typeface="Roboto Light"/>
                <a:sym typeface="Roboto Light"/>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120" name="Google Shape;120;p12"/>
          <p:cNvSpPr txBox="1"/>
          <p:nvPr>
            <p:ph idx="5" type="subTitle"/>
          </p:nvPr>
        </p:nvSpPr>
        <p:spPr>
          <a:xfrm>
            <a:off x="6091356" y="1722050"/>
            <a:ext cx="2408100" cy="2796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SzPts val="1200"/>
              <a:buFont typeface="Roboto"/>
              <a:buNone/>
              <a:defRPr sz="1200">
                <a:latin typeface="Roboto"/>
                <a:ea typeface="Roboto"/>
                <a:cs typeface="Roboto"/>
                <a:sym typeface="Roboto"/>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121" name="Google Shape;121;p12"/>
          <p:cNvSpPr txBox="1"/>
          <p:nvPr>
            <p:ph idx="6" type="subTitle"/>
          </p:nvPr>
        </p:nvSpPr>
        <p:spPr>
          <a:xfrm>
            <a:off x="6091356" y="2091356"/>
            <a:ext cx="2408100" cy="279600"/>
          </a:xfrm>
          <a:prstGeom prst="rect">
            <a:avLst/>
          </a:prstGeom>
          <a:noFill/>
          <a:ln>
            <a:noFill/>
          </a:ln>
        </p:spPr>
        <p:txBody>
          <a:bodyPr anchorCtr="0" anchor="t" bIns="22850" lIns="22850" spcFirstLastPara="1" rIns="22850" wrap="square" tIns="22850">
            <a:noAutofit/>
          </a:bodyPr>
          <a:lstStyle>
            <a:lvl1pPr lvl="0" algn="l">
              <a:lnSpc>
                <a:spcPct val="115000"/>
              </a:lnSpc>
              <a:spcBef>
                <a:spcPts val="0"/>
              </a:spcBef>
              <a:spcAft>
                <a:spcPts val="0"/>
              </a:spcAft>
              <a:buSzPts val="1200"/>
              <a:buFont typeface="Roboto Light"/>
              <a:buNone/>
              <a:defRPr sz="1200">
                <a:latin typeface="Roboto Light"/>
                <a:ea typeface="Roboto Light"/>
                <a:cs typeface="Roboto Light"/>
                <a:sym typeface="Roboto Light"/>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122" name="Google Shape;122;p12"/>
          <p:cNvSpPr txBox="1"/>
          <p:nvPr/>
        </p:nvSpPr>
        <p:spPr>
          <a:xfrm>
            <a:off x="6731788" y="4656234"/>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INTRODUCTION TO MACHINE LEARNING</a:t>
            </a:r>
            <a:endParaRPr b="0" i="0" sz="500" u="none" cap="none" strike="noStrike">
              <a:solidFill>
                <a:srgbClr val="666666"/>
              </a:solidFill>
              <a:latin typeface="Roboto"/>
              <a:ea typeface="Roboto"/>
              <a:cs typeface="Roboto"/>
              <a:sym typeface="Roboto"/>
            </a:endParaRPr>
          </a:p>
        </p:txBody>
      </p:sp>
      <p:sp>
        <p:nvSpPr>
          <p:cNvPr id="123" name="Google Shape;123;p12"/>
          <p:cNvSpPr txBox="1"/>
          <p:nvPr/>
        </p:nvSpPr>
        <p:spPr>
          <a:xfrm>
            <a:off x="1483875" y="4696434"/>
            <a:ext cx="1043100" cy="1449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PROPRIETARY + CONFIDENTIAL </a:t>
            </a:r>
            <a:endParaRPr b="0" i="0" sz="500" u="none" cap="none" strike="noStrike">
              <a:solidFill>
                <a:srgbClr val="666666"/>
              </a:solidFill>
              <a:latin typeface="Roboto"/>
              <a:ea typeface="Roboto"/>
              <a:cs typeface="Roboto"/>
              <a:sym typeface="Roboto"/>
            </a:endParaRPr>
          </a:p>
        </p:txBody>
      </p:sp>
      <p:pic>
        <p:nvPicPr>
          <p:cNvPr id="124" name="Google Shape;124;p12"/>
          <p:cNvPicPr preferRelativeResize="0"/>
          <p:nvPr/>
        </p:nvPicPr>
        <p:blipFill rotWithShape="1">
          <a:blip r:embed="rId2">
            <a:alphaModFix/>
          </a:blip>
          <a:srcRect b="39483" l="0" r="0" t="38916"/>
          <a:stretch/>
        </p:blipFill>
        <p:spPr>
          <a:xfrm>
            <a:off x="440800" y="4656234"/>
            <a:ext cx="1043076" cy="2253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k—Breaker Slide—2">
  <p:cSld name="TITLE_4_1_1">
    <p:spTree>
      <p:nvGrpSpPr>
        <p:cNvPr id="125" name="Shape 125"/>
        <p:cNvGrpSpPr/>
        <p:nvPr/>
      </p:nvGrpSpPr>
      <p:grpSpPr>
        <a:xfrm>
          <a:off x="0" y="0"/>
          <a:ext cx="0" cy="0"/>
          <a:chOff x="0" y="0"/>
          <a:chExt cx="0" cy="0"/>
        </a:xfrm>
      </p:grpSpPr>
      <p:pic>
        <p:nvPicPr>
          <p:cNvPr id="126" name="Google Shape;126;p13"/>
          <p:cNvPicPr preferRelativeResize="0"/>
          <p:nvPr/>
        </p:nvPicPr>
        <p:blipFill rotWithShape="1">
          <a:blip r:embed="rId2">
            <a:alphaModFix/>
          </a:blip>
          <a:srcRect b="28" l="0" r="0" t="19"/>
          <a:stretch/>
        </p:blipFill>
        <p:spPr>
          <a:xfrm>
            <a:off x="0" y="0"/>
            <a:ext cx="9144000" cy="5143499"/>
          </a:xfrm>
          <a:prstGeom prst="rect">
            <a:avLst/>
          </a:prstGeom>
          <a:noFill/>
          <a:ln>
            <a:noFill/>
          </a:ln>
        </p:spPr>
      </p:pic>
      <p:sp>
        <p:nvSpPr>
          <p:cNvPr id="127" name="Google Shape;127;p13"/>
          <p:cNvSpPr txBox="1"/>
          <p:nvPr>
            <p:ph type="ctrTitle"/>
          </p:nvPr>
        </p:nvSpPr>
        <p:spPr>
          <a:xfrm>
            <a:off x="633113" y="1545450"/>
            <a:ext cx="3345300" cy="2052600"/>
          </a:xfrm>
          <a:prstGeom prst="rect">
            <a:avLst/>
          </a:prstGeom>
          <a:noFill/>
          <a:ln>
            <a:noFill/>
          </a:ln>
        </p:spPr>
        <p:txBody>
          <a:bodyPr anchorCtr="0" anchor="ctr" bIns="22850" lIns="22850" spcFirstLastPara="1" rIns="22850" wrap="square" tIns="22850">
            <a:noAutofit/>
          </a:bodyPr>
          <a:lstStyle>
            <a:lvl1pPr lvl="0" algn="l">
              <a:lnSpc>
                <a:spcPct val="100000"/>
              </a:lnSpc>
              <a:spcBef>
                <a:spcPts val="0"/>
              </a:spcBef>
              <a:spcAft>
                <a:spcPts val="0"/>
              </a:spcAft>
              <a:buClr>
                <a:schemeClr val="dk1"/>
              </a:buClr>
              <a:buSzPts val="3900"/>
              <a:buFont typeface="Google Sans Medium"/>
              <a:buChar char="●"/>
              <a:defRPr sz="3900">
                <a:solidFill>
                  <a:schemeClr val="dk1"/>
                </a:solidFill>
                <a:latin typeface="Google Sans Medium"/>
                <a:ea typeface="Google Sans Medium"/>
                <a:cs typeface="Google Sans Medium"/>
                <a:sym typeface="Google Sans Medium"/>
              </a:defRPr>
            </a:lvl1pPr>
            <a:lvl2pPr lvl="1" algn="l">
              <a:lnSpc>
                <a:spcPct val="100000"/>
              </a:lnSpc>
              <a:spcBef>
                <a:spcPts val="0"/>
              </a:spcBef>
              <a:spcAft>
                <a:spcPts val="0"/>
              </a:spcAft>
              <a:buClr>
                <a:srgbClr val="434343"/>
              </a:buClr>
              <a:buSzPts val="5200"/>
              <a:buFont typeface="Google Sans Medium"/>
              <a:buChar char="○"/>
              <a:defRPr sz="5200">
                <a:solidFill>
                  <a:srgbClr val="434343"/>
                </a:solidFill>
                <a:latin typeface="Google Sans Medium"/>
                <a:ea typeface="Google Sans Medium"/>
                <a:cs typeface="Google Sans Medium"/>
                <a:sym typeface="Google Sans Medium"/>
              </a:defRPr>
            </a:lvl2pPr>
            <a:lvl3pPr lvl="2" algn="l">
              <a:lnSpc>
                <a:spcPct val="100000"/>
              </a:lnSpc>
              <a:spcBef>
                <a:spcPts val="0"/>
              </a:spcBef>
              <a:spcAft>
                <a:spcPts val="0"/>
              </a:spcAft>
              <a:buClr>
                <a:srgbClr val="434343"/>
              </a:buClr>
              <a:buSzPts val="5200"/>
              <a:buFont typeface="Google Sans Medium"/>
              <a:buChar char="■"/>
              <a:defRPr sz="5200">
                <a:solidFill>
                  <a:srgbClr val="434343"/>
                </a:solidFill>
                <a:latin typeface="Google Sans Medium"/>
                <a:ea typeface="Google Sans Medium"/>
                <a:cs typeface="Google Sans Medium"/>
                <a:sym typeface="Google Sans Medium"/>
              </a:defRPr>
            </a:lvl3pPr>
            <a:lvl4pPr lvl="3" algn="l">
              <a:lnSpc>
                <a:spcPct val="100000"/>
              </a:lnSpc>
              <a:spcBef>
                <a:spcPts val="0"/>
              </a:spcBef>
              <a:spcAft>
                <a:spcPts val="0"/>
              </a:spcAft>
              <a:buClr>
                <a:srgbClr val="434343"/>
              </a:buClr>
              <a:buSzPts val="5200"/>
              <a:buFont typeface="Google Sans Medium"/>
              <a:buChar char="●"/>
              <a:defRPr sz="5200">
                <a:solidFill>
                  <a:srgbClr val="434343"/>
                </a:solidFill>
                <a:latin typeface="Google Sans Medium"/>
                <a:ea typeface="Google Sans Medium"/>
                <a:cs typeface="Google Sans Medium"/>
                <a:sym typeface="Google Sans Medium"/>
              </a:defRPr>
            </a:lvl4pPr>
            <a:lvl5pPr lvl="4" algn="l">
              <a:lnSpc>
                <a:spcPct val="100000"/>
              </a:lnSpc>
              <a:spcBef>
                <a:spcPts val="0"/>
              </a:spcBef>
              <a:spcAft>
                <a:spcPts val="0"/>
              </a:spcAft>
              <a:buClr>
                <a:srgbClr val="434343"/>
              </a:buClr>
              <a:buSzPts val="5200"/>
              <a:buFont typeface="Google Sans Medium"/>
              <a:buChar char="○"/>
              <a:defRPr sz="5200">
                <a:solidFill>
                  <a:srgbClr val="434343"/>
                </a:solidFill>
                <a:latin typeface="Google Sans Medium"/>
                <a:ea typeface="Google Sans Medium"/>
                <a:cs typeface="Google Sans Medium"/>
                <a:sym typeface="Google Sans Medium"/>
              </a:defRPr>
            </a:lvl5pPr>
            <a:lvl6pPr lvl="5" algn="l">
              <a:lnSpc>
                <a:spcPct val="100000"/>
              </a:lnSpc>
              <a:spcBef>
                <a:spcPts val="0"/>
              </a:spcBef>
              <a:spcAft>
                <a:spcPts val="0"/>
              </a:spcAft>
              <a:buClr>
                <a:srgbClr val="434343"/>
              </a:buClr>
              <a:buSzPts val="5200"/>
              <a:buFont typeface="Google Sans Medium"/>
              <a:buChar char="■"/>
              <a:defRPr sz="5200">
                <a:solidFill>
                  <a:srgbClr val="434343"/>
                </a:solidFill>
                <a:latin typeface="Google Sans Medium"/>
                <a:ea typeface="Google Sans Medium"/>
                <a:cs typeface="Google Sans Medium"/>
                <a:sym typeface="Google Sans Medium"/>
              </a:defRPr>
            </a:lvl6pPr>
            <a:lvl7pPr lvl="6" algn="l">
              <a:lnSpc>
                <a:spcPct val="100000"/>
              </a:lnSpc>
              <a:spcBef>
                <a:spcPts val="0"/>
              </a:spcBef>
              <a:spcAft>
                <a:spcPts val="0"/>
              </a:spcAft>
              <a:buClr>
                <a:srgbClr val="434343"/>
              </a:buClr>
              <a:buSzPts val="5200"/>
              <a:buFont typeface="Google Sans Medium"/>
              <a:buChar char="●"/>
              <a:defRPr sz="5200">
                <a:solidFill>
                  <a:srgbClr val="434343"/>
                </a:solidFill>
                <a:latin typeface="Google Sans Medium"/>
                <a:ea typeface="Google Sans Medium"/>
                <a:cs typeface="Google Sans Medium"/>
                <a:sym typeface="Google Sans Medium"/>
              </a:defRPr>
            </a:lvl7pPr>
            <a:lvl8pPr lvl="7" algn="l">
              <a:lnSpc>
                <a:spcPct val="100000"/>
              </a:lnSpc>
              <a:spcBef>
                <a:spcPts val="0"/>
              </a:spcBef>
              <a:spcAft>
                <a:spcPts val="0"/>
              </a:spcAft>
              <a:buClr>
                <a:srgbClr val="434343"/>
              </a:buClr>
              <a:buSzPts val="5200"/>
              <a:buFont typeface="Google Sans Medium"/>
              <a:buChar char="○"/>
              <a:defRPr sz="5200">
                <a:solidFill>
                  <a:srgbClr val="434343"/>
                </a:solidFill>
                <a:latin typeface="Google Sans Medium"/>
                <a:ea typeface="Google Sans Medium"/>
                <a:cs typeface="Google Sans Medium"/>
                <a:sym typeface="Google Sans Medium"/>
              </a:defRPr>
            </a:lvl8pPr>
            <a:lvl9pPr lvl="8" algn="l">
              <a:lnSpc>
                <a:spcPct val="100000"/>
              </a:lnSpc>
              <a:spcBef>
                <a:spcPts val="0"/>
              </a:spcBef>
              <a:spcAft>
                <a:spcPts val="0"/>
              </a:spcAft>
              <a:buClr>
                <a:srgbClr val="434343"/>
              </a:buClr>
              <a:buSzPts val="5200"/>
              <a:buFont typeface="Google Sans Medium"/>
              <a:buChar char="■"/>
              <a:defRPr sz="5200">
                <a:solidFill>
                  <a:srgbClr val="434343"/>
                </a:solidFill>
                <a:latin typeface="Google Sans Medium"/>
                <a:ea typeface="Google Sans Medium"/>
                <a:cs typeface="Google Sans Medium"/>
                <a:sym typeface="Google Sans Medium"/>
              </a:defRPr>
            </a:lvl9pPr>
          </a:lstStyle>
          <a:p/>
        </p:txBody>
      </p:sp>
      <p:sp>
        <p:nvSpPr>
          <p:cNvPr id="128" name="Google Shape;128;p13"/>
          <p:cNvSpPr txBox="1"/>
          <p:nvPr/>
        </p:nvSpPr>
        <p:spPr>
          <a:xfrm>
            <a:off x="6731788" y="4662581"/>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FFFFFF"/>
                </a:solidFill>
                <a:latin typeface="Roboto"/>
                <a:ea typeface="Roboto"/>
                <a:cs typeface="Roboto"/>
                <a:sym typeface="Roboto"/>
              </a:rPr>
              <a:t>FAIRNESS IN MACHINE LEARNING</a:t>
            </a:r>
            <a:endParaRPr b="0" i="0" sz="500" u="none" cap="none" strike="noStrike">
              <a:solidFill>
                <a:srgbClr val="FFFFFF"/>
              </a:solidFill>
              <a:latin typeface="Roboto"/>
              <a:ea typeface="Roboto"/>
              <a:cs typeface="Roboto"/>
              <a:sym typeface="Roboto"/>
            </a:endParaRPr>
          </a:p>
        </p:txBody>
      </p:sp>
      <p:sp>
        <p:nvSpPr>
          <p:cNvPr id="129" name="Google Shape;129;p13"/>
          <p:cNvSpPr txBox="1"/>
          <p:nvPr/>
        </p:nvSpPr>
        <p:spPr>
          <a:xfrm>
            <a:off x="1483875" y="4696434"/>
            <a:ext cx="1043100" cy="1449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latin typeface="Roboto"/>
                <a:ea typeface="Roboto"/>
                <a:cs typeface="Roboto"/>
                <a:sym typeface="Roboto"/>
              </a:rPr>
              <a:t>PROPRIETARY + CONFIDENTIAL </a:t>
            </a:r>
            <a:endParaRPr b="0" i="0" sz="500" u="none" cap="none" strike="noStrike">
              <a:solidFill>
                <a:srgbClr val="FFFFFF"/>
              </a:solidFill>
              <a:latin typeface="Roboto"/>
              <a:ea typeface="Roboto"/>
              <a:cs typeface="Roboto"/>
              <a:sym typeface="Roboto"/>
            </a:endParaRPr>
          </a:p>
        </p:txBody>
      </p:sp>
      <p:pic>
        <p:nvPicPr>
          <p:cNvPr id="130" name="Google Shape;130;p13"/>
          <p:cNvPicPr preferRelativeResize="0"/>
          <p:nvPr/>
        </p:nvPicPr>
        <p:blipFill rotWithShape="1">
          <a:blip r:embed="rId3">
            <a:alphaModFix/>
          </a:blip>
          <a:srcRect b="38886" l="0" r="0" t="38692"/>
          <a:stretch/>
        </p:blipFill>
        <p:spPr>
          <a:xfrm>
            <a:off x="459788" y="4656225"/>
            <a:ext cx="1005099" cy="225300"/>
          </a:xfrm>
          <a:prstGeom prst="rect">
            <a:avLst/>
          </a:prstGeom>
          <a:noFill/>
          <a:ln>
            <a:noFill/>
          </a:ln>
        </p:spPr>
      </p:pic>
    </p:spTree>
  </p:cSld>
  <p:clrMapOvr>
    <a:masterClrMapping/>
  </p:clrMapOvr>
  <p:extLst>
    <p:ext uri="{DCECCB84-F9BA-43D5-87BE-67443E8EF086}">
      <p15:sldGuideLst>
        <p15:guide id="1" pos="23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pt 1">
  <p:cSld name="SECTION_HEADER_3">
    <p:spTree>
      <p:nvGrpSpPr>
        <p:cNvPr id="134" name="Shape 134"/>
        <p:cNvGrpSpPr/>
        <p:nvPr/>
      </p:nvGrpSpPr>
      <p:grpSpPr>
        <a:xfrm>
          <a:off x="0" y="0"/>
          <a:ext cx="0" cy="0"/>
          <a:chOff x="0" y="0"/>
          <a:chExt cx="0" cy="0"/>
        </a:xfrm>
      </p:grpSpPr>
      <p:pic>
        <p:nvPicPr>
          <p:cNvPr id="135" name="Google Shape;135;p15"/>
          <p:cNvPicPr preferRelativeResize="0"/>
          <p:nvPr/>
        </p:nvPicPr>
        <p:blipFill rotWithShape="1">
          <a:blip r:embed="rId2">
            <a:alphaModFix/>
          </a:blip>
          <a:srcRect b="6636" l="0" r="20911" t="24373"/>
          <a:stretch/>
        </p:blipFill>
        <p:spPr>
          <a:xfrm>
            <a:off x="4360400" y="-30925"/>
            <a:ext cx="4783600" cy="5174427"/>
          </a:xfrm>
          <a:prstGeom prst="rect">
            <a:avLst/>
          </a:prstGeom>
          <a:noFill/>
          <a:ln>
            <a:noFill/>
          </a:ln>
        </p:spPr>
      </p:pic>
      <p:pic>
        <p:nvPicPr>
          <p:cNvPr id="136" name="Google Shape;136;p15"/>
          <p:cNvPicPr preferRelativeResize="0"/>
          <p:nvPr/>
        </p:nvPicPr>
        <p:blipFill rotWithShape="1">
          <a:blip r:embed="rId3">
            <a:alphaModFix/>
          </a:blip>
          <a:srcRect b="0" l="8223" r="0" t="0"/>
          <a:stretch/>
        </p:blipFill>
        <p:spPr>
          <a:xfrm>
            <a:off x="1139119" y="181494"/>
            <a:ext cx="968400" cy="276450"/>
          </a:xfrm>
          <a:prstGeom prst="rect">
            <a:avLst/>
          </a:prstGeom>
          <a:noFill/>
          <a:ln>
            <a:noFill/>
          </a:ln>
        </p:spPr>
      </p:pic>
      <p:sp>
        <p:nvSpPr>
          <p:cNvPr id="137" name="Google Shape;137;p15"/>
          <p:cNvSpPr txBox="1"/>
          <p:nvPr>
            <p:ph type="title"/>
          </p:nvPr>
        </p:nvSpPr>
        <p:spPr>
          <a:xfrm>
            <a:off x="1049225" y="1909300"/>
            <a:ext cx="35004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8" name="Google Shape;138;p15"/>
          <p:cNvSpPr txBox="1"/>
          <p:nvPr>
            <p:ph idx="1" type="subTitle"/>
          </p:nvPr>
        </p:nvSpPr>
        <p:spPr>
          <a:xfrm>
            <a:off x="1146549" y="2974350"/>
            <a:ext cx="3500400" cy="305100"/>
          </a:xfrm>
          <a:prstGeom prst="rect">
            <a:avLst/>
          </a:prstGeom>
        </p:spPr>
        <p:txBody>
          <a:bodyPr anchorCtr="0" anchor="t" bIns="22850" lIns="22850" spcFirstLastPara="1" rIns="22850" wrap="square" tIns="22850">
            <a:noAutofit/>
          </a:bodyPr>
          <a:lstStyle>
            <a:lvl1pPr lvl="0" rtl="0">
              <a:spcBef>
                <a:spcPts val="0"/>
              </a:spcBef>
              <a:spcAft>
                <a:spcPts val="0"/>
              </a:spcAft>
              <a:buNone/>
              <a:defRPr sz="9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pt 2">
  <p:cSld name="SECTION_HEADER_3_2">
    <p:spTree>
      <p:nvGrpSpPr>
        <p:cNvPr id="139" name="Shape 139"/>
        <p:cNvGrpSpPr/>
        <p:nvPr/>
      </p:nvGrpSpPr>
      <p:grpSpPr>
        <a:xfrm>
          <a:off x="0" y="0"/>
          <a:ext cx="0" cy="0"/>
          <a:chOff x="0" y="0"/>
          <a:chExt cx="0" cy="0"/>
        </a:xfrm>
      </p:grpSpPr>
      <p:pic>
        <p:nvPicPr>
          <p:cNvPr id="140" name="Google Shape;140;p16"/>
          <p:cNvPicPr preferRelativeResize="0"/>
          <p:nvPr/>
        </p:nvPicPr>
        <p:blipFill rotWithShape="1">
          <a:blip r:embed="rId2">
            <a:alphaModFix/>
          </a:blip>
          <a:srcRect b="49869" l="0" r="41619" t="0"/>
          <a:stretch/>
        </p:blipFill>
        <p:spPr>
          <a:xfrm>
            <a:off x="3314875" y="973200"/>
            <a:ext cx="5829123" cy="4170298"/>
          </a:xfrm>
          <a:prstGeom prst="rect">
            <a:avLst/>
          </a:prstGeom>
          <a:noFill/>
          <a:ln>
            <a:noFill/>
          </a:ln>
        </p:spPr>
      </p:pic>
      <p:sp>
        <p:nvSpPr>
          <p:cNvPr id="141" name="Google Shape;141;p16"/>
          <p:cNvSpPr txBox="1"/>
          <p:nvPr>
            <p:ph type="title"/>
          </p:nvPr>
        </p:nvSpPr>
        <p:spPr>
          <a:xfrm>
            <a:off x="1049225" y="1909300"/>
            <a:ext cx="35004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42" name="Google Shape;142;p16"/>
          <p:cNvPicPr preferRelativeResize="0"/>
          <p:nvPr/>
        </p:nvPicPr>
        <p:blipFill rotWithShape="1">
          <a:blip r:embed="rId3">
            <a:alphaModFix/>
          </a:blip>
          <a:srcRect b="0" l="8223" r="0" t="0"/>
          <a:stretch/>
        </p:blipFill>
        <p:spPr>
          <a:xfrm>
            <a:off x="1139119" y="181494"/>
            <a:ext cx="968400" cy="276450"/>
          </a:xfrm>
          <a:prstGeom prst="rect">
            <a:avLst/>
          </a:prstGeom>
          <a:noFill/>
          <a:ln>
            <a:noFill/>
          </a:ln>
        </p:spPr>
      </p:pic>
      <p:sp>
        <p:nvSpPr>
          <p:cNvPr id="143" name="Google Shape;143;p16"/>
          <p:cNvSpPr txBox="1"/>
          <p:nvPr>
            <p:ph idx="1" type="subTitle"/>
          </p:nvPr>
        </p:nvSpPr>
        <p:spPr>
          <a:xfrm>
            <a:off x="1146549" y="2974350"/>
            <a:ext cx="3500400" cy="305100"/>
          </a:xfrm>
          <a:prstGeom prst="rect">
            <a:avLst/>
          </a:prstGeom>
        </p:spPr>
        <p:txBody>
          <a:bodyPr anchorCtr="0" anchor="t" bIns="22850" lIns="22850" spcFirstLastPara="1" rIns="22850" wrap="square" tIns="22850">
            <a:noAutofit/>
          </a:bodyPr>
          <a:lstStyle>
            <a:lvl1pPr lvl="0" rtl="0">
              <a:spcBef>
                <a:spcPts val="0"/>
              </a:spcBef>
              <a:spcAft>
                <a:spcPts val="0"/>
              </a:spcAft>
              <a:buNone/>
              <a:defRPr sz="9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pt 3">
  <p:cSld name="SECTION_HEADER_3_2_1">
    <p:spTree>
      <p:nvGrpSpPr>
        <p:cNvPr id="144" name="Shape 144"/>
        <p:cNvGrpSpPr/>
        <p:nvPr/>
      </p:nvGrpSpPr>
      <p:grpSpPr>
        <a:xfrm>
          <a:off x="0" y="0"/>
          <a:ext cx="0" cy="0"/>
          <a:chOff x="0" y="0"/>
          <a:chExt cx="0" cy="0"/>
        </a:xfrm>
      </p:grpSpPr>
      <p:pic>
        <p:nvPicPr>
          <p:cNvPr id="145" name="Google Shape;145;p17"/>
          <p:cNvPicPr preferRelativeResize="0"/>
          <p:nvPr/>
        </p:nvPicPr>
        <p:blipFill rotWithShape="1">
          <a:blip r:embed="rId2">
            <a:alphaModFix/>
          </a:blip>
          <a:srcRect b="-3798" l="0" r="34819" t="-1420"/>
          <a:stretch/>
        </p:blipFill>
        <p:spPr>
          <a:xfrm>
            <a:off x="4505775" y="197154"/>
            <a:ext cx="4638225" cy="4589450"/>
          </a:xfrm>
          <a:prstGeom prst="rect">
            <a:avLst/>
          </a:prstGeom>
          <a:noFill/>
          <a:ln>
            <a:noFill/>
          </a:ln>
        </p:spPr>
      </p:pic>
      <p:sp>
        <p:nvSpPr>
          <p:cNvPr id="146" name="Google Shape;146;p17"/>
          <p:cNvSpPr txBox="1"/>
          <p:nvPr>
            <p:ph type="title"/>
          </p:nvPr>
        </p:nvSpPr>
        <p:spPr>
          <a:xfrm>
            <a:off x="1049225" y="1909300"/>
            <a:ext cx="35004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47" name="Google Shape;147;p17"/>
          <p:cNvPicPr preferRelativeResize="0"/>
          <p:nvPr/>
        </p:nvPicPr>
        <p:blipFill rotWithShape="1">
          <a:blip r:embed="rId3">
            <a:alphaModFix/>
          </a:blip>
          <a:srcRect b="0" l="8223" r="0" t="0"/>
          <a:stretch/>
        </p:blipFill>
        <p:spPr>
          <a:xfrm>
            <a:off x="1139119" y="181494"/>
            <a:ext cx="968400" cy="276450"/>
          </a:xfrm>
          <a:prstGeom prst="rect">
            <a:avLst/>
          </a:prstGeom>
          <a:noFill/>
          <a:ln>
            <a:noFill/>
          </a:ln>
        </p:spPr>
      </p:pic>
      <p:sp>
        <p:nvSpPr>
          <p:cNvPr id="148" name="Google Shape;148;p17"/>
          <p:cNvSpPr txBox="1"/>
          <p:nvPr>
            <p:ph idx="1" type="subTitle"/>
          </p:nvPr>
        </p:nvSpPr>
        <p:spPr>
          <a:xfrm>
            <a:off x="1146549" y="2974350"/>
            <a:ext cx="3500400" cy="305100"/>
          </a:xfrm>
          <a:prstGeom prst="rect">
            <a:avLst/>
          </a:prstGeom>
        </p:spPr>
        <p:txBody>
          <a:bodyPr anchorCtr="0" anchor="t" bIns="22850" lIns="22850" spcFirstLastPara="1" rIns="22850" wrap="square" tIns="22850">
            <a:noAutofit/>
          </a:bodyPr>
          <a:lstStyle>
            <a:lvl1pPr lvl="0" rtl="0">
              <a:spcBef>
                <a:spcPts val="0"/>
              </a:spcBef>
              <a:spcAft>
                <a:spcPts val="0"/>
              </a:spcAft>
              <a:buNone/>
              <a:defRPr sz="9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Opt 1" type="tx">
  <p:cSld name="TITLE_AND_BODY">
    <p:bg>
      <p:bgPr>
        <a:solidFill>
          <a:srgbClr val="F8F9FA"/>
        </a:solidFill>
      </p:bgPr>
    </p:bg>
    <p:spTree>
      <p:nvGrpSpPr>
        <p:cNvPr id="149" name="Shape 149"/>
        <p:cNvGrpSpPr/>
        <p:nvPr/>
      </p:nvGrpSpPr>
      <p:grpSpPr>
        <a:xfrm>
          <a:off x="0" y="0"/>
          <a:ext cx="0" cy="0"/>
          <a:chOff x="0" y="0"/>
          <a:chExt cx="0" cy="0"/>
        </a:xfrm>
      </p:grpSpPr>
      <p:pic>
        <p:nvPicPr>
          <p:cNvPr id="150" name="Google Shape;150;p18"/>
          <p:cNvPicPr preferRelativeResize="0"/>
          <p:nvPr/>
        </p:nvPicPr>
        <p:blipFill rotWithShape="1">
          <a:blip r:embed="rId2">
            <a:alphaModFix/>
          </a:blip>
          <a:srcRect b="64406" l="-1041" r="3745" t="-3192"/>
          <a:stretch/>
        </p:blipFill>
        <p:spPr>
          <a:xfrm rot="10800000">
            <a:off x="615195" y="0"/>
            <a:ext cx="2321350" cy="925400"/>
          </a:xfrm>
          <a:prstGeom prst="rect">
            <a:avLst/>
          </a:prstGeom>
          <a:noFill/>
          <a:ln>
            <a:noFill/>
          </a:ln>
        </p:spPr>
      </p:pic>
      <p:sp>
        <p:nvSpPr>
          <p:cNvPr id="151" name="Google Shape;151;p18"/>
          <p:cNvSpPr txBox="1"/>
          <p:nvPr>
            <p:ph type="title"/>
          </p:nvPr>
        </p:nvSpPr>
        <p:spPr>
          <a:xfrm>
            <a:off x="1049225" y="1909300"/>
            <a:ext cx="70077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52" name="Google Shape;152;p18"/>
          <p:cNvPicPr preferRelativeResize="0"/>
          <p:nvPr/>
        </p:nvPicPr>
        <p:blipFill rotWithShape="1">
          <a:blip r:embed="rId3">
            <a:alphaModFix/>
          </a:blip>
          <a:srcRect b="0" l="8223" r="0" t="0"/>
          <a:stretch/>
        </p:blipFill>
        <p:spPr>
          <a:xfrm>
            <a:off x="8189763" y="191216"/>
            <a:ext cx="806025" cy="230100"/>
          </a:xfrm>
          <a:prstGeom prst="rect">
            <a:avLst/>
          </a:prstGeom>
          <a:noFill/>
          <a:ln>
            <a:noFill/>
          </a:ln>
        </p:spPr>
      </p:pic>
      <p:sp>
        <p:nvSpPr>
          <p:cNvPr id="153" name="Google Shape;153;p18"/>
          <p:cNvSpPr txBox="1"/>
          <p:nvPr>
            <p:ph idx="1" type="subTitle"/>
          </p:nvPr>
        </p:nvSpPr>
        <p:spPr>
          <a:xfrm>
            <a:off x="1146549" y="2974350"/>
            <a:ext cx="3500400" cy="305100"/>
          </a:xfrm>
          <a:prstGeom prst="rect">
            <a:avLst/>
          </a:prstGeom>
        </p:spPr>
        <p:txBody>
          <a:bodyPr anchorCtr="0" anchor="t" bIns="22850" lIns="22850" spcFirstLastPara="1" rIns="22850" wrap="square" tIns="22850">
            <a:noAutofit/>
          </a:bodyPr>
          <a:lstStyle>
            <a:lvl1pPr lvl="0" rtl="0">
              <a:spcBef>
                <a:spcPts val="0"/>
              </a:spcBef>
              <a:spcAft>
                <a:spcPts val="0"/>
              </a:spcAft>
              <a:buNone/>
              <a:defRPr sz="9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Opt 2">
  <p:cSld name="TITLE_AND_BODY_4">
    <p:bg>
      <p:bgPr>
        <a:solidFill>
          <a:srgbClr val="F8F9FA"/>
        </a:solidFill>
      </p:bgPr>
    </p:bg>
    <p:spTree>
      <p:nvGrpSpPr>
        <p:cNvPr id="154" name="Shape 154"/>
        <p:cNvGrpSpPr/>
        <p:nvPr/>
      </p:nvGrpSpPr>
      <p:grpSpPr>
        <a:xfrm>
          <a:off x="0" y="0"/>
          <a:ext cx="0" cy="0"/>
          <a:chOff x="0" y="0"/>
          <a:chExt cx="0" cy="0"/>
        </a:xfrm>
      </p:grpSpPr>
      <p:pic>
        <p:nvPicPr>
          <p:cNvPr id="155" name="Google Shape;155;p19"/>
          <p:cNvPicPr preferRelativeResize="0"/>
          <p:nvPr/>
        </p:nvPicPr>
        <p:blipFill rotWithShape="1">
          <a:blip r:embed="rId2">
            <a:alphaModFix/>
          </a:blip>
          <a:srcRect b="0" l="6331" r="0" t="44586"/>
          <a:stretch/>
        </p:blipFill>
        <p:spPr>
          <a:xfrm>
            <a:off x="0" y="0"/>
            <a:ext cx="2431776" cy="1220349"/>
          </a:xfrm>
          <a:prstGeom prst="rect">
            <a:avLst/>
          </a:prstGeom>
          <a:noFill/>
          <a:ln>
            <a:noFill/>
          </a:ln>
        </p:spPr>
      </p:pic>
      <p:sp>
        <p:nvSpPr>
          <p:cNvPr id="156" name="Google Shape;156;p19"/>
          <p:cNvSpPr txBox="1"/>
          <p:nvPr>
            <p:ph type="title"/>
          </p:nvPr>
        </p:nvSpPr>
        <p:spPr>
          <a:xfrm>
            <a:off x="1049225" y="1909300"/>
            <a:ext cx="70077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57" name="Google Shape;157;p19"/>
          <p:cNvPicPr preferRelativeResize="0"/>
          <p:nvPr/>
        </p:nvPicPr>
        <p:blipFill rotWithShape="1">
          <a:blip r:embed="rId3">
            <a:alphaModFix/>
          </a:blip>
          <a:srcRect b="0" l="8223" r="0" t="0"/>
          <a:stretch/>
        </p:blipFill>
        <p:spPr>
          <a:xfrm>
            <a:off x="8189763" y="191216"/>
            <a:ext cx="806025" cy="230100"/>
          </a:xfrm>
          <a:prstGeom prst="rect">
            <a:avLst/>
          </a:prstGeom>
          <a:noFill/>
          <a:ln>
            <a:noFill/>
          </a:ln>
        </p:spPr>
      </p:pic>
      <p:sp>
        <p:nvSpPr>
          <p:cNvPr id="158" name="Google Shape;158;p19"/>
          <p:cNvSpPr txBox="1"/>
          <p:nvPr>
            <p:ph idx="1" type="subTitle"/>
          </p:nvPr>
        </p:nvSpPr>
        <p:spPr>
          <a:xfrm>
            <a:off x="1146549" y="2974350"/>
            <a:ext cx="3500400" cy="305100"/>
          </a:xfrm>
          <a:prstGeom prst="rect">
            <a:avLst/>
          </a:prstGeom>
        </p:spPr>
        <p:txBody>
          <a:bodyPr anchorCtr="0" anchor="t" bIns="22850" lIns="22850" spcFirstLastPara="1" rIns="22850" wrap="square" tIns="22850">
            <a:noAutofit/>
          </a:bodyPr>
          <a:lstStyle>
            <a:lvl1pPr lvl="0" rtl="0">
              <a:spcBef>
                <a:spcPts val="0"/>
              </a:spcBef>
              <a:spcAft>
                <a:spcPts val="0"/>
              </a:spcAft>
              <a:buNone/>
              <a:defRPr sz="9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Opt 3">
  <p:cSld name="TITLE_AND_BODY_3">
    <p:bg>
      <p:bgPr>
        <a:solidFill>
          <a:srgbClr val="F8F9FA"/>
        </a:solidFill>
      </p:bgPr>
    </p:bg>
    <p:spTree>
      <p:nvGrpSpPr>
        <p:cNvPr id="159" name="Shape 159"/>
        <p:cNvGrpSpPr/>
        <p:nvPr/>
      </p:nvGrpSpPr>
      <p:grpSpPr>
        <a:xfrm>
          <a:off x="0" y="0"/>
          <a:ext cx="0" cy="0"/>
          <a:chOff x="0" y="0"/>
          <a:chExt cx="0" cy="0"/>
        </a:xfrm>
      </p:grpSpPr>
      <p:pic>
        <p:nvPicPr>
          <p:cNvPr id="160" name="Google Shape;160;p20"/>
          <p:cNvPicPr preferRelativeResize="0"/>
          <p:nvPr/>
        </p:nvPicPr>
        <p:blipFill>
          <a:blip r:embed="rId2">
            <a:alphaModFix/>
          </a:blip>
          <a:stretch>
            <a:fillRect/>
          </a:stretch>
        </p:blipFill>
        <p:spPr>
          <a:xfrm>
            <a:off x="39775" y="66250"/>
            <a:ext cx="2008061" cy="1247951"/>
          </a:xfrm>
          <a:prstGeom prst="rect">
            <a:avLst/>
          </a:prstGeom>
          <a:noFill/>
          <a:ln>
            <a:noFill/>
          </a:ln>
        </p:spPr>
      </p:pic>
      <p:sp>
        <p:nvSpPr>
          <p:cNvPr id="161" name="Google Shape;161;p20"/>
          <p:cNvSpPr txBox="1"/>
          <p:nvPr>
            <p:ph type="title"/>
          </p:nvPr>
        </p:nvSpPr>
        <p:spPr>
          <a:xfrm>
            <a:off x="1049225" y="1909300"/>
            <a:ext cx="70077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62" name="Google Shape;162;p20"/>
          <p:cNvPicPr preferRelativeResize="0"/>
          <p:nvPr/>
        </p:nvPicPr>
        <p:blipFill rotWithShape="1">
          <a:blip r:embed="rId3">
            <a:alphaModFix/>
          </a:blip>
          <a:srcRect b="0" l="8223" r="0" t="0"/>
          <a:stretch/>
        </p:blipFill>
        <p:spPr>
          <a:xfrm>
            <a:off x="8189763" y="191216"/>
            <a:ext cx="806025" cy="230100"/>
          </a:xfrm>
          <a:prstGeom prst="rect">
            <a:avLst/>
          </a:prstGeom>
          <a:noFill/>
          <a:ln>
            <a:noFill/>
          </a:ln>
        </p:spPr>
      </p:pic>
      <p:sp>
        <p:nvSpPr>
          <p:cNvPr id="163" name="Google Shape;163;p20"/>
          <p:cNvSpPr txBox="1"/>
          <p:nvPr>
            <p:ph idx="1" type="subTitle"/>
          </p:nvPr>
        </p:nvSpPr>
        <p:spPr>
          <a:xfrm>
            <a:off x="1146549" y="2974350"/>
            <a:ext cx="3500400" cy="305100"/>
          </a:xfrm>
          <a:prstGeom prst="rect">
            <a:avLst/>
          </a:prstGeom>
        </p:spPr>
        <p:txBody>
          <a:bodyPr anchorCtr="0" anchor="t" bIns="22850" lIns="22850" spcFirstLastPara="1" rIns="22850" wrap="square" tIns="22850">
            <a:noAutofit/>
          </a:bodyPr>
          <a:lstStyle>
            <a:lvl1pPr lvl="0" rtl="0">
              <a:spcBef>
                <a:spcPts val="0"/>
              </a:spcBef>
              <a:spcAft>
                <a:spcPts val="0"/>
              </a:spcAft>
              <a:buNone/>
              <a:defRPr sz="9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ge Title and Text">
  <p:cSld name="TITLE_AND_BODY_1">
    <p:bg>
      <p:bgPr>
        <a:noFill/>
      </p:bgPr>
    </p:bg>
    <p:spTree>
      <p:nvGrpSpPr>
        <p:cNvPr id="164" name="Shape 164"/>
        <p:cNvGrpSpPr/>
        <p:nvPr/>
      </p:nvGrpSpPr>
      <p:grpSpPr>
        <a:xfrm>
          <a:off x="0" y="0"/>
          <a:ext cx="0" cy="0"/>
          <a:chOff x="0" y="0"/>
          <a:chExt cx="0" cy="0"/>
        </a:xfrm>
      </p:grpSpPr>
      <p:sp>
        <p:nvSpPr>
          <p:cNvPr id="165" name="Google Shape;165;p21"/>
          <p:cNvSpPr txBox="1"/>
          <p:nvPr>
            <p:ph type="title"/>
          </p:nvPr>
        </p:nvSpPr>
        <p:spPr>
          <a:xfrm>
            <a:off x="417675" y="341875"/>
            <a:ext cx="7918200" cy="49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6" name="Google Shape;166;p21"/>
          <p:cNvSpPr txBox="1"/>
          <p:nvPr>
            <p:ph idx="1" type="subTitle"/>
          </p:nvPr>
        </p:nvSpPr>
        <p:spPr>
          <a:xfrm>
            <a:off x="591450" y="1020025"/>
            <a:ext cx="7744500" cy="3378900"/>
          </a:xfrm>
          <a:prstGeom prst="rect">
            <a:avLst/>
          </a:prstGeom>
        </p:spPr>
        <p:txBody>
          <a:bodyPr anchorCtr="0" anchor="t" bIns="22850" lIns="22850" spcFirstLastPara="1" rIns="22850" wrap="square" tIns="22850">
            <a:noAutofit/>
          </a:bodyPr>
          <a:lstStyle>
            <a:lvl1pPr lvl="0" rtl="0">
              <a:lnSpc>
                <a:spcPct val="115000"/>
              </a:lnSpc>
              <a:spcBef>
                <a:spcPts val="0"/>
              </a:spcBef>
              <a:spcAft>
                <a:spcPts val="0"/>
              </a:spcAft>
              <a:buNone/>
              <a:defRPr b="0" sz="18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pic>
        <p:nvPicPr>
          <p:cNvPr id="167" name="Google Shape;167;p21"/>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k — 1-L header, 3-up, 2-L subhead">
  <p:cSld name="TITLE_1_2_1">
    <p:spTree>
      <p:nvGrpSpPr>
        <p:cNvPr id="16" name="Shape 16"/>
        <p:cNvGrpSpPr/>
        <p:nvPr/>
      </p:nvGrpSpPr>
      <p:grpSpPr>
        <a:xfrm>
          <a:off x="0" y="0"/>
          <a:ext cx="0" cy="0"/>
          <a:chOff x="0" y="0"/>
          <a:chExt cx="0" cy="0"/>
        </a:xfrm>
      </p:grpSpPr>
      <p:sp>
        <p:nvSpPr>
          <p:cNvPr id="17" name="Google Shape;17;p3"/>
          <p:cNvSpPr/>
          <p:nvPr/>
        </p:nvSpPr>
        <p:spPr>
          <a:xfrm>
            <a:off x="0" y="0"/>
            <a:ext cx="9144000" cy="5143500"/>
          </a:xfrm>
          <a:prstGeom prst="rect">
            <a:avLst/>
          </a:prstGeom>
          <a:solidFill>
            <a:srgbClr val="F5F5F5"/>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18" name="Google Shape;18;p3"/>
          <p:cNvSpPr txBox="1"/>
          <p:nvPr>
            <p:ph type="ctrTitle"/>
          </p:nvPr>
        </p:nvSpPr>
        <p:spPr>
          <a:xfrm>
            <a:off x="440794" y="519738"/>
            <a:ext cx="5303400" cy="6030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SzPts val="2000"/>
              <a:buFont typeface="Google Sans Medium"/>
              <a:buChar char="●"/>
              <a:defRPr sz="2000">
                <a:latin typeface="Google Sans Medium"/>
                <a:ea typeface="Google Sans Medium"/>
                <a:cs typeface="Google Sans Medium"/>
                <a:sym typeface="Google Sans Medium"/>
              </a:defRPr>
            </a:lvl1pPr>
            <a:lvl2pPr lvl="1"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2pPr>
            <a:lvl3pPr lvl="2"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3pPr>
            <a:lvl4pPr lvl="3"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4pPr>
            <a:lvl5pPr lvl="4"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5pPr>
            <a:lvl6pPr lvl="5"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6pPr>
            <a:lvl7pPr lvl="6"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7pPr>
            <a:lvl8pPr lvl="7"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8pPr>
            <a:lvl9pPr lvl="8"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9pPr>
          </a:lstStyle>
          <a:p/>
        </p:txBody>
      </p:sp>
      <p:sp>
        <p:nvSpPr>
          <p:cNvPr id="19" name="Google Shape;19;p3"/>
          <p:cNvSpPr txBox="1"/>
          <p:nvPr>
            <p:ph idx="1" type="subTitle"/>
          </p:nvPr>
        </p:nvSpPr>
        <p:spPr>
          <a:xfrm>
            <a:off x="440794" y="1722050"/>
            <a:ext cx="2408100" cy="2796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SzPts val="1200"/>
              <a:buFont typeface="Roboto"/>
              <a:buNone/>
              <a:defRPr sz="1200">
                <a:latin typeface="Roboto"/>
                <a:ea typeface="Roboto"/>
                <a:cs typeface="Roboto"/>
                <a:sym typeface="Roboto"/>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20" name="Google Shape;20;p3"/>
          <p:cNvSpPr txBox="1"/>
          <p:nvPr>
            <p:ph idx="2" type="subTitle"/>
          </p:nvPr>
        </p:nvSpPr>
        <p:spPr>
          <a:xfrm>
            <a:off x="440794" y="2108150"/>
            <a:ext cx="2408100" cy="279600"/>
          </a:xfrm>
          <a:prstGeom prst="rect">
            <a:avLst/>
          </a:prstGeom>
          <a:noFill/>
          <a:ln>
            <a:noFill/>
          </a:ln>
        </p:spPr>
        <p:txBody>
          <a:bodyPr anchorCtr="0" anchor="t" bIns="22850" lIns="22850" spcFirstLastPara="1" rIns="22850" wrap="square" tIns="22850">
            <a:noAutofit/>
          </a:bodyPr>
          <a:lstStyle>
            <a:lvl1pPr lvl="0" algn="l">
              <a:lnSpc>
                <a:spcPct val="115000"/>
              </a:lnSpc>
              <a:spcBef>
                <a:spcPts val="0"/>
              </a:spcBef>
              <a:spcAft>
                <a:spcPts val="0"/>
              </a:spcAft>
              <a:buSzPts val="1200"/>
              <a:buFont typeface="Roboto Light"/>
              <a:buNone/>
              <a:defRPr sz="1200">
                <a:latin typeface="Roboto Light"/>
                <a:ea typeface="Roboto Light"/>
                <a:cs typeface="Roboto Light"/>
                <a:sym typeface="Roboto Light"/>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21" name="Google Shape;21;p3"/>
          <p:cNvSpPr txBox="1"/>
          <p:nvPr>
            <p:ph idx="3" type="subTitle"/>
          </p:nvPr>
        </p:nvSpPr>
        <p:spPr>
          <a:xfrm>
            <a:off x="3210775" y="1722050"/>
            <a:ext cx="2490300" cy="3684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SzPts val="1200"/>
              <a:buFont typeface="Roboto"/>
              <a:buNone/>
              <a:defRPr sz="1200">
                <a:latin typeface="Roboto"/>
                <a:ea typeface="Roboto"/>
                <a:cs typeface="Roboto"/>
                <a:sym typeface="Roboto"/>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22" name="Google Shape;22;p3"/>
          <p:cNvSpPr txBox="1"/>
          <p:nvPr>
            <p:ph idx="4" type="subTitle"/>
          </p:nvPr>
        </p:nvSpPr>
        <p:spPr>
          <a:xfrm>
            <a:off x="3210775" y="2108150"/>
            <a:ext cx="2408100" cy="279600"/>
          </a:xfrm>
          <a:prstGeom prst="rect">
            <a:avLst/>
          </a:prstGeom>
          <a:noFill/>
          <a:ln>
            <a:noFill/>
          </a:ln>
        </p:spPr>
        <p:txBody>
          <a:bodyPr anchorCtr="0" anchor="t" bIns="22850" lIns="22850" spcFirstLastPara="1" rIns="22850" wrap="square" tIns="22850">
            <a:noAutofit/>
          </a:bodyPr>
          <a:lstStyle>
            <a:lvl1pPr lvl="0" algn="l">
              <a:lnSpc>
                <a:spcPct val="115000"/>
              </a:lnSpc>
              <a:spcBef>
                <a:spcPts val="0"/>
              </a:spcBef>
              <a:spcAft>
                <a:spcPts val="0"/>
              </a:spcAft>
              <a:buSzPts val="1200"/>
              <a:buFont typeface="Roboto Light"/>
              <a:buNone/>
              <a:defRPr sz="1200">
                <a:latin typeface="Roboto Light"/>
                <a:ea typeface="Roboto Light"/>
                <a:cs typeface="Roboto Light"/>
                <a:sym typeface="Roboto Light"/>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23" name="Google Shape;23;p3"/>
          <p:cNvSpPr txBox="1"/>
          <p:nvPr>
            <p:ph idx="5" type="subTitle"/>
          </p:nvPr>
        </p:nvSpPr>
        <p:spPr>
          <a:xfrm>
            <a:off x="6091356" y="1722050"/>
            <a:ext cx="2408100" cy="2796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SzPts val="1200"/>
              <a:buFont typeface="Roboto"/>
              <a:buNone/>
              <a:defRPr sz="1200">
                <a:latin typeface="Roboto"/>
                <a:ea typeface="Roboto"/>
                <a:cs typeface="Roboto"/>
                <a:sym typeface="Roboto"/>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24" name="Google Shape;24;p3"/>
          <p:cNvSpPr txBox="1"/>
          <p:nvPr>
            <p:ph idx="6" type="subTitle"/>
          </p:nvPr>
        </p:nvSpPr>
        <p:spPr>
          <a:xfrm>
            <a:off x="6091356" y="2108150"/>
            <a:ext cx="2408100" cy="279600"/>
          </a:xfrm>
          <a:prstGeom prst="rect">
            <a:avLst/>
          </a:prstGeom>
          <a:noFill/>
          <a:ln>
            <a:noFill/>
          </a:ln>
        </p:spPr>
        <p:txBody>
          <a:bodyPr anchorCtr="0" anchor="t" bIns="22850" lIns="22850" spcFirstLastPara="1" rIns="22850" wrap="square" tIns="22850">
            <a:noAutofit/>
          </a:bodyPr>
          <a:lstStyle>
            <a:lvl1pPr lvl="0" algn="l">
              <a:lnSpc>
                <a:spcPct val="115000"/>
              </a:lnSpc>
              <a:spcBef>
                <a:spcPts val="0"/>
              </a:spcBef>
              <a:spcAft>
                <a:spcPts val="0"/>
              </a:spcAft>
              <a:buSzPts val="1200"/>
              <a:buFont typeface="Roboto Light"/>
              <a:buNone/>
              <a:defRPr sz="1200">
                <a:latin typeface="Roboto Light"/>
                <a:ea typeface="Roboto Light"/>
                <a:cs typeface="Roboto Light"/>
                <a:sym typeface="Roboto Light"/>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25" name="Google Shape;25;p3"/>
          <p:cNvSpPr txBox="1"/>
          <p:nvPr/>
        </p:nvSpPr>
        <p:spPr>
          <a:xfrm>
            <a:off x="6731788" y="4656234"/>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INTRODUCTION TO MACHINE LEARNING</a:t>
            </a:r>
            <a:endParaRPr b="0" i="0" sz="500" u="none" cap="none" strike="noStrike">
              <a:solidFill>
                <a:srgbClr val="666666"/>
              </a:solidFill>
              <a:latin typeface="Roboto"/>
              <a:ea typeface="Roboto"/>
              <a:cs typeface="Roboto"/>
              <a:sym typeface="Roboto"/>
            </a:endParaRPr>
          </a:p>
        </p:txBody>
      </p:sp>
      <p:sp>
        <p:nvSpPr>
          <p:cNvPr id="26" name="Google Shape;26;p3"/>
          <p:cNvSpPr txBox="1"/>
          <p:nvPr/>
        </p:nvSpPr>
        <p:spPr>
          <a:xfrm>
            <a:off x="1483875" y="4696434"/>
            <a:ext cx="1043100" cy="1449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PROPRIETARY + CONFIDENTIAL </a:t>
            </a:r>
            <a:endParaRPr b="0" i="0" sz="500" u="none" cap="none" strike="noStrike">
              <a:solidFill>
                <a:srgbClr val="666666"/>
              </a:solidFill>
              <a:latin typeface="Roboto"/>
              <a:ea typeface="Roboto"/>
              <a:cs typeface="Roboto"/>
              <a:sym typeface="Roboto"/>
            </a:endParaRPr>
          </a:p>
        </p:txBody>
      </p:sp>
      <p:pic>
        <p:nvPicPr>
          <p:cNvPr id="27" name="Google Shape;27;p3"/>
          <p:cNvPicPr preferRelativeResize="0"/>
          <p:nvPr/>
        </p:nvPicPr>
        <p:blipFill rotWithShape="1">
          <a:blip r:embed="rId2">
            <a:alphaModFix/>
          </a:blip>
          <a:srcRect b="39483" l="0" r="0" t="38916"/>
          <a:stretch/>
        </p:blipFill>
        <p:spPr>
          <a:xfrm>
            <a:off x="440800" y="4656234"/>
            <a:ext cx="1043076" cy="225300"/>
          </a:xfrm>
          <a:prstGeom prst="rect">
            <a:avLst/>
          </a:prstGeom>
          <a:noFill/>
          <a:ln>
            <a:noFill/>
          </a:ln>
        </p:spPr>
      </p:pic>
    </p:spTree>
  </p:cSld>
  <p:clrMapOvr>
    <a:masterClrMapping/>
  </p:clrMapOvr>
  <p:extLst>
    <p:ext uri="{DCECCB84-F9BA-43D5-87BE-67443E8EF086}">
      <p15:sldGuideLst>
        <p15:guide id="1" orient="horz" pos="1620">
          <p15:clr>
            <a:srgbClr val="FA7B17"/>
          </p15:clr>
        </p15:guide>
        <p15:guide id="2" pos="5528">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Title and Text 1/3" type="blank">
  <p:cSld name="BLANK">
    <p:spTree>
      <p:nvGrpSpPr>
        <p:cNvPr id="168" name="Shape 168"/>
        <p:cNvGrpSpPr/>
        <p:nvPr/>
      </p:nvGrpSpPr>
      <p:grpSpPr>
        <a:xfrm>
          <a:off x="0" y="0"/>
          <a:ext cx="0" cy="0"/>
          <a:chOff x="0" y="0"/>
          <a:chExt cx="0" cy="0"/>
        </a:xfrm>
      </p:grpSpPr>
      <p:sp>
        <p:nvSpPr>
          <p:cNvPr id="169" name="Google Shape;169;p22"/>
          <p:cNvSpPr/>
          <p:nvPr/>
        </p:nvSpPr>
        <p:spPr>
          <a:xfrm>
            <a:off x="2905275" y="0"/>
            <a:ext cx="6238800" cy="51435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txBox="1"/>
          <p:nvPr>
            <p:ph type="title"/>
          </p:nvPr>
        </p:nvSpPr>
        <p:spPr>
          <a:xfrm>
            <a:off x="417673" y="341875"/>
            <a:ext cx="2235000" cy="49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1" name="Google Shape;171;p22"/>
          <p:cNvSpPr txBox="1"/>
          <p:nvPr>
            <p:ph idx="1" type="subTitle"/>
          </p:nvPr>
        </p:nvSpPr>
        <p:spPr>
          <a:xfrm>
            <a:off x="587148" y="835792"/>
            <a:ext cx="2235000" cy="3563100"/>
          </a:xfrm>
          <a:prstGeom prst="rect">
            <a:avLst/>
          </a:prstGeom>
        </p:spPr>
        <p:txBody>
          <a:bodyPr anchorCtr="0" anchor="t" bIns="22850" lIns="22850" spcFirstLastPara="1" rIns="22850" wrap="square" tIns="22850">
            <a:noAutofit/>
          </a:bodyPr>
          <a:lstStyle>
            <a:lvl1pPr lvl="0" rtl="0">
              <a:lnSpc>
                <a:spcPct val="115000"/>
              </a:lnSpc>
              <a:spcBef>
                <a:spcPts val="0"/>
              </a:spcBef>
              <a:spcAft>
                <a:spcPts val="0"/>
              </a:spcAft>
              <a:buNone/>
              <a:defRPr b="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pic>
        <p:nvPicPr>
          <p:cNvPr id="172" name="Google Shape;172;p22"/>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Title and Text 1/2">
  <p:cSld name="BLANK_1">
    <p:spTree>
      <p:nvGrpSpPr>
        <p:cNvPr id="173" name="Shape 173"/>
        <p:cNvGrpSpPr/>
        <p:nvPr/>
      </p:nvGrpSpPr>
      <p:grpSpPr>
        <a:xfrm>
          <a:off x="0" y="0"/>
          <a:ext cx="0" cy="0"/>
          <a:chOff x="0" y="0"/>
          <a:chExt cx="0" cy="0"/>
        </a:xfrm>
      </p:grpSpPr>
      <p:sp>
        <p:nvSpPr>
          <p:cNvPr id="174" name="Google Shape;174;p23"/>
          <p:cNvSpPr/>
          <p:nvPr/>
        </p:nvSpPr>
        <p:spPr>
          <a:xfrm>
            <a:off x="4572000" y="0"/>
            <a:ext cx="4572000" cy="51435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txBox="1"/>
          <p:nvPr>
            <p:ph type="title"/>
          </p:nvPr>
        </p:nvSpPr>
        <p:spPr>
          <a:xfrm>
            <a:off x="417677" y="341875"/>
            <a:ext cx="3807900" cy="49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6" name="Google Shape;176;p23"/>
          <p:cNvSpPr txBox="1"/>
          <p:nvPr>
            <p:ph idx="1" type="subTitle"/>
          </p:nvPr>
        </p:nvSpPr>
        <p:spPr>
          <a:xfrm>
            <a:off x="570075" y="835794"/>
            <a:ext cx="3807900" cy="3563100"/>
          </a:xfrm>
          <a:prstGeom prst="rect">
            <a:avLst/>
          </a:prstGeom>
        </p:spPr>
        <p:txBody>
          <a:bodyPr anchorCtr="0" anchor="t" bIns="22850" lIns="22850" spcFirstLastPara="1" rIns="22850" wrap="square" tIns="22850">
            <a:noAutofit/>
          </a:bodyPr>
          <a:lstStyle>
            <a:lvl1pPr lvl="0" rtl="0">
              <a:lnSpc>
                <a:spcPct val="115000"/>
              </a:lnSpc>
              <a:spcBef>
                <a:spcPts val="0"/>
              </a:spcBef>
              <a:spcAft>
                <a:spcPts val="0"/>
              </a:spcAft>
              <a:buNone/>
              <a:defRPr b="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pic>
        <p:nvPicPr>
          <p:cNvPr id="177" name="Google Shape;177;p23"/>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_1_2_2_1">
    <p:spTree>
      <p:nvGrpSpPr>
        <p:cNvPr id="178" name="Shape 178"/>
        <p:cNvGrpSpPr/>
        <p:nvPr/>
      </p:nvGrpSpPr>
      <p:grpSpPr>
        <a:xfrm>
          <a:off x="0" y="0"/>
          <a:ext cx="0" cy="0"/>
          <a:chOff x="0" y="0"/>
          <a:chExt cx="0" cy="0"/>
        </a:xfrm>
      </p:grpSpPr>
      <p:pic>
        <p:nvPicPr>
          <p:cNvPr id="179" name="Google Shape;179;p24"/>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
        <p:nvSpPr>
          <p:cNvPr id="180" name="Google Shape;180;p24"/>
          <p:cNvSpPr txBox="1"/>
          <p:nvPr>
            <p:ph type="title"/>
          </p:nvPr>
        </p:nvSpPr>
        <p:spPr>
          <a:xfrm>
            <a:off x="417675" y="341875"/>
            <a:ext cx="7918200" cy="49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1_2_2_1_1">
    <p:spTree>
      <p:nvGrpSpPr>
        <p:cNvPr id="181" name="Shape 181"/>
        <p:cNvGrpSpPr/>
        <p:nvPr/>
      </p:nvGrpSpPr>
      <p:grpSpPr>
        <a:xfrm>
          <a:off x="0" y="0"/>
          <a:ext cx="0" cy="0"/>
          <a:chOff x="0" y="0"/>
          <a:chExt cx="0" cy="0"/>
        </a:xfrm>
      </p:grpSpPr>
      <p:pic>
        <p:nvPicPr>
          <p:cNvPr id="182" name="Google Shape;182;p25"/>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Background">
  <p:cSld name="TITLE_1_2_2_1_1_1">
    <p:bg>
      <p:bgPr>
        <a:solidFill>
          <a:srgbClr val="000000"/>
        </a:solidFill>
      </p:bgPr>
    </p:bg>
    <p:spTree>
      <p:nvGrpSpPr>
        <p:cNvPr id="183" name="Shape 183"/>
        <p:cNvGrpSpPr/>
        <p:nvPr/>
      </p:nvGrpSpPr>
      <p:grpSpPr>
        <a:xfrm>
          <a:off x="0" y="0"/>
          <a:ext cx="0" cy="0"/>
          <a:chOff x="0" y="0"/>
          <a:chExt cx="0" cy="0"/>
        </a:xfrm>
      </p:grpSpPr>
      <p:pic>
        <p:nvPicPr>
          <p:cNvPr id="184" name="Google Shape;184;p26"/>
          <p:cNvPicPr preferRelativeResize="0"/>
          <p:nvPr/>
        </p:nvPicPr>
        <p:blipFill rotWithShape="1">
          <a:blip r:embed="rId2">
            <a:alphaModFix/>
          </a:blip>
          <a:srcRect b="36163" l="0" r="0" t="29027"/>
          <a:stretch/>
        </p:blipFill>
        <p:spPr>
          <a:xfrm>
            <a:off x="8142925" y="129001"/>
            <a:ext cx="824649" cy="2923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k—statement slide, light">
  <p:cSld name="TITLE_3">
    <p:spTree>
      <p:nvGrpSpPr>
        <p:cNvPr id="28" name="Shape 28"/>
        <p:cNvGrpSpPr/>
        <p:nvPr/>
      </p:nvGrpSpPr>
      <p:grpSpPr>
        <a:xfrm>
          <a:off x="0" y="0"/>
          <a:ext cx="0" cy="0"/>
          <a:chOff x="0" y="0"/>
          <a:chExt cx="0" cy="0"/>
        </a:xfrm>
      </p:grpSpPr>
      <p:sp>
        <p:nvSpPr>
          <p:cNvPr id="29" name="Google Shape;29;p4"/>
          <p:cNvSpPr/>
          <p:nvPr/>
        </p:nvSpPr>
        <p:spPr>
          <a:xfrm>
            <a:off x="0" y="0"/>
            <a:ext cx="9144000" cy="5143500"/>
          </a:xfrm>
          <a:prstGeom prst="rect">
            <a:avLst/>
          </a:prstGeom>
          <a:solidFill>
            <a:srgbClr val="F5F5F5"/>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txBox="1"/>
          <p:nvPr>
            <p:ph type="ctrTitle"/>
          </p:nvPr>
        </p:nvSpPr>
        <p:spPr>
          <a:xfrm>
            <a:off x="342038" y="1545450"/>
            <a:ext cx="8460000" cy="2052600"/>
          </a:xfrm>
          <a:prstGeom prst="rect">
            <a:avLst/>
          </a:prstGeom>
          <a:noFill/>
          <a:ln>
            <a:noFill/>
          </a:ln>
        </p:spPr>
        <p:txBody>
          <a:bodyPr anchorCtr="0" anchor="ctr" bIns="22850" lIns="22850" spcFirstLastPara="1" rIns="22850" wrap="square" tIns="22850">
            <a:noAutofit/>
          </a:bodyPr>
          <a:lstStyle>
            <a:lvl1pPr lvl="0" algn="ctr">
              <a:lnSpc>
                <a:spcPct val="100000"/>
              </a:lnSpc>
              <a:spcBef>
                <a:spcPts val="0"/>
              </a:spcBef>
              <a:spcAft>
                <a:spcPts val="0"/>
              </a:spcAft>
              <a:buSzPts val="3500"/>
              <a:buFont typeface="Google Sans Medium"/>
              <a:buChar char="●"/>
              <a:defRPr sz="3500">
                <a:latin typeface="Google Sans Medium"/>
                <a:ea typeface="Google Sans Medium"/>
                <a:cs typeface="Google Sans Medium"/>
                <a:sym typeface="Google Sans Medium"/>
              </a:defRPr>
            </a:lvl1pPr>
            <a:lvl2pPr lvl="1"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2pPr>
            <a:lvl3pPr lvl="2"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3pPr>
            <a:lvl4pPr lvl="3"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4pPr>
            <a:lvl5pPr lvl="4"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5pPr>
            <a:lvl6pPr lvl="5"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6pPr>
            <a:lvl7pPr lvl="6"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7pPr>
            <a:lvl8pPr lvl="7"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8pPr>
            <a:lvl9pPr lvl="8"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9pPr>
          </a:lstStyle>
          <a:p/>
        </p:txBody>
      </p:sp>
      <p:sp>
        <p:nvSpPr>
          <p:cNvPr id="31" name="Google Shape;31;p4"/>
          <p:cNvSpPr txBox="1"/>
          <p:nvPr/>
        </p:nvSpPr>
        <p:spPr>
          <a:xfrm>
            <a:off x="6731788" y="4656234"/>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INTRODUCTION TO MACHINE LEARNING</a:t>
            </a:r>
            <a:endParaRPr b="0" i="0" sz="500" u="none" cap="none" strike="noStrike">
              <a:solidFill>
                <a:srgbClr val="666666"/>
              </a:solidFill>
              <a:latin typeface="Roboto"/>
              <a:ea typeface="Roboto"/>
              <a:cs typeface="Roboto"/>
              <a:sym typeface="Roboto"/>
            </a:endParaRPr>
          </a:p>
        </p:txBody>
      </p:sp>
      <p:sp>
        <p:nvSpPr>
          <p:cNvPr id="32" name="Google Shape;32;p4"/>
          <p:cNvSpPr txBox="1"/>
          <p:nvPr/>
        </p:nvSpPr>
        <p:spPr>
          <a:xfrm>
            <a:off x="1483875" y="4696434"/>
            <a:ext cx="1043100" cy="1449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PROPRIETARY + CONFIDENTIAL </a:t>
            </a:r>
            <a:endParaRPr b="0" i="0" sz="500" u="none" cap="none" strike="noStrike">
              <a:solidFill>
                <a:srgbClr val="666666"/>
              </a:solidFill>
              <a:latin typeface="Roboto"/>
              <a:ea typeface="Roboto"/>
              <a:cs typeface="Roboto"/>
              <a:sym typeface="Roboto"/>
            </a:endParaRPr>
          </a:p>
        </p:txBody>
      </p:sp>
      <p:pic>
        <p:nvPicPr>
          <p:cNvPr id="33" name="Google Shape;33;p4"/>
          <p:cNvPicPr preferRelativeResize="0"/>
          <p:nvPr/>
        </p:nvPicPr>
        <p:blipFill rotWithShape="1">
          <a:blip r:embed="rId2">
            <a:alphaModFix/>
          </a:blip>
          <a:srcRect b="39483" l="0" r="0" t="38916"/>
          <a:stretch/>
        </p:blipFill>
        <p:spPr>
          <a:xfrm>
            <a:off x="440800" y="4656234"/>
            <a:ext cx="1043076" cy="225300"/>
          </a:xfrm>
          <a:prstGeom prst="rect">
            <a:avLst/>
          </a:prstGeom>
          <a:noFill/>
          <a:ln>
            <a:noFill/>
          </a:ln>
        </p:spPr>
      </p:pic>
    </p:spTree>
  </p:cSld>
  <p:clrMapOvr>
    <a:masterClrMapping/>
  </p:clrMapOvr>
  <p:extLst>
    <p:ext uri="{DCECCB84-F9BA-43D5-87BE-67443E8EF086}">
      <p15:sldGuideLst>
        <p15:guide id="1" orient="horz" pos="302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4" name="Shape 34"/>
        <p:cNvGrpSpPr/>
        <p:nvPr/>
      </p:nvGrpSpPr>
      <p:grpSpPr>
        <a:xfrm>
          <a:off x="0" y="0"/>
          <a:ext cx="0" cy="0"/>
          <a:chOff x="0" y="0"/>
          <a:chExt cx="0" cy="0"/>
        </a:xfrm>
      </p:grpSpPr>
      <p:sp>
        <p:nvSpPr>
          <p:cNvPr id="35" name="Google Shape;3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5"/>
          <p:cNvSpPr txBox="1"/>
          <p:nvPr/>
        </p:nvSpPr>
        <p:spPr>
          <a:xfrm>
            <a:off x="438912" y="4687956"/>
            <a:ext cx="2043300" cy="2253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PROPRIETARY + CONFIDENTIAL </a:t>
            </a:r>
            <a:endParaRPr b="0" i="0" sz="600" u="none" cap="none" strike="noStrike">
              <a:solidFill>
                <a:srgbClr val="66666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666666"/>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k- chart">
  <p:cSld name="CUSTOM_1">
    <p:spTree>
      <p:nvGrpSpPr>
        <p:cNvPr id="37" name="Shape 37"/>
        <p:cNvGrpSpPr/>
        <p:nvPr/>
      </p:nvGrpSpPr>
      <p:grpSpPr>
        <a:xfrm>
          <a:off x="0" y="0"/>
          <a:ext cx="0" cy="0"/>
          <a:chOff x="0" y="0"/>
          <a:chExt cx="0" cy="0"/>
        </a:xfrm>
      </p:grpSpPr>
      <p:sp>
        <p:nvSpPr>
          <p:cNvPr id="38" name="Google Shape;38;p6"/>
          <p:cNvSpPr/>
          <p:nvPr/>
        </p:nvSpPr>
        <p:spPr>
          <a:xfrm>
            <a:off x="0" y="0"/>
            <a:ext cx="2850000" cy="5143500"/>
          </a:xfrm>
          <a:prstGeom prst="rect">
            <a:avLst/>
          </a:prstGeom>
          <a:solidFill>
            <a:srgbClr val="F5F5F5"/>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txBox="1"/>
          <p:nvPr>
            <p:ph idx="1" type="subTitle"/>
          </p:nvPr>
        </p:nvSpPr>
        <p:spPr>
          <a:xfrm>
            <a:off x="438912" y="459025"/>
            <a:ext cx="2062800" cy="2796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SzPts val="1400"/>
              <a:buFont typeface="Roboto Medium"/>
              <a:buNone/>
              <a:defRPr sz="1400">
                <a:latin typeface="Roboto Medium"/>
                <a:ea typeface="Roboto Medium"/>
                <a:cs typeface="Roboto Medium"/>
                <a:sym typeface="Roboto Medium"/>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40" name="Google Shape;40;p6"/>
          <p:cNvSpPr txBox="1"/>
          <p:nvPr/>
        </p:nvSpPr>
        <p:spPr>
          <a:xfrm>
            <a:off x="6731788" y="4656234"/>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INTRODUCTION TO MACHINE LEARNING</a:t>
            </a:r>
            <a:endParaRPr b="0" i="0" sz="500" u="none" cap="none" strike="noStrike">
              <a:solidFill>
                <a:srgbClr val="666666"/>
              </a:solidFill>
              <a:latin typeface="Roboto"/>
              <a:ea typeface="Roboto"/>
              <a:cs typeface="Roboto"/>
              <a:sym typeface="Roboto"/>
            </a:endParaRPr>
          </a:p>
        </p:txBody>
      </p:sp>
      <p:sp>
        <p:nvSpPr>
          <p:cNvPr id="41" name="Google Shape;41;p6"/>
          <p:cNvSpPr txBox="1"/>
          <p:nvPr/>
        </p:nvSpPr>
        <p:spPr>
          <a:xfrm>
            <a:off x="1483875" y="4696434"/>
            <a:ext cx="1043100" cy="1449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PROPRIETARY + CONFIDENTIAL </a:t>
            </a:r>
            <a:endParaRPr b="0" i="0" sz="500" u="none" cap="none" strike="noStrike">
              <a:solidFill>
                <a:srgbClr val="666666"/>
              </a:solidFill>
              <a:latin typeface="Roboto"/>
              <a:ea typeface="Roboto"/>
              <a:cs typeface="Roboto"/>
              <a:sym typeface="Roboto"/>
            </a:endParaRPr>
          </a:p>
        </p:txBody>
      </p:sp>
      <p:pic>
        <p:nvPicPr>
          <p:cNvPr id="42" name="Google Shape;42;p6"/>
          <p:cNvPicPr preferRelativeResize="0"/>
          <p:nvPr/>
        </p:nvPicPr>
        <p:blipFill rotWithShape="1">
          <a:blip r:embed="rId2">
            <a:alphaModFix/>
          </a:blip>
          <a:srcRect b="39483" l="0" r="0" t="38916"/>
          <a:stretch/>
        </p:blipFill>
        <p:spPr>
          <a:xfrm>
            <a:off x="440800" y="4656234"/>
            <a:ext cx="1043076" cy="2253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k — 1-L header, 2-up ">
  <p:cSld name="TITLE_1_2_2_1">
    <p:spTree>
      <p:nvGrpSpPr>
        <p:cNvPr id="43" name="Shape 43"/>
        <p:cNvGrpSpPr/>
        <p:nvPr/>
      </p:nvGrpSpPr>
      <p:grpSpPr>
        <a:xfrm>
          <a:off x="0" y="0"/>
          <a:ext cx="0" cy="0"/>
          <a:chOff x="0" y="0"/>
          <a:chExt cx="0" cy="0"/>
        </a:xfrm>
      </p:grpSpPr>
      <p:sp>
        <p:nvSpPr>
          <p:cNvPr id="44" name="Google Shape;44;p7"/>
          <p:cNvSpPr/>
          <p:nvPr/>
        </p:nvSpPr>
        <p:spPr>
          <a:xfrm>
            <a:off x="0" y="0"/>
            <a:ext cx="9144000" cy="5143500"/>
          </a:xfrm>
          <a:prstGeom prst="rect">
            <a:avLst/>
          </a:prstGeom>
          <a:solidFill>
            <a:srgbClr val="F5F5F5"/>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45" name="Google Shape;45;p7"/>
          <p:cNvSpPr txBox="1"/>
          <p:nvPr>
            <p:ph idx="1" type="body"/>
          </p:nvPr>
        </p:nvSpPr>
        <p:spPr>
          <a:xfrm flipH="1">
            <a:off x="424063" y="1957331"/>
            <a:ext cx="3475800" cy="3416400"/>
          </a:xfrm>
          <a:prstGeom prst="rect">
            <a:avLst/>
          </a:prstGeom>
          <a:noFill/>
          <a:ln>
            <a:noFill/>
          </a:ln>
        </p:spPr>
        <p:txBody>
          <a:bodyPr anchorCtr="0" anchor="t" bIns="22850" lIns="91450" spcFirstLastPara="1" rIns="22850" wrap="square" tIns="22850">
            <a:noAutofit/>
          </a:bodyPr>
          <a:lstStyle>
            <a:lvl1pPr indent="-304800" lvl="0" marL="45720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1pPr>
            <a:lvl2pPr indent="-304800" lvl="1" marL="914400" algn="l">
              <a:lnSpc>
                <a:spcPct val="115000"/>
              </a:lnSpc>
              <a:spcBef>
                <a:spcPts val="1000"/>
              </a:spcBef>
              <a:spcAft>
                <a:spcPts val="0"/>
              </a:spcAft>
              <a:buClr>
                <a:srgbClr val="666666"/>
              </a:buClr>
              <a:buSzPts val="1200"/>
              <a:buFont typeface="Roboto Light"/>
              <a:buChar char="●"/>
              <a:defRPr sz="1200">
                <a:latin typeface="Roboto Light"/>
                <a:ea typeface="Roboto Light"/>
                <a:cs typeface="Roboto Light"/>
                <a:sym typeface="Roboto Light"/>
              </a:defRPr>
            </a:lvl2pPr>
            <a:lvl3pPr indent="-304800" lvl="2" marL="1371600" algn="l">
              <a:lnSpc>
                <a:spcPct val="115000"/>
              </a:lnSpc>
              <a:spcBef>
                <a:spcPts val="1000"/>
              </a:spcBef>
              <a:spcAft>
                <a:spcPts val="0"/>
              </a:spcAft>
              <a:buClr>
                <a:schemeClr val="dk2"/>
              </a:buClr>
              <a:buSzPts val="1200"/>
              <a:buFont typeface="Roboto Light"/>
              <a:buChar char="○"/>
              <a:defRPr sz="1200">
                <a:latin typeface="Roboto Light"/>
                <a:ea typeface="Roboto Light"/>
                <a:cs typeface="Roboto Light"/>
                <a:sym typeface="Roboto Light"/>
              </a:defRPr>
            </a:lvl3pPr>
            <a:lvl4pPr indent="-304800" lvl="3" marL="182880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4pPr>
            <a:lvl5pPr indent="-304800" lvl="4" marL="228600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5pPr>
            <a:lvl6pPr indent="-304800" lvl="5" marL="274320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6pPr>
            <a:lvl7pPr indent="-304800" lvl="6" marL="320040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7pPr>
            <a:lvl8pPr indent="-304800" lvl="7" marL="365760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8pPr>
            <a:lvl9pPr indent="-304800" lvl="8" marL="4114800" algn="l">
              <a:lnSpc>
                <a:spcPct val="115000"/>
              </a:lnSpc>
              <a:spcBef>
                <a:spcPts val="1000"/>
              </a:spcBef>
              <a:spcAft>
                <a:spcPts val="300"/>
              </a:spcAft>
              <a:buSzPts val="1200"/>
              <a:buFont typeface="Roboto Light"/>
              <a:buChar char="■"/>
              <a:defRPr sz="1200">
                <a:latin typeface="Roboto Light"/>
                <a:ea typeface="Roboto Light"/>
                <a:cs typeface="Roboto Light"/>
                <a:sym typeface="Roboto Light"/>
              </a:defRPr>
            </a:lvl9pPr>
          </a:lstStyle>
          <a:p/>
        </p:txBody>
      </p:sp>
      <p:sp>
        <p:nvSpPr>
          <p:cNvPr id="46" name="Google Shape;46;p7"/>
          <p:cNvSpPr txBox="1"/>
          <p:nvPr>
            <p:ph type="ctrTitle"/>
          </p:nvPr>
        </p:nvSpPr>
        <p:spPr>
          <a:xfrm>
            <a:off x="440794" y="519738"/>
            <a:ext cx="4330800" cy="6030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SzPts val="2000"/>
              <a:buFont typeface="Google Sans Medium"/>
              <a:buChar char="●"/>
              <a:defRPr sz="2000">
                <a:latin typeface="Google Sans Medium"/>
                <a:ea typeface="Google Sans Medium"/>
                <a:cs typeface="Google Sans Medium"/>
                <a:sym typeface="Google Sans Medium"/>
              </a:defRPr>
            </a:lvl1pPr>
            <a:lvl2pPr lvl="1"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2pPr>
            <a:lvl3pPr lvl="2"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3pPr>
            <a:lvl4pPr lvl="3"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4pPr>
            <a:lvl5pPr lvl="4"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5pPr>
            <a:lvl6pPr lvl="5"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6pPr>
            <a:lvl7pPr lvl="6"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7pPr>
            <a:lvl8pPr lvl="7"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8pPr>
            <a:lvl9pPr lvl="8"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9pPr>
          </a:lstStyle>
          <a:p/>
        </p:txBody>
      </p:sp>
      <p:sp>
        <p:nvSpPr>
          <p:cNvPr id="47" name="Google Shape;47;p7"/>
          <p:cNvSpPr txBox="1"/>
          <p:nvPr>
            <p:ph idx="2" type="subTitle"/>
          </p:nvPr>
        </p:nvSpPr>
        <p:spPr>
          <a:xfrm>
            <a:off x="440794" y="1722050"/>
            <a:ext cx="2408100" cy="2796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SzPts val="1200"/>
              <a:buFont typeface="Roboto"/>
              <a:buNone/>
              <a:defRPr sz="1200">
                <a:latin typeface="Roboto"/>
                <a:ea typeface="Roboto"/>
                <a:cs typeface="Roboto"/>
                <a:sym typeface="Roboto"/>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48" name="Google Shape;48;p7"/>
          <p:cNvSpPr txBox="1"/>
          <p:nvPr>
            <p:ph idx="3" type="body"/>
          </p:nvPr>
        </p:nvSpPr>
        <p:spPr>
          <a:xfrm flipH="1">
            <a:off x="4434719" y="1957331"/>
            <a:ext cx="3475800" cy="3416400"/>
          </a:xfrm>
          <a:prstGeom prst="rect">
            <a:avLst/>
          </a:prstGeom>
          <a:noFill/>
          <a:ln>
            <a:noFill/>
          </a:ln>
        </p:spPr>
        <p:txBody>
          <a:bodyPr anchorCtr="0" anchor="t" bIns="22850" lIns="91450" spcFirstLastPara="1" rIns="22850" wrap="square" tIns="22850">
            <a:noAutofit/>
          </a:bodyPr>
          <a:lstStyle>
            <a:lvl1pPr indent="-304800" lvl="0" marL="45720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1pPr>
            <a:lvl2pPr indent="-304800" lvl="1" marL="914400" algn="l">
              <a:lnSpc>
                <a:spcPct val="115000"/>
              </a:lnSpc>
              <a:spcBef>
                <a:spcPts val="1000"/>
              </a:spcBef>
              <a:spcAft>
                <a:spcPts val="0"/>
              </a:spcAft>
              <a:buClr>
                <a:srgbClr val="666666"/>
              </a:buClr>
              <a:buSzPts val="1200"/>
              <a:buFont typeface="Roboto Light"/>
              <a:buChar char="●"/>
              <a:defRPr sz="1200">
                <a:latin typeface="Roboto Light"/>
                <a:ea typeface="Roboto Light"/>
                <a:cs typeface="Roboto Light"/>
                <a:sym typeface="Roboto Light"/>
              </a:defRPr>
            </a:lvl2pPr>
            <a:lvl3pPr indent="-304800" lvl="2" marL="1371600" algn="l">
              <a:lnSpc>
                <a:spcPct val="115000"/>
              </a:lnSpc>
              <a:spcBef>
                <a:spcPts val="1000"/>
              </a:spcBef>
              <a:spcAft>
                <a:spcPts val="0"/>
              </a:spcAft>
              <a:buClr>
                <a:schemeClr val="dk2"/>
              </a:buClr>
              <a:buSzPts val="1200"/>
              <a:buFont typeface="Roboto Light"/>
              <a:buChar char="○"/>
              <a:defRPr sz="1200">
                <a:latin typeface="Roboto Light"/>
                <a:ea typeface="Roboto Light"/>
                <a:cs typeface="Roboto Light"/>
                <a:sym typeface="Roboto Light"/>
              </a:defRPr>
            </a:lvl3pPr>
            <a:lvl4pPr indent="-304800" lvl="3" marL="182880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4pPr>
            <a:lvl5pPr indent="-304800" lvl="4" marL="228600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5pPr>
            <a:lvl6pPr indent="-304800" lvl="5" marL="274320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6pPr>
            <a:lvl7pPr indent="-304800" lvl="6" marL="320040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7pPr>
            <a:lvl8pPr indent="-304800" lvl="7" marL="365760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8pPr>
            <a:lvl9pPr indent="-304800" lvl="8" marL="4114800" algn="l">
              <a:lnSpc>
                <a:spcPct val="115000"/>
              </a:lnSpc>
              <a:spcBef>
                <a:spcPts val="1000"/>
              </a:spcBef>
              <a:spcAft>
                <a:spcPts val="300"/>
              </a:spcAft>
              <a:buSzPts val="1200"/>
              <a:buFont typeface="Roboto Light"/>
              <a:buChar char="■"/>
              <a:defRPr sz="1200">
                <a:latin typeface="Roboto Light"/>
                <a:ea typeface="Roboto Light"/>
                <a:cs typeface="Roboto Light"/>
                <a:sym typeface="Roboto Light"/>
              </a:defRPr>
            </a:lvl9pPr>
          </a:lstStyle>
          <a:p/>
        </p:txBody>
      </p:sp>
      <p:sp>
        <p:nvSpPr>
          <p:cNvPr id="49" name="Google Shape;49;p7"/>
          <p:cNvSpPr txBox="1"/>
          <p:nvPr>
            <p:ph idx="4" type="subTitle"/>
          </p:nvPr>
        </p:nvSpPr>
        <p:spPr>
          <a:xfrm>
            <a:off x="4451450" y="1722050"/>
            <a:ext cx="2408100" cy="2796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SzPts val="1200"/>
              <a:buFont typeface="Roboto"/>
              <a:buNone/>
              <a:defRPr sz="1200">
                <a:latin typeface="Roboto"/>
                <a:ea typeface="Roboto"/>
                <a:cs typeface="Roboto"/>
                <a:sym typeface="Roboto"/>
              </a:defRPr>
            </a:lvl1pPr>
            <a:lvl2pPr lvl="1"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50" name="Google Shape;50;p7"/>
          <p:cNvSpPr txBox="1"/>
          <p:nvPr/>
        </p:nvSpPr>
        <p:spPr>
          <a:xfrm>
            <a:off x="6731788" y="4656234"/>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INTRODUCTION TO MACHINE LEARNING</a:t>
            </a:r>
            <a:endParaRPr b="0" i="0" sz="500" u="none" cap="none" strike="noStrike">
              <a:solidFill>
                <a:srgbClr val="666666"/>
              </a:solidFill>
              <a:latin typeface="Roboto"/>
              <a:ea typeface="Roboto"/>
              <a:cs typeface="Roboto"/>
              <a:sym typeface="Roboto"/>
            </a:endParaRPr>
          </a:p>
        </p:txBody>
      </p:sp>
      <p:sp>
        <p:nvSpPr>
          <p:cNvPr id="51" name="Google Shape;51;p7"/>
          <p:cNvSpPr txBox="1"/>
          <p:nvPr/>
        </p:nvSpPr>
        <p:spPr>
          <a:xfrm>
            <a:off x="1483875" y="4696434"/>
            <a:ext cx="1043100" cy="1449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PROPRIETARY + CONFIDENTIAL </a:t>
            </a:r>
            <a:endParaRPr b="0" i="0" sz="500" u="none" cap="none" strike="noStrike">
              <a:solidFill>
                <a:srgbClr val="666666"/>
              </a:solidFill>
              <a:latin typeface="Roboto"/>
              <a:ea typeface="Roboto"/>
              <a:cs typeface="Roboto"/>
              <a:sym typeface="Roboto"/>
            </a:endParaRPr>
          </a:p>
        </p:txBody>
      </p:sp>
      <p:pic>
        <p:nvPicPr>
          <p:cNvPr id="52" name="Google Shape;52;p7"/>
          <p:cNvPicPr preferRelativeResize="0"/>
          <p:nvPr/>
        </p:nvPicPr>
        <p:blipFill rotWithShape="1">
          <a:blip r:embed="rId2">
            <a:alphaModFix/>
          </a:blip>
          <a:srcRect b="39483" l="0" r="0" t="38916"/>
          <a:stretch/>
        </p:blipFill>
        <p:spPr>
          <a:xfrm>
            <a:off x="440800" y="4656234"/>
            <a:ext cx="1043076" cy="2253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id">
  <p:cSld name="BLANK_1">
    <p:spTree>
      <p:nvGrpSpPr>
        <p:cNvPr id="53" name="Shape 53"/>
        <p:cNvGrpSpPr/>
        <p:nvPr/>
      </p:nvGrpSpPr>
      <p:grpSpPr>
        <a:xfrm>
          <a:off x="0" y="0"/>
          <a:ext cx="0" cy="0"/>
          <a:chOff x="0" y="0"/>
          <a:chExt cx="0" cy="0"/>
        </a:xfrm>
      </p:grpSpPr>
      <p:sp>
        <p:nvSpPr>
          <p:cNvPr id="54" name="Google Shape;5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55" name="Google Shape;55;p8"/>
          <p:cNvGrpSpPr/>
          <p:nvPr/>
        </p:nvGrpSpPr>
        <p:grpSpPr>
          <a:xfrm>
            <a:off x="0" y="0"/>
            <a:ext cx="9144000" cy="5143500"/>
            <a:chOff x="0" y="0"/>
            <a:chExt cx="9144000" cy="5143500"/>
          </a:xfrm>
        </p:grpSpPr>
        <p:grpSp>
          <p:nvGrpSpPr>
            <p:cNvPr id="56" name="Google Shape;56;p8"/>
            <p:cNvGrpSpPr/>
            <p:nvPr/>
          </p:nvGrpSpPr>
          <p:grpSpPr>
            <a:xfrm>
              <a:off x="357675" y="0"/>
              <a:ext cx="8429000" cy="5143500"/>
              <a:chOff x="357675" y="0"/>
              <a:chExt cx="8429000" cy="5143500"/>
            </a:xfrm>
          </p:grpSpPr>
          <p:sp>
            <p:nvSpPr>
              <p:cNvPr id="57" name="Google Shape;57;p8"/>
              <p:cNvSpPr/>
              <p:nvPr/>
            </p:nvSpPr>
            <p:spPr>
              <a:xfrm>
                <a:off x="3215050" y="0"/>
                <a:ext cx="571500" cy="51435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a:off x="3929425" y="0"/>
                <a:ext cx="571500" cy="51435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p:nvPr/>
            </p:nvSpPr>
            <p:spPr>
              <a:xfrm>
                <a:off x="4643675" y="0"/>
                <a:ext cx="571500" cy="51435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a:off x="5357925" y="0"/>
                <a:ext cx="571500" cy="51435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8"/>
              <p:cNvSpPr/>
              <p:nvPr/>
            </p:nvSpPr>
            <p:spPr>
              <a:xfrm>
                <a:off x="6072175" y="0"/>
                <a:ext cx="571500" cy="51435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8"/>
              <p:cNvSpPr/>
              <p:nvPr/>
            </p:nvSpPr>
            <p:spPr>
              <a:xfrm>
                <a:off x="6786425" y="0"/>
                <a:ext cx="571500" cy="51435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8"/>
              <p:cNvSpPr/>
              <p:nvPr/>
            </p:nvSpPr>
            <p:spPr>
              <a:xfrm>
                <a:off x="7500800" y="0"/>
                <a:ext cx="571500" cy="51435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8"/>
              <p:cNvSpPr/>
              <p:nvPr/>
            </p:nvSpPr>
            <p:spPr>
              <a:xfrm>
                <a:off x="8215175" y="0"/>
                <a:ext cx="571500" cy="51435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8"/>
              <p:cNvSpPr/>
              <p:nvPr/>
            </p:nvSpPr>
            <p:spPr>
              <a:xfrm>
                <a:off x="2500675" y="0"/>
                <a:ext cx="571500" cy="51435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8"/>
              <p:cNvSpPr/>
              <p:nvPr/>
            </p:nvSpPr>
            <p:spPr>
              <a:xfrm>
                <a:off x="1072050" y="0"/>
                <a:ext cx="571500" cy="51435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67" name="Google Shape;67;p8"/>
              <p:cNvSpPr/>
              <p:nvPr/>
            </p:nvSpPr>
            <p:spPr>
              <a:xfrm>
                <a:off x="1786425" y="0"/>
                <a:ext cx="571500" cy="51435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p:nvPr/>
            </p:nvSpPr>
            <p:spPr>
              <a:xfrm>
                <a:off x="357675" y="0"/>
                <a:ext cx="571500" cy="51435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grpSp>
        <p:grpSp>
          <p:nvGrpSpPr>
            <p:cNvPr id="69" name="Google Shape;69;p8"/>
            <p:cNvGrpSpPr/>
            <p:nvPr/>
          </p:nvGrpSpPr>
          <p:grpSpPr>
            <a:xfrm>
              <a:off x="0" y="357200"/>
              <a:ext cx="9144000" cy="4422750"/>
              <a:chOff x="0" y="357200"/>
              <a:chExt cx="9144000" cy="4422750"/>
            </a:xfrm>
          </p:grpSpPr>
          <p:sp>
            <p:nvSpPr>
              <p:cNvPr id="70" name="Google Shape;70;p8"/>
              <p:cNvSpPr/>
              <p:nvPr/>
            </p:nvSpPr>
            <p:spPr>
              <a:xfrm>
                <a:off x="0" y="357200"/>
                <a:ext cx="9144000" cy="4281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71" name="Google Shape;71;p8"/>
              <p:cNvSpPr/>
              <p:nvPr/>
            </p:nvSpPr>
            <p:spPr>
              <a:xfrm>
                <a:off x="0" y="928700"/>
                <a:ext cx="9144000" cy="4281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a:off x="0" y="1499225"/>
                <a:ext cx="9144000" cy="4281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a:off x="0" y="2069750"/>
                <a:ext cx="9144000" cy="4281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a:off x="0" y="2640275"/>
                <a:ext cx="9144000" cy="4281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a:off x="0" y="3210800"/>
                <a:ext cx="9144000" cy="4281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a:off x="0" y="3781325"/>
                <a:ext cx="9144000" cy="4281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a:off x="0" y="4351850"/>
                <a:ext cx="9144000" cy="428100"/>
              </a:xfrm>
              <a:prstGeom prst="rect">
                <a:avLst/>
              </a:prstGeom>
              <a:solidFill>
                <a:srgbClr val="FF0000">
                  <a:alpha val="5882"/>
                </a:srgbClr>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8" name="Google Shape;78;p8"/>
          <p:cNvSpPr txBox="1"/>
          <p:nvPr/>
        </p:nvSpPr>
        <p:spPr>
          <a:xfrm>
            <a:off x="438912" y="4687956"/>
            <a:ext cx="2043300" cy="2253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PROPRIETARY + CONFIDENTIAL </a:t>
            </a:r>
            <a:endParaRPr b="0" i="0" sz="600" u="none" cap="none" strike="noStrike">
              <a:solidFill>
                <a:srgbClr val="66666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666666"/>
              </a:solidFill>
              <a:latin typeface="Roboto"/>
              <a:ea typeface="Roboto"/>
              <a:cs typeface="Roboto"/>
              <a:sym typeface="Roboto"/>
            </a:endParaRPr>
          </a:p>
        </p:txBody>
      </p:sp>
    </p:spTree>
  </p:cSld>
  <p:clrMapOvr>
    <a:masterClrMapping/>
  </p:clrMapOvr>
  <p:extLst>
    <p:ext uri="{DCECCB84-F9BA-43D5-87BE-67443E8EF086}">
      <p15:sldGuideLst>
        <p15:guide id="1" pos="229">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K— photo/quote">
  <p:cSld name="SECTION_TITLE_AND_DESCRIPTION_1">
    <p:spTree>
      <p:nvGrpSpPr>
        <p:cNvPr id="79" name="Shape 79"/>
        <p:cNvGrpSpPr/>
        <p:nvPr/>
      </p:nvGrpSpPr>
      <p:grpSpPr>
        <a:xfrm>
          <a:off x="0" y="0"/>
          <a:ext cx="0" cy="0"/>
          <a:chOff x="0" y="0"/>
          <a:chExt cx="0" cy="0"/>
        </a:xfrm>
      </p:grpSpPr>
      <p:sp>
        <p:nvSpPr>
          <p:cNvPr id="80" name="Google Shape;80;p9"/>
          <p:cNvSpPr/>
          <p:nvPr/>
        </p:nvSpPr>
        <p:spPr>
          <a:xfrm>
            <a:off x="4600575" y="-3425"/>
            <a:ext cx="4543500" cy="5170800"/>
          </a:xfrm>
          <a:prstGeom prst="rect">
            <a:avLst/>
          </a:prstGeom>
          <a:solidFill>
            <a:srgbClr val="174EA6"/>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chemeClr val="dk1"/>
              </a:buClr>
              <a:buSzPts val="300"/>
              <a:buFont typeface="Arial"/>
              <a:buNone/>
            </a:pPr>
            <a:r>
              <a:t/>
            </a:r>
            <a:endParaRPr b="0" i="0" sz="2000" u="none" cap="none" strike="noStrike">
              <a:solidFill>
                <a:srgbClr val="FFFFFF"/>
              </a:solidFill>
              <a:latin typeface="Google Sans Medium"/>
              <a:ea typeface="Google Sans Medium"/>
              <a:cs typeface="Google Sans Medium"/>
              <a:sym typeface="Google Sans Medium"/>
            </a:endParaRPr>
          </a:p>
        </p:txBody>
      </p:sp>
      <p:sp>
        <p:nvSpPr>
          <p:cNvPr id="81" name="Google Shape;81;p9"/>
          <p:cNvSpPr txBox="1"/>
          <p:nvPr>
            <p:ph idx="1" type="subTitle"/>
          </p:nvPr>
        </p:nvSpPr>
        <p:spPr>
          <a:xfrm>
            <a:off x="5386006" y="1160056"/>
            <a:ext cx="3145500" cy="12351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Clr>
                <a:srgbClr val="FFFFFF"/>
              </a:buClr>
              <a:buSzPts val="2000"/>
              <a:buFont typeface="Google Sans Medium"/>
              <a:buNone/>
              <a:defRPr sz="2000">
                <a:solidFill>
                  <a:srgbClr val="FFFFFF"/>
                </a:solidFill>
                <a:latin typeface="Google Sans Medium"/>
                <a:ea typeface="Google Sans Medium"/>
                <a:cs typeface="Google Sans Medium"/>
                <a:sym typeface="Google Sans Medium"/>
              </a:defRPr>
            </a:lvl1pPr>
            <a:lvl2pPr lvl="1" algn="l">
              <a:lnSpc>
                <a:spcPct val="100000"/>
              </a:lnSpc>
              <a:spcBef>
                <a:spcPts val="0"/>
              </a:spcBef>
              <a:spcAft>
                <a:spcPts val="0"/>
              </a:spcAft>
              <a:buClr>
                <a:srgbClr val="FFFFFF"/>
              </a:buClr>
              <a:buSzPts val="2000"/>
              <a:buFont typeface="Google Sans Medium"/>
              <a:buNone/>
              <a:defRPr sz="2000">
                <a:solidFill>
                  <a:srgbClr val="FFFFFF"/>
                </a:solidFill>
                <a:latin typeface="Google Sans Medium"/>
                <a:ea typeface="Google Sans Medium"/>
                <a:cs typeface="Google Sans Medium"/>
                <a:sym typeface="Google Sans Medium"/>
              </a:defRPr>
            </a:lvl2pPr>
            <a:lvl3pPr lvl="2" algn="l">
              <a:lnSpc>
                <a:spcPct val="100000"/>
              </a:lnSpc>
              <a:spcBef>
                <a:spcPts val="0"/>
              </a:spcBef>
              <a:spcAft>
                <a:spcPts val="0"/>
              </a:spcAft>
              <a:buClr>
                <a:srgbClr val="FFFFFF"/>
              </a:buClr>
              <a:buSzPts val="2000"/>
              <a:buFont typeface="Google Sans Medium"/>
              <a:buNone/>
              <a:defRPr sz="2000">
                <a:solidFill>
                  <a:srgbClr val="FFFFFF"/>
                </a:solidFill>
                <a:latin typeface="Google Sans Medium"/>
                <a:ea typeface="Google Sans Medium"/>
                <a:cs typeface="Google Sans Medium"/>
                <a:sym typeface="Google Sans Medium"/>
              </a:defRPr>
            </a:lvl3pPr>
            <a:lvl4pPr lvl="3" algn="l">
              <a:lnSpc>
                <a:spcPct val="100000"/>
              </a:lnSpc>
              <a:spcBef>
                <a:spcPts val="0"/>
              </a:spcBef>
              <a:spcAft>
                <a:spcPts val="0"/>
              </a:spcAft>
              <a:buClr>
                <a:srgbClr val="FFFFFF"/>
              </a:buClr>
              <a:buSzPts val="2000"/>
              <a:buFont typeface="Google Sans Medium"/>
              <a:buNone/>
              <a:defRPr sz="2000">
                <a:solidFill>
                  <a:srgbClr val="FFFFFF"/>
                </a:solidFill>
                <a:latin typeface="Google Sans Medium"/>
                <a:ea typeface="Google Sans Medium"/>
                <a:cs typeface="Google Sans Medium"/>
                <a:sym typeface="Google Sans Medium"/>
              </a:defRPr>
            </a:lvl4pPr>
            <a:lvl5pPr lvl="4" algn="l">
              <a:lnSpc>
                <a:spcPct val="100000"/>
              </a:lnSpc>
              <a:spcBef>
                <a:spcPts val="0"/>
              </a:spcBef>
              <a:spcAft>
                <a:spcPts val="0"/>
              </a:spcAft>
              <a:buClr>
                <a:srgbClr val="FFFFFF"/>
              </a:buClr>
              <a:buSzPts val="2000"/>
              <a:buFont typeface="Google Sans Medium"/>
              <a:buNone/>
              <a:defRPr sz="2000">
                <a:solidFill>
                  <a:srgbClr val="FFFFFF"/>
                </a:solidFill>
                <a:latin typeface="Google Sans Medium"/>
                <a:ea typeface="Google Sans Medium"/>
                <a:cs typeface="Google Sans Medium"/>
                <a:sym typeface="Google Sans Medium"/>
              </a:defRPr>
            </a:lvl5pPr>
            <a:lvl6pPr lvl="5" algn="l">
              <a:lnSpc>
                <a:spcPct val="100000"/>
              </a:lnSpc>
              <a:spcBef>
                <a:spcPts val="0"/>
              </a:spcBef>
              <a:spcAft>
                <a:spcPts val="0"/>
              </a:spcAft>
              <a:buClr>
                <a:srgbClr val="FFFFFF"/>
              </a:buClr>
              <a:buSzPts val="2000"/>
              <a:buFont typeface="Google Sans Medium"/>
              <a:buNone/>
              <a:defRPr sz="2000">
                <a:solidFill>
                  <a:srgbClr val="FFFFFF"/>
                </a:solidFill>
                <a:latin typeface="Google Sans Medium"/>
                <a:ea typeface="Google Sans Medium"/>
                <a:cs typeface="Google Sans Medium"/>
                <a:sym typeface="Google Sans Medium"/>
              </a:defRPr>
            </a:lvl6pPr>
            <a:lvl7pPr lvl="6" algn="l">
              <a:lnSpc>
                <a:spcPct val="100000"/>
              </a:lnSpc>
              <a:spcBef>
                <a:spcPts val="0"/>
              </a:spcBef>
              <a:spcAft>
                <a:spcPts val="0"/>
              </a:spcAft>
              <a:buClr>
                <a:srgbClr val="FFFFFF"/>
              </a:buClr>
              <a:buSzPts val="2000"/>
              <a:buFont typeface="Google Sans Medium"/>
              <a:buNone/>
              <a:defRPr sz="2000">
                <a:solidFill>
                  <a:srgbClr val="FFFFFF"/>
                </a:solidFill>
                <a:latin typeface="Google Sans Medium"/>
                <a:ea typeface="Google Sans Medium"/>
                <a:cs typeface="Google Sans Medium"/>
                <a:sym typeface="Google Sans Medium"/>
              </a:defRPr>
            </a:lvl7pPr>
            <a:lvl8pPr lvl="7" algn="l">
              <a:lnSpc>
                <a:spcPct val="100000"/>
              </a:lnSpc>
              <a:spcBef>
                <a:spcPts val="0"/>
              </a:spcBef>
              <a:spcAft>
                <a:spcPts val="0"/>
              </a:spcAft>
              <a:buClr>
                <a:srgbClr val="FFFFFF"/>
              </a:buClr>
              <a:buSzPts val="2000"/>
              <a:buFont typeface="Google Sans Medium"/>
              <a:buNone/>
              <a:defRPr sz="2000">
                <a:solidFill>
                  <a:srgbClr val="FFFFFF"/>
                </a:solidFill>
                <a:latin typeface="Google Sans Medium"/>
                <a:ea typeface="Google Sans Medium"/>
                <a:cs typeface="Google Sans Medium"/>
                <a:sym typeface="Google Sans Medium"/>
              </a:defRPr>
            </a:lvl8pPr>
            <a:lvl9pPr lvl="8" algn="l">
              <a:lnSpc>
                <a:spcPct val="100000"/>
              </a:lnSpc>
              <a:spcBef>
                <a:spcPts val="0"/>
              </a:spcBef>
              <a:spcAft>
                <a:spcPts val="0"/>
              </a:spcAft>
              <a:buClr>
                <a:srgbClr val="FFFFFF"/>
              </a:buClr>
              <a:buSzPts val="2000"/>
              <a:buFont typeface="Google Sans Medium"/>
              <a:buNone/>
              <a:defRPr sz="2000">
                <a:solidFill>
                  <a:srgbClr val="FFFFFF"/>
                </a:solidFill>
                <a:latin typeface="Google Sans Medium"/>
                <a:ea typeface="Google Sans Medium"/>
                <a:cs typeface="Google Sans Medium"/>
                <a:sym typeface="Google Sans Medium"/>
              </a:defRPr>
            </a:lvl9pPr>
          </a:lstStyle>
          <a:p/>
        </p:txBody>
      </p:sp>
      <p:sp>
        <p:nvSpPr>
          <p:cNvPr id="82" name="Google Shape;82;p9"/>
          <p:cNvSpPr txBox="1"/>
          <p:nvPr>
            <p:ph idx="2" type="subTitle"/>
          </p:nvPr>
        </p:nvSpPr>
        <p:spPr>
          <a:xfrm>
            <a:off x="5386006" y="3589375"/>
            <a:ext cx="3380400" cy="736500"/>
          </a:xfrm>
          <a:prstGeom prst="rect">
            <a:avLst/>
          </a:prstGeom>
          <a:noFill/>
          <a:ln>
            <a:noFill/>
          </a:ln>
        </p:spPr>
        <p:txBody>
          <a:bodyPr anchorCtr="0" anchor="t" bIns="22850" lIns="22850" spcFirstLastPara="1" rIns="22850" wrap="square" tIns="22850">
            <a:noAutofit/>
          </a:bodyPr>
          <a:lstStyle>
            <a:lvl1pPr lvl="0" algn="l">
              <a:lnSpc>
                <a:spcPct val="100000"/>
              </a:lnSpc>
              <a:spcBef>
                <a:spcPts val="0"/>
              </a:spcBef>
              <a:spcAft>
                <a:spcPts val="0"/>
              </a:spcAft>
              <a:buClr>
                <a:srgbClr val="FFFFFF"/>
              </a:buClr>
              <a:buSzPts val="1100"/>
              <a:buFont typeface="Roboto"/>
              <a:buNone/>
              <a:defRPr sz="1100">
                <a:solidFill>
                  <a:srgbClr val="FFFFFF"/>
                </a:solidFill>
                <a:latin typeface="Roboto"/>
                <a:ea typeface="Roboto"/>
                <a:cs typeface="Roboto"/>
                <a:sym typeface="Roboto"/>
              </a:defRPr>
            </a:lvl1pPr>
            <a:lvl2pPr lvl="1" algn="ctr">
              <a:lnSpc>
                <a:spcPct val="100000"/>
              </a:lnSpc>
              <a:spcBef>
                <a:spcPts val="0"/>
              </a:spcBef>
              <a:spcAft>
                <a:spcPts val="0"/>
              </a:spcAft>
              <a:buSzPts val="1200"/>
              <a:buFont typeface="Roboto"/>
              <a:buNone/>
              <a:defRPr sz="1200">
                <a:latin typeface="Roboto"/>
                <a:ea typeface="Roboto"/>
                <a:cs typeface="Roboto"/>
                <a:sym typeface="Roboto"/>
              </a:defRPr>
            </a:lvl2pPr>
            <a:lvl3pPr lvl="2" algn="ctr">
              <a:lnSpc>
                <a:spcPct val="100000"/>
              </a:lnSpc>
              <a:spcBef>
                <a:spcPts val="0"/>
              </a:spcBef>
              <a:spcAft>
                <a:spcPts val="0"/>
              </a:spcAft>
              <a:buSzPts val="1200"/>
              <a:buFont typeface="Roboto"/>
              <a:buNone/>
              <a:defRPr sz="1200">
                <a:latin typeface="Roboto"/>
                <a:ea typeface="Roboto"/>
                <a:cs typeface="Roboto"/>
                <a:sym typeface="Roboto"/>
              </a:defRPr>
            </a:lvl3pPr>
            <a:lvl4pPr lvl="3" algn="ctr">
              <a:lnSpc>
                <a:spcPct val="100000"/>
              </a:lnSpc>
              <a:spcBef>
                <a:spcPts val="0"/>
              </a:spcBef>
              <a:spcAft>
                <a:spcPts val="0"/>
              </a:spcAft>
              <a:buSzPts val="1200"/>
              <a:buFont typeface="Roboto"/>
              <a:buNone/>
              <a:defRPr sz="1200">
                <a:latin typeface="Roboto"/>
                <a:ea typeface="Roboto"/>
                <a:cs typeface="Roboto"/>
                <a:sym typeface="Roboto"/>
              </a:defRPr>
            </a:lvl4pPr>
            <a:lvl5pPr lvl="4" algn="ctr">
              <a:lnSpc>
                <a:spcPct val="100000"/>
              </a:lnSpc>
              <a:spcBef>
                <a:spcPts val="0"/>
              </a:spcBef>
              <a:spcAft>
                <a:spcPts val="0"/>
              </a:spcAft>
              <a:buSzPts val="1200"/>
              <a:buFont typeface="Roboto"/>
              <a:buNone/>
              <a:defRPr sz="1200">
                <a:latin typeface="Roboto"/>
                <a:ea typeface="Roboto"/>
                <a:cs typeface="Roboto"/>
                <a:sym typeface="Roboto"/>
              </a:defRPr>
            </a:lvl5pPr>
            <a:lvl6pPr lvl="5" algn="ctr">
              <a:lnSpc>
                <a:spcPct val="100000"/>
              </a:lnSpc>
              <a:spcBef>
                <a:spcPts val="0"/>
              </a:spcBef>
              <a:spcAft>
                <a:spcPts val="0"/>
              </a:spcAft>
              <a:buSzPts val="1200"/>
              <a:buFont typeface="Roboto"/>
              <a:buNone/>
              <a:defRPr sz="1200">
                <a:latin typeface="Roboto"/>
                <a:ea typeface="Roboto"/>
                <a:cs typeface="Roboto"/>
                <a:sym typeface="Roboto"/>
              </a:defRPr>
            </a:lvl6pPr>
            <a:lvl7pPr lvl="6" algn="ctr">
              <a:lnSpc>
                <a:spcPct val="100000"/>
              </a:lnSpc>
              <a:spcBef>
                <a:spcPts val="0"/>
              </a:spcBef>
              <a:spcAft>
                <a:spcPts val="0"/>
              </a:spcAft>
              <a:buSzPts val="1200"/>
              <a:buFont typeface="Roboto"/>
              <a:buNone/>
              <a:defRPr sz="1200">
                <a:latin typeface="Roboto"/>
                <a:ea typeface="Roboto"/>
                <a:cs typeface="Roboto"/>
                <a:sym typeface="Roboto"/>
              </a:defRPr>
            </a:lvl7pPr>
            <a:lvl8pPr lvl="7" algn="ctr">
              <a:lnSpc>
                <a:spcPct val="100000"/>
              </a:lnSpc>
              <a:spcBef>
                <a:spcPts val="0"/>
              </a:spcBef>
              <a:spcAft>
                <a:spcPts val="0"/>
              </a:spcAft>
              <a:buSzPts val="1200"/>
              <a:buFont typeface="Roboto"/>
              <a:buNone/>
              <a:defRPr sz="1200">
                <a:latin typeface="Roboto"/>
                <a:ea typeface="Roboto"/>
                <a:cs typeface="Roboto"/>
                <a:sym typeface="Roboto"/>
              </a:defRPr>
            </a:lvl8pPr>
            <a:lvl9pPr lvl="8" algn="ctr">
              <a:lnSpc>
                <a:spcPct val="100000"/>
              </a:lnSpc>
              <a:spcBef>
                <a:spcPts val="0"/>
              </a:spcBef>
              <a:spcAft>
                <a:spcPts val="0"/>
              </a:spcAft>
              <a:buSzPts val="1200"/>
              <a:buFont typeface="Roboto"/>
              <a:buNone/>
              <a:defRPr sz="1200">
                <a:latin typeface="Roboto"/>
                <a:ea typeface="Roboto"/>
                <a:cs typeface="Roboto"/>
                <a:sym typeface="Roboto"/>
              </a:defRPr>
            </a:lvl9pPr>
          </a:lstStyle>
          <a:p/>
        </p:txBody>
      </p:sp>
      <p:sp>
        <p:nvSpPr>
          <p:cNvPr id="83" name="Google Shape;83;p9"/>
          <p:cNvSpPr txBox="1"/>
          <p:nvPr/>
        </p:nvSpPr>
        <p:spPr>
          <a:xfrm>
            <a:off x="6731788" y="4656234"/>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FFFFFF"/>
                </a:solidFill>
                <a:latin typeface="Roboto"/>
                <a:ea typeface="Roboto"/>
                <a:cs typeface="Roboto"/>
                <a:sym typeface="Roboto"/>
              </a:rPr>
              <a:t>INTRODUCTION TO MACHINE LEARNING</a:t>
            </a:r>
            <a:endParaRPr b="0" i="0" sz="500" u="none" cap="none" strike="noStrike">
              <a:solidFill>
                <a:srgbClr val="FFFFFF"/>
              </a:solidFill>
              <a:latin typeface="Roboto"/>
              <a:ea typeface="Roboto"/>
              <a:cs typeface="Roboto"/>
              <a:sym typeface="Roboto"/>
            </a:endParaRPr>
          </a:p>
        </p:txBody>
      </p:sp>
      <p:sp>
        <p:nvSpPr>
          <p:cNvPr id="84" name="Google Shape;84;p9"/>
          <p:cNvSpPr txBox="1"/>
          <p:nvPr/>
        </p:nvSpPr>
        <p:spPr>
          <a:xfrm>
            <a:off x="1483875" y="4696434"/>
            <a:ext cx="1043100" cy="1449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PROPRIETARY + CONFIDENTIAL </a:t>
            </a:r>
            <a:endParaRPr b="0" i="0" sz="500" u="none" cap="none" strike="noStrike">
              <a:solidFill>
                <a:srgbClr val="666666"/>
              </a:solidFill>
              <a:latin typeface="Roboto"/>
              <a:ea typeface="Roboto"/>
              <a:cs typeface="Roboto"/>
              <a:sym typeface="Roboto"/>
            </a:endParaRPr>
          </a:p>
        </p:txBody>
      </p:sp>
      <p:pic>
        <p:nvPicPr>
          <p:cNvPr id="85" name="Google Shape;85;p9"/>
          <p:cNvPicPr preferRelativeResize="0"/>
          <p:nvPr/>
        </p:nvPicPr>
        <p:blipFill rotWithShape="1">
          <a:blip r:embed="rId2">
            <a:alphaModFix/>
          </a:blip>
          <a:srcRect b="39483" l="0" r="0" t="38916"/>
          <a:stretch/>
        </p:blipFill>
        <p:spPr>
          <a:xfrm>
            <a:off x="440800" y="4656234"/>
            <a:ext cx="1043076" cy="225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lide — numbers">
  <p:cSld name="BIG_NUMBER_1_1">
    <p:spTree>
      <p:nvGrpSpPr>
        <p:cNvPr id="86" name="Shape 86"/>
        <p:cNvGrpSpPr/>
        <p:nvPr/>
      </p:nvGrpSpPr>
      <p:grpSpPr>
        <a:xfrm>
          <a:off x="0" y="0"/>
          <a:ext cx="0" cy="0"/>
          <a:chOff x="0" y="0"/>
          <a:chExt cx="0" cy="0"/>
        </a:xfrm>
      </p:grpSpPr>
      <p:grpSp>
        <p:nvGrpSpPr>
          <p:cNvPr id="87" name="Google Shape;87;p10"/>
          <p:cNvGrpSpPr/>
          <p:nvPr/>
        </p:nvGrpSpPr>
        <p:grpSpPr>
          <a:xfrm>
            <a:off x="-19" y="2058156"/>
            <a:ext cx="4572000" cy="1518981"/>
            <a:chOff x="-75" y="8232625"/>
            <a:chExt cx="18288001" cy="6075925"/>
          </a:xfrm>
        </p:grpSpPr>
        <p:sp>
          <p:nvSpPr>
            <p:cNvPr id="88" name="Google Shape;88;p10"/>
            <p:cNvSpPr txBox="1"/>
            <p:nvPr/>
          </p:nvSpPr>
          <p:spPr>
            <a:xfrm>
              <a:off x="1651125" y="8232625"/>
              <a:ext cx="14985600" cy="4354500"/>
            </a:xfrm>
            <a:prstGeom prst="rect">
              <a:avLst/>
            </a:prstGeom>
            <a:noFill/>
            <a:ln>
              <a:noFill/>
            </a:ln>
          </p:spPr>
          <p:txBody>
            <a:bodyPr anchorCtr="0" anchor="b" bIns="22850" lIns="22850" spcFirstLastPara="1" rIns="22850" wrap="square" tIns="22850">
              <a:noAutofit/>
            </a:bodyPr>
            <a:lstStyle/>
            <a:p>
              <a:pPr indent="0" lvl="0" marL="0" marR="0" rtl="0" algn="ctr">
                <a:lnSpc>
                  <a:spcPct val="115000"/>
                </a:lnSpc>
                <a:spcBef>
                  <a:spcPts val="0"/>
                </a:spcBef>
                <a:spcAft>
                  <a:spcPts val="0"/>
                </a:spcAft>
                <a:buClr>
                  <a:srgbClr val="000000"/>
                </a:buClr>
                <a:buSzPts val="8800"/>
                <a:buFont typeface="Arial"/>
                <a:buNone/>
              </a:pPr>
              <a:r>
                <a:rPr b="0" i="0" lang="en" sz="8800" u="none" cap="none" strike="noStrike">
                  <a:solidFill>
                    <a:srgbClr val="1A73E8"/>
                  </a:solidFill>
                  <a:latin typeface="Roboto Medium"/>
                  <a:ea typeface="Roboto Medium"/>
                  <a:cs typeface="Roboto Medium"/>
                  <a:sym typeface="Roboto Medium"/>
                </a:rPr>
                <a:t>37</a:t>
              </a:r>
              <a:r>
                <a:rPr b="0" i="0" lang="en" sz="7500" u="none" cap="none" strike="noStrike">
                  <a:solidFill>
                    <a:srgbClr val="1A73E8"/>
                  </a:solidFill>
                  <a:latin typeface="Roboto Medium"/>
                  <a:ea typeface="Roboto Medium"/>
                  <a:cs typeface="Roboto Medium"/>
                  <a:sym typeface="Roboto Medium"/>
                </a:rPr>
                <a:t>%</a:t>
              </a:r>
              <a:endParaRPr b="0" i="0" sz="8800" u="none" cap="none" strike="noStrike">
                <a:solidFill>
                  <a:srgbClr val="1A73E8"/>
                </a:solidFill>
                <a:latin typeface="Roboto Medium"/>
                <a:ea typeface="Roboto Medium"/>
                <a:cs typeface="Roboto Medium"/>
                <a:sym typeface="Roboto Medium"/>
              </a:endParaRPr>
            </a:p>
          </p:txBody>
        </p:sp>
        <p:sp>
          <p:nvSpPr>
            <p:cNvPr id="89" name="Google Shape;89;p10"/>
            <p:cNvSpPr txBox="1"/>
            <p:nvPr/>
          </p:nvSpPr>
          <p:spPr>
            <a:xfrm>
              <a:off x="-75" y="11362250"/>
              <a:ext cx="18288001" cy="2946300"/>
            </a:xfrm>
            <a:prstGeom prst="rect">
              <a:avLst/>
            </a:prstGeom>
            <a:noFill/>
            <a:ln>
              <a:noFill/>
            </a:ln>
          </p:spPr>
          <p:txBody>
            <a:bodyPr anchorCtr="0" anchor="t" bIns="22850" lIns="22850" spcFirstLastPara="1" rIns="22850" wrap="square" tIns="22850">
              <a:noAutofit/>
            </a:bodyPr>
            <a:lstStyle/>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rgbClr val="202124"/>
                  </a:solidFill>
                  <a:latin typeface="Roboto Light"/>
                  <a:ea typeface="Roboto Light"/>
                  <a:cs typeface="Roboto Light"/>
                  <a:sym typeface="Roboto Light"/>
                </a:rPr>
                <a:t>Lorem ipsum dolor sit amet, consect</a:t>
              </a:r>
              <a:br>
                <a:rPr b="0" i="0" lang="en" sz="1200" u="none" cap="none" strike="noStrike">
                  <a:solidFill>
                    <a:srgbClr val="202124"/>
                  </a:solidFill>
                  <a:latin typeface="Roboto Light"/>
                  <a:ea typeface="Roboto Light"/>
                  <a:cs typeface="Roboto Light"/>
                  <a:sym typeface="Roboto Light"/>
                </a:rPr>
              </a:br>
              <a:r>
                <a:rPr b="0" i="0" lang="en" sz="1200" u="none" cap="none" strike="noStrike">
                  <a:solidFill>
                    <a:srgbClr val="202124"/>
                  </a:solidFill>
                  <a:latin typeface="Roboto Light"/>
                  <a:ea typeface="Roboto Light"/>
                  <a:cs typeface="Roboto Light"/>
                  <a:sym typeface="Roboto Light"/>
                </a:rPr>
                <a:t>etuer adipiscing elit, sed diam.</a:t>
              </a:r>
              <a:endParaRPr b="0" i="0" sz="1200" u="none" cap="none" strike="noStrike">
                <a:solidFill>
                  <a:srgbClr val="202124"/>
                </a:solidFill>
                <a:latin typeface="Roboto Light"/>
                <a:ea typeface="Roboto Light"/>
                <a:cs typeface="Roboto Light"/>
                <a:sym typeface="Roboto Light"/>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Light"/>
                <a:ea typeface="Roboto Light"/>
                <a:cs typeface="Roboto Light"/>
                <a:sym typeface="Roboto Light"/>
              </a:endParaRPr>
            </a:p>
          </p:txBody>
        </p:sp>
      </p:grpSp>
      <p:sp>
        <p:nvSpPr>
          <p:cNvPr id="90" name="Google Shape;90;p10"/>
          <p:cNvSpPr/>
          <p:nvPr/>
        </p:nvSpPr>
        <p:spPr>
          <a:xfrm>
            <a:off x="0" y="0"/>
            <a:ext cx="9144000" cy="5143500"/>
          </a:xfrm>
          <a:prstGeom prst="rect">
            <a:avLst/>
          </a:prstGeom>
          <a:solidFill>
            <a:srgbClr val="F5F5F5"/>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91" name="Google Shape;91;p10"/>
          <p:cNvSpPr txBox="1"/>
          <p:nvPr>
            <p:ph type="title"/>
          </p:nvPr>
        </p:nvSpPr>
        <p:spPr>
          <a:xfrm>
            <a:off x="0" y="1792025"/>
            <a:ext cx="4572000" cy="1088700"/>
          </a:xfrm>
          <a:prstGeom prst="rect">
            <a:avLst/>
          </a:prstGeom>
          <a:noFill/>
          <a:ln>
            <a:noFill/>
          </a:ln>
        </p:spPr>
        <p:txBody>
          <a:bodyPr anchorCtr="0" anchor="b" bIns="22850" lIns="22850" spcFirstLastPara="1" rIns="22850" wrap="square" tIns="22850">
            <a:noAutofit/>
          </a:bodyPr>
          <a:lstStyle>
            <a:lvl1pPr lvl="0" algn="ctr">
              <a:lnSpc>
                <a:spcPct val="100000"/>
              </a:lnSpc>
              <a:spcBef>
                <a:spcPts val="0"/>
              </a:spcBef>
              <a:spcAft>
                <a:spcPts val="0"/>
              </a:spcAft>
              <a:buClr>
                <a:srgbClr val="1A73E8"/>
              </a:buClr>
              <a:buSzPts val="8800"/>
              <a:buFont typeface="Roboto Medium"/>
              <a:buNone/>
              <a:defRPr sz="8800">
                <a:solidFill>
                  <a:srgbClr val="1A73E8"/>
                </a:solidFill>
                <a:latin typeface="Roboto Medium"/>
                <a:ea typeface="Roboto Medium"/>
                <a:cs typeface="Roboto Medium"/>
                <a:sym typeface="Roboto Medium"/>
              </a:defRPr>
            </a:lvl1pPr>
            <a:lvl2pPr lvl="1" algn="ctr">
              <a:lnSpc>
                <a:spcPct val="100000"/>
              </a:lnSpc>
              <a:spcBef>
                <a:spcPts val="0"/>
              </a:spcBef>
              <a:spcAft>
                <a:spcPts val="0"/>
              </a:spcAft>
              <a:buClr>
                <a:srgbClr val="1A73E8"/>
              </a:buClr>
              <a:buSzPts val="8800"/>
              <a:buFont typeface="Roboto Medium"/>
              <a:buNone/>
              <a:defRPr sz="8800">
                <a:solidFill>
                  <a:srgbClr val="1A73E8"/>
                </a:solidFill>
                <a:latin typeface="Roboto Medium"/>
                <a:ea typeface="Roboto Medium"/>
                <a:cs typeface="Roboto Medium"/>
                <a:sym typeface="Roboto Medium"/>
              </a:defRPr>
            </a:lvl2pPr>
            <a:lvl3pPr lvl="2" algn="ctr">
              <a:lnSpc>
                <a:spcPct val="100000"/>
              </a:lnSpc>
              <a:spcBef>
                <a:spcPts val="0"/>
              </a:spcBef>
              <a:spcAft>
                <a:spcPts val="0"/>
              </a:spcAft>
              <a:buClr>
                <a:srgbClr val="1A73E8"/>
              </a:buClr>
              <a:buSzPts val="8800"/>
              <a:buFont typeface="Roboto Medium"/>
              <a:buNone/>
              <a:defRPr sz="8800">
                <a:solidFill>
                  <a:srgbClr val="1A73E8"/>
                </a:solidFill>
                <a:latin typeface="Roboto Medium"/>
                <a:ea typeface="Roboto Medium"/>
                <a:cs typeface="Roboto Medium"/>
                <a:sym typeface="Roboto Medium"/>
              </a:defRPr>
            </a:lvl3pPr>
            <a:lvl4pPr lvl="3" algn="ctr">
              <a:lnSpc>
                <a:spcPct val="100000"/>
              </a:lnSpc>
              <a:spcBef>
                <a:spcPts val="0"/>
              </a:spcBef>
              <a:spcAft>
                <a:spcPts val="0"/>
              </a:spcAft>
              <a:buClr>
                <a:srgbClr val="1A73E8"/>
              </a:buClr>
              <a:buSzPts val="8800"/>
              <a:buFont typeface="Roboto Medium"/>
              <a:buNone/>
              <a:defRPr sz="8800">
                <a:solidFill>
                  <a:srgbClr val="1A73E8"/>
                </a:solidFill>
                <a:latin typeface="Roboto Medium"/>
                <a:ea typeface="Roboto Medium"/>
                <a:cs typeface="Roboto Medium"/>
                <a:sym typeface="Roboto Medium"/>
              </a:defRPr>
            </a:lvl4pPr>
            <a:lvl5pPr lvl="4" algn="ctr">
              <a:lnSpc>
                <a:spcPct val="100000"/>
              </a:lnSpc>
              <a:spcBef>
                <a:spcPts val="0"/>
              </a:spcBef>
              <a:spcAft>
                <a:spcPts val="0"/>
              </a:spcAft>
              <a:buClr>
                <a:srgbClr val="1A73E8"/>
              </a:buClr>
              <a:buSzPts val="8800"/>
              <a:buFont typeface="Roboto Medium"/>
              <a:buNone/>
              <a:defRPr sz="8800">
                <a:solidFill>
                  <a:srgbClr val="1A73E8"/>
                </a:solidFill>
                <a:latin typeface="Roboto Medium"/>
                <a:ea typeface="Roboto Medium"/>
                <a:cs typeface="Roboto Medium"/>
                <a:sym typeface="Roboto Medium"/>
              </a:defRPr>
            </a:lvl5pPr>
            <a:lvl6pPr lvl="5" algn="ctr">
              <a:lnSpc>
                <a:spcPct val="100000"/>
              </a:lnSpc>
              <a:spcBef>
                <a:spcPts val="0"/>
              </a:spcBef>
              <a:spcAft>
                <a:spcPts val="0"/>
              </a:spcAft>
              <a:buClr>
                <a:srgbClr val="1A73E8"/>
              </a:buClr>
              <a:buSzPts val="8800"/>
              <a:buFont typeface="Roboto Medium"/>
              <a:buNone/>
              <a:defRPr sz="8800">
                <a:solidFill>
                  <a:srgbClr val="1A73E8"/>
                </a:solidFill>
                <a:latin typeface="Roboto Medium"/>
                <a:ea typeface="Roboto Medium"/>
                <a:cs typeface="Roboto Medium"/>
                <a:sym typeface="Roboto Medium"/>
              </a:defRPr>
            </a:lvl6pPr>
            <a:lvl7pPr lvl="6" algn="ctr">
              <a:lnSpc>
                <a:spcPct val="100000"/>
              </a:lnSpc>
              <a:spcBef>
                <a:spcPts val="0"/>
              </a:spcBef>
              <a:spcAft>
                <a:spcPts val="0"/>
              </a:spcAft>
              <a:buClr>
                <a:srgbClr val="1A73E8"/>
              </a:buClr>
              <a:buSzPts val="8800"/>
              <a:buFont typeface="Roboto Medium"/>
              <a:buNone/>
              <a:defRPr sz="8800">
                <a:solidFill>
                  <a:srgbClr val="1A73E8"/>
                </a:solidFill>
                <a:latin typeface="Roboto Medium"/>
                <a:ea typeface="Roboto Medium"/>
                <a:cs typeface="Roboto Medium"/>
                <a:sym typeface="Roboto Medium"/>
              </a:defRPr>
            </a:lvl7pPr>
            <a:lvl8pPr lvl="7" algn="ctr">
              <a:lnSpc>
                <a:spcPct val="100000"/>
              </a:lnSpc>
              <a:spcBef>
                <a:spcPts val="0"/>
              </a:spcBef>
              <a:spcAft>
                <a:spcPts val="0"/>
              </a:spcAft>
              <a:buClr>
                <a:srgbClr val="1A73E8"/>
              </a:buClr>
              <a:buSzPts val="8800"/>
              <a:buFont typeface="Roboto Medium"/>
              <a:buNone/>
              <a:defRPr sz="8800">
                <a:solidFill>
                  <a:srgbClr val="1A73E8"/>
                </a:solidFill>
                <a:latin typeface="Roboto Medium"/>
                <a:ea typeface="Roboto Medium"/>
                <a:cs typeface="Roboto Medium"/>
                <a:sym typeface="Roboto Medium"/>
              </a:defRPr>
            </a:lvl8pPr>
            <a:lvl9pPr lvl="8" algn="ctr">
              <a:lnSpc>
                <a:spcPct val="100000"/>
              </a:lnSpc>
              <a:spcBef>
                <a:spcPts val="0"/>
              </a:spcBef>
              <a:spcAft>
                <a:spcPts val="0"/>
              </a:spcAft>
              <a:buClr>
                <a:srgbClr val="1A73E8"/>
              </a:buClr>
              <a:buSzPts val="8800"/>
              <a:buFont typeface="Roboto Medium"/>
              <a:buNone/>
              <a:defRPr sz="8800">
                <a:solidFill>
                  <a:srgbClr val="1A73E8"/>
                </a:solidFill>
                <a:latin typeface="Roboto Medium"/>
                <a:ea typeface="Roboto Medium"/>
                <a:cs typeface="Roboto Medium"/>
                <a:sym typeface="Roboto Medium"/>
              </a:defRPr>
            </a:lvl9pPr>
          </a:lstStyle>
          <a:p/>
        </p:txBody>
      </p:sp>
      <p:sp>
        <p:nvSpPr>
          <p:cNvPr id="92" name="Google Shape;92;p10"/>
          <p:cNvSpPr txBox="1"/>
          <p:nvPr>
            <p:ph idx="1" type="subTitle"/>
          </p:nvPr>
        </p:nvSpPr>
        <p:spPr>
          <a:xfrm>
            <a:off x="-19" y="2840563"/>
            <a:ext cx="4572000" cy="736500"/>
          </a:xfrm>
          <a:prstGeom prst="rect">
            <a:avLst/>
          </a:prstGeom>
          <a:noFill/>
          <a:ln>
            <a:noFill/>
          </a:ln>
        </p:spPr>
        <p:txBody>
          <a:bodyPr anchorCtr="0" anchor="t" bIns="22850" lIns="22850" spcFirstLastPara="1" rIns="22850" wrap="square" tIns="22850">
            <a:noAutofit/>
          </a:bodyPr>
          <a:lstStyle>
            <a:lvl1pPr lvl="0"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1pPr>
            <a:lvl2pPr lvl="1"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2pPr>
            <a:lvl3pPr lvl="2"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3pPr>
            <a:lvl4pPr lvl="3"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4pPr>
            <a:lvl5pPr lvl="4"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5pPr>
            <a:lvl6pPr lvl="5"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6pPr>
            <a:lvl7pPr lvl="6"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7pPr>
            <a:lvl8pPr lvl="7"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8pPr>
            <a:lvl9pPr lvl="8"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9pPr>
          </a:lstStyle>
          <a:p/>
        </p:txBody>
      </p:sp>
      <p:pic>
        <p:nvPicPr>
          <p:cNvPr id="93" name="Google Shape;93;p10"/>
          <p:cNvPicPr preferRelativeResize="0"/>
          <p:nvPr/>
        </p:nvPicPr>
        <p:blipFill rotWithShape="1">
          <a:blip r:embed="rId2">
            <a:alphaModFix/>
          </a:blip>
          <a:srcRect b="0" l="0" r="0" t="0"/>
          <a:stretch/>
        </p:blipFill>
        <p:spPr>
          <a:xfrm>
            <a:off x="8287012" y="4528956"/>
            <a:ext cx="637208" cy="492475"/>
          </a:xfrm>
          <a:prstGeom prst="rect">
            <a:avLst/>
          </a:prstGeom>
          <a:noFill/>
          <a:ln>
            <a:noFill/>
          </a:ln>
        </p:spPr>
      </p:pic>
      <p:sp>
        <p:nvSpPr>
          <p:cNvPr id="94" name="Google Shape;94;p10"/>
          <p:cNvSpPr txBox="1"/>
          <p:nvPr/>
        </p:nvSpPr>
        <p:spPr>
          <a:xfrm>
            <a:off x="6243713" y="4662581"/>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B7B7B7"/>
                </a:solidFill>
                <a:latin typeface="Roboto"/>
                <a:ea typeface="Roboto"/>
                <a:cs typeface="Roboto"/>
                <a:sym typeface="Roboto"/>
              </a:rPr>
              <a:t>(OPTIONAL) SESSION NAME GOES HERE</a:t>
            </a:r>
            <a:endParaRPr b="0" i="0" sz="500" u="none" cap="none" strike="noStrike">
              <a:solidFill>
                <a:srgbClr val="999999"/>
              </a:solidFill>
              <a:latin typeface="Roboto Light"/>
              <a:ea typeface="Roboto Light"/>
              <a:cs typeface="Roboto Light"/>
              <a:sym typeface="Roboto Light"/>
            </a:endParaRPr>
          </a:p>
        </p:txBody>
      </p:sp>
      <p:sp>
        <p:nvSpPr>
          <p:cNvPr id="95" name="Google Shape;95;p10"/>
          <p:cNvSpPr/>
          <p:nvPr/>
        </p:nvSpPr>
        <p:spPr>
          <a:xfrm>
            <a:off x="4576663" y="-21037"/>
            <a:ext cx="4572000" cy="5185500"/>
          </a:xfrm>
          <a:prstGeom prst="rect">
            <a:avLst/>
          </a:prstGeom>
          <a:solidFill>
            <a:srgbClr val="1A73E8"/>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1A73E8"/>
              </a:solidFill>
              <a:latin typeface="Arial"/>
              <a:ea typeface="Arial"/>
              <a:cs typeface="Arial"/>
              <a:sym typeface="Arial"/>
            </a:endParaRPr>
          </a:p>
        </p:txBody>
      </p:sp>
      <p:sp>
        <p:nvSpPr>
          <p:cNvPr id="96" name="Google Shape;96;p10"/>
          <p:cNvSpPr txBox="1"/>
          <p:nvPr>
            <p:ph idx="2" type="title"/>
          </p:nvPr>
        </p:nvSpPr>
        <p:spPr>
          <a:xfrm>
            <a:off x="4576663" y="1792025"/>
            <a:ext cx="4572000" cy="1088700"/>
          </a:xfrm>
          <a:prstGeom prst="rect">
            <a:avLst/>
          </a:prstGeom>
          <a:noFill/>
          <a:ln>
            <a:noFill/>
          </a:ln>
        </p:spPr>
        <p:txBody>
          <a:bodyPr anchorCtr="0" anchor="b" bIns="22850" lIns="22850" spcFirstLastPara="1" rIns="22850" wrap="square" tIns="22850">
            <a:noAutofit/>
          </a:bodyPr>
          <a:lstStyle>
            <a:lvl1pPr lvl="0" algn="ctr">
              <a:lnSpc>
                <a:spcPct val="100000"/>
              </a:lnSpc>
              <a:spcBef>
                <a:spcPts val="0"/>
              </a:spcBef>
              <a:spcAft>
                <a:spcPts val="0"/>
              </a:spcAft>
              <a:buClr>
                <a:srgbClr val="FFFFFF"/>
              </a:buClr>
              <a:buSzPts val="8800"/>
              <a:buFont typeface="Roboto Medium"/>
              <a:buNone/>
              <a:defRPr sz="8800">
                <a:solidFill>
                  <a:srgbClr val="FFFFFF"/>
                </a:solidFill>
                <a:latin typeface="Roboto Medium"/>
                <a:ea typeface="Roboto Medium"/>
                <a:cs typeface="Roboto Medium"/>
                <a:sym typeface="Roboto Medium"/>
              </a:defRPr>
            </a:lvl1pPr>
            <a:lvl2pPr lvl="1" algn="ctr">
              <a:lnSpc>
                <a:spcPct val="100000"/>
              </a:lnSpc>
              <a:spcBef>
                <a:spcPts val="0"/>
              </a:spcBef>
              <a:spcAft>
                <a:spcPts val="0"/>
              </a:spcAft>
              <a:buClr>
                <a:srgbClr val="FFFFFF"/>
              </a:buClr>
              <a:buSzPts val="8800"/>
              <a:buFont typeface="Roboto Medium"/>
              <a:buNone/>
              <a:defRPr sz="8800">
                <a:solidFill>
                  <a:srgbClr val="FFFFFF"/>
                </a:solidFill>
                <a:latin typeface="Roboto Medium"/>
                <a:ea typeface="Roboto Medium"/>
                <a:cs typeface="Roboto Medium"/>
                <a:sym typeface="Roboto Medium"/>
              </a:defRPr>
            </a:lvl2pPr>
            <a:lvl3pPr lvl="2" algn="ctr">
              <a:lnSpc>
                <a:spcPct val="100000"/>
              </a:lnSpc>
              <a:spcBef>
                <a:spcPts val="0"/>
              </a:spcBef>
              <a:spcAft>
                <a:spcPts val="0"/>
              </a:spcAft>
              <a:buClr>
                <a:srgbClr val="FFFFFF"/>
              </a:buClr>
              <a:buSzPts val="8800"/>
              <a:buFont typeface="Roboto Medium"/>
              <a:buNone/>
              <a:defRPr sz="8800">
                <a:solidFill>
                  <a:srgbClr val="FFFFFF"/>
                </a:solidFill>
                <a:latin typeface="Roboto Medium"/>
                <a:ea typeface="Roboto Medium"/>
                <a:cs typeface="Roboto Medium"/>
                <a:sym typeface="Roboto Medium"/>
              </a:defRPr>
            </a:lvl3pPr>
            <a:lvl4pPr lvl="3" algn="ctr">
              <a:lnSpc>
                <a:spcPct val="100000"/>
              </a:lnSpc>
              <a:spcBef>
                <a:spcPts val="0"/>
              </a:spcBef>
              <a:spcAft>
                <a:spcPts val="0"/>
              </a:spcAft>
              <a:buClr>
                <a:srgbClr val="FFFFFF"/>
              </a:buClr>
              <a:buSzPts val="8800"/>
              <a:buFont typeface="Roboto Medium"/>
              <a:buNone/>
              <a:defRPr sz="8800">
                <a:solidFill>
                  <a:srgbClr val="FFFFFF"/>
                </a:solidFill>
                <a:latin typeface="Roboto Medium"/>
                <a:ea typeface="Roboto Medium"/>
                <a:cs typeface="Roboto Medium"/>
                <a:sym typeface="Roboto Medium"/>
              </a:defRPr>
            </a:lvl4pPr>
            <a:lvl5pPr lvl="4" algn="ctr">
              <a:lnSpc>
                <a:spcPct val="100000"/>
              </a:lnSpc>
              <a:spcBef>
                <a:spcPts val="0"/>
              </a:spcBef>
              <a:spcAft>
                <a:spcPts val="0"/>
              </a:spcAft>
              <a:buClr>
                <a:srgbClr val="FFFFFF"/>
              </a:buClr>
              <a:buSzPts val="8800"/>
              <a:buFont typeface="Roboto Medium"/>
              <a:buNone/>
              <a:defRPr sz="8800">
                <a:solidFill>
                  <a:srgbClr val="FFFFFF"/>
                </a:solidFill>
                <a:latin typeface="Roboto Medium"/>
                <a:ea typeface="Roboto Medium"/>
                <a:cs typeface="Roboto Medium"/>
                <a:sym typeface="Roboto Medium"/>
              </a:defRPr>
            </a:lvl5pPr>
            <a:lvl6pPr lvl="5" algn="ctr">
              <a:lnSpc>
                <a:spcPct val="100000"/>
              </a:lnSpc>
              <a:spcBef>
                <a:spcPts val="0"/>
              </a:spcBef>
              <a:spcAft>
                <a:spcPts val="0"/>
              </a:spcAft>
              <a:buClr>
                <a:srgbClr val="FFFFFF"/>
              </a:buClr>
              <a:buSzPts val="8800"/>
              <a:buFont typeface="Roboto Medium"/>
              <a:buNone/>
              <a:defRPr sz="8800">
                <a:solidFill>
                  <a:srgbClr val="FFFFFF"/>
                </a:solidFill>
                <a:latin typeface="Roboto Medium"/>
                <a:ea typeface="Roboto Medium"/>
                <a:cs typeface="Roboto Medium"/>
                <a:sym typeface="Roboto Medium"/>
              </a:defRPr>
            </a:lvl6pPr>
            <a:lvl7pPr lvl="6" algn="ctr">
              <a:lnSpc>
                <a:spcPct val="100000"/>
              </a:lnSpc>
              <a:spcBef>
                <a:spcPts val="0"/>
              </a:spcBef>
              <a:spcAft>
                <a:spcPts val="0"/>
              </a:spcAft>
              <a:buClr>
                <a:srgbClr val="FFFFFF"/>
              </a:buClr>
              <a:buSzPts val="8800"/>
              <a:buFont typeface="Roboto Medium"/>
              <a:buNone/>
              <a:defRPr sz="8800">
                <a:solidFill>
                  <a:srgbClr val="FFFFFF"/>
                </a:solidFill>
                <a:latin typeface="Roboto Medium"/>
                <a:ea typeface="Roboto Medium"/>
                <a:cs typeface="Roboto Medium"/>
                <a:sym typeface="Roboto Medium"/>
              </a:defRPr>
            </a:lvl7pPr>
            <a:lvl8pPr lvl="7" algn="ctr">
              <a:lnSpc>
                <a:spcPct val="100000"/>
              </a:lnSpc>
              <a:spcBef>
                <a:spcPts val="0"/>
              </a:spcBef>
              <a:spcAft>
                <a:spcPts val="0"/>
              </a:spcAft>
              <a:buClr>
                <a:srgbClr val="FFFFFF"/>
              </a:buClr>
              <a:buSzPts val="8800"/>
              <a:buFont typeface="Roboto Medium"/>
              <a:buNone/>
              <a:defRPr sz="8800">
                <a:solidFill>
                  <a:srgbClr val="FFFFFF"/>
                </a:solidFill>
                <a:latin typeface="Roboto Medium"/>
                <a:ea typeface="Roboto Medium"/>
                <a:cs typeface="Roboto Medium"/>
                <a:sym typeface="Roboto Medium"/>
              </a:defRPr>
            </a:lvl8pPr>
            <a:lvl9pPr lvl="8" algn="ctr">
              <a:lnSpc>
                <a:spcPct val="100000"/>
              </a:lnSpc>
              <a:spcBef>
                <a:spcPts val="0"/>
              </a:spcBef>
              <a:spcAft>
                <a:spcPts val="0"/>
              </a:spcAft>
              <a:buClr>
                <a:srgbClr val="FFFFFF"/>
              </a:buClr>
              <a:buSzPts val="8800"/>
              <a:buFont typeface="Roboto Medium"/>
              <a:buNone/>
              <a:defRPr sz="8800">
                <a:solidFill>
                  <a:srgbClr val="FFFFFF"/>
                </a:solidFill>
                <a:latin typeface="Roboto Medium"/>
                <a:ea typeface="Roboto Medium"/>
                <a:cs typeface="Roboto Medium"/>
                <a:sym typeface="Roboto Medium"/>
              </a:defRPr>
            </a:lvl9pPr>
          </a:lstStyle>
          <a:p/>
        </p:txBody>
      </p:sp>
      <p:sp>
        <p:nvSpPr>
          <p:cNvPr id="97" name="Google Shape;97;p10"/>
          <p:cNvSpPr txBox="1"/>
          <p:nvPr>
            <p:ph idx="3" type="subTitle"/>
          </p:nvPr>
        </p:nvSpPr>
        <p:spPr>
          <a:xfrm>
            <a:off x="4576644" y="2840563"/>
            <a:ext cx="4572000" cy="736500"/>
          </a:xfrm>
          <a:prstGeom prst="rect">
            <a:avLst/>
          </a:prstGeom>
          <a:noFill/>
          <a:ln>
            <a:noFill/>
          </a:ln>
        </p:spPr>
        <p:txBody>
          <a:bodyPr anchorCtr="0" anchor="t" bIns="22850" lIns="22850" spcFirstLastPara="1" rIns="22850" wrap="square" tIns="22850">
            <a:noAutofit/>
          </a:bodyPr>
          <a:lstStyle>
            <a:lvl1pPr lvl="0" algn="ctr">
              <a:lnSpc>
                <a:spcPct val="100000"/>
              </a:lnSpc>
              <a:spcBef>
                <a:spcPts val="0"/>
              </a:spcBef>
              <a:spcAft>
                <a:spcPts val="0"/>
              </a:spcAft>
              <a:buClr>
                <a:srgbClr val="FFFFFF"/>
              </a:buClr>
              <a:buSzPts val="1200"/>
              <a:buFont typeface="Roboto Light"/>
              <a:buNone/>
              <a:defRPr sz="1200">
                <a:solidFill>
                  <a:srgbClr val="FFFFFF"/>
                </a:solidFill>
                <a:latin typeface="Roboto Light"/>
                <a:ea typeface="Roboto Light"/>
                <a:cs typeface="Roboto Light"/>
                <a:sym typeface="Roboto Light"/>
              </a:defRPr>
            </a:lvl1pPr>
            <a:lvl2pPr lvl="1"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2pPr>
            <a:lvl3pPr lvl="2"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3pPr>
            <a:lvl4pPr lvl="3"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4pPr>
            <a:lvl5pPr lvl="4"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5pPr>
            <a:lvl6pPr lvl="5"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6pPr>
            <a:lvl7pPr lvl="6"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7pPr>
            <a:lvl8pPr lvl="7"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8pPr>
            <a:lvl9pPr lvl="8" algn="ctr">
              <a:lnSpc>
                <a:spcPct val="100000"/>
              </a:lnSpc>
              <a:spcBef>
                <a:spcPts val="0"/>
              </a:spcBef>
              <a:spcAft>
                <a:spcPts val="0"/>
              </a:spcAft>
              <a:buSzPts val="1200"/>
              <a:buFont typeface="Roboto Light"/>
              <a:buNone/>
              <a:defRPr sz="1200">
                <a:latin typeface="Roboto Light"/>
                <a:ea typeface="Roboto Light"/>
                <a:cs typeface="Roboto Light"/>
                <a:sym typeface="Roboto Light"/>
              </a:defRPr>
            </a:lvl9pPr>
          </a:lstStyle>
          <a:p/>
        </p:txBody>
      </p:sp>
      <p:sp>
        <p:nvSpPr>
          <p:cNvPr id="98" name="Google Shape;98;p10"/>
          <p:cNvSpPr txBox="1"/>
          <p:nvPr/>
        </p:nvSpPr>
        <p:spPr>
          <a:xfrm>
            <a:off x="6731788" y="4656234"/>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FFFFFF"/>
                </a:solidFill>
                <a:latin typeface="Roboto"/>
                <a:ea typeface="Roboto"/>
                <a:cs typeface="Roboto"/>
                <a:sym typeface="Roboto"/>
              </a:rPr>
              <a:t>INTRODUCTION TO MACHINE LEARNING</a:t>
            </a:r>
            <a:endParaRPr b="0" i="0" sz="500" u="none" cap="none" strike="noStrike">
              <a:solidFill>
                <a:srgbClr val="FFFFFF"/>
              </a:solidFill>
              <a:latin typeface="Roboto"/>
              <a:ea typeface="Roboto"/>
              <a:cs typeface="Roboto"/>
              <a:sym typeface="Roboto"/>
            </a:endParaRPr>
          </a:p>
        </p:txBody>
      </p:sp>
      <p:sp>
        <p:nvSpPr>
          <p:cNvPr id="99" name="Google Shape;99;p10"/>
          <p:cNvSpPr txBox="1"/>
          <p:nvPr/>
        </p:nvSpPr>
        <p:spPr>
          <a:xfrm>
            <a:off x="1483875" y="4696434"/>
            <a:ext cx="1043100" cy="1449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PROPRIETARY + CONFIDENTIAL </a:t>
            </a:r>
            <a:endParaRPr b="0" i="0" sz="500" u="none" cap="none" strike="noStrike">
              <a:solidFill>
                <a:srgbClr val="666666"/>
              </a:solidFill>
              <a:latin typeface="Roboto"/>
              <a:ea typeface="Roboto"/>
              <a:cs typeface="Roboto"/>
              <a:sym typeface="Roboto"/>
            </a:endParaRPr>
          </a:p>
        </p:txBody>
      </p:sp>
      <p:pic>
        <p:nvPicPr>
          <p:cNvPr id="100" name="Google Shape;100;p10"/>
          <p:cNvPicPr preferRelativeResize="0"/>
          <p:nvPr/>
        </p:nvPicPr>
        <p:blipFill rotWithShape="1">
          <a:blip r:embed="rId3">
            <a:alphaModFix/>
          </a:blip>
          <a:srcRect b="39483" l="0" r="0" t="38916"/>
          <a:stretch/>
        </p:blipFill>
        <p:spPr>
          <a:xfrm>
            <a:off x="440800" y="4656234"/>
            <a:ext cx="1043076" cy="2253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31" name="Shape 131"/>
        <p:cNvGrpSpPr/>
        <p:nvPr/>
      </p:nvGrpSpPr>
      <p:grpSpPr>
        <a:xfrm>
          <a:off x="0" y="0"/>
          <a:ext cx="0" cy="0"/>
          <a:chOff x="0" y="0"/>
          <a:chExt cx="0" cy="0"/>
        </a:xfrm>
      </p:grpSpPr>
      <p:sp>
        <p:nvSpPr>
          <p:cNvPr id="132" name="Google Shape;132;p14"/>
          <p:cNvSpPr txBox="1"/>
          <p:nvPr>
            <p:ph idx="1" type="body"/>
          </p:nvPr>
        </p:nvSpPr>
        <p:spPr>
          <a:xfrm flipH="1">
            <a:off x="424075" y="1957325"/>
            <a:ext cx="3459000" cy="3416400"/>
          </a:xfrm>
          <a:prstGeom prst="rect">
            <a:avLst/>
          </a:prstGeom>
          <a:noFill/>
          <a:ln>
            <a:noFill/>
          </a:ln>
        </p:spPr>
        <p:txBody>
          <a:bodyPr anchorCtr="0" anchor="t" bIns="22850" lIns="91450" spcFirstLastPara="1" rIns="22850" wrap="square" tIns="22850">
            <a:noAutofit/>
          </a:bodyPr>
          <a:lstStyle>
            <a:lvl1pPr indent="-342900" lvl="0" marL="4572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1pPr>
            <a:lvl2pPr indent="-342900" lvl="1" marL="914400" rtl="0">
              <a:lnSpc>
                <a:spcPct val="115000"/>
              </a:lnSpc>
              <a:spcBef>
                <a:spcPts val="1000"/>
              </a:spcBef>
              <a:spcAft>
                <a:spcPts val="0"/>
              </a:spcAft>
              <a:buClr>
                <a:srgbClr val="666666"/>
              </a:buClr>
              <a:buSzPts val="1800"/>
              <a:buFont typeface="Google Sans"/>
              <a:buChar char="●"/>
              <a:defRPr sz="1800">
                <a:latin typeface="Google Sans"/>
                <a:ea typeface="Google Sans"/>
                <a:cs typeface="Google Sans"/>
                <a:sym typeface="Google Sans"/>
              </a:defRPr>
            </a:lvl2pPr>
            <a:lvl3pPr indent="-342900" lvl="2" marL="1371600" rtl="0">
              <a:lnSpc>
                <a:spcPct val="115000"/>
              </a:lnSpc>
              <a:spcBef>
                <a:spcPts val="1000"/>
              </a:spcBef>
              <a:spcAft>
                <a:spcPts val="0"/>
              </a:spcAft>
              <a:buClr>
                <a:schemeClr val="dk2"/>
              </a:buClr>
              <a:buSzPts val="1800"/>
              <a:buFont typeface="Google Sans"/>
              <a:buChar char="○"/>
              <a:defRPr sz="1800">
                <a:latin typeface="Google Sans"/>
                <a:ea typeface="Google Sans"/>
                <a:cs typeface="Google Sans"/>
                <a:sym typeface="Google Sans"/>
              </a:defRPr>
            </a:lvl3pPr>
            <a:lvl4pPr indent="-342900" lvl="3" marL="18288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4pPr>
            <a:lvl5pPr indent="-342900" lvl="4" marL="22860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5pPr>
            <a:lvl6pPr indent="-342900" lvl="5" marL="27432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6pPr>
            <a:lvl7pPr indent="-342900" lvl="6" marL="32004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7pPr>
            <a:lvl8pPr indent="-342900" lvl="7" marL="36576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8pPr>
            <a:lvl9pPr indent="-342900" lvl="8" marL="4114800" rtl="0">
              <a:lnSpc>
                <a:spcPct val="115000"/>
              </a:lnSpc>
              <a:spcBef>
                <a:spcPts val="1000"/>
              </a:spcBef>
              <a:spcAft>
                <a:spcPts val="300"/>
              </a:spcAft>
              <a:buSzPts val="1800"/>
              <a:buFont typeface="Google Sans"/>
              <a:buChar char="■"/>
              <a:defRPr sz="1800">
                <a:latin typeface="Google Sans"/>
                <a:ea typeface="Google Sans"/>
                <a:cs typeface="Google Sans"/>
                <a:sym typeface="Google Sans"/>
              </a:defRPr>
            </a:lvl9pPr>
          </a:lstStyle>
          <a:p/>
        </p:txBody>
      </p:sp>
      <p:sp>
        <p:nvSpPr>
          <p:cNvPr id="133" name="Google Shape;133;p14"/>
          <p:cNvSpPr txBox="1"/>
          <p:nvPr>
            <p:ph idx="2" type="body"/>
          </p:nvPr>
        </p:nvSpPr>
        <p:spPr>
          <a:xfrm flipH="1">
            <a:off x="4434726" y="1957325"/>
            <a:ext cx="4330800" cy="3416400"/>
          </a:xfrm>
          <a:prstGeom prst="rect">
            <a:avLst/>
          </a:prstGeom>
          <a:noFill/>
          <a:ln>
            <a:noFill/>
          </a:ln>
        </p:spPr>
        <p:txBody>
          <a:bodyPr anchorCtr="0" anchor="t" bIns="22850" lIns="91450" spcFirstLastPara="1" rIns="22850" wrap="square" tIns="22850">
            <a:noAutofit/>
          </a:bodyPr>
          <a:lstStyle>
            <a:lvl1pPr indent="-342900" lvl="0" marL="4572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1pPr>
            <a:lvl2pPr indent="-342900" lvl="1" marL="914400" rtl="0">
              <a:lnSpc>
                <a:spcPct val="115000"/>
              </a:lnSpc>
              <a:spcBef>
                <a:spcPts val="1000"/>
              </a:spcBef>
              <a:spcAft>
                <a:spcPts val="0"/>
              </a:spcAft>
              <a:buClr>
                <a:srgbClr val="666666"/>
              </a:buClr>
              <a:buSzPts val="1800"/>
              <a:buFont typeface="Google Sans"/>
              <a:buChar char="●"/>
              <a:defRPr sz="1800">
                <a:latin typeface="Google Sans"/>
                <a:ea typeface="Google Sans"/>
                <a:cs typeface="Google Sans"/>
                <a:sym typeface="Google Sans"/>
              </a:defRPr>
            </a:lvl2pPr>
            <a:lvl3pPr indent="-342900" lvl="2" marL="1371600" rtl="0">
              <a:lnSpc>
                <a:spcPct val="115000"/>
              </a:lnSpc>
              <a:spcBef>
                <a:spcPts val="1000"/>
              </a:spcBef>
              <a:spcAft>
                <a:spcPts val="0"/>
              </a:spcAft>
              <a:buClr>
                <a:schemeClr val="dk2"/>
              </a:buClr>
              <a:buSzPts val="1800"/>
              <a:buFont typeface="Google Sans"/>
              <a:buChar char="○"/>
              <a:defRPr sz="1800">
                <a:latin typeface="Google Sans"/>
                <a:ea typeface="Google Sans"/>
                <a:cs typeface="Google Sans"/>
                <a:sym typeface="Google Sans"/>
              </a:defRPr>
            </a:lvl3pPr>
            <a:lvl4pPr indent="-342900" lvl="3" marL="18288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4pPr>
            <a:lvl5pPr indent="-342900" lvl="4" marL="22860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5pPr>
            <a:lvl6pPr indent="-342900" lvl="5" marL="27432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6pPr>
            <a:lvl7pPr indent="-342900" lvl="6" marL="32004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7pPr>
            <a:lvl8pPr indent="-342900" lvl="7" marL="36576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8pPr>
            <a:lvl9pPr indent="-342900" lvl="8" marL="4114800" rtl="0">
              <a:lnSpc>
                <a:spcPct val="115000"/>
              </a:lnSpc>
              <a:spcBef>
                <a:spcPts val="1000"/>
              </a:spcBef>
              <a:spcAft>
                <a:spcPts val="300"/>
              </a:spcAft>
              <a:buSzPts val="1800"/>
              <a:buFont typeface="Google Sans"/>
              <a:buChar char="■"/>
              <a:defRPr sz="1800">
                <a:latin typeface="Google Sans"/>
                <a:ea typeface="Google Sans"/>
                <a:cs typeface="Google Sans"/>
                <a:sym typeface="Google Sans"/>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hyperlink" Target="https://news.mongabay.com/2019/03/ai-and-drone-based-imagery-improve-survey-power-of-cryptic-animals/" TargetMode="External"/><Relationship Id="rId4" Type="http://schemas.openxmlformats.org/officeDocument/2006/relationships/image" Target="../media/image26.png"/><Relationship Id="rId5" Type="http://schemas.openxmlformats.org/officeDocument/2006/relationships/hyperlink" Target="https://www.rdmag.com/article/2018/07/machine-learning-could-be-used-early-dementia-diagnosis" TargetMode="External"/><Relationship Id="rId6"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2.png"/><Relationship Id="rId8"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8" name="Shape 188"/>
        <p:cNvGrpSpPr/>
        <p:nvPr/>
      </p:nvGrpSpPr>
      <p:grpSpPr>
        <a:xfrm>
          <a:off x="0" y="0"/>
          <a:ext cx="0" cy="0"/>
          <a:chOff x="0" y="0"/>
          <a:chExt cx="0" cy="0"/>
        </a:xfrm>
      </p:grpSpPr>
      <p:sp>
        <p:nvSpPr>
          <p:cNvPr id="189" name="Google Shape;189;p27"/>
          <p:cNvSpPr txBox="1"/>
          <p:nvPr>
            <p:ph type="title"/>
          </p:nvPr>
        </p:nvSpPr>
        <p:spPr>
          <a:xfrm>
            <a:off x="1049225" y="1909300"/>
            <a:ext cx="3500400" cy="9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ML Part 2</a:t>
            </a:r>
            <a:endParaRPr/>
          </a:p>
        </p:txBody>
      </p:sp>
      <p:sp>
        <p:nvSpPr>
          <p:cNvPr id="190" name="Google Shape;190;p27"/>
          <p:cNvSpPr txBox="1"/>
          <p:nvPr>
            <p:ph idx="1" type="subTitle"/>
          </p:nvPr>
        </p:nvSpPr>
        <p:spPr>
          <a:xfrm>
            <a:off x="1146549" y="2974350"/>
            <a:ext cx="3500400" cy="305100"/>
          </a:xfrm>
          <a:prstGeom prst="rect">
            <a:avLst/>
          </a:prstGeom>
        </p:spPr>
        <p:txBody>
          <a:bodyPr anchorCtr="0" anchor="t" bIns="22850" lIns="22850" spcFirstLastPara="1" rIns="22850" wrap="square" tIns="22850">
            <a:noAutofit/>
          </a:bodyPr>
          <a:lstStyle/>
          <a:p>
            <a:pPr indent="0" lvl="0" marL="0" rtl="0" algn="l">
              <a:spcBef>
                <a:spcPts val="0"/>
              </a:spcBef>
              <a:spcAft>
                <a:spcPts val="0"/>
              </a:spcAft>
              <a:buNone/>
            </a:pPr>
            <a:r>
              <a:rPr lang="en" sz="1800"/>
              <a:t>Explore ML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6"/>
          <p:cNvSpPr txBox="1"/>
          <p:nvPr>
            <p:ph idx="1" type="subTitle"/>
          </p:nvPr>
        </p:nvSpPr>
        <p:spPr>
          <a:xfrm>
            <a:off x="591450" y="1020025"/>
            <a:ext cx="7744500" cy="753900"/>
          </a:xfrm>
          <a:prstGeom prst="rect">
            <a:avLst/>
          </a:prstGeom>
        </p:spPr>
        <p:txBody>
          <a:bodyPr anchorCtr="0" anchor="t" bIns="22850" lIns="22850" spcFirstLastPara="1" rIns="22850" wrap="square" tIns="22850">
            <a:noAutofit/>
          </a:bodyPr>
          <a:lstStyle/>
          <a:p>
            <a:pPr indent="0" lvl="0" marL="0" rtl="0" algn="ctr">
              <a:lnSpc>
                <a:spcPct val="115000"/>
              </a:lnSpc>
              <a:spcBef>
                <a:spcPts val="0"/>
              </a:spcBef>
              <a:spcAft>
                <a:spcPts val="0"/>
              </a:spcAft>
              <a:buClr>
                <a:schemeClr val="dk1"/>
              </a:buClr>
              <a:buSzPts val="1100"/>
              <a:buFont typeface="Arial"/>
              <a:buNone/>
            </a:pPr>
            <a:r>
              <a:rPr i="1" lang="en">
                <a:solidFill>
                  <a:srgbClr val="000000"/>
                </a:solidFill>
              </a:rPr>
              <a:t>Predicting the Price of a House	</a:t>
            </a:r>
            <a:endParaRPr i="1">
              <a:solidFill>
                <a:srgbClr val="000000"/>
              </a:solidFill>
            </a:endParaRPr>
          </a:p>
          <a:p>
            <a:pPr indent="0" lvl="0" marL="0" rtl="0" algn="ctr">
              <a:lnSpc>
                <a:spcPct val="115000"/>
              </a:lnSpc>
              <a:spcBef>
                <a:spcPts val="0"/>
              </a:spcBef>
              <a:spcAft>
                <a:spcPts val="0"/>
              </a:spcAft>
              <a:buClr>
                <a:schemeClr val="dk1"/>
              </a:buClr>
              <a:buSzPts val="1100"/>
              <a:buFont typeface="Arial"/>
              <a:buNone/>
            </a:pPr>
            <a:r>
              <a:t/>
            </a:r>
            <a:endParaRPr i="1">
              <a:solidFill>
                <a:srgbClr val="000000"/>
              </a:solidFill>
            </a:endParaRPr>
          </a:p>
          <a:p>
            <a:pPr indent="0" lvl="0" marL="0" rtl="0" algn="ctr">
              <a:lnSpc>
                <a:spcPct val="115000"/>
              </a:lnSpc>
              <a:spcBef>
                <a:spcPts val="0"/>
              </a:spcBef>
              <a:spcAft>
                <a:spcPts val="0"/>
              </a:spcAft>
              <a:buNone/>
            </a:pPr>
            <a:r>
              <a:t/>
            </a:r>
            <a:endParaRPr i="1">
              <a:solidFill>
                <a:srgbClr val="000000"/>
              </a:solidFill>
            </a:endParaRPr>
          </a:p>
        </p:txBody>
      </p:sp>
      <p:sp>
        <p:nvSpPr>
          <p:cNvPr id="288" name="Google Shape;288;p36"/>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289" name="Google Shape;289;p36"/>
          <p:cNvSpPr txBox="1"/>
          <p:nvPr/>
        </p:nvSpPr>
        <p:spPr>
          <a:xfrm>
            <a:off x="591450" y="2093875"/>
            <a:ext cx="7224000" cy="2636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16161"/>
              </a:buClr>
              <a:buSzPts val="1800"/>
              <a:buFont typeface="Google Sans"/>
              <a:buChar char="●"/>
            </a:pPr>
            <a:r>
              <a:rPr lang="en" sz="1800">
                <a:solidFill>
                  <a:srgbClr val="606366"/>
                </a:solidFill>
                <a:latin typeface="Google Sans"/>
                <a:ea typeface="Google Sans"/>
                <a:cs typeface="Google Sans"/>
                <a:sym typeface="Google Sans"/>
              </a:rPr>
              <a:t>Location</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06366"/>
              </a:buClr>
              <a:buSzPts val="1800"/>
              <a:buFont typeface="Google Sans"/>
              <a:buChar char="●"/>
            </a:pPr>
            <a:r>
              <a:rPr lang="en" sz="1800">
                <a:solidFill>
                  <a:srgbClr val="606366"/>
                </a:solidFill>
                <a:latin typeface="Google Sans"/>
                <a:ea typeface="Google Sans"/>
                <a:cs typeface="Google Sans"/>
                <a:sym typeface="Google Sans"/>
              </a:rPr>
              <a:t>Number of bedrooms</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06366"/>
              </a:buClr>
              <a:buSzPts val="1800"/>
              <a:buFont typeface="Google Sans"/>
              <a:buChar char="●"/>
            </a:pPr>
            <a:r>
              <a:rPr lang="en" sz="1800">
                <a:solidFill>
                  <a:srgbClr val="606366"/>
                </a:solidFill>
                <a:latin typeface="Google Sans"/>
                <a:ea typeface="Google Sans"/>
                <a:cs typeface="Google Sans"/>
                <a:sym typeface="Google Sans"/>
              </a:rPr>
              <a:t>Size of property</a:t>
            </a:r>
            <a:endParaRPr sz="1800">
              <a:solidFill>
                <a:srgbClr val="606366"/>
              </a:solidFill>
              <a:latin typeface="Google Sans"/>
              <a:ea typeface="Google Sans"/>
              <a:cs typeface="Google Sans"/>
              <a:sym typeface="Google Sans"/>
            </a:endParaRPr>
          </a:p>
          <a:p>
            <a:pPr indent="0" lvl="0" marL="457200" rtl="0" algn="l">
              <a:lnSpc>
                <a:spcPct val="150000"/>
              </a:lnSpc>
              <a:spcBef>
                <a:spcPts val="0"/>
              </a:spcBef>
              <a:spcAft>
                <a:spcPts val="0"/>
              </a:spcAft>
              <a:buNone/>
            </a:pPr>
            <a:r>
              <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06366"/>
              </a:buClr>
              <a:buSzPts val="1800"/>
              <a:buFont typeface="Google Sans"/>
              <a:buChar char="●"/>
            </a:pPr>
            <a:r>
              <a:rPr lang="en" sz="1800">
                <a:solidFill>
                  <a:srgbClr val="606366"/>
                </a:solidFill>
                <a:latin typeface="Google Sans"/>
                <a:ea typeface="Google Sans"/>
                <a:cs typeface="Google Sans"/>
                <a:sym typeface="Google Sans"/>
              </a:rPr>
              <a:t>Number of light switches?</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06366"/>
              </a:buClr>
              <a:buSzPts val="1800"/>
              <a:buFont typeface="Google Sans"/>
              <a:buChar char="●"/>
            </a:pPr>
            <a:r>
              <a:rPr lang="en" sz="1800">
                <a:solidFill>
                  <a:srgbClr val="606366"/>
                </a:solidFill>
                <a:latin typeface="Google Sans"/>
                <a:ea typeface="Google Sans"/>
                <a:cs typeface="Google Sans"/>
                <a:sym typeface="Google Sans"/>
              </a:rPr>
              <a:t>Color of house?</a:t>
            </a:r>
            <a:endParaRPr sz="1800">
              <a:solidFill>
                <a:srgbClr val="606366"/>
              </a:solidFill>
              <a:latin typeface="Google Sans"/>
              <a:ea typeface="Google Sans"/>
              <a:cs typeface="Google Sans"/>
              <a:sym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7"/>
          <p:cNvSpPr txBox="1"/>
          <p:nvPr>
            <p:ph idx="1" type="subTitle"/>
          </p:nvPr>
        </p:nvSpPr>
        <p:spPr>
          <a:xfrm>
            <a:off x="591450" y="1020025"/>
            <a:ext cx="7744500" cy="753900"/>
          </a:xfrm>
          <a:prstGeom prst="rect">
            <a:avLst/>
          </a:prstGeom>
        </p:spPr>
        <p:txBody>
          <a:bodyPr anchorCtr="0" anchor="t" bIns="22850" lIns="22850" spcFirstLastPara="1" rIns="22850" wrap="square" tIns="22850">
            <a:noAutofit/>
          </a:bodyPr>
          <a:lstStyle/>
          <a:p>
            <a:pPr indent="0" lvl="0" marL="0" rtl="0" algn="ctr">
              <a:lnSpc>
                <a:spcPct val="115000"/>
              </a:lnSpc>
              <a:spcBef>
                <a:spcPts val="0"/>
              </a:spcBef>
              <a:spcAft>
                <a:spcPts val="0"/>
              </a:spcAft>
              <a:buNone/>
            </a:pPr>
            <a:r>
              <a:rPr i="1" lang="en">
                <a:solidFill>
                  <a:srgbClr val="000000"/>
                </a:solidFill>
              </a:rPr>
              <a:t>Recommending which video a user should watch next</a:t>
            </a:r>
            <a:endParaRPr i="1">
              <a:solidFill>
                <a:srgbClr val="000000"/>
              </a:solidFill>
            </a:endParaRPr>
          </a:p>
          <a:p>
            <a:pPr indent="0" lvl="0" marL="0" rtl="0" algn="ctr">
              <a:lnSpc>
                <a:spcPct val="115000"/>
              </a:lnSpc>
              <a:spcBef>
                <a:spcPts val="0"/>
              </a:spcBef>
              <a:spcAft>
                <a:spcPts val="0"/>
              </a:spcAft>
              <a:buNone/>
            </a:pPr>
            <a:r>
              <a:t/>
            </a:r>
            <a:endParaRPr i="1">
              <a:solidFill>
                <a:srgbClr val="000000"/>
              </a:solidFill>
            </a:endParaRPr>
          </a:p>
          <a:p>
            <a:pPr indent="0" lvl="0" marL="0" rtl="0" algn="ctr">
              <a:lnSpc>
                <a:spcPct val="115000"/>
              </a:lnSpc>
              <a:spcBef>
                <a:spcPts val="0"/>
              </a:spcBef>
              <a:spcAft>
                <a:spcPts val="0"/>
              </a:spcAft>
              <a:buNone/>
            </a:pPr>
            <a:r>
              <a:t/>
            </a:r>
            <a:endParaRPr i="1">
              <a:solidFill>
                <a:srgbClr val="000000"/>
              </a:solidFill>
            </a:endParaRPr>
          </a:p>
        </p:txBody>
      </p:sp>
      <p:sp>
        <p:nvSpPr>
          <p:cNvPr id="295" name="Google Shape;295;p37"/>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296" name="Google Shape;296;p37"/>
          <p:cNvSpPr txBox="1"/>
          <p:nvPr/>
        </p:nvSpPr>
        <p:spPr>
          <a:xfrm>
            <a:off x="591450" y="2093875"/>
            <a:ext cx="7224000" cy="2636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06366"/>
              </a:buClr>
              <a:buSzPts val="1800"/>
              <a:buFont typeface="Google Sans"/>
              <a:buChar char="●"/>
            </a:pPr>
            <a:r>
              <a:rPr lang="en" sz="1800">
                <a:solidFill>
                  <a:srgbClr val="606366"/>
                </a:solidFill>
                <a:latin typeface="Google Sans"/>
                <a:ea typeface="Google Sans"/>
                <a:cs typeface="Google Sans"/>
                <a:sym typeface="Google Sans"/>
              </a:rPr>
              <a:t>Topic</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06366"/>
              </a:buClr>
              <a:buSzPts val="1800"/>
              <a:buFont typeface="Google Sans"/>
              <a:buChar char="●"/>
            </a:pPr>
            <a:r>
              <a:rPr lang="en" sz="1800">
                <a:solidFill>
                  <a:srgbClr val="606366"/>
                </a:solidFill>
                <a:latin typeface="Google Sans"/>
                <a:ea typeface="Google Sans"/>
                <a:cs typeface="Google Sans"/>
                <a:sym typeface="Google Sans"/>
              </a:rPr>
              <a:t>Popularity of a video/Number of views</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06366"/>
              </a:buClr>
              <a:buSzPts val="1800"/>
              <a:buFont typeface="Google Sans"/>
              <a:buChar char="●"/>
            </a:pPr>
            <a:r>
              <a:rPr lang="en" sz="1800">
                <a:solidFill>
                  <a:srgbClr val="606366"/>
                </a:solidFill>
                <a:latin typeface="Google Sans"/>
                <a:ea typeface="Google Sans"/>
                <a:cs typeface="Google Sans"/>
                <a:sym typeface="Google Sans"/>
              </a:rPr>
              <a:t>Creator of video</a:t>
            </a:r>
            <a:endParaRPr sz="1800">
              <a:solidFill>
                <a:srgbClr val="606366"/>
              </a:solidFill>
              <a:latin typeface="Google Sans"/>
              <a:ea typeface="Google Sans"/>
              <a:cs typeface="Google Sans"/>
              <a:sym typeface="Google Sans"/>
            </a:endParaRPr>
          </a:p>
          <a:p>
            <a:pPr indent="0" lvl="0" marL="457200" rtl="0" algn="l">
              <a:lnSpc>
                <a:spcPct val="150000"/>
              </a:lnSpc>
              <a:spcBef>
                <a:spcPts val="0"/>
              </a:spcBef>
              <a:spcAft>
                <a:spcPts val="0"/>
              </a:spcAft>
              <a:buNone/>
            </a:pPr>
            <a:r>
              <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06366"/>
              </a:buClr>
              <a:buSzPts val="1800"/>
              <a:buFont typeface="Google Sans"/>
              <a:buChar char="●"/>
            </a:pPr>
            <a:r>
              <a:rPr lang="en" sz="1800">
                <a:solidFill>
                  <a:srgbClr val="606366"/>
                </a:solidFill>
                <a:latin typeface="Google Sans"/>
                <a:ea typeface="Google Sans"/>
                <a:cs typeface="Google Sans"/>
                <a:sym typeface="Google Sans"/>
              </a:rPr>
              <a:t>Length of video?</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06366"/>
              </a:buClr>
              <a:buSzPts val="1800"/>
              <a:buFont typeface="Google Sans"/>
              <a:buChar char="●"/>
            </a:pPr>
            <a:r>
              <a:rPr lang="en" sz="1800">
                <a:solidFill>
                  <a:srgbClr val="606366"/>
                </a:solidFill>
                <a:latin typeface="Google Sans"/>
                <a:ea typeface="Google Sans"/>
                <a:cs typeface="Google Sans"/>
                <a:sym typeface="Google Sans"/>
              </a:rPr>
              <a:t>Age of video?</a:t>
            </a:r>
            <a:endParaRPr sz="1800">
              <a:solidFill>
                <a:srgbClr val="606366"/>
              </a:solidFill>
              <a:latin typeface="Google Sans"/>
              <a:ea typeface="Google Sans"/>
              <a:cs typeface="Google Sans"/>
              <a:sym typeface="Google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8"/>
          <p:cNvSpPr txBox="1"/>
          <p:nvPr>
            <p:ph idx="1" type="subTitle"/>
          </p:nvPr>
        </p:nvSpPr>
        <p:spPr>
          <a:xfrm>
            <a:off x="591450" y="1020025"/>
            <a:ext cx="7744500" cy="753900"/>
          </a:xfrm>
          <a:prstGeom prst="rect">
            <a:avLst/>
          </a:prstGeom>
        </p:spPr>
        <p:txBody>
          <a:bodyPr anchorCtr="0" anchor="t" bIns="22850" lIns="22850" spcFirstLastPara="1" rIns="22850" wrap="square" tIns="22850">
            <a:noAutofit/>
          </a:bodyPr>
          <a:lstStyle/>
          <a:p>
            <a:pPr indent="0" lvl="0" marL="0" rtl="0" algn="ctr">
              <a:lnSpc>
                <a:spcPct val="115000"/>
              </a:lnSpc>
              <a:spcBef>
                <a:spcPts val="0"/>
              </a:spcBef>
              <a:spcAft>
                <a:spcPts val="0"/>
              </a:spcAft>
              <a:buNone/>
            </a:pPr>
            <a:r>
              <a:rPr i="1" lang="en">
                <a:solidFill>
                  <a:srgbClr val="000000"/>
                </a:solidFill>
              </a:rPr>
              <a:t>A baker would like to optimize pricing of cakes in their bakery depending on previous pricing, cost to make, and time of year.</a:t>
            </a:r>
            <a:endParaRPr/>
          </a:p>
        </p:txBody>
      </p:sp>
      <p:sp>
        <p:nvSpPr>
          <p:cNvPr id="302" name="Google Shape;302;p38"/>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Checkpoint on Learning</a:t>
            </a:r>
            <a:endParaRPr/>
          </a:p>
        </p:txBody>
      </p:sp>
      <p:sp>
        <p:nvSpPr>
          <p:cNvPr id="303" name="Google Shape;303;p38"/>
          <p:cNvSpPr txBox="1"/>
          <p:nvPr/>
        </p:nvSpPr>
        <p:spPr>
          <a:xfrm>
            <a:off x="591450" y="2093875"/>
            <a:ext cx="7224000" cy="2636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What about the scenario make it suitable for ML?</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What is the benefit to the business?</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Would a human perform the job better?</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What are the inputs to the system?</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How could the ML model go wrong?</a:t>
            </a:r>
            <a:endParaRPr sz="1800">
              <a:solidFill>
                <a:srgbClr val="606366"/>
              </a:solidFill>
              <a:latin typeface="Google Sans"/>
              <a:ea typeface="Google Sans"/>
              <a:cs typeface="Google Sans"/>
              <a:sym typeface="Google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9"/>
          <p:cNvSpPr txBox="1"/>
          <p:nvPr>
            <p:ph idx="1" type="subTitle"/>
          </p:nvPr>
        </p:nvSpPr>
        <p:spPr>
          <a:xfrm>
            <a:off x="591450" y="1020025"/>
            <a:ext cx="7744500" cy="646500"/>
          </a:xfrm>
          <a:prstGeom prst="rect">
            <a:avLst/>
          </a:prstGeom>
        </p:spPr>
        <p:txBody>
          <a:bodyPr anchorCtr="0" anchor="t" bIns="22850" lIns="22850" spcFirstLastPara="1" rIns="22850" wrap="square" tIns="22850">
            <a:noAutofit/>
          </a:bodyPr>
          <a:lstStyle/>
          <a:p>
            <a:pPr indent="0" lvl="0" marL="0" rtl="0" algn="ctr">
              <a:lnSpc>
                <a:spcPct val="115000"/>
              </a:lnSpc>
              <a:spcBef>
                <a:spcPts val="0"/>
              </a:spcBef>
              <a:spcAft>
                <a:spcPts val="0"/>
              </a:spcAft>
              <a:buNone/>
            </a:pPr>
            <a:r>
              <a:rPr i="1" lang="en">
                <a:solidFill>
                  <a:srgbClr val="000000"/>
                </a:solidFill>
              </a:rPr>
              <a:t>An ocean conservationist would like to track fish populations over time.</a:t>
            </a:r>
            <a:endParaRPr i="1">
              <a:solidFill>
                <a:srgbClr val="000000"/>
              </a:solidFill>
            </a:endParaRPr>
          </a:p>
          <a:p>
            <a:pPr indent="0" lvl="0" marL="0" rtl="0" algn="l">
              <a:lnSpc>
                <a:spcPct val="150000"/>
              </a:lnSpc>
              <a:spcBef>
                <a:spcPts val="0"/>
              </a:spcBef>
              <a:spcAft>
                <a:spcPts val="0"/>
              </a:spcAft>
              <a:buNone/>
            </a:pPr>
            <a:r>
              <a:t/>
            </a:r>
            <a:endParaRPr/>
          </a:p>
        </p:txBody>
      </p:sp>
      <p:sp>
        <p:nvSpPr>
          <p:cNvPr id="309" name="Google Shape;309;p39"/>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Checkpoint on Learning</a:t>
            </a:r>
            <a:endParaRPr/>
          </a:p>
        </p:txBody>
      </p:sp>
      <p:sp>
        <p:nvSpPr>
          <p:cNvPr id="310" name="Google Shape;310;p39"/>
          <p:cNvSpPr txBox="1"/>
          <p:nvPr/>
        </p:nvSpPr>
        <p:spPr>
          <a:xfrm>
            <a:off x="591450" y="2093875"/>
            <a:ext cx="7224000" cy="2636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What about the scenario make it suitable for ML?</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What is the benefit for the organization?</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Would a human perform the job better?</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What are the inputs to the system?</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How could the ML model go wrong?</a:t>
            </a:r>
            <a:endParaRPr sz="1800">
              <a:solidFill>
                <a:srgbClr val="606366"/>
              </a:solidFill>
              <a:latin typeface="Google Sans"/>
              <a:ea typeface="Google Sans"/>
              <a:cs typeface="Google Sans"/>
              <a:sym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0"/>
          <p:cNvSpPr txBox="1"/>
          <p:nvPr>
            <p:ph idx="1" type="subTitle"/>
          </p:nvPr>
        </p:nvSpPr>
        <p:spPr>
          <a:xfrm>
            <a:off x="591450" y="1020025"/>
            <a:ext cx="7744500" cy="830700"/>
          </a:xfrm>
          <a:prstGeom prst="rect">
            <a:avLst/>
          </a:prstGeom>
        </p:spPr>
        <p:txBody>
          <a:bodyPr anchorCtr="0" anchor="t" bIns="22850" lIns="22850" spcFirstLastPara="1" rIns="22850" wrap="square" tIns="22850">
            <a:noAutofit/>
          </a:bodyPr>
          <a:lstStyle/>
          <a:p>
            <a:pPr indent="0" lvl="0" marL="0" rtl="0" algn="ctr">
              <a:lnSpc>
                <a:spcPct val="115000"/>
              </a:lnSpc>
              <a:spcBef>
                <a:spcPts val="0"/>
              </a:spcBef>
              <a:spcAft>
                <a:spcPts val="0"/>
              </a:spcAft>
              <a:buNone/>
            </a:pPr>
            <a:r>
              <a:rPr i="1" lang="en">
                <a:solidFill>
                  <a:srgbClr val="000000"/>
                </a:solidFill>
              </a:rPr>
              <a:t>An online brand influencer wants a model that can predict the number of ‘likes’ that a particular post may get.</a:t>
            </a:r>
            <a:endParaRPr/>
          </a:p>
        </p:txBody>
      </p:sp>
      <p:sp>
        <p:nvSpPr>
          <p:cNvPr id="316" name="Google Shape;316;p40"/>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Checkpoint on Learning</a:t>
            </a:r>
            <a:endParaRPr/>
          </a:p>
        </p:txBody>
      </p:sp>
      <p:sp>
        <p:nvSpPr>
          <p:cNvPr id="317" name="Google Shape;317;p40"/>
          <p:cNvSpPr txBox="1"/>
          <p:nvPr/>
        </p:nvSpPr>
        <p:spPr>
          <a:xfrm>
            <a:off x="591450" y="2093875"/>
            <a:ext cx="7224000" cy="2636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What about the scenario make it suitable for ML?</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What is the benefit for the business or individual?</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Would a human perform the job better?</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What are the inputs to the system?</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How could the ML model go wrong?</a:t>
            </a:r>
            <a:endParaRPr sz="1800">
              <a:solidFill>
                <a:srgbClr val="606366"/>
              </a:solidFill>
              <a:latin typeface="Google Sans"/>
              <a:ea typeface="Google Sans"/>
              <a:cs typeface="Google Sans"/>
              <a:sym typeface="Googl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1"/>
          <p:cNvSpPr txBox="1"/>
          <p:nvPr>
            <p:ph idx="1" type="subTitle"/>
          </p:nvPr>
        </p:nvSpPr>
        <p:spPr>
          <a:xfrm>
            <a:off x="591450" y="1020025"/>
            <a:ext cx="7744500" cy="830700"/>
          </a:xfrm>
          <a:prstGeom prst="rect">
            <a:avLst/>
          </a:prstGeom>
        </p:spPr>
        <p:txBody>
          <a:bodyPr anchorCtr="0" anchor="t" bIns="22850" lIns="22850" spcFirstLastPara="1" rIns="22850" wrap="square" tIns="22850">
            <a:noAutofit/>
          </a:bodyPr>
          <a:lstStyle/>
          <a:p>
            <a:pPr indent="0" lvl="0" marL="0" rtl="0" algn="ctr">
              <a:lnSpc>
                <a:spcPct val="115000"/>
              </a:lnSpc>
              <a:spcBef>
                <a:spcPts val="0"/>
              </a:spcBef>
              <a:spcAft>
                <a:spcPts val="0"/>
              </a:spcAft>
              <a:buNone/>
            </a:pPr>
            <a:r>
              <a:rPr i="1" lang="en">
                <a:solidFill>
                  <a:srgbClr val="000000"/>
                </a:solidFill>
              </a:rPr>
              <a:t>Create your own scenario</a:t>
            </a:r>
            <a:endParaRPr/>
          </a:p>
        </p:txBody>
      </p:sp>
      <p:sp>
        <p:nvSpPr>
          <p:cNvPr id="323" name="Google Shape;323;p41"/>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Checkpoint on Learning</a:t>
            </a:r>
            <a:endParaRPr/>
          </a:p>
        </p:txBody>
      </p:sp>
      <p:sp>
        <p:nvSpPr>
          <p:cNvPr id="324" name="Google Shape;324;p41"/>
          <p:cNvSpPr txBox="1"/>
          <p:nvPr/>
        </p:nvSpPr>
        <p:spPr>
          <a:xfrm>
            <a:off x="591450" y="2093875"/>
            <a:ext cx="7224000" cy="2636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What about the scenario make it suitable for ML?</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What is the benefit for the business or individual?</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Would a human perform the job better?</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What are the inputs to the system?</a:t>
            </a:r>
            <a:endParaRPr sz="1800">
              <a:solidFill>
                <a:srgbClr val="606366"/>
              </a:solidFill>
              <a:latin typeface="Google Sans"/>
              <a:ea typeface="Google Sans"/>
              <a:cs typeface="Google Sans"/>
              <a:sym typeface="Google Sans"/>
            </a:endParaRPr>
          </a:p>
          <a:p>
            <a:pPr indent="-342900" lvl="0" marL="457200" rtl="0" algn="l">
              <a:lnSpc>
                <a:spcPct val="150000"/>
              </a:lnSpc>
              <a:spcBef>
                <a:spcPts val="0"/>
              </a:spcBef>
              <a:spcAft>
                <a:spcPts val="0"/>
              </a:spcAft>
              <a:buClr>
                <a:srgbClr val="616161"/>
              </a:buClr>
              <a:buSzPts val="1800"/>
              <a:buFont typeface="Google Sans"/>
              <a:buAutoNum type="arabicPeriod"/>
            </a:pPr>
            <a:r>
              <a:rPr lang="en" sz="1800">
                <a:solidFill>
                  <a:srgbClr val="606366"/>
                </a:solidFill>
                <a:latin typeface="Google Sans"/>
                <a:ea typeface="Google Sans"/>
                <a:cs typeface="Google Sans"/>
                <a:sym typeface="Google Sans"/>
              </a:rPr>
              <a:t>How could the ML model go wrong?</a:t>
            </a:r>
            <a:endParaRPr sz="1800">
              <a:solidFill>
                <a:srgbClr val="606366"/>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ctrTitle"/>
          </p:nvPr>
        </p:nvSpPr>
        <p:spPr>
          <a:xfrm>
            <a:off x="342038" y="1545450"/>
            <a:ext cx="8460000" cy="205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3600">
                <a:latin typeface="Google Sans"/>
                <a:ea typeface="Google Sans"/>
                <a:cs typeface="Google Sans"/>
                <a:sym typeface="Google Sans"/>
              </a:rPr>
              <a:t>What is Machine Learning?</a:t>
            </a:r>
            <a:endParaRPr sz="3600">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type="ctrTitle"/>
          </p:nvPr>
        </p:nvSpPr>
        <p:spPr>
          <a:xfrm>
            <a:off x="342038" y="1545450"/>
            <a:ext cx="8460000" cy="20526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3500">
                <a:latin typeface="Google Sans Medium"/>
                <a:ea typeface="Google Sans Medium"/>
                <a:cs typeface="Google Sans Medium"/>
                <a:sym typeface="Google Sans Medium"/>
              </a:rPr>
              <a:t>Machine Learning systems take inputs (data) to make useful predictions and decisions about previously unseen pieces of data.</a:t>
            </a:r>
            <a:endParaRPr sz="3500">
              <a:latin typeface="Google Sans Medium"/>
              <a:ea typeface="Google Sans Medium"/>
              <a:cs typeface="Google Sans Medium"/>
              <a:sym typeface="Google Sans Medium"/>
            </a:endParaRPr>
          </a:p>
        </p:txBody>
      </p:sp>
      <p:pic>
        <p:nvPicPr>
          <p:cNvPr id="201" name="Google Shape;201;p29"/>
          <p:cNvPicPr preferRelativeResize="0"/>
          <p:nvPr/>
        </p:nvPicPr>
        <p:blipFill>
          <a:blip r:embed="rId3">
            <a:alphaModFix/>
          </a:blip>
          <a:stretch>
            <a:fillRect/>
          </a:stretch>
        </p:blipFill>
        <p:spPr>
          <a:xfrm>
            <a:off x="8519068" y="4581144"/>
            <a:ext cx="256032" cy="384048"/>
          </a:xfrm>
          <a:prstGeom prst="rect">
            <a:avLst/>
          </a:prstGeom>
          <a:noFill/>
          <a:ln>
            <a:noFill/>
          </a:ln>
        </p:spPr>
      </p:pic>
      <p:sp>
        <p:nvSpPr>
          <p:cNvPr id="202" name="Google Shape;202;p29"/>
          <p:cNvSpPr txBox="1"/>
          <p:nvPr/>
        </p:nvSpPr>
        <p:spPr>
          <a:xfrm>
            <a:off x="6369838" y="4662581"/>
            <a:ext cx="2043300" cy="225300"/>
          </a:xfrm>
          <a:prstGeom prst="rect">
            <a:avLst/>
          </a:prstGeom>
          <a:noFill/>
          <a:ln>
            <a:noFill/>
          </a:ln>
        </p:spPr>
        <p:txBody>
          <a:bodyPr anchorCtr="0" anchor="ctr" bIns="22850" lIns="22850" spcFirstLastPara="1" rIns="22850" wrap="square" tIns="22850">
            <a:noAutofit/>
          </a:bodyPr>
          <a:lstStyle/>
          <a:p>
            <a:pPr indent="0" lvl="0" marL="0" rtl="0" algn="r">
              <a:spcBef>
                <a:spcPts val="0"/>
              </a:spcBef>
              <a:spcAft>
                <a:spcPts val="0"/>
              </a:spcAft>
              <a:buNone/>
            </a:pPr>
            <a:r>
              <a:rPr lang="en" sz="500">
                <a:solidFill>
                  <a:srgbClr val="FFFFFF"/>
                </a:solidFill>
                <a:latin typeface="Roboto"/>
                <a:ea typeface="Roboto"/>
                <a:cs typeface="Roboto"/>
                <a:sym typeface="Roboto"/>
              </a:rPr>
              <a:t>ML Extended</a:t>
            </a:r>
            <a:endParaRPr sz="500">
              <a:solidFill>
                <a:srgbClr val="FFFFFF"/>
              </a:solidFill>
              <a:latin typeface="Roboto"/>
              <a:ea typeface="Roboto"/>
              <a:cs typeface="Roboto"/>
              <a:sym typeface="Roboto"/>
            </a:endParaRPr>
          </a:p>
        </p:txBody>
      </p:sp>
      <p:sp>
        <p:nvSpPr>
          <p:cNvPr id="203" name="Google Shape;203;p29"/>
          <p:cNvSpPr txBox="1"/>
          <p:nvPr/>
        </p:nvSpPr>
        <p:spPr>
          <a:xfrm>
            <a:off x="438912" y="4687956"/>
            <a:ext cx="2043300" cy="225300"/>
          </a:xfrm>
          <a:prstGeom prst="rect">
            <a:avLst/>
          </a:prstGeom>
          <a:noFill/>
          <a:ln>
            <a:noFill/>
          </a:ln>
        </p:spPr>
        <p:txBody>
          <a:bodyPr anchorCtr="0" anchor="b" bIns="22850" lIns="22850" spcFirstLastPara="1" rIns="22850" wrap="square" tIns="22850">
            <a:noAutofit/>
          </a:bodyPr>
          <a:lstStyle/>
          <a:p>
            <a:pPr indent="0" lvl="0" marL="0" rtl="0" algn="l">
              <a:spcBef>
                <a:spcPts val="0"/>
              </a:spcBef>
              <a:spcAft>
                <a:spcPts val="0"/>
              </a:spcAft>
              <a:buNone/>
            </a:pPr>
            <a:r>
              <a:rPr lang="en" sz="500">
                <a:solidFill>
                  <a:srgbClr val="FFFFFF"/>
                </a:solidFill>
                <a:latin typeface="Roboto"/>
                <a:ea typeface="Roboto"/>
                <a:cs typeface="Roboto"/>
                <a:sym typeface="Roboto"/>
              </a:rPr>
              <a:t>PROPRIETARY + CONFIDENTIAL </a:t>
            </a:r>
            <a:endParaRPr sz="600">
              <a:solidFill>
                <a:srgbClr val="FFFFFF"/>
              </a:solidFill>
              <a:latin typeface="Roboto"/>
              <a:ea typeface="Roboto"/>
              <a:cs typeface="Roboto"/>
              <a:sym typeface="Roboto"/>
            </a:endParaRPr>
          </a:p>
          <a:p>
            <a:pPr indent="0" lvl="0" marL="0" rtl="0" algn="l">
              <a:spcBef>
                <a:spcPts val="0"/>
              </a:spcBef>
              <a:spcAft>
                <a:spcPts val="0"/>
              </a:spcAft>
              <a:buNone/>
            </a:pPr>
            <a:r>
              <a:t/>
            </a:r>
            <a:endParaRPr sz="500">
              <a:solidFill>
                <a:srgbClr val="66666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ctrTitle"/>
          </p:nvPr>
        </p:nvSpPr>
        <p:spPr>
          <a:xfrm>
            <a:off x="342038" y="1545450"/>
            <a:ext cx="8460000" cy="20526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3500">
                <a:latin typeface="Google Sans Medium"/>
                <a:ea typeface="Google Sans Medium"/>
                <a:cs typeface="Google Sans Medium"/>
                <a:sym typeface="Google Sans Medium"/>
              </a:rPr>
              <a:t>Machine learning is a specific field of AI where a system learns to find patterns in examples in order to make predictions.</a:t>
            </a:r>
            <a:endParaRPr sz="3500">
              <a:latin typeface="Google Sans Medium"/>
              <a:ea typeface="Google Sans Medium"/>
              <a:cs typeface="Google Sans Medium"/>
              <a:sym typeface="Google Sans Medium"/>
            </a:endParaRPr>
          </a:p>
        </p:txBody>
      </p:sp>
      <p:pic>
        <p:nvPicPr>
          <p:cNvPr id="209" name="Google Shape;209;p30"/>
          <p:cNvPicPr preferRelativeResize="0"/>
          <p:nvPr/>
        </p:nvPicPr>
        <p:blipFill>
          <a:blip r:embed="rId3">
            <a:alphaModFix/>
          </a:blip>
          <a:stretch>
            <a:fillRect/>
          </a:stretch>
        </p:blipFill>
        <p:spPr>
          <a:xfrm>
            <a:off x="8519068" y="4581144"/>
            <a:ext cx="256032" cy="384048"/>
          </a:xfrm>
          <a:prstGeom prst="rect">
            <a:avLst/>
          </a:prstGeom>
          <a:noFill/>
          <a:ln>
            <a:noFill/>
          </a:ln>
        </p:spPr>
      </p:pic>
      <p:sp>
        <p:nvSpPr>
          <p:cNvPr id="210" name="Google Shape;210;p30"/>
          <p:cNvSpPr txBox="1"/>
          <p:nvPr/>
        </p:nvSpPr>
        <p:spPr>
          <a:xfrm>
            <a:off x="6369838" y="4662581"/>
            <a:ext cx="2043300" cy="225300"/>
          </a:xfrm>
          <a:prstGeom prst="rect">
            <a:avLst/>
          </a:prstGeom>
          <a:noFill/>
          <a:ln>
            <a:noFill/>
          </a:ln>
        </p:spPr>
        <p:txBody>
          <a:bodyPr anchorCtr="0" anchor="ctr" bIns="22850" lIns="22850" spcFirstLastPara="1" rIns="22850" wrap="square" tIns="22850">
            <a:noAutofit/>
          </a:bodyPr>
          <a:lstStyle/>
          <a:p>
            <a:pPr indent="0" lvl="0" marL="0" rtl="0" algn="r">
              <a:spcBef>
                <a:spcPts val="0"/>
              </a:spcBef>
              <a:spcAft>
                <a:spcPts val="0"/>
              </a:spcAft>
              <a:buNone/>
            </a:pPr>
            <a:r>
              <a:rPr lang="en" sz="500">
                <a:solidFill>
                  <a:srgbClr val="FFFFFF"/>
                </a:solidFill>
                <a:latin typeface="Roboto"/>
                <a:ea typeface="Roboto"/>
                <a:cs typeface="Roboto"/>
                <a:sym typeface="Roboto"/>
              </a:rPr>
              <a:t>ML Extended</a:t>
            </a:r>
            <a:endParaRPr sz="500">
              <a:solidFill>
                <a:srgbClr val="FFFFFF"/>
              </a:solidFill>
              <a:latin typeface="Roboto"/>
              <a:ea typeface="Roboto"/>
              <a:cs typeface="Roboto"/>
              <a:sym typeface="Roboto"/>
            </a:endParaRPr>
          </a:p>
        </p:txBody>
      </p:sp>
      <p:sp>
        <p:nvSpPr>
          <p:cNvPr id="211" name="Google Shape;211;p30"/>
          <p:cNvSpPr txBox="1"/>
          <p:nvPr/>
        </p:nvSpPr>
        <p:spPr>
          <a:xfrm>
            <a:off x="438912" y="4687956"/>
            <a:ext cx="2043300" cy="225300"/>
          </a:xfrm>
          <a:prstGeom prst="rect">
            <a:avLst/>
          </a:prstGeom>
          <a:noFill/>
          <a:ln>
            <a:noFill/>
          </a:ln>
        </p:spPr>
        <p:txBody>
          <a:bodyPr anchorCtr="0" anchor="b" bIns="22850" lIns="22850" spcFirstLastPara="1" rIns="22850" wrap="square" tIns="22850">
            <a:noAutofit/>
          </a:bodyPr>
          <a:lstStyle/>
          <a:p>
            <a:pPr indent="0" lvl="0" marL="0" rtl="0" algn="l">
              <a:spcBef>
                <a:spcPts val="0"/>
              </a:spcBef>
              <a:spcAft>
                <a:spcPts val="0"/>
              </a:spcAft>
              <a:buNone/>
            </a:pPr>
            <a:r>
              <a:rPr lang="en" sz="500">
                <a:solidFill>
                  <a:srgbClr val="FFFFFF"/>
                </a:solidFill>
                <a:latin typeface="Roboto"/>
                <a:ea typeface="Roboto"/>
                <a:cs typeface="Roboto"/>
                <a:sym typeface="Roboto"/>
              </a:rPr>
              <a:t>PROPRIETARY + CONFIDENTIAL </a:t>
            </a:r>
            <a:endParaRPr sz="600">
              <a:solidFill>
                <a:srgbClr val="FFFFFF"/>
              </a:solidFill>
              <a:latin typeface="Roboto"/>
              <a:ea typeface="Roboto"/>
              <a:cs typeface="Roboto"/>
              <a:sym typeface="Roboto"/>
            </a:endParaRPr>
          </a:p>
          <a:p>
            <a:pPr indent="0" lvl="0" marL="0" rtl="0" algn="l">
              <a:spcBef>
                <a:spcPts val="0"/>
              </a:spcBef>
              <a:spcAft>
                <a:spcPts val="0"/>
              </a:spcAft>
              <a:buNone/>
            </a:pPr>
            <a:r>
              <a:t/>
            </a:r>
            <a:endParaRPr sz="500">
              <a:solidFill>
                <a:srgbClr val="66666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ctrTitle"/>
          </p:nvPr>
        </p:nvSpPr>
        <p:spPr>
          <a:xfrm>
            <a:off x="342038" y="1545450"/>
            <a:ext cx="8460000" cy="20526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3500">
                <a:latin typeface="Google Sans Medium"/>
                <a:ea typeface="Google Sans Medium"/>
                <a:cs typeface="Google Sans Medium"/>
                <a:sym typeface="Google Sans Medium"/>
              </a:rPr>
              <a:t>Computers learning how to do a task without being explicitly programmed to do so.</a:t>
            </a:r>
            <a:endParaRPr sz="3500">
              <a:latin typeface="Google Sans Medium"/>
              <a:ea typeface="Google Sans Medium"/>
              <a:cs typeface="Google Sans Medium"/>
              <a:sym typeface="Google Sans Medium"/>
            </a:endParaRPr>
          </a:p>
        </p:txBody>
      </p:sp>
      <p:pic>
        <p:nvPicPr>
          <p:cNvPr id="217" name="Google Shape;217;p31"/>
          <p:cNvPicPr preferRelativeResize="0"/>
          <p:nvPr/>
        </p:nvPicPr>
        <p:blipFill>
          <a:blip r:embed="rId3">
            <a:alphaModFix/>
          </a:blip>
          <a:stretch>
            <a:fillRect/>
          </a:stretch>
        </p:blipFill>
        <p:spPr>
          <a:xfrm>
            <a:off x="8519068" y="4581144"/>
            <a:ext cx="256032" cy="384048"/>
          </a:xfrm>
          <a:prstGeom prst="rect">
            <a:avLst/>
          </a:prstGeom>
          <a:noFill/>
          <a:ln>
            <a:noFill/>
          </a:ln>
        </p:spPr>
      </p:pic>
      <p:sp>
        <p:nvSpPr>
          <p:cNvPr id="218" name="Google Shape;218;p31"/>
          <p:cNvSpPr txBox="1"/>
          <p:nvPr/>
        </p:nvSpPr>
        <p:spPr>
          <a:xfrm>
            <a:off x="6369838" y="4662581"/>
            <a:ext cx="2043300" cy="225300"/>
          </a:xfrm>
          <a:prstGeom prst="rect">
            <a:avLst/>
          </a:prstGeom>
          <a:noFill/>
          <a:ln>
            <a:noFill/>
          </a:ln>
        </p:spPr>
        <p:txBody>
          <a:bodyPr anchorCtr="0" anchor="ctr" bIns="22850" lIns="22850" spcFirstLastPara="1" rIns="22850" wrap="square" tIns="22850">
            <a:noAutofit/>
          </a:bodyPr>
          <a:lstStyle/>
          <a:p>
            <a:pPr indent="0" lvl="0" marL="0" rtl="0" algn="r">
              <a:spcBef>
                <a:spcPts val="0"/>
              </a:spcBef>
              <a:spcAft>
                <a:spcPts val="0"/>
              </a:spcAft>
              <a:buNone/>
            </a:pPr>
            <a:r>
              <a:rPr lang="en" sz="500">
                <a:solidFill>
                  <a:srgbClr val="FFFFFF"/>
                </a:solidFill>
                <a:latin typeface="Roboto"/>
                <a:ea typeface="Roboto"/>
                <a:cs typeface="Roboto"/>
                <a:sym typeface="Roboto"/>
              </a:rPr>
              <a:t>ML Extended</a:t>
            </a:r>
            <a:endParaRPr sz="500">
              <a:solidFill>
                <a:srgbClr val="FFFFFF"/>
              </a:solidFill>
              <a:latin typeface="Roboto"/>
              <a:ea typeface="Roboto"/>
              <a:cs typeface="Roboto"/>
              <a:sym typeface="Roboto"/>
            </a:endParaRPr>
          </a:p>
        </p:txBody>
      </p:sp>
      <p:sp>
        <p:nvSpPr>
          <p:cNvPr id="219" name="Google Shape;219;p31"/>
          <p:cNvSpPr txBox="1"/>
          <p:nvPr/>
        </p:nvSpPr>
        <p:spPr>
          <a:xfrm>
            <a:off x="438912" y="4687956"/>
            <a:ext cx="2043300" cy="225300"/>
          </a:xfrm>
          <a:prstGeom prst="rect">
            <a:avLst/>
          </a:prstGeom>
          <a:noFill/>
          <a:ln>
            <a:noFill/>
          </a:ln>
        </p:spPr>
        <p:txBody>
          <a:bodyPr anchorCtr="0" anchor="b" bIns="22850" lIns="22850" spcFirstLastPara="1" rIns="22850" wrap="square" tIns="22850">
            <a:noAutofit/>
          </a:bodyPr>
          <a:lstStyle/>
          <a:p>
            <a:pPr indent="0" lvl="0" marL="0" rtl="0" algn="l">
              <a:spcBef>
                <a:spcPts val="0"/>
              </a:spcBef>
              <a:spcAft>
                <a:spcPts val="0"/>
              </a:spcAft>
              <a:buNone/>
            </a:pPr>
            <a:r>
              <a:rPr lang="en" sz="500">
                <a:solidFill>
                  <a:srgbClr val="FFFFFF"/>
                </a:solidFill>
                <a:latin typeface="Roboto"/>
                <a:ea typeface="Roboto"/>
                <a:cs typeface="Roboto"/>
                <a:sym typeface="Roboto"/>
              </a:rPr>
              <a:t>PROPRIETARY + CONFIDENTIAL </a:t>
            </a:r>
            <a:endParaRPr sz="600">
              <a:solidFill>
                <a:srgbClr val="FFFFFF"/>
              </a:solidFill>
              <a:latin typeface="Roboto"/>
              <a:ea typeface="Roboto"/>
              <a:cs typeface="Roboto"/>
              <a:sym typeface="Roboto"/>
            </a:endParaRPr>
          </a:p>
          <a:p>
            <a:pPr indent="0" lvl="0" marL="0" rtl="0" algn="l">
              <a:spcBef>
                <a:spcPts val="0"/>
              </a:spcBef>
              <a:spcAft>
                <a:spcPts val="0"/>
              </a:spcAft>
              <a:buNone/>
            </a:pPr>
            <a:r>
              <a:t/>
            </a:r>
            <a:endParaRPr sz="500">
              <a:solidFill>
                <a:srgbClr val="66666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systems might:</a:t>
            </a:r>
            <a:endParaRPr/>
          </a:p>
        </p:txBody>
      </p:sp>
      <p:sp>
        <p:nvSpPr>
          <p:cNvPr id="225" name="Google Shape;225;p32"/>
          <p:cNvSpPr txBox="1"/>
          <p:nvPr>
            <p:ph idx="1" type="subTitle"/>
          </p:nvPr>
        </p:nvSpPr>
        <p:spPr>
          <a:xfrm>
            <a:off x="591450" y="1020025"/>
            <a:ext cx="7744500" cy="3378900"/>
          </a:xfrm>
          <a:prstGeom prst="rect">
            <a:avLst/>
          </a:prstGeom>
        </p:spPr>
        <p:txBody>
          <a:bodyPr anchorCtr="0" anchor="t" bIns="22850" lIns="22850" spcFirstLastPara="1" rIns="22850" wrap="square" tIns="22850">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Label or classify data</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Predict numerical values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Cluster similar pieces of data together</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Infer association patterns in data</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Create complex outputs</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33">
            <a:hlinkClick r:id="rId3"/>
          </p:cNvPr>
          <p:cNvPicPr preferRelativeResize="0"/>
          <p:nvPr/>
        </p:nvPicPr>
        <p:blipFill rotWithShape="1">
          <a:blip r:embed="rId4">
            <a:alphaModFix/>
          </a:blip>
          <a:srcRect b="15065" l="0" r="0" t="15058"/>
          <a:stretch/>
        </p:blipFill>
        <p:spPr>
          <a:xfrm>
            <a:off x="440800" y="1347800"/>
            <a:ext cx="3342903" cy="1557300"/>
          </a:xfrm>
          <a:prstGeom prst="rect">
            <a:avLst/>
          </a:prstGeom>
          <a:noFill/>
          <a:ln>
            <a:noFill/>
          </a:ln>
          <a:effectLst>
            <a:outerShdw blurRad="57150" rotWithShape="0" algn="bl" dir="2400000" dist="95250">
              <a:srgbClr val="CCCCCC">
                <a:alpha val="94000"/>
              </a:srgbClr>
            </a:outerShdw>
          </a:effectLst>
        </p:spPr>
      </p:pic>
      <p:pic>
        <p:nvPicPr>
          <p:cNvPr id="231" name="Google Shape;231;p33">
            <a:hlinkClick r:id="rId5"/>
          </p:cNvPr>
          <p:cNvPicPr preferRelativeResize="0"/>
          <p:nvPr/>
        </p:nvPicPr>
        <p:blipFill rotWithShape="1">
          <a:blip r:embed="rId6">
            <a:alphaModFix/>
          </a:blip>
          <a:srcRect b="8596" l="0" r="0" t="8587"/>
          <a:stretch/>
        </p:blipFill>
        <p:spPr>
          <a:xfrm>
            <a:off x="440800" y="3043250"/>
            <a:ext cx="3342901" cy="1557300"/>
          </a:xfrm>
          <a:prstGeom prst="rect">
            <a:avLst/>
          </a:prstGeom>
          <a:noFill/>
          <a:ln>
            <a:noFill/>
          </a:ln>
          <a:effectLst>
            <a:outerShdw blurRad="57150" rotWithShape="0" algn="bl" dir="2400000" dist="95250">
              <a:srgbClr val="CCCCCC">
                <a:alpha val="94000"/>
              </a:srgbClr>
            </a:outerShdw>
          </a:effectLst>
        </p:spPr>
      </p:pic>
      <p:sp>
        <p:nvSpPr>
          <p:cNvPr id="232" name="Google Shape;232;p33"/>
          <p:cNvSpPr txBox="1"/>
          <p:nvPr>
            <p:ph idx="4294967295" type="subTitle"/>
          </p:nvPr>
        </p:nvSpPr>
        <p:spPr>
          <a:xfrm>
            <a:off x="908200" y="3397100"/>
            <a:ext cx="2408100" cy="849600"/>
          </a:xfrm>
          <a:prstGeom prst="rect">
            <a:avLst/>
          </a:prstGeom>
        </p:spPr>
        <p:txBody>
          <a:bodyPr anchorCtr="0" anchor="ctr" bIns="22850" lIns="91450" spcFirstLastPara="1" rIns="22850" wrap="square" tIns="22850">
            <a:noAutofit/>
          </a:bodyPr>
          <a:lstStyle/>
          <a:p>
            <a:pPr indent="0" lvl="0" marL="0" rtl="0" algn="ctr">
              <a:spcBef>
                <a:spcPts val="1000"/>
              </a:spcBef>
              <a:spcAft>
                <a:spcPts val="300"/>
              </a:spcAft>
              <a:buNone/>
            </a:pPr>
            <a:r>
              <a:rPr lang="en" sz="1400">
                <a:solidFill>
                  <a:srgbClr val="FFFFFF"/>
                </a:solidFill>
              </a:rPr>
              <a:t>Machine Learning could be used for early dementia diagnosis</a:t>
            </a:r>
            <a:endParaRPr sz="1400">
              <a:solidFill>
                <a:srgbClr val="FFFFFF"/>
              </a:solidFill>
            </a:endParaRPr>
          </a:p>
        </p:txBody>
      </p:sp>
      <p:sp>
        <p:nvSpPr>
          <p:cNvPr id="233" name="Google Shape;233;p33"/>
          <p:cNvSpPr txBox="1"/>
          <p:nvPr>
            <p:ph idx="4294967295" type="subTitle"/>
          </p:nvPr>
        </p:nvSpPr>
        <p:spPr>
          <a:xfrm>
            <a:off x="707550" y="1986650"/>
            <a:ext cx="2824200" cy="279600"/>
          </a:xfrm>
          <a:prstGeom prst="rect">
            <a:avLst/>
          </a:prstGeom>
        </p:spPr>
        <p:txBody>
          <a:bodyPr anchorCtr="0" anchor="ctr" bIns="22850" lIns="91450" spcFirstLastPara="1" rIns="22850" wrap="square" tIns="22850">
            <a:noAutofit/>
          </a:bodyPr>
          <a:lstStyle/>
          <a:p>
            <a:pPr indent="0" lvl="0" marL="0" rtl="0" algn="ctr">
              <a:spcBef>
                <a:spcPts val="1000"/>
              </a:spcBef>
              <a:spcAft>
                <a:spcPts val="300"/>
              </a:spcAft>
              <a:buClr>
                <a:schemeClr val="dk1"/>
              </a:buClr>
              <a:buSzPts val="1100"/>
              <a:buFont typeface="Arial"/>
              <a:buNone/>
            </a:pPr>
            <a:r>
              <a:rPr lang="en" sz="1400">
                <a:solidFill>
                  <a:srgbClr val="FFFFFF"/>
                </a:solidFill>
              </a:rPr>
              <a:t>AI and drone-based imagery improve power to survey cryptic animals</a:t>
            </a:r>
            <a:endParaRPr sz="1400">
              <a:solidFill>
                <a:srgbClr val="FFFFFF"/>
              </a:solidFill>
            </a:endParaRPr>
          </a:p>
        </p:txBody>
      </p:sp>
      <p:sp>
        <p:nvSpPr>
          <p:cNvPr id="234" name="Google Shape;234;p33"/>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Machine Learning</a:t>
            </a:r>
            <a:endParaRPr/>
          </a:p>
        </p:txBody>
      </p:sp>
      <p:sp>
        <p:nvSpPr>
          <p:cNvPr id="235" name="Google Shape;235;p33"/>
          <p:cNvSpPr txBox="1"/>
          <p:nvPr>
            <p:ph idx="1" type="subTitle"/>
          </p:nvPr>
        </p:nvSpPr>
        <p:spPr>
          <a:xfrm>
            <a:off x="4455375" y="1470100"/>
            <a:ext cx="4117200" cy="2852700"/>
          </a:xfrm>
          <a:prstGeom prst="rect">
            <a:avLst/>
          </a:prstGeom>
        </p:spPr>
        <p:txBody>
          <a:bodyPr anchorCtr="0" anchor="t" bIns="22850" lIns="22850" spcFirstLastPara="1" rIns="22850" wrap="square" tIns="22850">
            <a:noAutofit/>
          </a:bodyPr>
          <a:lstStyle/>
          <a:p>
            <a:pPr indent="0" lvl="0" marL="0" rtl="0" algn="l">
              <a:spcBef>
                <a:spcPts val="0"/>
              </a:spcBef>
              <a:spcAft>
                <a:spcPts val="0"/>
              </a:spcAft>
              <a:buNone/>
            </a:pPr>
            <a:r>
              <a:rPr lang="en">
                <a:solidFill>
                  <a:srgbClr val="000000"/>
                </a:solidFill>
              </a:rPr>
              <a:t>Read a couple of news articles involving applications of ML.</a:t>
            </a:r>
            <a:endParaRPr>
              <a:solidFill>
                <a:srgbClr val="000000"/>
              </a:solidFill>
            </a:endParaRPr>
          </a:p>
          <a:p>
            <a:pPr indent="0" lvl="0" marL="0" rtl="0" algn="l">
              <a:spcBef>
                <a:spcPts val="0"/>
              </a:spcBef>
              <a:spcAft>
                <a:spcPts val="0"/>
              </a:spcAft>
              <a:buNone/>
            </a:pPr>
            <a:r>
              <a:t/>
            </a:r>
            <a:endParaRPr sz="1000">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Would a traditional programming solution be more efficient?</a:t>
            </a:r>
            <a:endParaRPr>
              <a:solidFill>
                <a:srgbClr val="000000"/>
              </a:solidFill>
            </a:endParaRPr>
          </a:p>
          <a:p>
            <a:pPr indent="0" lvl="0" marL="0" rtl="0" algn="l">
              <a:spcBef>
                <a:spcPts val="0"/>
              </a:spcBef>
              <a:spcAft>
                <a:spcPts val="0"/>
              </a:spcAft>
              <a:buNone/>
            </a:pPr>
            <a:r>
              <a:rPr lang="en" sz="900">
                <a:solidFill>
                  <a:srgbClr val="000000"/>
                </a:solidFill>
              </a:rPr>
              <a:t> </a:t>
            </a:r>
            <a:endParaRPr sz="900">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Could a human perform the same task in less time?</a:t>
            </a:r>
            <a:endParaRPr>
              <a:solidFill>
                <a:srgbClr val="000000"/>
              </a:solidFill>
            </a:endParaRPr>
          </a:p>
          <a:p>
            <a:pPr indent="0" lvl="0" marL="0" rtl="0" algn="l">
              <a:spcBef>
                <a:spcPts val="0"/>
              </a:spcBef>
              <a:spcAft>
                <a:spcPts val="0"/>
              </a:spcAft>
              <a:buNone/>
            </a:pPr>
            <a:r>
              <a:t/>
            </a:r>
            <a:endParaRPr sz="900">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What are the benefits of a Machine Learning model in these instances?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4"/>
          <p:cNvSpPr/>
          <p:nvPr/>
        </p:nvSpPr>
        <p:spPr>
          <a:xfrm rot="10800000">
            <a:off x="5381425" y="2303849"/>
            <a:ext cx="2650200" cy="961800"/>
          </a:xfrm>
          <a:prstGeom prst="round2SameRect">
            <a:avLst>
              <a:gd fmla="val 16667"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
          <p:cNvSpPr txBox="1"/>
          <p:nvPr/>
        </p:nvSpPr>
        <p:spPr>
          <a:xfrm>
            <a:off x="5365575" y="2506783"/>
            <a:ext cx="2682900" cy="70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Model learns patterns from unlabelled data.</a:t>
            </a:r>
            <a:endParaRPr sz="1800">
              <a:latin typeface="Google Sans"/>
              <a:ea typeface="Google Sans"/>
              <a:cs typeface="Google Sans"/>
              <a:sym typeface="Google Sans"/>
            </a:endParaRPr>
          </a:p>
        </p:txBody>
      </p:sp>
      <p:sp>
        <p:nvSpPr>
          <p:cNvPr id="242" name="Google Shape;242;p34"/>
          <p:cNvSpPr/>
          <p:nvPr/>
        </p:nvSpPr>
        <p:spPr>
          <a:xfrm rot="10800000">
            <a:off x="1112550" y="2334275"/>
            <a:ext cx="2649000" cy="966600"/>
          </a:xfrm>
          <a:prstGeom prst="round2SameRect">
            <a:avLst>
              <a:gd fmla="val 16667"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34"/>
          <p:cNvGrpSpPr/>
          <p:nvPr/>
        </p:nvGrpSpPr>
        <p:grpSpPr>
          <a:xfrm>
            <a:off x="2398188" y="487888"/>
            <a:ext cx="4333500" cy="706200"/>
            <a:chOff x="2405250" y="496950"/>
            <a:chExt cx="4333500" cy="706200"/>
          </a:xfrm>
        </p:grpSpPr>
        <p:sp>
          <p:nvSpPr>
            <p:cNvPr id="244" name="Google Shape;244;p34"/>
            <p:cNvSpPr/>
            <p:nvPr/>
          </p:nvSpPr>
          <p:spPr>
            <a:xfrm>
              <a:off x="2405250" y="496950"/>
              <a:ext cx="4333500" cy="706200"/>
            </a:xfrm>
            <a:prstGeom prst="flowChartAlternateProcess">
              <a:avLst/>
            </a:prstGeom>
            <a:solidFill>
              <a:srgbClr val="197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txBox="1"/>
            <p:nvPr/>
          </p:nvSpPr>
          <p:spPr>
            <a:xfrm>
              <a:off x="2843400" y="604500"/>
              <a:ext cx="3457200" cy="49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Google Sans"/>
                  <a:ea typeface="Google Sans"/>
                  <a:cs typeface="Google Sans"/>
                  <a:sym typeface="Google Sans"/>
                </a:rPr>
                <a:t>Machine Learning</a:t>
              </a:r>
              <a:endParaRPr sz="3000">
                <a:solidFill>
                  <a:srgbClr val="FFFFFF"/>
                </a:solidFill>
                <a:latin typeface="Google Sans"/>
                <a:ea typeface="Google Sans"/>
                <a:cs typeface="Google Sans"/>
                <a:sym typeface="Google Sans"/>
              </a:endParaRPr>
            </a:p>
          </p:txBody>
        </p:sp>
      </p:grpSp>
      <p:sp>
        <p:nvSpPr>
          <p:cNvPr id="246" name="Google Shape;246;p34"/>
          <p:cNvSpPr/>
          <p:nvPr/>
        </p:nvSpPr>
        <p:spPr>
          <a:xfrm>
            <a:off x="1085488" y="1705438"/>
            <a:ext cx="2703000" cy="685800"/>
          </a:xfrm>
          <a:prstGeom prst="flowChartAlternateProcess">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txBox="1"/>
          <p:nvPr/>
        </p:nvSpPr>
        <p:spPr>
          <a:xfrm>
            <a:off x="1456188" y="1812819"/>
            <a:ext cx="1961700" cy="49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Google Sans"/>
                <a:ea typeface="Google Sans"/>
                <a:cs typeface="Google Sans"/>
                <a:sym typeface="Google Sans"/>
              </a:rPr>
              <a:t>Supervised</a:t>
            </a:r>
            <a:endParaRPr sz="2000">
              <a:solidFill>
                <a:srgbClr val="FFFFFF"/>
              </a:solidFill>
              <a:latin typeface="Google Sans"/>
              <a:ea typeface="Google Sans"/>
              <a:cs typeface="Google Sans"/>
              <a:sym typeface="Google Sans"/>
            </a:endParaRPr>
          </a:p>
        </p:txBody>
      </p:sp>
      <p:sp>
        <p:nvSpPr>
          <p:cNvPr id="248" name="Google Shape;248;p34"/>
          <p:cNvSpPr/>
          <p:nvPr/>
        </p:nvSpPr>
        <p:spPr>
          <a:xfrm>
            <a:off x="5355513" y="1705438"/>
            <a:ext cx="2703000" cy="685800"/>
          </a:xfrm>
          <a:prstGeom prst="flowChartAlternateProcess">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4"/>
          <p:cNvSpPr txBox="1"/>
          <p:nvPr/>
        </p:nvSpPr>
        <p:spPr>
          <a:xfrm>
            <a:off x="5726163" y="1812800"/>
            <a:ext cx="1961700" cy="49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Google Sans"/>
                <a:ea typeface="Google Sans"/>
                <a:cs typeface="Google Sans"/>
                <a:sym typeface="Google Sans"/>
              </a:rPr>
              <a:t>Unsupervised</a:t>
            </a:r>
            <a:endParaRPr sz="2000">
              <a:solidFill>
                <a:srgbClr val="FFFFFF"/>
              </a:solidFill>
              <a:latin typeface="Google Sans"/>
              <a:ea typeface="Google Sans"/>
              <a:cs typeface="Google Sans"/>
              <a:sym typeface="Google Sans"/>
            </a:endParaRPr>
          </a:p>
        </p:txBody>
      </p:sp>
      <p:cxnSp>
        <p:nvCxnSpPr>
          <p:cNvPr id="250" name="Google Shape;250;p34"/>
          <p:cNvCxnSpPr>
            <a:stCxn id="244" idx="2"/>
            <a:endCxn id="248" idx="0"/>
          </p:cNvCxnSpPr>
          <p:nvPr/>
        </p:nvCxnSpPr>
        <p:spPr>
          <a:xfrm flipH="1" rot="-5400000">
            <a:off x="5380188" y="378838"/>
            <a:ext cx="511500" cy="2142000"/>
          </a:xfrm>
          <a:prstGeom prst="bentConnector3">
            <a:avLst>
              <a:gd fmla="val 49985" name="adj1"/>
            </a:avLst>
          </a:prstGeom>
          <a:noFill/>
          <a:ln cap="flat" cmpd="sng" w="19050">
            <a:solidFill>
              <a:schemeClr val="dk2"/>
            </a:solidFill>
            <a:prstDash val="solid"/>
            <a:round/>
            <a:headEnd len="med" w="med" type="none"/>
            <a:tailEnd len="med" w="med" type="triangle"/>
          </a:ln>
        </p:spPr>
      </p:cxnSp>
      <p:cxnSp>
        <p:nvCxnSpPr>
          <p:cNvPr id="251" name="Google Shape;251;p34"/>
          <p:cNvCxnSpPr>
            <a:stCxn id="244" idx="2"/>
            <a:endCxn id="246" idx="0"/>
          </p:cNvCxnSpPr>
          <p:nvPr/>
        </p:nvCxnSpPr>
        <p:spPr>
          <a:xfrm rot="5400000">
            <a:off x="3245238" y="385888"/>
            <a:ext cx="511500" cy="2127900"/>
          </a:xfrm>
          <a:prstGeom prst="bentConnector3">
            <a:avLst>
              <a:gd fmla="val 49985" name="adj1"/>
            </a:avLst>
          </a:prstGeom>
          <a:noFill/>
          <a:ln cap="flat" cmpd="sng" w="19050">
            <a:solidFill>
              <a:schemeClr val="dk2"/>
            </a:solidFill>
            <a:prstDash val="solid"/>
            <a:round/>
            <a:headEnd len="med" w="med" type="none"/>
            <a:tailEnd len="med" w="med" type="triangle"/>
          </a:ln>
        </p:spPr>
      </p:cxnSp>
      <p:sp>
        <p:nvSpPr>
          <p:cNvPr id="252" name="Google Shape;252;p34"/>
          <p:cNvSpPr txBox="1"/>
          <p:nvPr/>
        </p:nvSpPr>
        <p:spPr>
          <a:xfrm>
            <a:off x="1332238" y="2506763"/>
            <a:ext cx="2209500" cy="7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Model is trained on labeled data</a:t>
            </a:r>
            <a:endParaRPr sz="1800">
              <a:latin typeface="Google Sans"/>
              <a:ea typeface="Google Sans"/>
              <a:cs typeface="Google Sans"/>
              <a:sym typeface="Google Sans"/>
            </a:endParaRPr>
          </a:p>
        </p:txBody>
      </p:sp>
      <p:grpSp>
        <p:nvGrpSpPr>
          <p:cNvPr id="253" name="Google Shape;253;p34"/>
          <p:cNvGrpSpPr/>
          <p:nvPr/>
        </p:nvGrpSpPr>
        <p:grpSpPr>
          <a:xfrm>
            <a:off x="5688825" y="3863900"/>
            <a:ext cx="2035400" cy="561900"/>
            <a:chOff x="5688825" y="3652900"/>
            <a:chExt cx="2035400" cy="561900"/>
          </a:xfrm>
        </p:grpSpPr>
        <p:pic>
          <p:nvPicPr>
            <p:cNvPr id="254" name="Google Shape;254;p34"/>
            <p:cNvPicPr preferRelativeResize="0"/>
            <p:nvPr/>
          </p:nvPicPr>
          <p:blipFill>
            <a:blip r:embed="rId3">
              <a:alphaModFix/>
            </a:blip>
            <a:stretch>
              <a:fillRect/>
            </a:stretch>
          </p:blipFill>
          <p:spPr>
            <a:xfrm>
              <a:off x="5688825" y="3688302"/>
              <a:ext cx="561889" cy="491100"/>
            </a:xfrm>
            <a:prstGeom prst="rect">
              <a:avLst/>
            </a:prstGeom>
            <a:noFill/>
            <a:ln>
              <a:noFill/>
            </a:ln>
          </p:spPr>
        </p:pic>
        <p:pic>
          <p:nvPicPr>
            <p:cNvPr id="255" name="Google Shape;255;p34"/>
            <p:cNvPicPr preferRelativeResize="0"/>
            <p:nvPr/>
          </p:nvPicPr>
          <p:blipFill rotWithShape="1">
            <a:blip r:embed="rId4">
              <a:alphaModFix/>
            </a:blip>
            <a:srcRect b="0" l="367" r="367" t="0"/>
            <a:stretch/>
          </p:blipFill>
          <p:spPr>
            <a:xfrm>
              <a:off x="6425575" y="3685946"/>
              <a:ext cx="561900" cy="495797"/>
            </a:xfrm>
            <a:prstGeom prst="rect">
              <a:avLst/>
            </a:prstGeom>
            <a:noFill/>
            <a:ln>
              <a:noFill/>
            </a:ln>
          </p:spPr>
        </p:pic>
        <p:pic>
          <p:nvPicPr>
            <p:cNvPr id="256" name="Google Shape;256;p34"/>
            <p:cNvPicPr preferRelativeResize="0"/>
            <p:nvPr/>
          </p:nvPicPr>
          <p:blipFill>
            <a:blip r:embed="rId5">
              <a:alphaModFix/>
            </a:blip>
            <a:stretch>
              <a:fillRect/>
            </a:stretch>
          </p:blipFill>
          <p:spPr>
            <a:xfrm>
              <a:off x="7162325" y="3652900"/>
              <a:ext cx="561900" cy="561900"/>
            </a:xfrm>
            <a:prstGeom prst="rect">
              <a:avLst/>
            </a:prstGeom>
            <a:noFill/>
            <a:ln>
              <a:noFill/>
            </a:ln>
          </p:spPr>
        </p:pic>
      </p:grpSp>
      <p:grpSp>
        <p:nvGrpSpPr>
          <p:cNvPr id="257" name="Google Shape;257;p34"/>
          <p:cNvGrpSpPr/>
          <p:nvPr/>
        </p:nvGrpSpPr>
        <p:grpSpPr>
          <a:xfrm>
            <a:off x="2564388" y="4291000"/>
            <a:ext cx="956100" cy="808317"/>
            <a:chOff x="1456188" y="4304338"/>
            <a:chExt cx="956100" cy="808317"/>
          </a:xfrm>
        </p:grpSpPr>
        <p:pic>
          <p:nvPicPr>
            <p:cNvPr id="258" name="Google Shape;258;p34"/>
            <p:cNvPicPr preferRelativeResize="0"/>
            <p:nvPr/>
          </p:nvPicPr>
          <p:blipFill rotWithShape="1">
            <a:blip r:embed="rId6">
              <a:alphaModFix/>
            </a:blip>
            <a:srcRect b="0" l="-1358" r="0" t="0"/>
            <a:stretch/>
          </p:blipFill>
          <p:spPr>
            <a:xfrm>
              <a:off x="1632500" y="4304338"/>
              <a:ext cx="595500" cy="520325"/>
            </a:xfrm>
            <a:prstGeom prst="rect">
              <a:avLst/>
            </a:prstGeom>
            <a:noFill/>
            <a:ln>
              <a:noFill/>
            </a:ln>
          </p:spPr>
        </p:pic>
        <p:sp>
          <p:nvSpPr>
            <p:cNvPr id="259" name="Google Shape;259;p34"/>
            <p:cNvSpPr txBox="1"/>
            <p:nvPr/>
          </p:nvSpPr>
          <p:spPr>
            <a:xfrm>
              <a:off x="1456188" y="4748454"/>
              <a:ext cx="9561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stop_sign_4</a:t>
              </a:r>
              <a:endParaRPr sz="1000">
                <a:latin typeface="Consolas"/>
                <a:ea typeface="Consolas"/>
                <a:cs typeface="Consolas"/>
                <a:sym typeface="Consolas"/>
              </a:endParaRPr>
            </a:p>
          </p:txBody>
        </p:sp>
      </p:grpSp>
      <p:grpSp>
        <p:nvGrpSpPr>
          <p:cNvPr id="260" name="Google Shape;260;p34"/>
          <p:cNvGrpSpPr/>
          <p:nvPr/>
        </p:nvGrpSpPr>
        <p:grpSpPr>
          <a:xfrm>
            <a:off x="1353600" y="3415814"/>
            <a:ext cx="956100" cy="808306"/>
            <a:chOff x="1053000" y="3464339"/>
            <a:chExt cx="956100" cy="808306"/>
          </a:xfrm>
        </p:grpSpPr>
        <p:pic>
          <p:nvPicPr>
            <p:cNvPr id="261" name="Google Shape;261;p34"/>
            <p:cNvPicPr preferRelativeResize="0"/>
            <p:nvPr/>
          </p:nvPicPr>
          <p:blipFill rotWithShape="1">
            <a:blip r:embed="rId7">
              <a:alphaModFix/>
            </a:blip>
            <a:srcRect b="0" l="0" r="0" t="0"/>
            <a:stretch/>
          </p:blipFill>
          <p:spPr>
            <a:xfrm>
              <a:off x="1270900" y="3464339"/>
              <a:ext cx="520322" cy="520313"/>
            </a:xfrm>
            <a:prstGeom prst="rect">
              <a:avLst/>
            </a:prstGeom>
            <a:noFill/>
            <a:ln>
              <a:noFill/>
            </a:ln>
          </p:spPr>
        </p:pic>
        <p:sp>
          <p:nvSpPr>
            <p:cNvPr id="262" name="Google Shape;262;p34"/>
            <p:cNvSpPr txBox="1"/>
            <p:nvPr/>
          </p:nvSpPr>
          <p:spPr>
            <a:xfrm>
              <a:off x="1053000" y="3908446"/>
              <a:ext cx="9561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stop_sign_1</a:t>
              </a:r>
              <a:endParaRPr sz="1000">
                <a:latin typeface="Consolas"/>
                <a:ea typeface="Consolas"/>
                <a:cs typeface="Consolas"/>
                <a:sym typeface="Consolas"/>
              </a:endParaRPr>
            </a:p>
          </p:txBody>
        </p:sp>
      </p:grpSp>
      <p:grpSp>
        <p:nvGrpSpPr>
          <p:cNvPr id="263" name="Google Shape;263;p34"/>
          <p:cNvGrpSpPr/>
          <p:nvPr/>
        </p:nvGrpSpPr>
        <p:grpSpPr>
          <a:xfrm>
            <a:off x="2564400" y="3415814"/>
            <a:ext cx="956100" cy="807634"/>
            <a:chOff x="1959000" y="3464339"/>
            <a:chExt cx="956100" cy="807634"/>
          </a:xfrm>
        </p:grpSpPr>
        <p:pic>
          <p:nvPicPr>
            <p:cNvPr id="264" name="Google Shape;264;p34"/>
            <p:cNvPicPr preferRelativeResize="0"/>
            <p:nvPr/>
          </p:nvPicPr>
          <p:blipFill>
            <a:blip r:embed="rId8">
              <a:alphaModFix/>
            </a:blip>
            <a:stretch>
              <a:fillRect/>
            </a:stretch>
          </p:blipFill>
          <p:spPr>
            <a:xfrm>
              <a:off x="2176834" y="3464339"/>
              <a:ext cx="520322" cy="520313"/>
            </a:xfrm>
            <a:prstGeom prst="rect">
              <a:avLst/>
            </a:prstGeom>
            <a:noFill/>
            <a:ln>
              <a:noFill/>
            </a:ln>
          </p:spPr>
        </p:pic>
        <p:sp>
          <p:nvSpPr>
            <p:cNvPr id="265" name="Google Shape;265;p34"/>
            <p:cNvSpPr txBox="1"/>
            <p:nvPr/>
          </p:nvSpPr>
          <p:spPr>
            <a:xfrm>
              <a:off x="1959000" y="3907773"/>
              <a:ext cx="9561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stop_sign_2</a:t>
              </a:r>
              <a:endParaRPr sz="1000">
                <a:latin typeface="Consolas"/>
                <a:ea typeface="Consolas"/>
                <a:cs typeface="Consolas"/>
                <a:sym typeface="Consolas"/>
              </a:endParaRPr>
            </a:p>
          </p:txBody>
        </p:sp>
      </p:grpSp>
      <p:grpSp>
        <p:nvGrpSpPr>
          <p:cNvPr id="266" name="Google Shape;266;p34"/>
          <p:cNvGrpSpPr/>
          <p:nvPr/>
        </p:nvGrpSpPr>
        <p:grpSpPr>
          <a:xfrm>
            <a:off x="1353600" y="4291339"/>
            <a:ext cx="956100" cy="807634"/>
            <a:chOff x="2873400" y="3464339"/>
            <a:chExt cx="956100" cy="807634"/>
          </a:xfrm>
        </p:grpSpPr>
        <p:pic>
          <p:nvPicPr>
            <p:cNvPr id="267" name="Google Shape;267;p34"/>
            <p:cNvPicPr preferRelativeResize="0"/>
            <p:nvPr/>
          </p:nvPicPr>
          <p:blipFill>
            <a:blip r:embed="rId9">
              <a:alphaModFix/>
            </a:blip>
            <a:stretch>
              <a:fillRect/>
            </a:stretch>
          </p:blipFill>
          <p:spPr>
            <a:xfrm>
              <a:off x="3082769" y="3464339"/>
              <a:ext cx="520322" cy="520313"/>
            </a:xfrm>
            <a:prstGeom prst="rect">
              <a:avLst/>
            </a:prstGeom>
            <a:noFill/>
            <a:ln>
              <a:noFill/>
            </a:ln>
          </p:spPr>
        </p:pic>
        <p:sp>
          <p:nvSpPr>
            <p:cNvPr id="268" name="Google Shape;268;p34"/>
            <p:cNvSpPr txBox="1"/>
            <p:nvPr/>
          </p:nvSpPr>
          <p:spPr>
            <a:xfrm>
              <a:off x="2873400" y="3907773"/>
              <a:ext cx="9561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stop_sign_3</a:t>
              </a:r>
              <a:endParaRPr sz="1000">
                <a:latin typeface="Consolas"/>
                <a:ea typeface="Consolas"/>
                <a:cs typeface="Consolas"/>
                <a:sym typeface="Consola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FAFA"/>
        </a:solidFill>
      </p:bgPr>
    </p:bg>
    <p:spTree>
      <p:nvGrpSpPr>
        <p:cNvPr id="272" name="Shape 272"/>
        <p:cNvGrpSpPr/>
        <p:nvPr/>
      </p:nvGrpSpPr>
      <p:grpSpPr>
        <a:xfrm>
          <a:off x="0" y="0"/>
          <a:ext cx="0" cy="0"/>
          <a:chOff x="0" y="0"/>
          <a:chExt cx="0" cy="0"/>
        </a:xfrm>
      </p:grpSpPr>
      <p:pic>
        <p:nvPicPr>
          <p:cNvPr id="273" name="Google Shape;273;p35"/>
          <p:cNvPicPr preferRelativeResize="0"/>
          <p:nvPr/>
        </p:nvPicPr>
        <p:blipFill rotWithShape="1">
          <a:blip r:embed="rId3">
            <a:alphaModFix/>
          </a:blip>
          <a:srcRect b="11512" l="0" r="0" t="0"/>
          <a:stretch/>
        </p:blipFill>
        <p:spPr>
          <a:xfrm>
            <a:off x="2698812" y="1666858"/>
            <a:ext cx="1716494" cy="1828836"/>
          </a:xfrm>
          <a:prstGeom prst="rect">
            <a:avLst/>
          </a:prstGeom>
          <a:noFill/>
          <a:ln>
            <a:noFill/>
          </a:ln>
        </p:spPr>
      </p:pic>
      <p:pic>
        <p:nvPicPr>
          <p:cNvPr id="274" name="Google Shape;274;p35"/>
          <p:cNvPicPr preferRelativeResize="0"/>
          <p:nvPr/>
        </p:nvPicPr>
        <p:blipFill rotWithShape="1">
          <a:blip r:embed="rId4">
            <a:alphaModFix/>
          </a:blip>
          <a:srcRect b="11134" l="0" r="0" t="0"/>
          <a:stretch/>
        </p:blipFill>
        <p:spPr>
          <a:xfrm>
            <a:off x="673113" y="1671228"/>
            <a:ext cx="1771464" cy="1828835"/>
          </a:xfrm>
          <a:prstGeom prst="rect">
            <a:avLst/>
          </a:prstGeom>
          <a:noFill/>
          <a:ln>
            <a:noFill/>
          </a:ln>
        </p:spPr>
      </p:pic>
      <p:pic>
        <p:nvPicPr>
          <p:cNvPr id="275" name="Google Shape;275;p35"/>
          <p:cNvPicPr preferRelativeResize="0"/>
          <p:nvPr/>
        </p:nvPicPr>
        <p:blipFill rotWithShape="1">
          <a:blip r:embed="rId5">
            <a:alphaModFix/>
          </a:blip>
          <a:srcRect b="11699" l="0" r="0" t="0"/>
          <a:stretch/>
        </p:blipFill>
        <p:spPr>
          <a:xfrm>
            <a:off x="4669518" y="1664672"/>
            <a:ext cx="1779922" cy="1828835"/>
          </a:xfrm>
          <a:prstGeom prst="rect">
            <a:avLst/>
          </a:prstGeom>
          <a:noFill/>
          <a:ln>
            <a:noFill/>
          </a:ln>
        </p:spPr>
      </p:pic>
      <p:pic>
        <p:nvPicPr>
          <p:cNvPr id="276" name="Google Shape;276;p35"/>
          <p:cNvPicPr preferRelativeResize="0"/>
          <p:nvPr/>
        </p:nvPicPr>
        <p:blipFill rotWithShape="1">
          <a:blip r:embed="rId6">
            <a:alphaModFix/>
          </a:blip>
          <a:srcRect b="10570" l="0" r="0" t="0"/>
          <a:stretch/>
        </p:blipFill>
        <p:spPr>
          <a:xfrm>
            <a:off x="6703652" y="1677783"/>
            <a:ext cx="1767236" cy="1828835"/>
          </a:xfrm>
          <a:prstGeom prst="rect">
            <a:avLst/>
          </a:prstGeom>
          <a:noFill/>
          <a:ln>
            <a:noFill/>
          </a:ln>
        </p:spPr>
      </p:pic>
      <p:pic>
        <p:nvPicPr>
          <p:cNvPr id="277" name="Google Shape;277;p35"/>
          <p:cNvPicPr preferRelativeResize="0"/>
          <p:nvPr/>
        </p:nvPicPr>
        <p:blipFill rotWithShape="1">
          <a:blip r:embed="rId3">
            <a:alphaModFix/>
          </a:blip>
          <a:srcRect b="-210" l="0" r="0" t="0"/>
          <a:stretch/>
        </p:blipFill>
        <p:spPr>
          <a:xfrm>
            <a:off x="2698812" y="1666857"/>
            <a:ext cx="1716494" cy="2071164"/>
          </a:xfrm>
          <a:prstGeom prst="rect">
            <a:avLst/>
          </a:prstGeom>
          <a:noFill/>
          <a:ln>
            <a:noFill/>
          </a:ln>
        </p:spPr>
      </p:pic>
      <p:pic>
        <p:nvPicPr>
          <p:cNvPr id="278" name="Google Shape;278;p35"/>
          <p:cNvPicPr preferRelativeResize="0"/>
          <p:nvPr/>
        </p:nvPicPr>
        <p:blipFill rotWithShape="1">
          <a:blip r:embed="rId4">
            <a:alphaModFix/>
          </a:blip>
          <a:srcRect b="0" l="0" r="0" t="0"/>
          <a:stretch/>
        </p:blipFill>
        <p:spPr>
          <a:xfrm>
            <a:off x="673113" y="1671227"/>
            <a:ext cx="1771464" cy="2057984"/>
          </a:xfrm>
          <a:prstGeom prst="rect">
            <a:avLst/>
          </a:prstGeom>
          <a:noFill/>
          <a:ln>
            <a:noFill/>
          </a:ln>
        </p:spPr>
      </p:pic>
      <p:pic>
        <p:nvPicPr>
          <p:cNvPr id="279" name="Google Shape;279;p35"/>
          <p:cNvPicPr preferRelativeResize="0"/>
          <p:nvPr/>
        </p:nvPicPr>
        <p:blipFill rotWithShape="1">
          <a:blip r:embed="rId5">
            <a:alphaModFix/>
          </a:blip>
          <a:srcRect b="0" l="0" r="0" t="0"/>
          <a:stretch/>
        </p:blipFill>
        <p:spPr>
          <a:xfrm>
            <a:off x="4669518" y="1664672"/>
            <a:ext cx="1779922" cy="2071163"/>
          </a:xfrm>
          <a:prstGeom prst="rect">
            <a:avLst/>
          </a:prstGeom>
          <a:noFill/>
          <a:ln>
            <a:noFill/>
          </a:ln>
        </p:spPr>
      </p:pic>
      <p:pic>
        <p:nvPicPr>
          <p:cNvPr id="280" name="Google Shape;280;p35"/>
          <p:cNvPicPr preferRelativeResize="0"/>
          <p:nvPr/>
        </p:nvPicPr>
        <p:blipFill rotWithShape="1">
          <a:blip r:embed="rId6">
            <a:alphaModFix/>
          </a:blip>
          <a:srcRect b="0" l="0" r="0" t="0"/>
          <a:stretch/>
        </p:blipFill>
        <p:spPr>
          <a:xfrm>
            <a:off x="6703652" y="1677782"/>
            <a:ext cx="1767236" cy="2045015"/>
          </a:xfrm>
          <a:prstGeom prst="rect">
            <a:avLst/>
          </a:prstGeom>
          <a:noFill/>
          <a:ln>
            <a:noFill/>
          </a:ln>
        </p:spPr>
      </p:pic>
      <p:sp>
        <p:nvSpPr>
          <p:cNvPr id="281" name="Google Shape;281;p35"/>
          <p:cNvSpPr/>
          <p:nvPr/>
        </p:nvSpPr>
        <p:spPr>
          <a:xfrm>
            <a:off x="4572011" y="1613275"/>
            <a:ext cx="2067600" cy="2215500"/>
          </a:xfrm>
          <a:prstGeom prst="rect">
            <a:avLst/>
          </a:prstGeom>
          <a:noFill/>
          <a:ln cap="flat" cmpd="sng" w="28575">
            <a:solidFill>
              <a:srgbClr val="FA7B1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oogle AI">
  <a:themeElements>
    <a:clrScheme name="Simple Light">
      <a:dk1>
        <a:srgbClr val="000000"/>
      </a:dk1>
      <a:lt1>
        <a:srgbClr val="FFFFFF"/>
      </a:lt1>
      <a:dk2>
        <a:srgbClr val="595959"/>
      </a:dk2>
      <a:lt2>
        <a:srgbClr val="2A2A2A"/>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