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irlinequality.com/airline-reviews/british-airways/page/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653" y="818146"/>
            <a:ext cx="10318282" cy="524577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GB" b="1" dirty="0">
                <a:latin typeface="+mn-lt"/>
              </a:rPr>
              <a:t>British Airline Customer Review Analysis</a:t>
            </a:r>
            <a:br>
              <a:rPr lang="en-GB" b="1" dirty="0"/>
            </a:br>
            <a:br>
              <a:rPr lang="en-GB" b="1" dirty="0"/>
            </a:b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RESULTS</a:t>
            </a:r>
            <a:endParaRPr lang="en-GB" sz="3600" b="1" dirty="0">
              <a:latin typeface="+mn-lt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664AA2-7106-08DE-E9C7-74E115AA3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464" y="1344362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The key topics within the reviews include “service”, “seat”, “crew” and “staff”, showing that people are actively talking about their experience and staff.</a:t>
            </a:r>
          </a:p>
          <a:p>
            <a:r>
              <a:rPr lang="en-US" sz="1800" dirty="0"/>
              <a:t> Sentiment Out of 2500+ reviews, 371 were positive, 802 were negative and 1579 were neutral.</a:t>
            </a:r>
          </a:p>
          <a:p>
            <a:r>
              <a:rPr lang="en-US" sz="1800" dirty="0"/>
              <a:t>Source of Data: </a:t>
            </a:r>
            <a:r>
              <a:rPr lang="en-US" sz="1800" dirty="0">
                <a:hlinkClick r:id="rId2"/>
              </a:rPr>
              <a:t>https://www.airlinequality.com/airline-reviews/british-airways/page/2</a:t>
            </a:r>
            <a:r>
              <a:rPr lang="en-US" sz="1800" dirty="0"/>
              <a:t> </a:t>
            </a:r>
            <a:endParaRPr lang="en-IN" sz="1800" dirty="0"/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D437B038-19BF-940F-719E-7AF22DFE8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64" y="2791551"/>
            <a:ext cx="5643212" cy="38833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256851A-54CE-7526-D199-79EE7862C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323" y="3035280"/>
            <a:ext cx="1397072" cy="7874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E70C96E-D595-B3A5-B6A9-FB653651F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064" y="2993254"/>
            <a:ext cx="5242761" cy="34799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916A719-A96C-2F3E-294A-E251E8DCE8DC}"/>
              </a:ext>
            </a:extLst>
          </p:cNvPr>
          <p:cNvSpPr txBox="1"/>
          <p:nvPr/>
        </p:nvSpPr>
        <p:spPr>
          <a:xfrm>
            <a:off x="6654064" y="2669925"/>
            <a:ext cx="300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Frequently Used Words: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Airline Customer Review Analysis  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AVINASH V</cp:lastModifiedBy>
  <cp:revision>2</cp:revision>
  <dcterms:created xsi:type="dcterms:W3CDTF">2022-12-06T11:13:27Z</dcterms:created>
  <dcterms:modified xsi:type="dcterms:W3CDTF">2023-12-08T16:50:09Z</dcterms:modified>
</cp:coreProperties>
</file>