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067A-8266-E482-D38B-32AE1AC01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96913-9B1B-5C4F-5AA9-F9104E2DF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B5C-B684-DC73-5003-40C53B5A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F238-CF63-6D50-7FE4-B16A80EF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49BA-2620-E856-67E6-72BDFECF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8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770-1B36-A071-E2A3-EABD8CE6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34508-925F-9B09-CE70-39C871C3E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4626-893D-9168-C468-EDB9A655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15B6-754B-3708-256C-072DBCEE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EEFA-B879-D4EC-838E-FD460A57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9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C0323-D70A-1D94-BD52-1673B08D8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71F2-29F6-736C-041C-5AA4201E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2110-BE1A-BBBD-12A3-B9BC940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F20B-DA31-A08C-B606-1F3592C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0AC9-519A-8501-CFFD-D23CC1AB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2CE8-6808-00C0-5FC6-17ACF67A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0D79-90CE-BBCA-4CC8-111124D5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BB32-E0AC-6BC3-D77A-C1086486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9410-730C-B2AA-B5EE-F6E5A6F4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FF06-EAD9-9773-2A0E-1D65C230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A70E-0612-57AE-A014-E0D1D74A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8348-17C0-C880-9B23-DD388ABA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9308-ADFF-801C-C396-9B4929AF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6DA1-F2CD-9F97-35E1-58102A8A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E17A-7778-8E43-4686-DEB3EE05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AE32-D0D0-409F-814D-B4317F2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71E0-936F-7A2B-6587-DD5CD28EE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A792E-F851-070D-9B85-C501223D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0A34-9F8B-D64D-3C16-38657F5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14E6-4ABE-4771-E2D2-3C69A4B7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654-E2CD-3008-35D9-8CBAF5D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1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00C8-44A4-C2C2-1E3A-986F60EE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4AAC-ABE6-E3EB-3845-E827AE09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E63AD-4477-8EEC-711D-AA665EAA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5D7E-F24B-3152-FB14-9B329C52C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7BAF-5CA7-A422-2FB6-AF909DE7C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B57D4-A813-F3AF-C3B2-2A9C6F65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4B6C7-DFC1-021B-A286-310303E2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4CE3E-CB57-3E0E-359A-5ABCEEBE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0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D2F7-76CD-B201-B905-8E4F3D82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062CB-7193-C8BA-2C85-A095BCCA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7BC9-AFEF-C0EC-2BAB-96140B1C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51231-1BD9-794E-714D-D1D23A61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C1B4-959B-4862-E0E0-170F333C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B6154-E725-2C71-9135-49182ECA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B082-8C31-0C81-B74E-CD4311C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0D61-C5B8-8DD3-A13F-4BC3F73E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8D8D-FF9E-C8AD-06EE-08AFE9C2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D2AED-54AE-C09A-A745-36029AD2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6476D-645E-CCEA-F1AB-8B776AF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C1A44-F035-38B1-4877-75913CB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3CB9-7792-8EEA-661F-A2AA2D70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DF6D-CC46-0D0D-597A-B1D10A91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49D12-AB8C-D780-99B1-86454988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AD57B-8FAB-2943-D9FC-B7C30568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90A-B5B8-21BA-4FF6-B9B64F4C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BED1D-EAA2-A438-AE5C-13481139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03C2F-8E2B-CEFA-96EA-4D84832E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A77D1-B526-A18E-30BF-0BC959C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E46E-B4A3-3224-3F04-228D5C245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85CF-B7F2-C3D4-C8EA-0FEF31F87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7AF3-E3AB-4E7A-8B30-60A1B969B12B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928B-C833-FF4C-61EF-13F0196D8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F7DA-B991-34D5-9733-3504122F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1692-7508-4C38-B01C-984D16154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818146"/>
            <a:ext cx="10318282" cy="524577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British Airline Customer Review Analysis</a:t>
            </a: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371B-5A6F-8251-DF0C-3E62D8D6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E26B-528E-7D83-D210-232C2FA2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6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Origins with most Successful bookings:	     Correlation Between Features: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0B5E1-519A-24F0-D906-8DBC1904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02" y="1784265"/>
            <a:ext cx="2997354" cy="3289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2AF44-0F43-9DDB-6E07-71F41903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02" y="1674401"/>
            <a:ext cx="6632150" cy="50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B766-84E2-05A9-9661-EAFA476C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Relationship Between Duration and Day:	            Distribution of Number of </a:t>
            </a:r>
            <a:r>
              <a:rPr lang="en-IN" sz="1800" dirty="0" err="1"/>
              <a:t>Passnegers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D86B-3FE2-B657-4501-D9FC90B5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8" y="2368550"/>
            <a:ext cx="5276850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50A62-1ED2-1C44-D463-397DF448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8550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1E7A-15BD-830F-8D4D-254667D3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398511"/>
            <a:ext cx="10515600" cy="1325563"/>
          </a:xfrm>
        </p:spPr>
        <p:txBody>
          <a:bodyPr/>
          <a:lstStyle/>
          <a:p>
            <a:r>
              <a:rPr lang="en-IN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D66DB-BA24-EEB5-CFF8-24F8162A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093719"/>
            <a:ext cx="5986919" cy="3949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B3A57-FA99-88A3-A4B7-66DD9113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9" y="2093719"/>
            <a:ext cx="5691697" cy="3949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4F32A-1105-2A1B-06FE-7CD33848BB17}"/>
              </a:ext>
            </a:extLst>
          </p:cNvPr>
          <p:cNvSpPr txBox="1"/>
          <p:nvPr/>
        </p:nvSpPr>
        <p:spPr>
          <a:xfrm>
            <a:off x="189339" y="1482291"/>
            <a:ext cx="1156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Model:				     </a:t>
            </a:r>
            <a:r>
              <a:rPr lang="en-IN" dirty="0" err="1"/>
              <a:t>XGBoost</a:t>
            </a:r>
            <a:r>
              <a:rPr lang="en-IN" dirty="0"/>
              <a:t> Classifier:</a:t>
            </a:r>
          </a:p>
        </p:txBody>
      </p:sp>
    </p:spTree>
    <p:extLst>
      <p:ext uri="{BB962C8B-B14F-4D97-AF65-F5344CB8AC3E}">
        <p14:creationId xmlns:p14="http://schemas.microsoft.com/office/powerpoint/2010/main" val="212586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CF48-1E25-AB48-9880-F771D79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9771F-8F46-3861-475E-CA5EC518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010" y="1863757"/>
            <a:ext cx="4388076" cy="2311519"/>
          </a:xfrm>
        </p:spPr>
      </p:pic>
    </p:spTree>
    <p:extLst>
      <p:ext uri="{BB962C8B-B14F-4D97-AF65-F5344CB8AC3E}">
        <p14:creationId xmlns:p14="http://schemas.microsoft.com/office/powerpoint/2010/main" val="6287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British Airline Customer Review Analysis  </vt:lpstr>
      <vt:lpstr>EDA</vt:lpstr>
      <vt:lpstr>PowerPoint Presentation</vt:lpstr>
      <vt:lpstr>Model</vt:lpstr>
      <vt:lpstr>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Airline Customer Review Analysis  </dc:title>
  <dc:creator>AVINASH V</dc:creator>
  <cp:lastModifiedBy>AVINASH V</cp:lastModifiedBy>
  <cp:revision>2</cp:revision>
  <dcterms:created xsi:type="dcterms:W3CDTF">2023-12-08T18:24:41Z</dcterms:created>
  <dcterms:modified xsi:type="dcterms:W3CDTF">2023-12-12T04:22:48Z</dcterms:modified>
</cp:coreProperties>
</file>