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1.xml" ContentType="application/vnd.openxmlformats-officedocument.presentationml.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4"/>
  </p:sldMasterIdLst>
  <p:sldIdLst>
    <p:sldId id="274" r:id="rId5"/>
    <p:sldId id="258" r:id="rId6"/>
    <p:sldId id="262" r:id="rId7"/>
    <p:sldId id="263" r:id="rId8"/>
    <p:sldId id="259" r:id="rId9"/>
    <p:sldId id="260" r:id="rId10"/>
    <p:sldId id="261"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 id="279" r:id="rId25"/>
    <p:sldId id="280" r:id="rId26"/>
    <p:sldId id="278" r:id="rId27"/>
    <p:sldId id="281" r:id="rId28"/>
    <p:sldId id="282" r:id="rId29"/>
    <p:sldId id="283" r:id="rId30"/>
    <p:sldId id="285" r:id="rId31"/>
    <p:sldId id="286" r:id="rId32"/>
    <p:sldId id="287" r:id="rId33"/>
    <p:sldId id="288" r:id="rId34"/>
    <p:sldId id="289"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2-26T19:23:28.364" idx="1">
    <p:pos x="10" y="10"/>
    <p:text/>
    <p:extLst>
      <p:ext uri="{C676402C-5697-4E1C-873F-D02D1690AC5C}">
        <p15:threadingInfo xmlns:p15="http://schemas.microsoft.com/office/powerpoint/2012/main" timeZoneBias="-33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4" qsCatId="simple" csTypeId="urn:microsoft.com/office/officeart/2005/8/colors/accent2_2" csCatId="accent2" phldr="1"/>
      <dgm:spPr/>
      <dgm:t>
        <a:bodyPr/>
        <a:lstStyle/>
        <a:p>
          <a:endParaRPr lang="en-US"/>
        </a:p>
      </dgm:t>
    </dgm:pt>
    <dgm:pt modelId="{5FC34D3A-C8D4-483C-8695-507470E74D50}">
      <dgm:prSet/>
      <dgm:spPr/>
      <dgm:t>
        <a:bodyPr/>
        <a:lstStyle/>
        <a:p>
          <a:r>
            <a:rPr lang="en-US" dirty="0"/>
            <a:t>Ignite</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DRY and KISS</a:t>
          </a:r>
        </a:p>
      </dgm:t>
    </dgm:pt>
    <dgm:pt modelId="{6E885013-4246-43E1-A818-2251A99C8FD2}" type="sibTrans" cxnId="{FB0FA082-3950-4822-951F-05A1A9548F18}">
      <dgm:prSet/>
      <dgm:spPr/>
      <dgm:t>
        <a:bodyPr/>
        <a:lstStyle/>
        <a:p>
          <a:endParaRPr lang="en-US"/>
        </a:p>
      </dgm:t>
    </dgm:pt>
    <dgm:pt modelId="{131D11D9-3030-4E3B-8F84-0108E6497B2A}" type="parTrans" cxnId="{FB0FA082-3950-4822-951F-05A1A9548F18}">
      <dgm:prSet/>
      <dgm:spPr/>
      <dgm:t>
        <a:bodyPr/>
        <a:lstStyle/>
        <a:p>
          <a:endParaRPr lang="en-US"/>
        </a:p>
      </dgm:t>
    </dgm:pt>
    <dgm:pt modelId="{9845D52A-E054-4EB0-A5A3-32AE7DC6D645}">
      <dgm:prSet/>
      <dgm:spPr/>
      <dgm:t>
        <a:bodyPr/>
        <a:lstStyle/>
        <a:p>
          <a:r>
            <a:rPr lang="en-US" dirty="0"/>
            <a:t>Accelerate</a:t>
          </a:r>
        </a:p>
      </dgm:t>
    </dgm:pt>
    <dgm:pt modelId="{796364FD-7651-493A-AEE5-8DD45DF8EEAC}" type="sibTrans" cxnId="{B04C6215-C46D-4282-963F-02A26E25C8AB}">
      <dgm:prSet/>
      <dgm:spPr/>
      <dgm:t>
        <a:bodyPr/>
        <a:lstStyle/>
        <a:p>
          <a:endParaRPr lang="en-US"/>
        </a:p>
      </dgm:t>
    </dgm:pt>
    <dgm:pt modelId="{952EE001-86C3-4022-96EE-ABDB540B8A78}" type="parTrans" cxnId="{B04C6215-C46D-4282-963F-02A26E25C8AB}">
      <dgm:prSet/>
      <dgm:spPr/>
      <dgm:t>
        <a:bodyPr/>
        <a:lstStyle/>
        <a:p>
          <a:endParaRPr lang="en-US"/>
        </a:p>
      </dgm:t>
    </dgm:pt>
    <dgm:pt modelId="{566C4A8F-CE66-4FF5-AF11-6C385F74A275}">
      <dgm:prSet/>
      <dgm:spPr/>
      <dgm:t>
        <a:bodyPr/>
        <a:lstStyle/>
        <a:p>
          <a:r>
            <a:rPr lang="en-US" dirty="0"/>
            <a:t>Code to extend, maintain and easy to understand</a:t>
          </a:r>
        </a:p>
      </dgm:t>
    </dgm:pt>
    <dgm:pt modelId="{E74B8A5E-78D9-4E5B-86E1-203DE271581F}" type="sibTrans" cxnId="{66E8CE3C-459F-4648-B4D7-5039298A0E92}">
      <dgm:prSet/>
      <dgm:spPr/>
      <dgm:t>
        <a:bodyPr/>
        <a:lstStyle/>
        <a:p>
          <a:endParaRPr lang="en-US"/>
        </a:p>
      </dgm:t>
    </dgm:pt>
    <dgm:pt modelId="{375C5A5E-5F04-4FE8-98F8-795867C18A18}" type="parTrans" cxnId="{66E8CE3C-459F-4648-B4D7-5039298A0E92}">
      <dgm:prSet/>
      <dgm:spPr/>
      <dgm:t>
        <a:bodyPr/>
        <a:lstStyle/>
        <a:p>
          <a:endParaRPr lang="en-US"/>
        </a:p>
      </dgm:t>
    </dgm:pt>
    <dgm:pt modelId="{9AC77E87-FC4D-4F04-889B-73358514DC0D}">
      <dgm:prSet/>
      <dgm:spPr/>
      <dgm:t>
        <a:bodyPr/>
        <a:lstStyle/>
        <a:p>
          <a:r>
            <a:rPr lang="en-US" dirty="0"/>
            <a:t>Succeed</a:t>
          </a:r>
        </a:p>
      </dgm:t>
    </dgm:pt>
    <dgm:pt modelId="{3A77AB9A-DF29-465E-A0A5-D4FA3D0C537F}" type="sibTrans" cxnId="{04774158-8FAB-47B4-A2EE-D3D3A7E958BE}">
      <dgm:prSet/>
      <dgm:spPr/>
      <dgm:t>
        <a:bodyPr/>
        <a:lstStyle/>
        <a:p>
          <a:endParaRPr lang="en-US"/>
        </a:p>
      </dgm:t>
    </dgm:pt>
    <dgm:pt modelId="{B29F90F6-921F-42B9-A496-5D121F61821E}" type="parTrans" cxnId="{04774158-8FAB-47B4-A2EE-D3D3A7E958BE}">
      <dgm:prSet/>
      <dgm:spPr/>
      <dgm:t>
        <a:bodyPr/>
        <a:lstStyle/>
        <a:p>
          <a:endParaRPr lang="en-US"/>
        </a:p>
      </dgm:t>
    </dgm:pt>
    <dgm:pt modelId="{C2F0E5C9-2943-4A9B-872F-ECF6B159E9F4}">
      <dgm:prSet/>
      <dgm:spPr/>
      <dgm:t>
        <a:bodyPr/>
        <a:lstStyle/>
        <a:p>
          <a:r>
            <a:rPr lang="en-US" dirty="0"/>
            <a:t>Scalable extendable testable</a:t>
          </a:r>
        </a:p>
      </dgm:t>
    </dgm:pt>
    <dgm:pt modelId="{1A62CB6F-38D7-44F2-AFAB-0C4382E3DA24}" type="sibTrans" cxnId="{F7608388-5A1F-4FE9-96E5-520EA7B1F725}">
      <dgm:prSet/>
      <dgm:spPr/>
      <dgm:t>
        <a:bodyPr/>
        <a:lstStyle/>
        <a:p>
          <a:endParaRPr lang="en-US"/>
        </a:p>
      </dgm:t>
    </dgm:pt>
    <dgm:pt modelId="{8FBB852D-32B7-4273-9DE3-951F1CFE69EC}" type="parTrans" cxnId="{F7608388-5A1F-4FE9-96E5-520EA7B1F725}">
      <dgm:prSet/>
      <dgm:spPr/>
      <dgm:t>
        <a:bodyPr/>
        <a:lstStyle/>
        <a:p>
          <a:endParaRPr lang="en-US"/>
        </a:p>
      </dgm:t>
    </dgm:pt>
    <dgm:pt modelId="{A36D1D00-5A2D-4689-929A-BF77027D87F9}" type="pres">
      <dgm:prSet presAssocID="{08F627ED-A304-4697-8C44-18E45D3D2B1A}" presName="Name0" presStyleCnt="0">
        <dgm:presLayoutVars>
          <dgm:chMax/>
          <dgm:chPref/>
          <dgm:animLvl val="lvl"/>
        </dgm:presLayoutVars>
      </dgm:prSet>
      <dgm:spPr/>
    </dgm:pt>
    <dgm:pt modelId="{19256990-92A9-4B1B-B56D-B02F6FA6E6B7}" type="pres">
      <dgm:prSet presAssocID="{5FC34D3A-C8D4-483C-8695-507470E74D50}" presName="composite" presStyleCnt="0"/>
      <dgm:spPr/>
    </dgm:pt>
    <dgm:pt modelId="{78192475-8E73-4A00-926C-EAE82E8B8FFE}" type="pres">
      <dgm:prSet presAssocID="{5FC34D3A-C8D4-483C-8695-507470E74D50}" presName="Parent1" presStyleLbl="alignNode1" presStyleIdx="0" presStyleCnt="3">
        <dgm:presLayoutVars>
          <dgm:chMax val="1"/>
          <dgm:chPref val="1"/>
          <dgm:bulletEnabled val="1"/>
        </dgm:presLayoutVars>
      </dgm:prSet>
      <dgm:spPr/>
    </dgm:pt>
    <dgm:pt modelId="{7CD6DB25-3656-43F2-B4B0-4AA5CB399961}" type="pres">
      <dgm:prSet presAssocID="{5FC34D3A-C8D4-483C-8695-507470E74D50}" presName="Childtext1" presStyleLbl="revTx" presStyleIdx="0" presStyleCnt="3">
        <dgm:presLayoutVars>
          <dgm:chMax val="0"/>
          <dgm:chPref val="0"/>
          <dgm:bulletEnabled/>
        </dgm:presLayoutVars>
      </dgm:prSet>
      <dgm:spPr/>
    </dgm:pt>
    <dgm:pt modelId="{0572E116-A47D-4966-BBA5-1A926892BC55}" type="pres">
      <dgm:prSet presAssocID="{5FC34D3A-C8D4-483C-8695-507470E74D50}"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7EB9B599-7AC2-40AB-9CEB-F6F5C20DB418}" type="pres">
      <dgm:prSet presAssocID="{5FC34D3A-C8D4-483C-8695-507470E74D50}" presName="ConnectLineEnd" presStyleLbl="node1" presStyleIdx="0" presStyleCnt="3"/>
      <dgm:spPr/>
    </dgm:pt>
    <dgm:pt modelId="{1D3354C8-0E2A-4FE2-ACD4-EAB9DE538710}" type="pres">
      <dgm:prSet presAssocID="{5FC34D3A-C8D4-483C-8695-507470E74D50}" presName="EmptyPane" presStyleCnt="0"/>
      <dgm:spPr/>
    </dgm:pt>
    <dgm:pt modelId="{2882E1EB-1325-4506-8FA8-46061F1A5440}" type="pres">
      <dgm:prSet presAssocID="{1DECF9F5-40C0-4379-BCCE-7BCAAD54807B}" presName="spaceBetweenRectangles" presStyleLbl="fgAcc1" presStyleIdx="0" presStyleCnt="2"/>
      <dgm:spPr/>
    </dgm:pt>
    <dgm:pt modelId="{B0811B89-C5FB-42BB-9732-51F1CD2CBD83}" type="pres">
      <dgm:prSet presAssocID="{9845D52A-E054-4EB0-A5A3-32AE7DC6D645}" presName="composite" presStyleCnt="0"/>
      <dgm:spPr/>
    </dgm:pt>
    <dgm:pt modelId="{5003F2F5-6170-4597-AF22-A5279D318A04}" type="pres">
      <dgm:prSet presAssocID="{9845D52A-E054-4EB0-A5A3-32AE7DC6D645}" presName="Parent1" presStyleLbl="alignNode1" presStyleIdx="1" presStyleCnt="3">
        <dgm:presLayoutVars>
          <dgm:chMax val="1"/>
          <dgm:chPref val="1"/>
          <dgm:bulletEnabled val="1"/>
        </dgm:presLayoutVars>
      </dgm:prSet>
      <dgm:spPr/>
    </dgm:pt>
    <dgm:pt modelId="{1831E77E-3069-401B-A199-9549C551AD34}" type="pres">
      <dgm:prSet presAssocID="{9845D52A-E054-4EB0-A5A3-32AE7DC6D645}" presName="Childtext1" presStyleLbl="revTx" presStyleIdx="1" presStyleCnt="3">
        <dgm:presLayoutVars>
          <dgm:chMax val="0"/>
          <dgm:chPref val="0"/>
          <dgm:bulletEnabled/>
        </dgm:presLayoutVars>
      </dgm:prSet>
      <dgm:spPr/>
    </dgm:pt>
    <dgm:pt modelId="{728402A0-4839-4B7D-8716-D088B1D9C524}" type="pres">
      <dgm:prSet presAssocID="{9845D52A-E054-4EB0-A5A3-32AE7DC6D645}" presName="ConnectLine" presStyleLbl="sibTrans1D1" presStyleIdx="1" presStyleCnt="3"/>
      <dgm:spPr>
        <a:noFill/>
        <a:ln w="12700" cap="flat" cmpd="sng" algn="ctr">
          <a:solidFill>
            <a:schemeClr val="accent2">
              <a:hueOff val="0"/>
              <a:satOff val="0"/>
              <a:lumOff val="0"/>
              <a:alphaOff val="0"/>
            </a:schemeClr>
          </a:solidFill>
          <a:prstDash val="dash"/>
        </a:ln>
        <a:effectLst/>
      </dgm:spPr>
    </dgm:pt>
    <dgm:pt modelId="{31A8E114-67E1-41E2-B5D1-A4385E154FC1}" type="pres">
      <dgm:prSet presAssocID="{9845D52A-E054-4EB0-A5A3-32AE7DC6D645}" presName="ConnectLineEnd" presStyleLbl="node1" presStyleIdx="1" presStyleCnt="3"/>
      <dgm:spPr/>
    </dgm:pt>
    <dgm:pt modelId="{06C95CC1-FD4C-4517-A307-AEA035FA2A31}" type="pres">
      <dgm:prSet presAssocID="{9845D52A-E054-4EB0-A5A3-32AE7DC6D645}" presName="EmptyPane" presStyleCnt="0"/>
      <dgm:spPr/>
    </dgm:pt>
    <dgm:pt modelId="{F787EDBF-9F1B-4A3F-B42F-013DB729D0B1}" type="pres">
      <dgm:prSet presAssocID="{796364FD-7651-493A-AEE5-8DD45DF8EEAC}" presName="spaceBetweenRectangles" presStyleLbl="fgAcc1" presStyleIdx="1" presStyleCnt="2"/>
      <dgm:spPr/>
    </dgm:pt>
    <dgm:pt modelId="{CAD4F953-3374-4C49-A487-D0F1079439BA}" type="pres">
      <dgm:prSet presAssocID="{9AC77E87-FC4D-4F04-889B-73358514DC0D}" presName="composite" presStyleCnt="0"/>
      <dgm:spPr/>
    </dgm:pt>
    <dgm:pt modelId="{72870D30-EC05-477C-836C-617DD14EED76}" type="pres">
      <dgm:prSet presAssocID="{9AC77E87-FC4D-4F04-889B-73358514DC0D}" presName="Parent1" presStyleLbl="alignNode1" presStyleIdx="2" presStyleCnt="3">
        <dgm:presLayoutVars>
          <dgm:chMax val="1"/>
          <dgm:chPref val="1"/>
          <dgm:bulletEnabled val="1"/>
        </dgm:presLayoutVars>
      </dgm:prSet>
      <dgm:spPr/>
    </dgm:pt>
    <dgm:pt modelId="{D6E49965-CCDE-448D-956E-84678F158CB3}" type="pres">
      <dgm:prSet presAssocID="{9AC77E87-FC4D-4F04-889B-73358514DC0D}" presName="Childtext1" presStyleLbl="revTx" presStyleIdx="2" presStyleCnt="3">
        <dgm:presLayoutVars>
          <dgm:chMax val="0"/>
          <dgm:chPref val="0"/>
          <dgm:bulletEnabled/>
        </dgm:presLayoutVars>
      </dgm:prSet>
      <dgm:spPr/>
    </dgm:pt>
    <dgm:pt modelId="{698A4318-84A2-45C0-87B8-9678FD1097EB}" type="pres">
      <dgm:prSet presAssocID="{9AC77E87-FC4D-4F04-889B-73358514DC0D}" presName="ConnectLine" presStyleLbl="sibTrans1D1" presStyleIdx="2" presStyleCnt="3"/>
      <dgm:spPr>
        <a:noFill/>
        <a:ln w="12700" cap="flat" cmpd="sng" algn="ctr">
          <a:solidFill>
            <a:schemeClr val="accent2">
              <a:hueOff val="0"/>
              <a:satOff val="0"/>
              <a:lumOff val="0"/>
              <a:alphaOff val="0"/>
            </a:schemeClr>
          </a:solidFill>
          <a:prstDash val="dash"/>
        </a:ln>
        <a:effectLst/>
      </dgm:spPr>
    </dgm:pt>
    <dgm:pt modelId="{4A61C2CB-823A-4A6C-8832-0D1ED9114320}" type="pres">
      <dgm:prSet presAssocID="{9AC77E87-FC4D-4F04-889B-73358514DC0D}" presName="ConnectLineEnd" presStyleLbl="node1" presStyleIdx="2" presStyleCnt="3"/>
      <dgm:spPr/>
    </dgm:pt>
    <dgm:pt modelId="{F84AB300-173B-483A-9109-6B2785E7C1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0F916522-3EA6-4BFF-9BD3-24A5089992B5}" type="presOf" srcId="{C057D6ED-8F49-42DC-B8A7-C07F68F0F734}" destId="{7CD6DB25-3656-43F2-B4B0-4AA5CB399961}" srcOrd="0" destOrd="0" presId="urn:microsoft.com/office/officeart/2016/7/layout/HexagonTimeline"/>
    <dgm:cxn modelId="{A7528A3B-A017-455F-A4C5-92208591DC0B}" type="presOf" srcId="{9845D52A-E054-4EB0-A5A3-32AE7DC6D645}" destId="{5003F2F5-6170-4597-AF22-A5279D318A04}"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C918B95B-A4C0-466E-9128-0E4AA272C078}" type="presOf" srcId="{566C4A8F-CE66-4FF5-AF11-6C385F74A275}" destId="{1831E77E-3069-401B-A199-9549C551AD34}" srcOrd="0" destOrd="0" presId="urn:microsoft.com/office/officeart/2016/7/layout/HexagonTimeline"/>
    <dgm:cxn modelId="{6DE89969-87FD-45CE-9E5E-F0D18CB81F8C}" type="presOf" srcId="{08F627ED-A304-4697-8C44-18E45D3D2B1A}" destId="{A36D1D00-5A2D-4689-929A-BF77027D87F9}" srcOrd="0" destOrd="0" presId="urn:microsoft.com/office/officeart/2016/7/layout/HexagonTimeline"/>
    <dgm:cxn modelId="{B817E76E-8C6F-40CB-A629-74D665779924}" type="presOf" srcId="{9AC77E87-FC4D-4F04-889B-73358514DC0D}" destId="{72870D30-EC05-477C-836C-617DD14EED76}"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6998719A-387A-4BD5-8C15-BE21D5CC4AAA}" type="presOf" srcId="{C2F0E5C9-2943-4A9B-872F-ECF6B159E9F4}" destId="{D6E49965-CCDE-448D-956E-84678F158CB3}" srcOrd="0" destOrd="0" presId="urn:microsoft.com/office/officeart/2016/7/layout/HexagonTimeline"/>
    <dgm:cxn modelId="{5870F9A9-B67A-4EA4-875D-D2F2F3ED81E8}" type="presOf" srcId="{5FC34D3A-C8D4-483C-8695-507470E74D50}" destId="{78192475-8E73-4A00-926C-EAE82E8B8FFE}"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80B7E3B0-B646-49BE-ABF1-38662ED750B4}" type="presParOf" srcId="{A36D1D00-5A2D-4689-929A-BF77027D87F9}" destId="{19256990-92A9-4B1B-B56D-B02F6FA6E6B7}" srcOrd="0" destOrd="0" presId="urn:microsoft.com/office/officeart/2016/7/layout/HexagonTimeline"/>
    <dgm:cxn modelId="{2B0EBAA7-224B-4053-963C-85F3157280E1}" type="presParOf" srcId="{19256990-92A9-4B1B-B56D-B02F6FA6E6B7}" destId="{78192475-8E73-4A00-926C-EAE82E8B8FFE}" srcOrd="0" destOrd="0" presId="urn:microsoft.com/office/officeart/2016/7/layout/HexagonTimeline"/>
    <dgm:cxn modelId="{2F40B7FC-9F92-49CC-9C6E-3A34E9BECB0E}" type="presParOf" srcId="{19256990-92A9-4B1B-B56D-B02F6FA6E6B7}" destId="{7CD6DB25-3656-43F2-B4B0-4AA5CB399961}" srcOrd="1" destOrd="0" presId="urn:microsoft.com/office/officeart/2016/7/layout/HexagonTimeline"/>
    <dgm:cxn modelId="{0C337949-B937-4C8E-B339-1ED4C63CEAD6}" type="presParOf" srcId="{19256990-92A9-4B1B-B56D-B02F6FA6E6B7}" destId="{0572E116-A47D-4966-BBA5-1A926892BC55}" srcOrd="2" destOrd="0" presId="urn:microsoft.com/office/officeart/2016/7/layout/HexagonTimeline"/>
    <dgm:cxn modelId="{90638729-361D-4CBB-B6B9-D3DD42099297}" type="presParOf" srcId="{19256990-92A9-4B1B-B56D-B02F6FA6E6B7}" destId="{7EB9B599-7AC2-40AB-9CEB-F6F5C20DB418}" srcOrd="3" destOrd="0" presId="urn:microsoft.com/office/officeart/2016/7/layout/HexagonTimeline"/>
    <dgm:cxn modelId="{F9A3FE11-E91C-4FEC-9CC5-92BFDB349AF1}" type="presParOf" srcId="{19256990-92A9-4B1B-B56D-B02F6FA6E6B7}" destId="{1D3354C8-0E2A-4FE2-ACD4-EAB9DE538710}" srcOrd="4" destOrd="0" presId="urn:microsoft.com/office/officeart/2016/7/layout/HexagonTimeline"/>
    <dgm:cxn modelId="{1E28A935-C88E-4E6B-BC8B-CB9C4886AF27}" type="presParOf" srcId="{A36D1D00-5A2D-4689-929A-BF77027D87F9}" destId="{2882E1EB-1325-4506-8FA8-46061F1A5440}" srcOrd="1" destOrd="0" presId="urn:microsoft.com/office/officeart/2016/7/layout/HexagonTimeline"/>
    <dgm:cxn modelId="{4B64E92F-9EBD-4CB6-B029-8AECCCBFCCDD}" type="presParOf" srcId="{A36D1D00-5A2D-4689-929A-BF77027D87F9}" destId="{B0811B89-C5FB-42BB-9732-51F1CD2CBD83}" srcOrd="2" destOrd="0" presId="urn:microsoft.com/office/officeart/2016/7/layout/HexagonTimeline"/>
    <dgm:cxn modelId="{348AF877-A39D-4D11-840F-327926C1A23C}" type="presParOf" srcId="{B0811B89-C5FB-42BB-9732-51F1CD2CBD83}" destId="{5003F2F5-6170-4597-AF22-A5279D318A04}" srcOrd="0" destOrd="0" presId="urn:microsoft.com/office/officeart/2016/7/layout/HexagonTimeline"/>
    <dgm:cxn modelId="{894EED33-07B8-472F-B075-9D4D0D273E38}" type="presParOf" srcId="{B0811B89-C5FB-42BB-9732-51F1CD2CBD83}" destId="{1831E77E-3069-401B-A199-9549C551AD34}" srcOrd="1" destOrd="0" presId="urn:microsoft.com/office/officeart/2016/7/layout/HexagonTimeline"/>
    <dgm:cxn modelId="{41C4DB91-E2AF-4C68-ADA9-CF50009B5201}" type="presParOf" srcId="{B0811B89-C5FB-42BB-9732-51F1CD2CBD83}" destId="{728402A0-4839-4B7D-8716-D088B1D9C524}" srcOrd="2" destOrd="0" presId="urn:microsoft.com/office/officeart/2016/7/layout/HexagonTimeline"/>
    <dgm:cxn modelId="{9CB42D6D-3CB3-4AAA-9132-6F3CC5BD87DB}" type="presParOf" srcId="{B0811B89-C5FB-42BB-9732-51F1CD2CBD83}" destId="{31A8E114-67E1-41E2-B5D1-A4385E154FC1}" srcOrd="3" destOrd="0" presId="urn:microsoft.com/office/officeart/2016/7/layout/HexagonTimeline"/>
    <dgm:cxn modelId="{326CB91F-3393-471F-8308-2E082056BCDD}" type="presParOf" srcId="{B0811B89-C5FB-42BB-9732-51F1CD2CBD83}" destId="{06C95CC1-FD4C-4517-A307-AEA035FA2A31}" srcOrd="4" destOrd="0" presId="urn:microsoft.com/office/officeart/2016/7/layout/HexagonTimeline"/>
    <dgm:cxn modelId="{C82A32DC-737A-4036-9CF3-6B85C35E32BA}" type="presParOf" srcId="{A36D1D00-5A2D-4689-929A-BF77027D87F9}" destId="{F787EDBF-9F1B-4A3F-B42F-013DB729D0B1}" srcOrd="3" destOrd="0" presId="urn:microsoft.com/office/officeart/2016/7/layout/HexagonTimeline"/>
    <dgm:cxn modelId="{6FF83B10-47A0-4A68-8946-3AF559A1D997}" type="presParOf" srcId="{A36D1D00-5A2D-4689-929A-BF77027D87F9}" destId="{CAD4F953-3374-4C49-A487-D0F1079439BA}" srcOrd="4" destOrd="0" presId="urn:microsoft.com/office/officeart/2016/7/layout/HexagonTimeline"/>
    <dgm:cxn modelId="{F255C4CD-8C34-4228-BB26-D2E756B6A87E}" type="presParOf" srcId="{CAD4F953-3374-4C49-A487-D0F1079439BA}" destId="{72870D30-EC05-477C-836C-617DD14EED76}" srcOrd="0" destOrd="0" presId="urn:microsoft.com/office/officeart/2016/7/layout/HexagonTimeline"/>
    <dgm:cxn modelId="{95CF2A1F-23F6-49ED-BF98-20511D0B5572}" type="presParOf" srcId="{CAD4F953-3374-4C49-A487-D0F1079439BA}" destId="{D6E49965-CCDE-448D-956E-84678F158CB3}" srcOrd="1" destOrd="0" presId="urn:microsoft.com/office/officeart/2016/7/layout/HexagonTimeline"/>
    <dgm:cxn modelId="{124D7077-EFCC-43CA-89E4-EA422456053D}" type="presParOf" srcId="{CAD4F953-3374-4C49-A487-D0F1079439BA}" destId="{698A4318-84A2-45C0-87B8-9678FD1097EB}" srcOrd="2" destOrd="0" presId="urn:microsoft.com/office/officeart/2016/7/layout/HexagonTimeline"/>
    <dgm:cxn modelId="{8A394761-CD2F-48FD-83D8-382E2C78D68D}" type="presParOf" srcId="{CAD4F953-3374-4C49-A487-D0F1079439BA}" destId="{4A61C2CB-823A-4A6C-8832-0D1ED9114320}" srcOrd="3" destOrd="0" presId="urn:microsoft.com/office/officeart/2016/7/layout/HexagonTimeline"/>
    <dgm:cxn modelId="{E9059FBF-7917-41AA-9C6B-EEF070C09BC5}" type="presParOf" srcId="{CAD4F953-3374-4C49-A487-D0F1079439BA}" destId="{F84AB300-173B-483A-9109-6B2785E7C1FC}"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Implementation of OCP?</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59194" custScaleY="53724" custLinFactNeighborX="-686" custLinFactNeighborY="-55275">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Summary</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LSP- </a:t>
          </a:r>
          <a:r>
            <a:rPr lang="en-US" i="0" baseline="0" dirty="0" err="1"/>
            <a:t>Liskov’s</a:t>
          </a:r>
          <a:r>
            <a:rPr lang="en-US" i="0" baseline="0" dirty="0"/>
            <a:t> Substitution Principle</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Implementation of LSP?</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59194" custScaleY="53724" custLinFactNeighborX="1059" custLinFactNeighborY="-17063">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Summary</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IN"/>
        </a:p>
      </dgm:t>
    </dgm:pt>
    <dgm:pt modelId="{BA7ACF40-3208-4CC3-B271-4A26593744C3}">
      <dgm:prSet/>
      <dgm:spPr/>
      <dgm:t>
        <a:bodyPr/>
        <a:lstStyle/>
        <a:p>
          <a:r>
            <a:rPr lang="en-US" i="0" baseline="0" dirty="0"/>
            <a:t>ISP -</a:t>
          </a:r>
          <a:r>
            <a:rPr lang="en-US" b="1" i="0" dirty="0"/>
            <a:t>Interface Segregation Principle</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61714D72-75A3-48FA-94BE-1A45AF9759D4}" type="pres">
      <dgm:prSet presAssocID="{D1E2F560-D5DD-43CC-8C65-DDD7F6FE44AC}" presName="linear" presStyleCnt="0">
        <dgm:presLayoutVars>
          <dgm:animLvl val="lvl"/>
          <dgm:resizeHandles val="exact"/>
        </dgm:presLayoutVars>
      </dgm:prSet>
      <dgm:spPr/>
    </dgm:pt>
    <dgm:pt modelId="{27FA0E78-0735-4551-8A7B-66B68030B832}"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1FC3557F-9542-4B7D-9DCE-87901B65D16C}" type="presOf" srcId="{D1E2F560-D5DD-43CC-8C65-DDD7F6FE44AC}" destId="{61714D72-75A3-48FA-94BE-1A45AF9759D4}" srcOrd="0" destOrd="0" presId="urn:microsoft.com/office/officeart/2005/8/layout/vList2"/>
    <dgm:cxn modelId="{247FF3C9-0F55-43F7-8630-350F0744F6BA}" type="presOf" srcId="{BA7ACF40-3208-4CC3-B271-4A26593744C3}" destId="{27FA0E78-0735-4551-8A7B-66B68030B832}" srcOrd="0" destOrd="0" presId="urn:microsoft.com/office/officeart/2005/8/layout/vList2"/>
    <dgm:cxn modelId="{715944F6-BF24-49E4-B531-FFBC22777F81}" type="presParOf" srcId="{61714D72-75A3-48FA-94BE-1A45AF9759D4}" destId="{27FA0E78-0735-4551-8A7B-66B68030B83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Implementation of ISP</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59194" custScaleY="53724" custLinFactNeighborX="1059" custLinFactNeighborY="-17063">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Implementation of ISP</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70924" custScaleY="46514" custLinFactNeighborX="1594" custLinFactNeighborY="-5844">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97B65A86-C7CE-4663-A204-2988D923A986}" type="presOf" srcId="{BA7ACF40-3208-4CC3-B271-4A26593744C3}" destId="{384F1B5E-6FDA-424C-B818-9746D0219743}" srcOrd="0" destOrd="0" presId="urn:microsoft.com/office/officeart/2005/8/layout/vList2"/>
    <dgm:cxn modelId="{7FCF5FD8-AF96-426F-A540-BE17EBB87810}" type="presOf" srcId="{D1E2F560-D5DD-43CC-8C65-DDD7F6FE44AC}" destId="{C24252E3-6411-48BC-9C4B-9752E50DFF70}" srcOrd="0" destOrd="0" presId="urn:microsoft.com/office/officeart/2005/8/layout/vList2"/>
    <dgm:cxn modelId="{CC6F08EB-E474-4182-9C54-EADC03AC5658}"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Resolving violation of ISP</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70924" custScaleY="46514" custLinFactNeighborX="1594" custLinFactNeighborY="-5844">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Summary</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680706-E8C8-4775-AB9D-8E67F3F048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IN"/>
        </a:p>
      </dgm:t>
    </dgm:pt>
    <dgm:pt modelId="{9587B479-8E04-426C-8F5B-9F44102D13BE}">
      <dgm:prSet phldrT="[Text]"/>
      <dgm:spPr/>
      <dgm:t>
        <a:bodyPr/>
        <a:lstStyle/>
        <a:p>
          <a:pPr>
            <a:lnSpc>
              <a:spcPct val="100000"/>
            </a:lnSpc>
            <a:defRPr cap="all"/>
          </a:pPr>
          <a:r>
            <a:rPr lang="en-IN"/>
            <a:t>Re-reading code multiple times to get to </a:t>
          </a:r>
          <a:br>
            <a:rPr lang="en-IN"/>
          </a:br>
          <a:r>
            <a:rPr lang="en-IN"/>
            <a:t>the part where change needs to be done</a:t>
          </a:r>
        </a:p>
      </dgm:t>
    </dgm:pt>
    <dgm:pt modelId="{01C6B924-F1DA-4430-86C1-C061E20942D3}" type="parTrans" cxnId="{3E8130F5-7551-49DC-95BE-614B9D7C61FC}">
      <dgm:prSet/>
      <dgm:spPr/>
      <dgm:t>
        <a:bodyPr/>
        <a:lstStyle/>
        <a:p>
          <a:endParaRPr lang="en-IN"/>
        </a:p>
      </dgm:t>
    </dgm:pt>
    <dgm:pt modelId="{D6B6EE68-73BE-4745-AFE2-8F189BF0EF62}" type="sibTrans" cxnId="{3E8130F5-7551-49DC-95BE-614B9D7C61FC}">
      <dgm:prSet/>
      <dgm:spPr/>
      <dgm:t>
        <a:bodyPr/>
        <a:lstStyle/>
        <a:p>
          <a:endParaRPr lang="en-IN"/>
        </a:p>
      </dgm:t>
    </dgm:pt>
    <dgm:pt modelId="{B6294B47-4B60-42BA-BE95-AA0DC8360C17}">
      <dgm:prSet phldrT="[Text]"/>
      <dgm:spPr/>
      <dgm:t>
        <a:bodyPr/>
        <a:lstStyle/>
        <a:p>
          <a:pPr>
            <a:lnSpc>
              <a:spcPct val="100000"/>
            </a:lnSpc>
            <a:defRPr cap="all"/>
          </a:pPr>
          <a:r>
            <a:rPr lang="en-IN"/>
            <a:t>Hard to understand what a method does</a:t>
          </a:r>
        </a:p>
      </dgm:t>
    </dgm:pt>
    <dgm:pt modelId="{D4FBC6E2-4EAF-4AAA-A7E3-C5B035F5E6D9}" type="parTrans" cxnId="{FCD172B0-6A2D-4FEB-985D-CCDDC5D570DE}">
      <dgm:prSet/>
      <dgm:spPr/>
      <dgm:t>
        <a:bodyPr/>
        <a:lstStyle/>
        <a:p>
          <a:endParaRPr lang="en-IN"/>
        </a:p>
      </dgm:t>
    </dgm:pt>
    <dgm:pt modelId="{1F70157A-0C3D-4980-841A-E5669A9B23FF}" type="sibTrans" cxnId="{FCD172B0-6A2D-4FEB-985D-CCDDC5D570DE}">
      <dgm:prSet/>
      <dgm:spPr/>
      <dgm:t>
        <a:bodyPr/>
        <a:lstStyle/>
        <a:p>
          <a:endParaRPr lang="en-IN"/>
        </a:p>
      </dgm:t>
    </dgm:pt>
    <dgm:pt modelId="{CC8BC7B4-03DF-4ABB-9CF3-36FF94D0623C}">
      <dgm:prSet phldrT="[Text]"/>
      <dgm:spPr/>
      <dgm:t>
        <a:bodyPr/>
        <a:lstStyle/>
        <a:p>
          <a:pPr>
            <a:lnSpc>
              <a:spcPct val="100000"/>
            </a:lnSpc>
            <a:defRPr cap="all"/>
          </a:pPr>
          <a:r>
            <a:rPr lang="en-IN"/>
            <a:t>Spending a lot of time to fix minor bugs</a:t>
          </a:r>
        </a:p>
      </dgm:t>
    </dgm:pt>
    <dgm:pt modelId="{9C610B4C-289F-4FDC-93B2-E01F17D4C146}" type="parTrans" cxnId="{CA21820F-67A2-43B7-A95B-4842628DFDE2}">
      <dgm:prSet/>
      <dgm:spPr/>
      <dgm:t>
        <a:bodyPr/>
        <a:lstStyle/>
        <a:p>
          <a:endParaRPr lang="en-IN"/>
        </a:p>
      </dgm:t>
    </dgm:pt>
    <dgm:pt modelId="{9261383F-9A35-45E0-BBBD-B41D06DE878B}" type="sibTrans" cxnId="{CA21820F-67A2-43B7-A95B-4842628DFDE2}">
      <dgm:prSet/>
      <dgm:spPr/>
      <dgm:t>
        <a:bodyPr/>
        <a:lstStyle/>
        <a:p>
          <a:endParaRPr lang="en-IN"/>
        </a:p>
      </dgm:t>
    </dgm:pt>
    <dgm:pt modelId="{EA002CC9-F547-404B-AAE7-79D625E8D10C}" type="pres">
      <dgm:prSet presAssocID="{DA680706-E8C8-4775-AB9D-8E67F3F048C4}" presName="root" presStyleCnt="0">
        <dgm:presLayoutVars>
          <dgm:dir/>
          <dgm:resizeHandles val="exact"/>
        </dgm:presLayoutVars>
      </dgm:prSet>
      <dgm:spPr/>
    </dgm:pt>
    <dgm:pt modelId="{365D057B-C499-4F0B-8805-C6BD1558CECA}" type="pres">
      <dgm:prSet presAssocID="{9587B479-8E04-426C-8F5B-9F44102D13BE}" presName="compNode" presStyleCnt="0"/>
      <dgm:spPr/>
    </dgm:pt>
    <dgm:pt modelId="{431526C4-AA75-407F-A939-381B1EE9E1DB}" type="pres">
      <dgm:prSet presAssocID="{9587B479-8E04-426C-8F5B-9F44102D13BE}" presName="iconBgRect" presStyleLbl="bgShp" presStyleIdx="0" presStyleCnt="3"/>
      <dgm:spPr/>
    </dgm:pt>
    <dgm:pt modelId="{081C9F17-374D-4BD2-BE3B-61E9B3E633B2}" type="pres">
      <dgm:prSet presAssocID="{9587B479-8E04-426C-8F5B-9F44102D13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E53CCFA2-59CB-4555-90D2-A5FDBE16D79D}" type="pres">
      <dgm:prSet presAssocID="{9587B479-8E04-426C-8F5B-9F44102D13BE}" presName="spaceRect" presStyleCnt="0"/>
      <dgm:spPr/>
    </dgm:pt>
    <dgm:pt modelId="{B112222D-D93C-4E90-9208-291A62DCB76B}" type="pres">
      <dgm:prSet presAssocID="{9587B479-8E04-426C-8F5B-9F44102D13BE}" presName="textRect" presStyleLbl="revTx" presStyleIdx="0" presStyleCnt="3">
        <dgm:presLayoutVars>
          <dgm:chMax val="1"/>
          <dgm:chPref val="1"/>
        </dgm:presLayoutVars>
      </dgm:prSet>
      <dgm:spPr/>
    </dgm:pt>
    <dgm:pt modelId="{76C42CD7-79A9-44EA-982C-903B65FA4401}" type="pres">
      <dgm:prSet presAssocID="{D6B6EE68-73BE-4745-AFE2-8F189BF0EF62}" presName="sibTrans" presStyleCnt="0"/>
      <dgm:spPr/>
    </dgm:pt>
    <dgm:pt modelId="{3766D27C-9921-45D2-BAE2-236698223E79}" type="pres">
      <dgm:prSet presAssocID="{B6294B47-4B60-42BA-BE95-AA0DC8360C17}" presName="compNode" presStyleCnt="0"/>
      <dgm:spPr/>
    </dgm:pt>
    <dgm:pt modelId="{B407C986-7248-4B01-BA81-A9752E280AD2}" type="pres">
      <dgm:prSet presAssocID="{B6294B47-4B60-42BA-BE95-AA0DC8360C17}" presName="iconBgRect" presStyleLbl="bgShp" presStyleIdx="1" presStyleCnt="3"/>
      <dgm:spPr/>
    </dgm:pt>
    <dgm:pt modelId="{D7602731-A4A7-4D72-8703-30D7CCC12E2B}" type="pres">
      <dgm:prSet presAssocID="{B6294B47-4B60-42BA-BE95-AA0DC8360C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47B278CA-6592-4AF3-B89F-768F1F3326F5}" type="pres">
      <dgm:prSet presAssocID="{B6294B47-4B60-42BA-BE95-AA0DC8360C17}" presName="spaceRect" presStyleCnt="0"/>
      <dgm:spPr/>
    </dgm:pt>
    <dgm:pt modelId="{8F9997B2-F738-4D18-8723-CB99E17E0870}" type="pres">
      <dgm:prSet presAssocID="{B6294B47-4B60-42BA-BE95-AA0DC8360C17}" presName="textRect" presStyleLbl="revTx" presStyleIdx="1" presStyleCnt="3">
        <dgm:presLayoutVars>
          <dgm:chMax val="1"/>
          <dgm:chPref val="1"/>
        </dgm:presLayoutVars>
      </dgm:prSet>
      <dgm:spPr/>
    </dgm:pt>
    <dgm:pt modelId="{82F180C7-0141-458F-B719-B94147CF745B}" type="pres">
      <dgm:prSet presAssocID="{1F70157A-0C3D-4980-841A-E5669A9B23FF}" presName="sibTrans" presStyleCnt="0"/>
      <dgm:spPr/>
    </dgm:pt>
    <dgm:pt modelId="{1977D665-9E3D-4225-A94A-275CC3B963D9}" type="pres">
      <dgm:prSet presAssocID="{CC8BC7B4-03DF-4ABB-9CF3-36FF94D0623C}" presName="compNode" presStyleCnt="0"/>
      <dgm:spPr/>
    </dgm:pt>
    <dgm:pt modelId="{335BB2DD-1FA5-4DC5-9FC2-017CFBEC8B7E}" type="pres">
      <dgm:prSet presAssocID="{CC8BC7B4-03DF-4ABB-9CF3-36FF94D0623C}" presName="iconBgRect" presStyleLbl="bgShp" presStyleIdx="2" presStyleCnt="3"/>
      <dgm:spPr/>
    </dgm:pt>
    <dgm:pt modelId="{E72D8E86-13E1-4EA3-896F-36F2F29515DF}" type="pres">
      <dgm:prSet presAssocID="{CC8BC7B4-03DF-4ABB-9CF3-36FF94D062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a:ext>
      </dgm:extLst>
    </dgm:pt>
    <dgm:pt modelId="{388CCE56-7A00-46E7-944E-50EF3CC65D22}" type="pres">
      <dgm:prSet presAssocID="{CC8BC7B4-03DF-4ABB-9CF3-36FF94D0623C}" presName="spaceRect" presStyleCnt="0"/>
      <dgm:spPr/>
    </dgm:pt>
    <dgm:pt modelId="{BAF8DEAC-0A83-453D-B220-B60CF0B0BEE2}" type="pres">
      <dgm:prSet presAssocID="{CC8BC7B4-03DF-4ABB-9CF3-36FF94D0623C}" presName="textRect" presStyleLbl="revTx" presStyleIdx="2" presStyleCnt="3">
        <dgm:presLayoutVars>
          <dgm:chMax val="1"/>
          <dgm:chPref val="1"/>
        </dgm:presLayoutVars>
      </dgm:prSet>
      <dgm:spPr/>
    </dgm:pt>
  </dgm:ptLst>
  <dgm:cxnLst>
    <dgm:cxn modelId="{CA21820F-67A2-43B7-A95B-4842628DFDE2}" srcId="{DA680706-E8C8-4775-AB9D-8E67F3F048C4}" destId="{CC8BC7B4-03DF-4ABB-9CF3-36FF94D0623C}" srcOrd="2" destOrd="0" parTransId="{9C610B4C-289F-4FDC-93B2-E01F17D4C146}" sibTransId="{9261383F-9A35-45E0-BBBD-B41D06DE878B}"/>
    <dgm:cxn modelId="{60FA7A34-655E-4AD3-89A6-84B555811039}" type="presOf" srcId="{B6294B47-4B60-42BA-BE95-AA0DC8360C17}" destId="{8F9997B2-F738-4D18-8723-CB99E17E0870}" srcOrd="0" destOrd="0" presId="urn:microsoft.com/office/officeart/2018/5/layout/IconCircleLabelList"/>
    <dgm:cxn modelId="{67088E84-865D-4C2E-B18D-FA255CF34CF3}" type="presOf" srcId="{9587B479-8E04-426C-8F5B-9F44102D13BE}" destId="{B112222D-D93C-4E90-9208-291A62DCB76B}" srcOrd="0" destOrd="0" presId="urn:microsoft.com/office/officeart/2018/5/layout/IconCircleLabelList"/>
    <dgm:cxn modelId="{E8544D9D-2F4F-4ACE-97DA-BAD9DF4CF9EB}" type="presOf" srcId="{CC8BC7B4-03DF-4ABB-9CF3-36FF94D0623C}" destId="{BAF8DEAC-0A83-453D-B220-B60CF0B0BEE2}" srcOrd="0" destOrd="0" presId="urn:microsoft.com/office/officeart/2018/5/layout/IconCircleLabelList"/>
    <dgm:cxn modelId="{FCD172B0-6A2D-4FEB-985D-CCDDC5D570DE}" srcId="{DA680706-E8C8-4775-AB9D-8E67F3F048C4}" destId="{B6294B47-4B60-42BA-BE95-AA0DC8360C17}" srcOrd="1" destOrd="0" parTransId="{D4FBC6E2-4EAF-4AAA-A7E3-C5B035F5E6D9}" sibTransId="{1F70157A-0C3D-4980-841A-E5669A9B23FF}"/>
    <dgm:cxn modelId="{C11356DB-C550-4D0D-ABBB-3BBFA863825F}" type="presOf" srcId="{DA680706-E8C8-4775-AB9D-8E67F3F048C4}" destId="{EA002CC9-F547-404B-AAE7-79D625E8D10C}" srcOrd="0" destOrd="0" presId="urn:microsoft.com/office/officeart/2018/5/layout/IconCircleLabelList"/>
    <dgm:cxn modelId="{3E8130F5-7551-49DC-95BE-614B9D7C61FC}" srcId="{DA680706-E8C8-4775-AB9D-8E67F3F048C4}" destId="{9587B479-8E04-426C-8F5B-9F44102D13BE}" srcOrd="0" destOrd="0" parTransId="{01C6B924-F1DA-4430-86C1-C061E20942D3}" sibTransId="{D6B6EE68-73BE-4745-AFE2-8F189BF0EF62}"/>
    <dgm:cxn modelId="{6E36E809-C8A5-488A-AA3B-312352A58346}" type="presParOf" srcId="{EA002CC9-F547-404B-AAE7-79D625E8D10C}" destId="{365D057B-C499-4F0B-8805-C6BD1558CECA}" srcOrd="0" destOrd="0" presId="urn:microsoft.com/office/officeart/2018/5/layout/IconCircleLabelList"/>
    <dgm:cxn modelId="{39CA506D-8D77-4646-8BFA-CE1072C23FE9}" type="presParOf" srcId="{365D057B-C499-4F0B-8805-C6BD1558CECA}" destId="{431526C4-AA75-407F-A939-381B1EE9E1DB}" srcOrd="0" destOrd="0" presId="urn:microsoft.com/office/officeart/2018/5/layout/IconCircleLabelList"/>
    <dgm:cxn modelId="{DD3A2051-DC6F-4B24-B346-D799D9536EFB}" type="presParOf" srcId="{365D057B-C499-4F0B-8805-C6BD1558CECA}" destId="{081C9F17-374D-4BD2-BE3B-61E9B3E633B2}" srcOrd="1" destOrd="0" presId="urn:microsoft.com/office/officeart/2018/5/layout/IconCircleLabelList"/>
    <dgm:cxn modelId="{E0E35D04-FFDD-4BB3-935A-C41837FCAB5D}" type="presParOf" srcId="{365D057B-C499-4F0B-8805-C6BD1558CECA}" destId="{E53CCFA2-59CB-4555-90D2-A5FDBE16D79D}" srcOrd="2" destOrd="0" presId="urn:microsoft.com/office/officeart/2018/5/layout/IconCircleLabelList"/>
    <dgm:cxn modelId="{2F64D81C-0458-4F5A-AEB7-846197A2A5C4}" type="presParOf" srcId="{365D057B-C499-4F0B-8805-C6BD1558CECA}" destId="{B112222D-D93C-4E90-9208-291A62DCB76B}" srcOrd="3" destOrd="0" presId="urn:microsoft.com/office/officeart/2018/5/layout/IconCircleLabelList"/>
    <dgm:cxn modelId="{B5139257-32E7-4D8E-9F9F-D238AE7EB9E4}" type="presParOf" srcId="{EA002CC9-F547-404B-AAE7-79D625E8D10C}" destId="{76C42CD7-79A9-44EA-982C-903B65FA4401}" srcOrd="1" destOrd="0" presId="urn:microsoft.com/office/officeart/2018/5/layout/IconCircleLabelList"/>
    <dgm:cxn modelId="{F025CFE5-74F1-47FC-9B24-058A45ECCFE1}" type="presParOf" srcId="{EA002CC9-F547-404B-AAE7-79D625E8D10C}" destId="{3766D27C-9921-45D2-BAE2-236698223E79}" srcOrd="2" destOrd="0" presId="urn:microsoft.com/office/officeart/2018/5/layout/IconCircleLabelList"/>
    <dgm:cxn modelId="{2467F527-33E7-49EB-A8C3-984B5C0704E3}" type="presParOf" srcId="{3766D27C-9921-45D2-BAE2-236698223E79}" destId="{B407C986-7248-4B01-BA81-A9752E280AD2}" srcOrd="0" destOrd="0" presId="urn:microsoft.com/office/officeart/2018/5/layout/IconCircleLabelList"/>
    <dgm:cxn modelId="{C3B77A92-CE6F-4FE1-9E8D-819C14E6FCF9}" type="presParOf" srcId="{3766D27C-9921-45D2-BAE2-236698223E79}" destId="{D7602731-A4A7-4D72-8703-30D7CCC12E2B}" srcOrd="1" destOrd="0" presId="urn:microsoft.com/office/officeart/2018/5/layout/IconCircleLabelList"/>
    <dgm:cxn modelId="{42A1B8A3-E2D9-4246-AFE8-BDC34CC347DA}" type="presParOf" srcId="{3766D27C-9921-45D2-BAE2-236698223E79}" destId="{47B278CA-6592-4AF3-B89F-768F1F3326F5}" srcOrd="2" destOrd="0" presId="urn:microsoft.com/office/officeart/2018/5/layout/IconCircleLabelList"/>
    <dgm:cxn modelId="{8DEDD7DF-B964-4BEE-B319-7B97303B48B5}" type="presParOf" srcId="{3766D27C-9921-45D2-BAE2-236698223E79}" destId="{8F9997B2-F738-4D18-8723-CB99E17E0870}" srcOrd="3" destOrd="0" presId="urn:microsoft.com/office/officeart/2018/5/layout/IconCircleLabelList"/>
    <dgm:cxn modelId="{4C674F2F-2E6A-4CAC-A09D-CC6B172C1BBC}" type="presParOf" srcId="{EA002CC9-F547-404B-AAE7-79D625E8D10C}" destId="{82F180C7-0141-458F-B719-B94147CF745B}" srcOrd="3" destOrd="0" presId="urn:microsoft.com/office/officeart/2018/5/layout/IconCircleLabelList"/>
    <dgm:cxn modelId="{02BB1074-14B3-47C1-AAF9-FA5C284A618E}" type="presParOf" srcId="{EA002CC9-F547-404B-AAE7-79D625E8D10C}" destId="{1977D665-9E3D-4225-A94A-275CC3B963D9}" srcOrd="4" destOrd="0" presId="urn:microsoft.com/office/officeart/2018/5/layout/IconCircleLabelList"/>
    <dgm:cxn modelId="{E99C0365-0D43-4E7E-AC8C-9D8C18147034}" type="presParOf" srcId="{1977D665-9E3D-4225-A94A-275CC3B963D9}" destId="{335BB2DD-1FA5-4DC5-9FC2-017CFBEC8B7E}" srcOrd="0" destOrd="0" presId="urn:microsoft.com/office/officeart/2018/5/layout/IconCircleLabelList"/>
    <dgm:cxn modelId="{4FDF2FA1-343A-4294-A609-9C4D8397CE01}" type="presParOf" srcId="{1977D665-9E3D-4225-A94A-275CC3B963D9}" destId="{E72D8E86-13E1-4EA3-896F-36F2F29515DF}" srcOrd="1" destOrd="0" presId="urn:microsoft.com/office/officeart/2018/5/layout/IconCircleLabelList"/>
    <dgm:cxn modelId="{3001E1EA-ECB4-44D0-8296-B207B63639A9}" type="presParOf" srcId="{1977D665-9E3D-4225-A94A-275CC3B963D9}" destId="{388CCE56-7A00-46E7-944E-50EF3CC65D22}" srcOrd="2" destOrd="0" presId="urn:microsoft.com/office/officeart/2018/5/layout/IconCircleLabelList"/>
    <dgm:cxn modelId="{F8D7EE4D-429E-4C1A-8A3A-C47D3ABF7349}" type="presParOf" srcId="{1977D665-9E3D-4225-A94A-275CC3B963D9}" destId="{BAF8DEAC-0A83-453D-B220-B60CF0B0BEE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Summary</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b="1" i="0" dirty="0"/>
            <a:t>DIP-Dependency Inversion Principle</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Implementation of DIP</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59194" custScaleY="53724" custLinFactNeighborX="1059" custLinFactNeighborY="-17063">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Resolving violation of DIP</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70924" custScaleY="46514" custLinFactNeighborX="1594" custLinFactNeighborY="-5844">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Summary</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Consolidating SOLID</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59194" custScaleY="53724" custLinFactNeighborX="1059" custLinFactNeighborY="-17063">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Consolidating SOLID</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59194" custScaleY="53724" custLinFactNeighborX="1059" custLinFactNeighborY="-17063">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Consolidating SOLID</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59194" custScaleY="53724" custLinFactNeighborX="1059" custLinFactNeighborY="-17063">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Consolidating SOLID</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59194" custScaleY="53724" custLinFactNeighborX="1059" custLinFactNeighborY="-17063">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Consolidating SOLID</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ScaleX="59194" custScaleY="53724" custLinFactNeighborX="1059" custLinFactNeighborY="-17063">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680706-E8C8-4775-AB9D-8E67F3F048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IN"/>
        </a:p>
      </dgm:t>
    </dgm:pt>
    <dgm:pt modelId="{9587B479-8E04-426C-8F5B-9F44102D13BE}">
      <dgm:prSet phldrT="[Text]"/>
      <dgm:spPr/>
      <dgm:t>
        <a:bodyPr/>
        <a:lstStyle/>
        <a:p>
          <a:pPr>
            <a:lnSpc>
              <a:spcPct val="100000"/>
            </a:lnSpc>
            <a:defRPr cap="all"/>
          </a:pPr>
          <a:r>
            <a:rPr lang="en-IN"/>
            <a:t>In</a:t>
          </a:r>
          <a:r>
            <a:rPr lang="en-IN" baseline="0"/>
            <a:t> charge of the dev process</a:t>
          </a:r>
          <a:endParaRPr lang="en-IN"/>
        </a:p>
      </dgm:t>
    </dgm:pt>
    <dgm:pt modelId="{01C6B924-F1DA-4430-86C1-C061E20942D3}" type="parTrans" cxnId="{3E8130F5-7551-49DC-95BE-614B9D7C61FC}">
      <dgm:prSet/>
      <dgm:spPr/>
      <dgm:t>
        <a:bodyPr/>
        <a:lstStyle/>
        <a:p>
          <a:endParaRPr lang="en-IN"/>
        </a:p>
      </dgm:t>
    </dgm:pt>
    <dgm:pt modelId="{D6B6EE68-73BE-4745-AFE2-8F189BF0EF62}" type="sibTrans" cxnId="{3E8130F5-7551-49DC-95BE-614B9D7C61FC}">
      <dgm:prSet/>
      <dgm:spPr/>
      <dgm:t>
        <a:bodyPr/>
        <a:lstStyle/>
        <a:p>
          <a:endParaRPr lang="en-IN"/>
        </a:p>
      </dgm:t>
    </dgm:pt>
    <dgm:pt modelId="{B6294B47-4B60-42BA-BE95-AA0DC8360C17}">
      <dgm:prSet phldrT="[Text]"/>
      <dgm:spPr/>
      <dgm:t>
        <a:bodyPr/>
        <a:lstStyle/>
        <a:p>
          <a:pPr>
            <a:lnSpc>
              <a:spcPct val="100000"/>
            </a:lnSpc>
            <a:defRPr cap="all"/>
          </a:pPr>
          <a:r>
            <a:rPr lang="en-IN"/>
            <a:t>Constantly adding new features</a:t>
          </a:r>
        </a:p>
      </dgm:t>
    </dgm:pt>
    <dgm:pt modelId="{D4FBC6E2-4EAF-4AAA-A7E3-C5B035F5E6D9}" type="parTrans" cxnId="{FCD172B0-6A2D-4FEB-985D-CCDDC5D570DE}">
      <dgm:prSet/>
      <dgm:spPr/>
      <dgm:t>
        <a:bodyPr/>
        <a:lstStyle/>
        <a:p>
          <a:endParaRPr lang="en-IN"/>
        </a:p>
      </dgm:t>
    </dgm:pt>
    <dgm:pt modelId="{1F70157A-0C3D-4980-841A-E5669A9B23FF}" type="sibTrans" cxnId="{FCD172B0-6A2D-4FEB-985D-CCDDC5D570DE}">
      <dgm:prSet/>
      <dgm:spPr/>
      <dgm:t>
        <a:bodyPr/>
        <a:lstStyle/>
        <a:p>
          <a:endParaRPr lang="en-IN"/>
        </a:p>
      </dgm:t>
    </dgm:pt>
    <dgm:pt modelId="{CC8BC7B4-03DF-4ABB-9CF3-36FF94D0623C}">
      <dgm:prSet phldrT="[Text]"/>
      <dgm:spPr/>
      <dgm:t>
        <a:bodyPr/>
        <a:lstStyle/>
        <a:p>
          <a:pPr>
            <a:lnSpc>
              <a:spcPct val="100000"/>
            </a:lnSpc>
            <a:defRPr cap="all"/>
          </a:pPr>
          <a:r>
            <a:rPr lang="en-IN"/>
            <a:t>No formal layout</a:t>
          </a:r>
        </a:p>
      </dgm:t>
    </dgm:pt>
    <dgm:pt modelId="{9C610B4C-289F-4FDC-93B2-E01F17D4C146}" type="parTrans" cxnId="{CA21820F-67A2-43B7-A95B-4842628DFDE2}">
      <dgm:prSet/>
      <dgm:spPr/>
      <dgm:t>
        <a:bodyPr/>
        <a:lstStyle/>
        <a:p>
          <a:endParaRPr lang="en-IN"/>
        </a:p>
      </dgm:t>
    </dgm:pt>
    <dgm:pt modelId="{9261383F-9A35-45E0-BBBD-B41D06DE878B}" type="sibTrans" cxnId="{CA21820F-67A2-43B7-A95B-4842628DFDE2}">
      <dgm:prSet/>
      <dgm:spPr/>
      <dgm:t>
        <a:bodyPr/>
        <a:lstStyle/>
        <a:p>
          <a:endParaRPr lang="en-IN"/>
        </a:p>
      </dgm:t>
    </dgm:pt>
    <dgm:pt modelId="{2C202F42-EC01-4558-B83A-D0B51D2F4BDE}">
      <dgm:prSet/>
      <dgm:spPr/>
      <dgm:t>
        <a:bodyPr/>
        <a:lstStyle/>
        <a:p>
          <a:pPr>
            <a:lnSpc>
              <a:spcPct val="100000"/>
            </a:lnSpc>
            <a:defRPr cap="all"/>
          </a:pPr>
          <a:r>
            <a:rPr lang="en-IN"/>
            <a:t>Dynamic playground , no time to worry</a:t>
          </a:r>
          <a:br>
            <a:rPr lang="en-IN"/>
          </a:br>
          <a:r>
            <a:rPr lang="en-IN"/>
            <a:t>about code structure!</a:t>
          </a:r>
        </a:p>
      </dgm:t>
    </dgm:pt>
    <dgm:pt modelId="{2C07C0EA-9D20-422C-9759-A5C82EBEAEFE}" type="parTrans" cxnId="{90278B16-197A-4EA6-AE01-D43A42F42915}">
      <dgm:prSet/>
      <dgm:spPr/>
      <dgm:t>
        <a:bodyPr/>
        <a:lstStyle/>
        <a:p>
          <a:endParaRPr lang="en-IN"/>
        </a:p>
      </dgm:t>
    </dgm:pt>
    <dgm:pt modelId="{5C014D0C-0266-4BF6-BAA5-624DF8B872F1}" type="sibTrans" cxnId="{90278B16-197A-4EA6-AE01-D43A42F42915}">
      <dgm:prSet/>
      <dgm:spPr/>
      <dgm:t>
        <a:bodyPr/>
        <a:lstStyle/>
        <a:p>
          <a:endParaRPr lang="en-IN"/>
        </a:p>
      </dgm:t>
    </dgm:pt>
    <dgm:pt modelId="{6C1CE5FD-388C-4F99-B472-86F1763C5AB8}" type="pres">
      <dgm:prSet presAssocID="{DA680706-E8C8-4775-AB9D-8E67F3F048C4}" presName="root" presStyleCnt="0">
        <dgm:presLayoutVars>
          <dgm:dir/>
          <dgm:resizeHandles val="exact"/>
        </dgm:presLayoutVars>
      </dgm:prSet>
      <dgm:spPr/>
    </dgm:pt>
    <dgm:pt modelId="{25C9E806-3BC0-443E-999B-ABE4AB76530C}" type="pres">
      <dgm:prSet presAssocID="{9587B479-8E04-426C-8F5B-9F44102D13BE}" presName="compNode" presStyleCnt="0"/>
      <dgm:spPr/>
    </dgm:pt>
    <dgm:pt modelId="{008E9EE9-A1A8-4113-AAA2-F4E9F58BCF9C}" type="pres">
      <dgm:prSet presAssocID="{9587B479-8E04-426C-8F5B-9F44102D13BE}" presName="iconBgRect" presStyleLbl="bgShp" presStyleIdx="0" presStyleCnt="4"/>
      <dgm:spPr/>
    </dgm:pt>
    <dgm:pt modelId="{E8CCE6C7-ADBB-4B07-B73D-FEFD8AEBD42F}" type="pres">
      <dgm:prSet presAssocID="{9587B479-8E04-426C-8F5B-9F44102D13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7A9D913C-0DBB-4FDF-9A50-C9602847418D}" type="pres">
      <dgm:prSet presAssocID="{9587B479-8E04-426C-8F5B-9F44102D13BE}" presName="spaceRect" presStyleCnt="0"/>
      <dgm:spPr/>
    </dgm:pt>
    <dgm:pt modelId="{3F264148-D187-4771-91C1-2FA855020741}" type="pres">
      <dgm:prSet presAssocID="{9587B479-8E04-426C-8F5B-9F44102D13BE}" presName="textRect" presStyleLbl="revTx" presStyleIdx="0" presStyleCnt="4">
        <dgm:presLayoutVars>
          <dgm:chMax val="1"/>
          <dgm:chPref val="1"/>
        </dgm:presLayoutVars>
      </dgm:prSet>
      <dgm:spPr/>
    </dgm:pt>
    <dgm:pt modelId="{675BB409-8896-4687-ACCA-9BFA1F2FAA32}" type="pres">
      <dgm:prSet presAssocID="{D6B6EE68-73BE-4745-AFE2-8F189BF0EF62}" presName="sibTrans" presStyleCnt="0"/>
      <dgm:spPr/>
    </dgm:pt>
    <dgm:pt modelId="{57028467-C6CB-4970-B964-095E5CFB23AD}" type="pres">
      <dgm:prSet presAssocID="{B6294B47-4B60-42BA-BE95-AA0DC8360C17}" presName="compNode" presStyleCnt="0"/>
      <dgm:spPr/>
    </dgm:pt>
    <dgm:pt modelId="{2DBB60C8-B768-4104-94B2-B674061B40D7}" type="pres">
      <dgm:prSet presAssocID="{B6294B47-4B60-42BA-BE95-AA0DC8360C17}" presName="iconBgRect" presStyleLbl="bgShp" presStyleIdx="1" presStyleCnt="4"/>
      <dgm:spPr/>
    </dgm:pt>
    <dgm:pt modelId="{EE863332-0598-4366-A55E-80B471AE8A76}" type="pres">
      <dgm:prSet presAssocID="{B6294B47-4B60-42BA-BE95-AA0DC8360C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AAD4F23A-6E15-4FD4-BCA1-1EBB49B42533}" type="pres">
      <dgm:prSet presAssocID="{B6294B47-4B60-42BA-BE95-AA0DC8360C17}" presName="spaceRect" presStyleCnt="0"/>
      <dgm:spPr/>
    </dgm:pt>
    <dgm:pt modelId="{81F093BC-B89B-4978-B921-2E90D8E61517}" type="pres">
      <dgm:prSet presAssocID="{B6294B47-4B60-42BA-BE95-AA0DC8360C17}" presName="textRect" presStyleLbl="revTx" presStyleIdx="1" presStyleCnt="4">
        <dgm:presLayoutVars>
          <dgm:chMax val="1"/>
          <dgm:chPref val="1"/>
        </dgm:presLayoutVars>
      </dgm:prSet>
      <dgm:spPr/>
    </dgm:pt>
    <dgm:pt modelId="{F83C354A-134A-4B65-A0D8-2AB2F8ADED83}" type="pres">
      <dgm:prSet presAssocID="{1F70157A-0C3D-4980-841A-E5669A9B23FF}" presName="sibTrans" presStyleCnt="0"/>
      <dgm:spPr/>
    </dgm:pt>
    <dgm:pt modelId="{A4DB6F9B-5D3C-44FF-AAEE-4E9258BDA6A7}" type="pres">
      <dgm:prSet presAssocID="{CC8BC7B4-03DF-4ABB-9CF3-36FF94D0623C}" presName="compNode" presStyleCnt="0"/>
      <dgm:spPr/>
    </dgm:pt>
    <dgm:pt modelId="{54898ABA-1F12-49B3-AAB8-4C95EAD82CF5}" type="pres">
      <dgm:prSet presAssocID="{CC8BC7B4-03DF-4ABB-9CF3-36FF94D0623C}" presName="iconBgRect" presStyleLbl="bgShp" presStyleIdx="2" presStyleCnt="4"/>
      <dgm:spPr/>
    </dgm:pt>
    <dgm:pt modelId="{55BCB30C-DA56-477F-A96A-8C90123C5F87}" type="pres">
      <dgm:prSet presAssocID="{CC8BC7B4-03DF-4ABB-9CF3-36FF94D062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2055194E-2831-4C19-87E1-FF8C1AD33719}" type="pres">
      <dgm:prSet presAssocID="{CC8BC7B4-03DF-4ABB-9CF3-36FF94D0623C}" presName="spaceRect" presStyleCnt="0"/>
      <dgm:spPr/>
    </dgm:pt>
    <dgm:pt modelId="{EEE34B60-FDAF-4455-886C-CE4CCD4D1234}" type="pres">
      <dgm:prSet presAssocID="{CC8BC7B4-03DF-4ABB-9CF3-36FF94D0623C}" presName="textRect" presStyleLbl="revTx" presStyleIdx="2" presStyleCnt="4">
        <dgm:presLayoutVars>
          <dgm:chMax val="1"/>
          <dgm:chPref val="1"/>
        </dgm:presLayoutVars>
      </dgm:prSet>
      <dgm:spPr/>
    </dgm:pt>
    <dgm:pt modelId="{0AAA36D1-E13E-4ED2-9E29-2F65DE6F81AE}" type="pres">
      <dgm:prSet presAssocID="{9261383F-9A35-45E0-BBBD-B41D06DE878B}" presName="sibTrans" presStyleCnt="0"/>
      <dgm:spPr/>
    </dgm:pt>
    <dgm:pt modelId="{BEF3BD7A-3F5B-44D9-9D47-25DFC26ED025}" type="pres">
      <dgm:prSet presAssocID="{2C202F42-EC01-4558-B83A-D0B51D2F4BDE}" presName="compNode" presStyleCnt="0"/>
      <dgm:spPr/>
    </dgm:pt>
    <dgm:pt modelId="{1A0B0539-C78E-400D-8358-30B031E90390}" type="pres">
      <dgm:prSet presAssocID="{2C202F42-EC01-4558-B83A-D0B51D2F4BDE}" presName="iconBgRect" presStyleLbl="bgShp" presStyleIdx="3" presStyleCnt="4"/>
      <dgm:spPr/>
    </dgm:pt>
    <dgm:pt modelId="{ADF193FD-DC1F-4954-9597-8286B332C48C}" type="pres">
      <dgm:prSet presAssocID="{2C202F42-EC01-4558-B83A-D0B51D2F4B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nion"/>
        </a:ext>
      </dgm:extLst>
    </dgm:pt>
    <dgm:pt modelId="{AE6FF375-BB27-4DC7-89FC-3E5CA459C017}" type="pres">
      <dgm:prSet presAssocID="{2C202F42-EC01-4558-B83A-D0B51D2F4BDE}" presName="spaceRect" presStyleCnt="0"/>
      <dgm:spPr/>
    </dgm:pt>
    <dgm:pt modelId="{71F24522-D8DF-4022-98C2-EC9EAF8CB6D2}" type="pres">
      <dgm:prSet presAssocID="{2C202F42-EC01-4558-B83A-D0B51D2F4BDE}" presName="textRect" presStyleLbl="revTx" presStyleIdx="3" presStyleCnt="4">
        <dgm:presLayoutVars>
          <dgm:chMax val="1"/>
          <dgm:chPref val="1"/>
        </dgm:presLayoutVars>
      </dgm:prSet>
      <dgm:spPr/>
    </dgm:pt>
  </dgm:ptLst>
  <dgm:cxnLst>
    <dgm:cxn modelId="{05E69F01-2E7E-4358-ADE2-EB9EEE95D48E}" type="presOf" srcId="{CC8BC7B4-03DF-4ABB-9CF3-36FF94D0623C}" destId="{EEE34B60-FDAF-4455-886C-CE4CCD4D1234}" srcOrd="0" destOrd="0" presId="urn:microsoft.com/office/officeart/2018/5/layout/IconCircleLabelList"/>
    <dgm:cxn modelId="{CA21820F-67A2-43B7-A95B-4842628DFDE2}" srcId="{DA680706-E8C8-4775-AB9D-8E67F3F048C4}" destId="{CC8BC7B4-03DF-4ABB-9CF3-36FF94D0623C}" srcOrd="2" destOrd="0" parTransId="{9C610B4C-289F-4FDC-93B2-E01F17D4C146}" sibTransId="{9261383F-9A35-45E0-BBBD-B41D06DE878B}"/>
    <dgm:cxn modelId="{90278B16-197A-4EA6-AE01-D43A42F42915}" srcId="{DA680706-E8C8-4775-AB9D-8E67F3F048C4}" destId="{2C202F42-EC01-4558-B83A-D0B51D2F4BDE}" srcOrd="3" destOrd="0" parTransId="{2C07C0EA-9D20-422C-9759-A5C82EBEAEFE}" sibTransId="{5C014D0C-0266-4BF6-BAA5-624DF8B872F1}"/>
    <dgm:cxn modelId="{DC52521D-E865-404B-BC6D-7663724452F4}" type="presOf" srcId="{DA680706-E8C8-4775-AB9D-8E67F3F048C4}" destId="{6C1CE5FD-388C-4F99-B472-86F1763C5AB8}" srcOrd="0" destOrd="0" presId="urn:microsoft.com/office/officeart/2018/5/layout/IconCircleLabelList"/>
    <dgm:cxn modelId="{58660827-B699-46A7-979A-064A0238FC60}" type="presOf" srcId="{9587B479-8E04-426C-8F5B-9F44102D13BE}" destId="{3F264148-D187-4771-91C1-2FA855020741}" srcOrd="0" destOrd="0" presId="urn:microsoft.com/office/officeart/2018/5/layout/IconCircleLabelList"/>
    <dgm:cxn modelId="{3D2057A1-9128-4B59-A9FE-AC5D266D0FA6}" type="presOf" srcId="{B6294B47-4B60-42BA-BE95-AA0DC8360C17}" destId="{81F093BC-B89B-4978-B921-2E90D8E61517}" srcOrd="0" destOrd="0" presId="urn:microsoft.com/office/officeart/2018/5/layout/IconCircleLabelList"/>
    <dgm:cxn modelId="{FCD172B0-6A2D-4FEB-985D-CCDDC5D570DE}" srcId="{DA680706-E8C8-4775-AB9D-8E67F3F048C4}" destId="{B6294B47-4B60-42BA-BE95-AA0DC8360C17}" srcOrd="1" destOrd="0" parTransId="{D4FBC6E2-4EAF-4AAA-A7E3-C5B035F5E6D9}" sibTransId="{1F70157A-0C3D-4980-841A-E5669A9B23FF}"/>
    <dgm:cxn modelId="{AE3CB3DE-58CE-4C8E-8E1E-3BFA1DDECA83}" type="presOf" srcId="{2C202F42-EC01-4558-B83A-D0B51D2F4BDE}" destId="{71F24522-D8DF-4022-98C2-EC9EAF8CB6D2}" srcOrd="0" destOrd="0" presId="urn:microsoft.com/office/officeart/2018/5/layout/IconCircleLabelList"/>
    <dgm:cxn modelId="{3E8130F5-7551-49DC-95BE-614B9D7C61FC}" srcId="{DA680706-E8C8-4775-AB9D-8E67F3F048C4}" destId="{9587B479-8E04-426C-8F5B-9F44102D13BE}" srcOrd="0" destOrd="0" parTransId="{01C6B924-F1DA-4430-86C1-C061E20942D3}" sibTransId="{D6B6EE68-73BE-4745-AFE2-8F189BF0EF62}"/>
    <dgm:cxn modelId="{D6066CFC-8405-4866-9E47-66B8FB2D3DEC}" type="presParOf" srcId="{6C1CE5FD-388C-4F99-B472-86F1763C5AB8}" destId="{25C9E806-3BC0-443E-999B-ABE4AB76530C}" srcOrd="0" destOrd="0" presId="urn:microsoft.com/office/officeart/2018/5/layout/IconCircleLabelList"/>
    <dgm:cxn modelId="{9E005E85-6B18-4F75-B658-9837FB28649B}" type="presParOf" srcId="{25C9E806-3BC0-443E-999B-ABE4AB76530C}" destId="{008E9EE9-A1A8-4113-AAA2-F4E9F58BCF9C}" srcOrd="0" destOrd="0" presId="urn:microsoft.com/office/officeart/2018/5/layout/IconCircleLabelList"/>
    <dgm:cxn modelId="{6C1DB5BD-22F1-4259-8439-D33C1F594578}" type="presParOf" srcId="{25C9E806-3BC0-443E-999B-ABE4AB76530C}" destId="{E8CCE6C7-ADBB-4B07-B73D-FEFD8AEBD42F}" srcOrd="1" destOrd="0" presId="urn:microsoft.com/office/officeart/2018/5/layout/IconCircleLabelList"/>
    <dgm:cxn modelId="{09AC173B-A338-44F2-AA49-A9997960FB66}" type="presParOf" srcId="{25C9E806-3BC0-443E-999B-ABE4AB76530C}" destId="{7A9D913C-0DBB-4FDF-9A50-C9602847418D}" srcOrd="2" destOrd="0" presId="urn:microsoft.com/office/officeart/2018/5/layout/IconCircleLabelList"/>
    <dgm:cxn modelId="{233B25DF-B816-49E3-97C9-91F520D1C2B8}" type="presParOf" srcId="{25C9E806-3BC0-443E-999B-ABE4AB76530C}" destId="{3F264148-D187-4771-91C1-2FA855020741}" srcOrd="3" destOrd="0" presId="urn:microsoft.com/office/officeart/2018/5/layout/IconCircleLabelList"/>
    <dgm:cxn modelId="{89226BFC-0886-4323-BF70-3E837D92C182}" type="presParOf" srcId="{6C1CE5FD-388C-4F99-B472-86F1763C5AB8}" destId="{675BB409-8896-4687-ACCA-9BFA1F2FAA32}" srcOrd="1" destOrd="0" presId="urn:microsoft.com/office/officeart/2018/5/layout/IconCircleLabelList"/>
    <dgm:cxn modelId="{0A851E48-F8E8-4D62-BE8B-A4F315B37C42}" type="presParOf" srcId="{6C1CE5FD-388C-4F99-B472-86F1763C5AB8}" destId="{57028467-C6CB-4970-B964-095E5CFB23AD}" srcOrd="2" destOrd="0" presId="urn:microsoft.com/office/officeart/2018/5/layout/IconCircleLabelList"/>
    <dgm:cxn modelId="{A78CE687-66FC-426D-B1D7-24F0F8770653}" type="presParOf" srcId="{57028467-C6CB-4970-B964-095E5CFB23AD}" destId="{2DBB60C8-B768-4104-94B2-B674061B40D7}" srcOrd="0" destOrd="0" presId="urn:microsoft.com/office/officeart/2018/5/layout/IconCircleLabelList"/>
    <dgm:cxn modelId="{08965D11-561E-4A26-A858-E0B05C064D28}" type="presParOf" srcId="{57028467-C6CB-4970-B964-095E5CFB23AD}" destId="{EE863332-0598-4366-A55E-80B471AE8A76}" srcOrd="1" destOrd="0" presId="urn:microsoft.com/office/officeart/2018/5/layout/IconCircleLabelList"/>
    <dgm:cxn modelId="{2A831922-536F-4E5E-85BB-E213C172BC28}" type="presParOf" srcId="{57028467-C6CB-4970-B964-095E5CFB23AD}" destId="{AAD4F23A-6E15-4FD4-BCA1-1EBB49B42533}" srcOrd="2" destOrd="0" presId="urn:microsoft.com/office/officeart/2018/5/layout/IconCircleLabelList"/>
    <dgm:cxn modelId="{9FD1E1A7-C492-4594-942D-5719E7C87205}" type="presParOf" srcId="{57028467-C6CB-4970-B964-095E5CFB23AD}" destId="{81F093BC-B89B-4978-B921-2E90D8E61517}" srcOrd="3" destOrd="0" presId="urn:microsoft.com/office/officeart/2018/5/layout/IconCircleLabelList"/>
    <dgm:cxn modelId="{7F2423F1-FF7E-4103-9392-2ECCA3140E2B}" type="presParOf" srcId="{6C1CE5FD-388C-4F99-B472-86F1763C5AB8}" destId="{F83C354A-134A-4B65-A0D8-2AB2F8ADED83}" srcOrd="3" destOrd="0" presId="urn:microsoft.com/office/officeart/2018/5/layout/IconCircleLabelList"/>
    <dgm:cxn modelId="{BEA3CABE-3EC6-4B45-9F89-F035432BE1EB}" type="presParOf" srcId="{6C1CE5FD-388C-4F99-B472-86F1763C5AB8}" destId="{A4DB6F9B-5D3C-44FF-AAEE-4E9258BDA6A7}" srcOrd="4" destOrd="0" presId="urn:microsoft.com/office/officeart/2018/5/layout/IconCircleLabelList"/>
    <dgm:cxn modelId="{4A638D9B-2E95-452C-BD75-F286DAE9AD4B}" type="presParOf" srcId="{A4DB6F9B-5D3C-44FF-AAEE-4E9258BDA6A7}" destId="{54898ABA-1F12-49B3-AAB8-4C95EAD82CF5}" srcOrd="0" destOrd="0" presId="urn:microsoft.com/office/officeart/2018/5/layout/IconCircleLabelList"/>
    <dgm:cxn modelId="{D0C42F51-4F26-48FF-BFDC-B75A59CBEF6A}" type="presParOf" srcId="{A4DB6F9B-5D3C-44FF-AAEE-4E9258BDA6A7}" destId="{55BCB30C-DA56-477F-A96A-8C90123C5F87}" srcOrd="1" destOrd="0" presId="urn:microsoft.com/office/officeart/2018/5/layout/IconCircleLabelList"/>
    <dgm:cxn modelId="{2270013E-9AD3-446C-A9E8-16BB09AA6C91}" type="presParOf" srcId="{A4DB6F9B-5D3C-44FF-AAEE-4E9258BDA6A7}" destId="{2055194E-2831-4C19-87E1-FF8C1AD33719}" srcOrd="2" destOrd="0" presId="urn:microsoft.com/office/officeart/2018/5/layout/IconCircleLabelList"/>
    <dgm:cxn modelId="{65A28302-F042-4954-92A7-1EA881601907}" type="presParOf" srcId="{A4DB6F9B-5D3C-44FF-AAEE-4E9258BDA6A7}" destId="{EEE34B60-FDAF-4455-886C-CE4CCD4D1234}" srcOrd="3" destOrd="0" presId="urn:microsoft.com/office/officeart/2018/5/layout/IconCircleLabelList"/>
    <dgm:cxn modelId="{9AC0AF8C-C3D9-4176-9465-3FAA607F8496}" type="presParOf" srcId="{6C1CE5FD-388C-4F99-B472-86F1763C5AB8}" destId="{0AAA36D1-E13E-4ED2-9E29-2F65DE6F81AE}" srcOrd="5" destOrd="0" presId="urn:microsoft.com/office/officeart/2018/5/layout/IconCircleLabelList"/>
    <dgm:cxn modelId="{E54EE74D-39B9-4009-9035-16344E3DB3B7}" type="presParOf" srcId="{6C1CE5FD-388C-4F99-B472-86F1763C5AB8}" destId="{BEF3BD7A-3F5B-44D9-9D47-25DFC26ED025}" srcOrd="6" destOrd="0" presId="urn:microsoft.com/office/officeart/2018/5/layout/IconCircleLabelList"/>
    <dgm:cxn modelId="{E3EEF104-6042-4927-9231-D77640256492}" type="presParOf" srcId="{BEF3BD7A-3F5B-44D9-9D47-25DFC26ED025}" destId="{1A0B0539-C78E-400D-8358-30B031E90390}" srcOrd="0" destOrd="0" presId="urn:microsoft.com/office/officeart/2018/5/layout/IconCircleLabelList"/>
    <dgm:cxn modelId="{D0EB0629-B075-424C-BBF1-121D55006DD8}" type="presParOf" srcId="{BEF3BD7A-3F5B-44D9-9D47-25DFC26ED025}" destId="{ADF193FD-DC1F-4954-9597-8286B332C48C}" srcOrd="1" destOrd="0" presId="urn:microsoft.com/office/officeart/2018/5/layout/IconCircleLabelList"/>
    <dgm:cxn modelId="{719E2C54-F16E-4DFC-8F34-FDC78552A10F}" type="presParOf" srcId="{BEF3BD7A-3F5B-44D9-9D47-25DFC26ED025}" destId="{AE6FF375-BB27-4DC7-89FC-3E5CA459C017}" srcOrd="2" destOrd="0" presId="urn:microsoft.com/office/officeart/2018/5/layout/IconCircleLabelList"/>
    <dgm:cxn modelId="{BDA0F627-0318-44E6-821A-BD55CED4DA51}" type="presParOf" srcId="{BEF3BD7A-3F5B-44D9-9D47-25DFC26ED025}" destId="{71F24522-D8DF-4022-98C2-EC9EAF8CB6D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b="0" i="0" dirty="0"/>
            <a:t>Common Criticisms of SOLID</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4" qsCatId="simple" csTypeId="urn:microsoft.com/office/officeart/2005/8/colors/accent2_2" csCatId="accent2"/>
      <dgm:spPr/>
      <dgm:t>
        <a:bodyPr/>
        <a:lstStyle/>
        <a:p>
          <a:endParaRPr lang="en-IN"/>
        </a:p>
      </dgm:t>
    </dgm:pt>
    <dgm:pt modelId="{BA7ACF40-3208-4CC3-B271-4A26593744C3}">
      <dgm:prSet/>
      <dgm:spPr/>
      <dgm:t>
        <a:bodyPr/>
        <a:lstStyle/>
        <a:p>
          <a:r>
            <a:rPr lang="en-US" i="0" baseline="0"/>
            <a:t>SRP- Single Responsibility Principle</a:t>
          </a:r>
          <a:endParaRPr lang="en-IN"/>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023DE266-21BB-48B9-8593-C2D2D9316D58}" type="pres">
      <dgm:prSet presAssocID="{D1E2F560-D5DD-43CC-8C65-DDD7F6FE44AC}" presName="linear" presStyleCnt="0">
        <dgm:presLayoutVars>
          <dgm:animLvl val="lvl"/>
          <dgm:resizeHandles val="exact"/>
        </dgm:presLayoutVars>
      </dgm:prSet>
      <dgm:spPr/>
    </dgm:pt>
    <dgm:pt modelId="{734053AB-AAE5-4310-A58A-FDBD8AEB6C83}"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85D1D753-E38B-4F79-9768-660759E1821B}" type="presOf" srcId="{D1E2F560-D5DD-43CC-8C65-DDD7F6FE44AC}" destId="{023DE266-21BB-48B9-8593-C2D2D9316D58}" srcOrd="0" destOrd="0" presId="urn:microsoft.com/office/officeart/2005/8/layout/vList2"/>
    <dgm:cxn modelId="{6E7390F5-0C72-4F7A-8034-803533CDE771}" type="presOf" srcId="{BA7ACF40-3208-4CC3-B271-4A26593744C3}" destId="{734053AB-AAE5-4310-A58A-FDBD8AEB6C83}" srcOrd="0" destOrd="0" presId="urn:microsoft.com/office/officeart/2005/8/layout/vList2"/>
    <dgm:cxn modelId="{6A9CF799-4DF9-457E-A400-DFD09CCDB381}" type="presParOf" srcId="{023DE266-21BB-48B9-8593-C2D2D9316D58}" destId="{734053AB-AAE5-4310-A58A-FDBD8AEB6C83}"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IN"/>
        </a:p>
      </dgm:t>
    </dgm:pt>
    <dgm:pt modelId="{BA7ACF40-3208-4CC3-B271-4A26593744C3}">
      <dgm:prSet/>
      <dgm:spPr/>
      <dgm:t>
        <a:bodyPr/>
        <a:lstStyle/>
        <a:p>
          <a:r>
            <a:rPr lang="en-US" i="0" baseline="0" dirty="0"/>
            <a:t>Cohesion and Coupling</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B7F706E8-D9F0-4F16-95F4-4158494ED4C9}" type="pres">
      <dgm:prSet presAssocID="{D1E2F560-D5DD-43CC-8C65-DDD7F6FE44AC}" presName="linear" presStyleCnt="0">
        <dgm:presLayoutVars>
          <dgm:animLvl val="lvl"/>
          <dgm:resizeHandles val="exact"/>
        </dgm:presLayoutVars>
      </dgm:prSet>
      <dgm:spPr/>
    </dgm:pt>
    <dgm:pt modelId="{A54EF55D-0A72-4355-9FFD-FAD0426386DF}"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894D3DA4-7C57-42D0-8B7A-7F7B3F56A8C2}" type="presOf" srcId="{BA7ACF40-3208-4CC3-B271-4A26593744C3}" destId="{A54EF55D-0A72-4355-9FFD-FAD0426386DF}" srcOrd="0" destOrd="0" presId="urn:microsoft.com/office/officeart/2005/8/layout/vList2"/>
    <dgm:cxn modelId="{6348ABCA-0A6F-40F4-925A-CEAA5EE6D9AD}" type="presOf" srcId="{D1E2F560-D5DD-43CC-8C65-DDD7F6FE44AC}" destId="{B7F706E8-D9F0-4F16-95F4-4158494ED4C9}" srcOrd="0" destOrd="0" presId="urn:microsoft.com/office/officeart/2005/8/layout/vList2"/>
    <dgm:cxn modelId="{1EC77A3C-90B9-4ABD-ACB9-FC8B5B79F6C8}" type="presParOf" srcId="{B7F706E8-D9F0-4F16-95F4-4158494ED4C9}" destId="{A54EF55D-0A72-4355-9FFD-FAD0426386DF}"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More responsibilities= More likelihood of change</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custLinFactNeighborY="32682">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IN"/>
        </a:p>
      </dgm:t>
    </dgm:pt>
    <dgm:pt modelId="{BA7ACF40-3208-4CC3-B271-4A26593744C3}">
      <dgm:prSet/>
      <dgm:spPr/>
      <dgm:t>
        <a:bodyPr/>
        <a:lstStyle/>
        <a:p>
          <a:r>
            <a:rPr lang="en-US" i="0" baseline="0" dirty="0"/>
            <a:t>Summary</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A9723FF1-65BE-4C8F-AECC-B0097A41A351}" type="pres">
      <dgm:prSet presAssocID="{D1E2F560-D5DD-43CC-8C65-DDD7F6FE44AC}" presName="linear" presStyleCnt="0">
        <dgm:presLayoutVars>
          <dgm:animLvl val="lvl"/>
          <dgm:resizeHandles val="exact"/>
        </dgm:presLayoutVars>
      </dgm:prSet>
      <dgm:spPr/>
    </dgm:pt>
    <dgm:pt modelId="{650C1BBB-4FCB-4781-AFC3-DF7D14D0F290}" type="pres">
      <dgm:prSet presAssocID="{BA7ACF40-3208-4CC3-B271-4A26593744C3}" presName="parentText" presStyleLbl="node1" presStyleIdx="0" presStyleCnt="1">
        <dgm:presLayoutVars>
          <dgm:chMax val="0"/>
          <dgm:bulletEnabled val="1"/>
        </dgm:presLayoutVars>
      </dgm:prSet>
      <dgm:spPr/>
    </dgm:pt>
  </dgm:ptLst>
  <dgm:cxnLst>
    <dgm:cxn modelId="{E7D47B0D-D222-44E3-889E-8E7DE36BC9A4}" type="presOf" srcId="{D1E2F560-D5DD-43CC-8C65-DDD7F6FE44AC}" destId="{A9723FF1-65BE-4C8F-AECC-B0097A41A351}" srcOrd="0" destOrd="0" presId="urn:microsoft.com/office/officeart/2005/8/layout/vList2"/>
    <dgm:cxn modelId="{D0BDA86A-F3FD-46A0-BD8B-7A562B63C610}" srcId="{D1E2F560-D5DD-43CC-8C65-DDD7F6FE44AC}" destId="{BA7ACF40-3208-4CC3-B271-4A26593744C3}" srcOrd="0" destOrd="0" parTransId="{94A6157A-CA15-4C02-82E3-80B6C37B7007}" sibTransId="{444735DE-3618-4C89-BCF7-7D1C1A98891D}"/>
    <dgm:cxn modelId="{EB9C98FA-D1B1-4B85-A862-6C509C3B69AC}" type="presOf" srcId="{BA7ACF40-3208-4CC3-B271-4A26593744C3}" destId="{650C1BBB-4FCB-4781-AFC3-DF7D14D0F290}" srcOrd="0" destOrd="0" presId="urn:microsoft.com/office/officeart/2005/8/layout/vList2"/>
    <dgm:cxn modelId="{AAFD6358-926A-4A07-8453-B845566BA04F}" type="presParOf" srcId="{A9723FF1-65BE-4C8F-AECC-B0097A41A351}" destId="{650C1BBB-4FCB-4781-AFC3-DF7D14D0F2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7ACF40-3208-4CC3-B271-4A26593744C3}">
      <dgm:prSet/>
      <dgm:spPr/>
      <dgm:t>
        <a:bodyPr/>
        <a:lstStyle/>
        <a:p>
          <a:r>
            <a:rPr lang="en-US" i="0" baseline="0" dirty="0"/>
            <a:t>OCP- Open Closed Principle</a:t>
          </a:r>
          <a:endParaRPr lang="en-IN" dirty="0"/>
        </a:p>
      </dgm:t>
    </dgm:pt>
    <dgm:pt modelId="{94A6157A-CA15-4C02-82E3-80B6C37B7007}" type="parTrans" cxnId="{D0BDA86A-F3FD-46A0-BD8B-7A562B63C610}">
      <dgm:prSet/>
      <dgm:spPr/>
      <dgm:t>
        <a:bodyPr/>
        <a:lstStyle/>
        <a:p>
          <a:endParaRPr lang="en-IN"/>
        </a:p>
      </dgm:t>
    </dgm:pt>
    <dgm:pt modelId="{444735DE-3618-4C89-BCF7-7D1C1A98891D}" type="sibTrans" cxnId="{D0BDA86A-F3FD-46A0-BD8B-7A562B63C610}">
      <dgm:prSet/>
      <dgm:spPr/>
      <dgm:t>
        <a:bodyPr/>
        <a:lstStyle/>
        <a:p>
          <a:endParaRPr lang="en-IN"/>
        </a:p>
      </dgm:t>
    </dgm:pt>
    <dgm:pt modelId="{C24252E3-6411-48BC-9C4B-9752E50DFF70}" type="pres">
      <dgm:prSet presAssocID="{D1E2F560-D5DD-43CC-8C65-DDD7F6FE44AC}" presName="linear" presStyleCnt="0">
        <dgm:presLayoutVars>
          <dgm:animLvl val="lvl"/>
          <dgm:resizeHandles val="exact"/>
        </dgm:presLayoutVars>
      </dgm:prSet>
      <dgm:spPr/>
    </dgm:pt>
    <dgm:pt modelId="{384F1B5E-6FDA-424C-B818-9746D0219743}" type="pres">
      <dgm:prSet presAssocID="{BA7ACF40-3208-4CC3-B271-4A26593744C3}" presName="parentText" presStyleLbl="node1" presStyleIdx="0" presStyleCnt="1">
        <dgm:presLayoutVars>
          <dgm:chMax val="0"/>
          <dgm:bulletEnabled val="1"/>
        </dgm:presLayoutVars>
      </dgm:prSet>
      <dgm:spPr/>
    </dgm:pt>
  </dgm:ptLst>
  <dgm:cxnLst>
    <dgm:cxn modelId="{D0BDA86A-F3FD-46A0-BD8B-7A562B63C610}" srcId="{D1E2F560-D5DD-43CC-8C65-DDD7F6FE44AC}" destId="{BA7ACF40-3208-4CC3-B271-4A26593744C3}" srcOrd="0" destOrd="0" parTransId="{94A6157A-CA15-4C02-82E3-80B6C37B7007}" sibTransId="{444735DE-3618-4C89-BCF7-7D1C1A98891D}"/>
    <dgm:cxn modelId="{6C8CAD58-8166-44F6-AC52-5282895EF283}" type="presOf" srcId="{BA7ACF40-3208-4CC3-B271-4A26593744C3}" destId="{384F1B5E-6FDA-424C-B818-9746D0219743}" srcOrd="0" destOrd="0" presId="urn:microsoft.com/office/officeart/2005/8/layout/vList2"/>
    <dgm:cxn modelId="{B748D6E9-F4DC-47EA-BF45-CE3DA3EE0E6B}" type="presOf" srcId="{D1E2F560-D5DD-43CC-8C65-DDD7F6FE44AC}" destId="{C24252E3-6411-48BC-9C4B-9752E50DFF70}" srcOrd="0" destOrd="0" presId="urn:microsoft.com/office/officeart/2005/8/layout/vList2"/>
    <dgm:cxn modelId="{F8253DCB-8C41-4DFC-8964-007F8D55E36C}" type="presParOf" srcId="{C24252E3-6411-48BC-9C4B-9752E50DFF70}" destId="{384F1B5E-6FDA-424C-B818-9746D02197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1E2F560-D5DD-43CC-8C65-DDD7F6FE44AC}"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IN"/>
        </a:p>
      </dgm:t>
    </dgm:pt>
    <dgm:pt modelId="{BA7ACF40-3208-4CC3-B271-4A26593744C3}">
      <dgm:prSet/>
      <dgm:spPr/>
      <dgm:t>
        <a:bodyPr/>
        <a:lstStyle/>
        <a:p>
          <a:r>
            <a:rPr lang="en-US" i="0" baseline="0" dirty="0"/>
            <a:t>What is OCP?</a:t>
          </a:r>
          <a:endParaRPr lang="en-IN" dirty="0"/>
        </a:p>
      </dgm:t>
    </dgm:pt>
    <dgm:pt modelId="{444735DE-3618-4C89-BCF7-7D1C1A98891D}" type="sibTrans" cxnId="{D0BDA86A-F3FD-46A0-BD8B-7A562B63C610}">
      <dgm:prSet/>
      <dgm:spPr/>
      <dgm:t>
        <a:bodyPr/>
        <a:lstStyle/>
        <a:p>
          <a:endParaRPr lang="en-IN"/>
        </a:p>
      </dgm:t>
    </dgm:pt>
    <dgm:pt modelId="{94A6157A-CA15-4C02-82E3-80B6C37B7007}" type="parTrans" cxnId="{D0BDA86A-F3FD-46A0-BD8B-7A562B63C610}">
      <dgm:prSet/>
      <dgm:spPr/>
      <dgm:t>
        <a:bodyPr/>
        <a:lstStyle/>
        <a:p>
          <a:endParaRPr lang="en-IN"/>
        </a:p>
      </dgm:t>
    </dgm:pt>
    <dgm:pt modelId="{099CD815-86AC-45CB-9ACF-38B076D92139}" type="pres">
      <dgm:prSet presAssocID="{D1E2F560-D5DD-43CC-8C65-DDD7F6FE44AC}" presName="linear" presStyleCnt="0">
        <dgm:presLayoutVars>
          <dgm:animLvl val="lvl"/>
          <dgm:resizeHandles val="exact"/>
        </dgm:presLayoutVars>
      </dgm:prSet>
      <dgm:spPr/>
    </dgm:pt>
    <dgm:pt modelId="{606D559E-609C-461C-9A57-C3B0653D20D1}" type="pres">
      <dgm:prSet presAssocID="{BA7ACF40-3208-4CC3-B271-4A26593744C3}" presName="parentText" presStyleLbl="node1" presStyleIdx="0" presStyleCnt="1">
        <dgm:presLayoutVars>
          <dgm:chMax val="0"/>
          <dgm:bulletEnabled val="1"/>
        </dgm:presLayoutVars>
      </dgm:prSet>
      <dgm:spPr/>
    </dgm:pt>
  </dgm:ptLst>
  <dgm:cxnLst>
    <dgm:cxn modelId="{51742241-F25C-4D73-BB47-7BC3CBF3B5E1}" type="presOf" srcId="{BA7ACF40-3208-4CC3-B271-4A26593744C3}" destId="{606D559E-609C-461C-9A57-C3B0653D20D1}" srcOrd="0" destOrd="0" presId="urn:microsoft.com/office/officeart/2005/8/layout/vList2"/>
    <dgm:cxn modelId="{D0BDA86A-F3FD-46A0-BD8B-7A562B63C610}" srcId="{D1E2F560-D5DD-43CC-8C65-DDD7F6FE44AC}" destId="{BA7ACF40-3208-4CC3-B271-4A26593744C3}" srcOrd="0" destOrd="0" parTransId="{94A6157A-CA15-4C02-82E3-80B6C37B7007}" sibTransId="{444735DE-3618-4C89-BCF7-7D1C1A98891D}"/>
    <dgm:cxn modelId="{B051B976-5F46-44F8-8FBD-BD8E2DF8DF4E}" type="presOf" srcId="{D1E2F560-D5DD-43CC-8C65-DDD7F6FE44AC}" destId="{099CD815-86AC-45CB-9ACF-38B076D92139}" srcOrd="0" destOrd="0" presId="urn:microsoft.com/office/officeart/2005/8/layout/vList2"/>
    <dgm:cxn modelId="{C87F8EC4-321F-4472-9E7B-DB52ADF11DBF}" type="presParOf" srcId="{099CD815-86AC-45CB-9ACF-38B076D92139}" destId="{606D559E-609C-461C-9A57-C3B0653D20D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92475-8E73-4A00-926C-EAE82E8B8FFE}">
      <dsp:nvSpPr>
        <dsp:cNvPr id="0" name=""/>
        <dsp:cNvSpPr/>
      </dsp:nvSpPr>
      <dsp:spPr>
        <a:xfrm>
          <a:off x="452456" y="1462777"/>
          <a:ext cx="2302798" cy="398939"/>
        </a:xfrm>
        <a:prstGeom prst="homePlate">
          <a:avLst>
            <a:gd name="adj" fmla="val 4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Ignite</a:t>
          </a:r>
        </a:p>
      </dsp:txBody>
      <dsp:txXfrm>
        <a:off x="452456" y="1462777"/>
        <a:ext cx="2223010" cy="398939"/>
      </dsp:txXfrm>
    </dsp:sp>
    <dsp:sp modelId="{7CD6DB25-3656-43F2-B4B0-4AA5CB399961}">
      <dsp:nvSpPr>
        <dsp:cNvPr id="0" name=""/>
        <dsp:cNvSpPr/>
      </dsp:nvSpPr>
      <dsp:spPr>
        <a:xfrm>
          <a:off x="4689" y="0"/>
          <a:ext cx="3198331" cy="106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DRY and KISS</a:t>
          </a:r>
        </a:p>
      </dsp:txBody>
      <dsp:txXfrm>
        <a:off x="4689" y="0"/>
        <a:ext cx="3198331" cy="1063838"/>
      </dsp:txXfrm>
    </dsp:sp>
    <dsp:sp modelId="{2882E1EB-1325-4506-8FA8-46061F1A5440}">
      <dsp:nvSpPr>
        <dsp:cNvPr id="0" name=""/>
        <dsp:cNvSpPr/>
      </dsp:nvSpPr>
      <dsp:spPr>
        <a:xfrm>
          <a:off x="2755255" y="1662247"/>
          <a:ext cx="895532" cy="0"/>
        </a:xfrm>
        <a:custGeom>
          <a:avLst/>
          <a:gdLst/>
          <a:ahLst/>
          <a:cxnLst/>
          <a:rect l="0" t="0" r="0" b="0"/>
          <a:pathLst>
            <a:path>
              <a:moveTo>
                <a:pt x="0" y="0"/>
              </a:moveTo>
              <a:lnTo>
                <a:pt x="895532" y="0"/>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72E116-A47D-4966-BBA5-1A926892BC55}">
      <dsp:nvSpPr>
        <dsp:cNvPr id="0" name=""/>
        <dsp:cNvSpPr/>
      </dsp:nvSpPr>
      <dsp:spPr>
        <a:xfrm>
          <a:off x="1603855" y="1130327"/>
          <a:ext cx="0" cy="332449"/>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EB9B599-7AC2-40AB-9CEB-F6F5C20DB418}">
      <dsp:nvSpPr>
        <dsp:cNvPr id="0" name=""/>
        <dsp:cNvSpPr/>
      </dsp:nvSpPr>
      <dsp:spPr>
        <a:xfrm>
          <a:off x="1570610" y="1063838"/>
          <a:ext cx="66489" cy="66489"/>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003F2F5-6170-4597-AF22-A5279D318A04}">
      <dsp:nvSpPr>
        <dsp:cNvPr id="0" name=""/>
        <dsp:cNvSpPr/>
      </dsp:nvSpPr>
      <dsp:spPr>
        <a:xfrm>
          <a:off x="3650788" y="1462777"/>
          <a:ext cx="2302798" cy="398939"/>
        </a:xfrm>
        <a:prstGeom prst="hexagon">
          <a:avLst>
            <a:gd name="adj" fmla="val 40000"/>
            <a:gd name="vf" fmla="val 11547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Accelerate</a:t>
          </a:r>
        </a:p>
      </dsp:txBody>
      <dsp:txXfrm>
        <a:off x="3895880" y="1505237"/>
        <a:ext cx="1812614" cy="314019"/>
      </dsp:txXfrm>
    </dsp:sp>
    <dsp:sp modelId="{1831E77E-3069-401B-A199-9549C551AD34}">
      <dsp:nvSpPr>
        <dsp:cNvPr id="0" name=""/>
        <dsp:cNvSpPr/>
      </dsp:nvSpPr>
      <dsp:spPr>
        <a:xfrm>
          <a:off x="3203021" y="2260655"/>
          <a:ext cx="3198331" cy="106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Code to extend, maintain and easy to understand</a:t>
          </a:r>
        </a:p>
      </dsp:txBody>
      <dsp:txXfrm>
        <a:off x="3203021" y="2260655"/>
        <a:ext cx="3198331" cy="1063838"/>
      </dsp:txXfrm>
    </dsp:sp>
    <dsp:sp modelId="{F787EDBF-9F1B-4A3F-B42F-013DB729D0B1}">
      <dsp:nvSpPr>
        <dsp:cNvPr id="0" name=""/>
        <dsp:cNvSpPr/>
      </dsp:nvSpPr>
      <dsp:spPr>
        <a:xfrm>
          <a:off x="5953586" y="1662247"/>
          <a:ext cx="895532" cy="0"/>
        </a:xfrm>
        <a:custGeom>
          <a:avLst/>
          <a:gdLst/>
          <a:ahLst/>
          <a:cxnLst/>
          <a:rect l="0" t="0" r="0" b="0"/>
          <a:pathLst>
            <a:path>
              <a:moveTo>
                <a:pt x="0" y="0"/>
              </a:moveTo>
              <a:lnTo>
                <a:pt x="895532" y="0"/>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28402A0-4839-4B7D-8716-D088B1D9C524}">
      <dsp:nvSpPr>
        <dsp:cNvPr id="0" name=""/>
        <dsp:cNvSpPr/>
      </dsp:nvSpPr>
      <dsp:spPr>
        <a:xfrm>
          <a:off x="4802187" y="1861716"/>
          <a:ext cx="0" cy="332449"/>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1A8E114-67E1-41E2-B5D1-A4385E154FC1}">
      <dsp:nvSpPr>
        <dsp:cNvPr id="0" name=""/>
        <dsp:cNvSpPr/>
      </dsp:nvSpPr>
      <dsp:spPr>
        <a:xfrm>
          <a:off x="4768942" y="2194166"/>
          <a:ext cx="66489" cy="66489"/>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2870D30-EC05-477C-836C-617DD14EED76}">
      <dsp:nvSpPr>
        <dsp:cNvPr id="0" name=""/>
        <dsp:cNvSpPr/>
      </dsp:nvSpPr>
      <dsp:spPr>
        <a:xfrm rot="10800000">
          <a:off x="6849119" y="1462777"/>
          <a:ext cx="2302798" cy="398939"/>
        </a:xfrm>
        <a:prstGeom prst="homePlate">
          <a:avLst>
            <a:gd name="adj" fmla="val 4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Succeed</a:t>
          </a:r>
        </a:p>
      </dsp:txBody>
      <dsp:txXfrm rot="10800000">
        <a:off x="6928907" y="1462777"/>
        <a:ext cx="2223010" cy="398939"/>
      </dsp:txXfrm>
    </dsp:sp>
    <dsp:sp modelId="{D6E49965-CCDE-448D-956E-84678F158CB3}">
      <dsp:nvSpPr>
        <dsp:cNvPr id="0" name=""/>
        <dsp:cNvSpPr/>
      </dsp:nvSpPr>
      <dsp:spPr>
        <a:xfrm>
          <a:off x="6401353" y="0"/>
          <a:ext cx="3198331" cy="106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Scalable extendable testable</a:t>
          </a:r>
        </a:p>
      </dsp:txBody>
      <dsp:txXfrm>
        <a:off x="6401353" y="0"/>
        <a:ext cx="3198331" cy="1063838"/>
      </dsp:txXfrm>
    </dsp:sp>
    <dsp:sp modelId="{698A4318-84A2-45C0-87B8-9678FD1097EB}">
      <dsp:nvSpPr>
        <dsp:cNvPr id="0" name=""/>
        <dsp:cNvSpPr/>
      </dsp:nvSpPr>
      <dsp:spPr>
        <a:xfrm>
          <a:off x="8000519" y="1130327"/>
          <a:ext cx="0" cy="332449"/>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61C2CB-823A-4A6C-8832-0D1ED9114320}">
      <dsp:nvSpPr>
        <dsp:cNvPr id="0" name=""/>
        <dsp:cNvSpPr/>
      </dsp:nvSpPr>
      <dsp:spPr>
        <a:xfrm>
          <a:off x="7967274" y="1063838"/>
          <a:ext cx="66489" cy="66489"/>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1983214" y="0"/>
          <a:ext cx="5953969" cy="804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i="0" kern="1200" baseline="0" dirty="0"/>
            <a:t>Implementation of OCP?</a:t>
          </a:r>
          <a:endParaRPr lang="en-IN" sz="3400" kern="1200" dirty="0"/>
        </a:p>
      </dsp:txBody>
      <dsp:txXfrm>
        <a:off x="2022490" y="39276"/>
        <a:ext cx="5875417" cy="7260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0" y="7199"/>
          <a:ext cx="10239626" cy="1357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i="0" kern="1200" baseline="0" dirty="0"/>
            <a:t>Summary</a:t>
          </a:r>
          <a:endParaRPr lang="en-IN" sz="5800" kern="1200" dirty="0"/>
        </a:p>
      </dsp:txBody>
      <dsp:txXfrm>
        <a:off x="66253" y="73452"/>
        <a:ext cx="10107120" cy="122469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0" y="65699"/>
          <a:ext cx="10058399" cy="1240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i="0" kern="1200" baseline="0" dirty="0"/>
            <a:t>LSP- </a:t>
          </a:r>
          <a:r>
            <a:rPr lang="en-US" sz="5300" i="0" kern="1200" baseline="0" dirty="0" err="1"/>
            <a:t>Liskov’s</a:t>
          </a:r>
          <a:r>
            <a:rPr lang="en-US" sz="5300" i="0" kern="1200" baseline="0" dirty="0"/>
            <a:t> Substitution Principle</a:t>
          </a:r>
          <a:endParaRPr lang="en-IN" sz="5300" kern="1200" dirty="0"/>
        </a:p>
      </dsp:txBody>
      <dsp:txXfrm>
        <a:off x="60542" y="126241"/>
        <a:ext cx="9937315" cy="11191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2158733" y="27979"/>
          <a:ext cx="5953969" cy="804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i="0" kern="1200" baseline="0" dirty="0"/>
            <a:t>Implementation of LSP?</a:t>
          </a:r>
          <a:endParaRPr lang="en-IN" sz="3400" kern="1200" dirty="0"/>
        </a:p>
      </dsp:txBody>
      <dsp:txXfrm>
        <a:off x="2198009" y="67255"/>
        <a:ext cx="5875417" cy="72601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0" y="7199"/>
          <a:ext cx="10239626" cy="1357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i="0" kern="1200" baseline="0" dirty="0"/>
            <a:t>Summary</a:t>
          </a:r>
          <a:endParaRPr lang="en-IN" sz="5800" kern="1200" dirty="0"/>
        </a:p>
      </dsp:txBody>
      <dsp:txXfrm>
        <a:off x="66253" y="73452"/>
        <a:ext cx="10107120" cy="12246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A0E78-0735-4551-8A7B-66B68030B832}">
      <dsp:nvSpPr>
        <dsp:cNvPr id="0" name=""/>
        <dsp:cNvSpPr/>
      </dsp:nvSpPr>
      <dsp:spPr>
        <a:xfrm>
          <a:off x="0" y="334176"/>
          <a:ext cx="3520368" cy="278226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i="0" kern="1200" baseline="0" dirty="0"/>
            <a:t>ISP -</a:t>
          </a:r>
          <a:r>
            <a:rPr lang="en-US" sz="4100" b="1" i="0" kern="1200" dirty="0"/>
            <a:t>Interface Segregation Principle</a:t>
          </a:r>
          <a:endParaRPr lang="en-IN" sz="4100" kern="1200" dirty="0"/>
        </a:p>
      </dsp:txBody>
      <dsp:txXfrm>
        <a:off x="135819" y="469995"/>
        <a:ext cx="3248730" cy="251062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2158733" y="27979"/>
          <a:ext cx="5953969" cy="804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i="0" kern="1200" baseline="0" dirty="0"/>
            <a:t>Implementation of ISP</a:t>
          </a:r>
          <a:endParaRPr lang="en-IN" sz="3400" kern="1200" dirty="0"/>
        </a:p>
      </dsp:txBody>
      <dsp:txXfrm>
        <a:off x="2198009" y="67255"/>
        <a:ext cx="5875417" cy="72601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1622621" y="249983"/>
          <a:ext cx="7133819" cy="69659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i="0" kern="1200" baseline="0" dirty="0"/>
            <a:t>Implementation of ISP</a:t>
          </a:r>
          <a:endParaRPr lang="en-IN" sz="3000" kern="1200" dirty="0"/>
        </a:p>
      </dsp:txBody>
      <dsp:txXfrm>
        <a:off x="1656626" y="283988"/>
        <a:ext cx="7065809" cy="62858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1622621" y="249983"/>
          <a:ext cx="7133819" cy="69659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i="0" kern="1200" baseline="0" dirty="0"/>
            <a:t>Resolving violation of ISP</a:t>
          </a:r>
          <a:endParaRPr lang="en-IN" sz="3000" kern="1200" dirty="0"/>
        </a:p>
      </dsp:txBody>
      <dsp:txXfrm>
        <a:off x="1656626" y="283988"/>
        <a:ext cx="7065809" cy="62858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0" y="7199"/>
          <a:ext cx="10239626" cy="1357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i="0" kern="1200" baseline="0" dirty="0"/>
            <a:t>Summary</a:t>
          </a:r>
          <a:endParaRPr lang="en-IN" sz="5800" kern="1200" dirty="0"/>
        </a:p>
      </dsp:txBody>
      <dsp:txXfrm>
        <a:off x="66253" y="73452"/>
        <a:ext cx="10107120" cy="122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526C4-AA75-407F-A939-381B1EE9E1DB}">
      <dsp:nvSpPr>
        <dsp:cNvPr id="0" name=""/>
        <dsp:cNvSpPr/>
      </dsp:nvSpPr>
      <dsp:spPr>
        <a:xfrm>
          <a:off x="639687" y="177247"/>
          <a:ext cx="1715625" cy="1715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C9F17-374D-4BD2-BE3B-61E9B3E633B2}">
      <dsp:nvSpPr>
        <dsp:cNvPr id="0" name=""/>
        <dsp:cNvSpPr/>
      </dsp:nvSpPr>
      <dsp:spPr>
        <a:xfrm>
          <a:off x="1005312" y="542872"/>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12222D-D93C-4E90-9208-291A62DCB76B}">
      <dsp:nvSpPr>
        <dsp:cNvPr id="0" name=""/>
        <dsp:cNvSpPr/>
      </dsp:nvSpPr>
      <dsp:spPr>
        <a:xfrm>
          <a:off x="91250"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a:t>Re-reading code multiple times to get to </a:t>
          </a:r>
          <a:br>
            <a:rPr lang="en-IN" sz="1200" kern="1200"/>
          </a:br>
          <a:r>
            <a:rPr lang="en-IN" sz="1200" kern="1200"/>
            <a:t>the part where change needs to be done</a:t>
          </a:r>
        </a:p>
      </dsp:txBody>
      <dsp:txXfrm>
        <a:off x="91250" y="2427247"/>
        <a:ext cx="2812500" cy="720000"/>
      </dsp:txXfrm>
    </dsp:sp>
    <dsp:sp modelId="{B407C986-7248-4B01-BA81-A9752E280AD2}">
      <dsp:nvSpPr>
        <dsp:cNvPr id="0" name=""/>
        <dsp:cNvSpPr/>
      </dsp:nvSpPr>
      <dsp:spPr>
        <a:xfrm>
          <a:off x="3944375" y="177247"/>
          <a:ext cx="1715625" cy="1715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02731-A4A7-4D72-8703-30D7CCC12E2B}">
      <dsp:nvSpPr>
        <dsp:cNvPr id="0" name=""/>
        <dsp:cNvSpPr/>
      </dsp:nvSpPr>
      <dsp:spPr>
        <a:xfrm>
          <a:off x="4310000" y="542872"/>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9997B2-F738-4D18-8723-CB99E17E0870}">
      <dsp:nvSpPr>
        <dsp:cNvPr id="0" name=""/>
        <dsp:cNvSpPr/>
      </dsp:nvSpPr>
      <dsp:spPr>
        <a:xfrm>
          <a:off x="3395937"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a:t>Hard to understand what a method does</a:t>
          </a:r>
        </a:p>
      </dsp:txBody>
      <dsp:txXfrm>
        <a:off x="3395937" y="2427247"/>
        <a:ext cx="2812500" cy="720000"/>
      </dsp:txXfrm>
    </dsp:sp>
    <dsp:sp modelId="{335BB2DD-1FA5-4DC5-9FC2-017CFBEC8B7E}">
      <dsp:nvSpPr>
        <dsp:cNvPr id="0" name=""/>
        <dsp:cNvSpPr/>
      </dsp:nvSpPr>
      <dsp:spPr>
        <a:xfrm>
          <a:off x="7249062" y="177247"/>
          <a:ext cx="1715625" cy="1715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D8E86-13E1-4EA3-896F-36F2F29515DF}">
      <dsp:nvSpPr>
        <dsp:cNvPr id="0" name=""/>
        <dsp:cNvSpPr/>
      </dsp:nvSpPr>
      <dsp:spPr>
        <a:xfrm>
          <a:off x="7614687" y="542872"/>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F8DEAC-0A83-453D-B220-B60CF0B0BEE2}">
      <dsp:nvSpPr>
        <dsp:cNvPr id="0" name=""/>
        <dsp:cNvSpPr/>
      </dsp:nvSpPr>
      <dsp:spPr>
        <a:xfrm>
          <a:off x="6700625"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a:t>Spending a lot of time to fix minor bugs</a:t>
          </a:r>
        </a:p>
      </dsp:txBody>
      <dsp:txXfrm>
        <a:off x="6700625" y="2427247"/>
        <a:ext cx="2812500" cy="7200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0" y="7199"/>
          <a:ext cx="10239626" cy="1357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i="0" kern="1200" baseline="0" dirty="0"/>
            <a:t>Summary</a:t>
          </a:r>
          <a:endParaRPr lang="en-IN" sz="5800" kern="1200" dirty="0"/>
        </a:p>
      </dsp:txBody>
      <dsp:txXfrm>
        <a:off x="66253" y="73452"/>
        <a:ext cx="10107120" cy="122469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0" y="170999"/>
          <a:ext cx="10058399"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DIP-Dependency Inversion Principle</a:t>
          </a:r>
          <a:endParaRPr lang="en-IN" sz="4400" kern="1200" dirty="0"/>
        </a:p>
      </dsp:txBody>
      <dsp:txXfrm>
        <a:off x="50261" y="221260"/>
        <a:ext cx="9957877" cy="92907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2158733" y="27979"/>
          <a:ext cx="5953969" cy="804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i="0" kern="1200" baseline="0" dirty="0"/>
            <a:t>Implementation of DIP</a:t>
          </a:r>
          <a:endParaRPr lang="en-IN" sz="3400" kern="1200" dirty="0"/>
        </a:p>
      </dsp:txBody>
      <dsp:txXfrm>
        <a:off x="2198009" y="67255"/>
        <a:ext cx="5875417" cy="72601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1622621" y="249983"/>
          <a:ext cx="7133819" cy="69659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i="0" kern="1200" baseline="0" dirty="0"/>
            <a:t>Resolving violation of DIP</a:t>
          </a:r>
          <a:endParaRPr lang="en-IN" sz="3000" kern="1200" dirty="0"/>
        </a:p>
      </dsp:txBody>
      <dsp:txXfrm>
        <a:off x="1656626" y="283988"/>
        <a:ext cx="7065809" cy="62858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0" y="7199"/>
          <a:ext cx="10239626" cy="1357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i="0" kern="1200" baseline="0" dirty="0"/>
            <a:t>Summary</a:t>
          </a:r>
          <a:endParaRPr lang="en-IN" sz="5800" kern="1200" dirty="0"/>
        </a:p>
      </dsp:txBody>
      <dsp:txXfrm>
        <a:off x="66253" y="73452"/>
        <a:ext cx="10107120" cy="122469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2158733" y="27979"/>
          <a:ext cx="5953969" cy="804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i="0" kern="1200" baseline="0" dirty="0"/>
            <a:t>Consolidating SOLID</a:t>
          </a:r>
          <a:endParaRPr lang="en-IN" sz="3400" kern="1200" dirty="0"/>
        </a:p>
      </dsp:txBody>
      <dsp:txXfrm>
        <a:off x="2198009" y="67255"/>
        <a:ext cx="5875417" cy="72601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2158733" y="27979"/>
          <a:ext cx="5953969" cy="804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i="0" kern="1200" baseline="0" dirty="0"/>
            <a:t>Consolidating SOLID</a:t>
          </a:r>
          <a:endParaRPr lang="en-IN" sz="3400" kern="1200" dirty="0"/>
        </a:p>
      </dsp:txBody>
      <dsp:txXfrm>
        <a:off x="2198009" y="67255"/>
        <a:ext cx="5875417" cy="72601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2158733" y="27979"/>
          <a:ext cx="5953969" cy="804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i="0" kern="1200" baseline="0" dirty="0"/>
            <a:t>Consolidating SOLID</a:t>
          </a:r>
          <a:endParaRPr lang="en-IN" sz="3400" kern="1200" dirty="0"/>
        </a:p>
      </dsp:txBody>
      <dsp:txXfrm>
        <a:off x="2198009" y="67255"/>
        <a:ext cx="5875417" cy="72601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2158733" y="27979"/>
          <a:ext cx="5953969" cy="804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i="0" kern="1200" baseline="0" dirty="0"/>
            <a:t>Consolidating SOLID</a:t>
          </a:r>
          <a:endParaRPr lang="en-IN" sz="3400" kern="1200" dirty="0"/>
        </a:p>
      </dsp:txBody>
      <dsp:txXfrm>
        <a:off x="2198009" y="67255"/>
        <a:ext cx="5875417" cy="72601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2158733" y="27979"/>
          <a:ext cx="5953969" cy="804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i="0" kern="1200" baseline="0" dirty="0"/>
            <a:t>Consolidating SOLID</a:t>
          </a:r>
          <a:endParaRPr lang="en-IN" sz="3400" kern="1200" dirty="0"/>
        </a:p>
      </dsp:txBody>
      <dsp:txXfrm>
        <a:off x="2198009" y="67255"/>
        <a:ext cx="5875417" cy="726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E9EE9-A1A8-4113-AAA2-F4E9F58BCF9C}">
      <dsp:nvSpPr>
        <dsp:cNvPr id="0" name=""/>
        <dsp:cNvSpPr/>
      </dsp:nvSpPr>
      <dsp:spPr>
        <a:xfrm>
          <a:off x="576451" y="484692"/>
          <a:ext cx="1246770" cy="12467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CCE6C7-ADBB-4B07-B73D-FEFD8AEBD42F}">
      <dsp:nvSpPr>
        <dsp:cNvPr id="0" name=""/>
        <dsp:cNvSpPr/>
      </dsp:nvSpPr>
      <dsp:spPr>
        <a:xfrm>
          <a:off x="842156" y="750397"/>
          <a:ext cx="715360" cy="715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264148-D187-4771-91C1-2FA855020741}">
      <dsp:nvSpPr>
        <dsp:cNvPr id="0" name=""/>
        <dsp:cNvSpPr/>
      </dsp:nvSpPr>
      <dsp:spPr>
        <a:xfrm>
          <a:off x="177893" y="2119801"/>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a:t>In</a:t>
          </a:r>
          <a:r>
            <a:rPr lang="en-IN" sz="1200" kern="1200" baseline="0"/>
            <a:t> charge of the dev process</a:t>
          </a:r>
          <a:endParaRPr lang="en-IN" sz="1200" kern="1200"/>
        </a:p>
      </dsp:txBody>
      <dsp:txXfrm>
        <a:off x="177893" y="2119801"/>
        <a:ext cx="2043886" cy="720000"/>
      </dsp:txXfrm>
    </dsp:sp>
    <dsp:sp modelId="{2DBB60C8-B768-4104-94B2-B674061B40D7}">
      <dsp:nvSpPr>
        <dsp:cNvPr id="0" name=""/>
        <dsp:cNvSpPr/>
      </dsp:nvSpPr>
      <dsp:spPr>
        <a:xfrm>
          <a:off x="2978018" y="484692"/>
          <a:ext cx="1246770" cy="12467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63332-0598-4366-A55E-80B471AE8A76}">
      <dsp:nvSpPr>
        <dsp:cNvPr id="0" name=""/>
        <dsp:cNvSpPr/>
      </dsp:nvSpPr>
      <dsp:spPr>
        <a:xfrm>
          <a:off x="3243723" y="750397"/>
          <a:ext cx="715360" cy="715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F093BC-B89B-4978-B921-2E90D8E61517}">
      <dsp:nvSpPr>
        <dsp:cNvPr id="0" name=""/>
        <dsp:cNvSpPr/>
      </dsp:nvSpPr>
      <dsp:spPr>
        <a:xfrm>
          <a:off x="2579460" y="2119801"/>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a:t>Constantly adding new features</a:t>
          </a:r>
        </a:p>
      </dsp:txBody>
      <dsp:txXfrm>
        <a:off x="2579460" y="2119801"/>
        <a:ext cx="2043886" cy="720000"/>
      </dsp:txXfrm>
    </dsp:sp>
    <dsp:sp modelId="{54898ABA-1F12-49B3-AAB8-4C95EAD82CF5}">
      <dsp:nvSpPr>
        <dsp:cNvPr id="0" name=""/>
        <dsp:cNvSpPr/>
      </dsp:nvSpPr>
      <dsp:spPr>
        <a:xfrm>
          <a:off x="5379585" y="484692"/>
          <a:ext cx="1246770" cy="12467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CB30C-DA56-477F-A96A-8C90123C5F87}">
      <dsp:nvSpPr>
        <dsp:cNvPr id="0" name=""/>
        <dsp:cNvSpPr/>
      </dsp:nvSpPr>
      <dsp:spPr>
        <a:xfrm>
          <a:off x="5645290" y="750397"/>
          <a:ext cx="715360" cy="715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E34B60-FDAF-4455-886C-CE4CCD4D1234}">
      <dsp:nvSpPr>
        <dsp:cNvPr id="0" name=""/>
        <dsp:cNvSpPr/>
      </dsp:nvSpPr>
      <dsp:spPr>
        <a:xfrm>
          <a:off x="4981027" y="2119801"/>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a:t>No formal layout</a:t>
          </a:r>
        </a:p>
      </dsp:txBody>
      <dsp:txXfrm>
        <a:off x="4981027" y="2119801"/>
        <a:ext cx="2043886" cy="720000"/>
      </dsp:txXfrm>
    </dsp:sp>
    <dsp:sp modelId="{1A0B0539-C78E-400D-8358-30B031E90390}">
      <dsp:nvSpPr>
        <dsp:cNvPr id="0" name=""/>
        <dsp:cNvSpPr/>
      </dsp:nvSpPr>
      <dsp:spPr>
        <a:xfrm>
          <a:off x="7781152" y="484692"/>
          <a:ext cx="1246770" cy="12467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193FD-DC1F-4954-9597-8286B332C48C}">
      <dsp:nvSpPr>
        <dsp:cNvPr id="0" name=""/>
        <dsp:cNvSpPr/>
      </dsp:nvSpPr>
      <dsp:spPr>
        <a:xfrm>
          <a:off x="8046857" y="750397"/>
          <a:ext cx="715360" cy="715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F24522-D8DF-4022-98C2-EC9EAF8CB6D2}">
      <dsp:nvSpPr>
        <dsp:cNvPr id="0" name=""/>
        <dsp:cNvSpPr/>
      </dsp:nvSpPr>
      <dsp:spPr>
        <a:xfrm>
          <a:off x="7382594" y="2119801"/>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kern="1200"/>
            <a:t>Dynamic playground , no time to worry</a:t>
          </a:r>
          <a:br>
            <a:rPr lang="en-IN" sz="1200" kern="1200"/>
          </a:br>
          <a:r>
            <a:rPr lang="en-IN" sz="1200" kern="1200"/>
            <a:t>about code structure!</a:t>
          </a:r>
        </a:p>
      </dsp:txBody>
      <dsp:txXfrm>
        <a:off x="7382594" y="2119801"/>
        <a:ext cx="2043886" cy="72000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0" y="7199"/>
          <a:ext cx="10239626" cy="1357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b="0" i="0" kern="1200" dirty="0"/>
            <a:t>Common Criticisms of SOLID</a:t>
          </a:r>
          <a:endParaRPr lang="en-IN" sz="5800" kern="1200" dirty="0"/>
        </a:p>
      </dsp:txBody>
      <dsp:txXfrm>
        <a:off x="66253" y="73452"/>
        <a:ext cx="10107120" cy="1224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053AB-AAE5-4310-A58A-FDBD8AEB6C83}">
      <dsp:nvSpPr>
        <dsp:cNvPr id="0" name=""/>
        <dsp:cNvSpPr/>
      </dsp:nvSpPr>
      <dsp:spPr>
        <a:xfrm>
          <a:off x="0" y="619656"/>
          <a:ext cx="3526523" cy="221129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i="0" kern="1200" baseline="0"/>
            <a:t>SRP- Single Responsibility Principle</a:t>
          </a:r>
          <a:endParaRPr lang="en-IN" sz="4200" kern="1200"/>
        </a:p>
      </dsp:txBody>
      <dsp:txXfrm>
        <a:off x="107947" y="727603"/>
        <a:ext cx="3310629" cy="19954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EF55D-0A72-4355-9FFD-FAD0426386DF}">
      <dsp:nvSpPr>
        <dsp:cNvPr id="0" name=""/>
        <dsp:cNvSpPr/>
      </dsp:nvSpPr>
      <dsp:spPr>
        <a:xfrm>
          <a:off x="0" y="251106"/>
          <a:ext cx="3526523" cy="2948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i="0" kern="1200" baseline="0" dirty="0"/>
            <a:t>Cohesion and Coupling</a:t>
          </a:r>
          <a:endParaRPr lang="en-IN" sz="5600" kern="1200" dirty="0"/>
        </a:p>
      </dsp:txBody>
      <dsp:txXfrm>
        <a:off x="143929" y="395035"/>
        <a:ext cx="3238665" cy="26605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0" y="482400"/>
          <a:ext cx="10058399" cy="889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i="0" kern="1200" baseline="0" dirty="0"/>
            <a:t>More responsibilities= More likelihood of change</a:t>
          </a:r>
          <a:endParaRPr lang="en-IN" sz="3800" kern="1200" dirty="0"/>
        </a:p>
      </dsp:txBody>
      <dsp:txXfrm>
        <a:off x="43407" y="525807"/>
        <a:ext cx="9971585" cy="8023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C1BBB-4FCB-4781-AFC3-DF7D14D0F290}">
      <dsp:nvSpPr>
        <dsp:cNvPr id="0" name=""/>
        <dsp:cNvSpPr/>
      </dsp:nvSpPr>
      <dsp:spPr>
        <a:xfrm>
          <a:off x="0" y="964806"/>
          <a:ext cx="5550357" cy="15210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i="0" kern="1200" baseline="0" dirty="0"/>
            <a:t>Summary</a:t>
          </a:r>
          <a:endParaRPr lang="en-IN" sz="6500" kern="1200" dirty="0"/>
        </a:p>
      </dsp:txBody>
      <dsp:txXfrm>
        <a:off x="74249" y="1039055"/>
        <a:ext cx="5401859" cy="13725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F1B5E-6FDA-424C-B818-9746D0219743}">
      <dsp:nvSpPr>
        <dsp:cNvPr id="0" name=""/>
        <dsp:cNvSpPr/>
      </dsp:nvSpPr>
      <dsp:spPr>
        <a:xfrm>
          <a:off x="0" y="7199"/>
          <a:ext cx="10058399" cy="1357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i="0" kern="1200" baseline="0" dirty="0"/>
            <a:t>OCP- Open Closed Principle</a:t>
          </a:r>
          <a:endParaRPr lang="en-IN" sz="5800" kern="1200" dirty="0"/>
        </a:p>
      </dsp:txBody>
      <dsp:txXfrm>
        <a:off x="66253" y="73452"/>
        <a:ext cx="9925893" cy="12246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D559E-609C-461C-9A57-C3B0653D20D1}">
      <dsp:nvSpPr>
        <dsp:cNvPr id="0" name=""/>
        <dsp:cNvSpPr/>
      </dsp:nvSpPr>
      <dsp:spPr>
        <a:xfrm>
          <a:off x="0" y="964806"/>
          <a:ext cx="5550357" cy="152100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i="0" kern="1200" baseline="0" dirty="0"/>
            <a:t>What is OCP?</a:t>
          </a:r>
          <a:endParaRPr lang="en-IN" sz="6500" kern="1200" dirty="0"/>
        </a:p>
      </dsp:txBody>
      <dsp:txXfrm>
        <a:off x="74249" y="1039055"/>
        <a:ext cx="5401859" cy="1372502"/>
      </dsp:txXfrm>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4B7E4EF-A1BD-40F4-AB7B-04F084DD991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56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891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442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884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624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250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798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683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489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48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78CE86-875F-4587-BCF6-FA054AFC0D53}" type="datetime1">
              <a:rPr lang="en-US" smtClean="0"/>
              <a:pPr/>
              <a:t>3/5/2020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799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3/5/2020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7082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diagramLayout" Target="../diagrams/layout10.xml"/><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openxmlformats.org/officeDocument/2006/relationships/image" Target="../media/image26.PNG"/><Relationship Id="rId5" Type="http://schemas.openxmlformats.org/officeDocument/2006/relationships/diagramColors" Target="../diagrams/colors10.xml"/><Relationship Id="rId10" Type="http://schemas.openxmlformats.org/officeDocument/2006/relationships/image" Target="../media/image25.PNG"/><Relationship Id="rId4" Type="http://schemas.openxmlformats.org/officeDocument/2006/relationships/diagramQuickStyle" Target="../diagrams/quickStyle10.xml"/><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9.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0.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13.xml"/><Relationship Id="rId7" Type="http://schemas.openxmlformats.org/officeDocument/2006/relationships/image" Target="../media/image31.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35.PNG"/><Relationship Id="rId5" Type="http://schemas.openxmlformats.org/officeDocument/2006/relationships/diagramColors" Target="../diagrams/colors13.xml"/><Relationship Id="rId10" Type="http://schemas.openxmlformats.org/officeDocument/2006/relationships/image" Target="../media/image34.PNG"/><Relationship Id="rId4" Type="http://schemas.openxmlformats.org/officeDocument/2006/relationships/diagramQuickStyle" Target="../diagrams/quickStyle13.xml"/><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g"/><Relationship Id="rId7" Type="http://schemas.openxmlformats.org/officeDocument/2006/relationships/diagramColors" Target="../diagrams/colors15.xm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16.xml"/><Relationship Id="rId7" Type="http://schemas.openxmlformats.org/officeDocument/2006/relationships/image" Target="../media/image38.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40.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Layout" Target="../diagrams/layout18.xml"/><Relationship Id="rId7" Type="http://schemas.openxmlformats.org/officeDocument/2006/relationships/image" Target="../media/image41.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Layout" Target="../diagrams/layout19.xml"/><Relationship Id="rId7" Type="http://schemas.openxmlformats.org/officeDocument/2006/relationships/image" Target="../media/image44.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 Id="rId9"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47.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48.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Layout" Target="../diagrams/layout22.xml"/><Relationship Id="rId7" Type="http://schemas.openxmlformats.org/officeDocument/2006/relationships/image" Target="../media/image49.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Layout" Target="../diagrams/layout23.xml"/><Relationship Id="rId7" Type="http://schemas.openxmlformats.org/officeDocument/2006/relationships/image" Target="../media/image51.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 Id="rId9"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diagramLayout" Target="../diagrams/layout25.xml"/><Relationship Id="rId7" Type="http://schemas.openxmlformats.org/officeDocument/2006/relationships/image" Target="../media/image54.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 Id="rId9" Type="http://schemas.openxmlformats.org/officeDocument/2006/relationships/image" Target="../media/image56.png"/></Relationships>
</file>

<file path=ppt/slides/_rels/slide2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diagramLayout" Target="../diagrams/layout26.xml"/><Relationship Id="rId7" Type="http://schemas.openxmlformats.org/officeDocument/2006/relationships/image" Target="../media/image57.pn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diagramLayout" Target="../diagrams/layout27.xml"/><Relationship Id="rId7" Type="http://schemas.openxmlformats.org/officeDocument/2006/relationships/image" Target="../media/image59.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10" Type="http://schemas.openxmlformats.org/officeDocument/2006/relationships/image" Target="../media/image62.png"/><Relationship Id="rId4" Type="http://schemas.openxmlformats.org/officeDocument/2006/relationships/diagramQuickStyle" Target="../diagrams/quickStyle27.xml"/><Relationship Id="rId9"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diagramLayout" Target="../diagrams/layout28.xml"/><Relationship Id="rId7" Type="http://schemas.openxmlformats.org/officeDocument/2006/relationships/image" Target="../media/image63.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65.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6.xml"/><Relationship Id="rId7" Type="http://schemas.openxmlformats.org/officeDocument/2006/relationships/image" Target="../media/image1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964987" y="802298"/>
            <a:ext cx="9089865" cy="3822329"/>
          </a:xfrm>
        </p:spPr>
        <p:txBody>
          <a:bodyPr>
            <a:normAutofit/>
          </a:bodyPr>
          <a:lstStyle/>
          <a:p>
            <a:r>
              <a:rPr lang="en-US"/>
              <a:t>Solid</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964988" y="4941662"/>
            <a:ext cx="9089864" cy="977621"/>
          </a:xfrm>
        </p:spPr>
        <p:txBody>
          <a:bodyPr>
            <a:normAutofit/>
          </a:bodyPr>
          <a:lstStyle/>
          <a:p>
            <a:r>
              <a:rPr lang="en-US"/>
              <a:t>Avinava Basu</a:t>
            </a:r>
          </a:p>
        </p:txBody>
      </p:sp>
      <p:cxnSp>
        <p:nvCxnSpPr>
          <p:cNvPr id="20" name="Straight Connector 11">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13">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92938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3320353565"/>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A picture containing bird&#10;&#10;Description automatically generated">
            <a:extLst>
              <a:ext uri="{FF2B5EF4-FFF2-40B4-BE49-F238E27FC236}">
                <a16:creationId xmlns:a16="http://schemas.microsoft.com/office/drawing/2014/main" id="{CAE36021-0ADA-4176-B8C0-BB8150E5605D}"/>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159046" y="2016125"/>
            <a:ext cx="8188233" cy="3449638"/>
          </a:xfrm>
        </p:spPr>
      </p:pic>
    </p:spTree>
    <p:extLst>
      <p:ext uri="{BB962C8B-B14F-4D97-AF65-F5344CB8AC3E}">
        <p14:creationId xmlns:p14="http://schemas.microsoft.com/office/powerpoint/2010/main" val="38406488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Rectangle 22">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5" name="Picture 2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282944703"/>
              </p:ext>
            </p:extLst>
          </p:nvPr>
        </p:nvGraphicFramePr>
        <p:xfrm>
          <a:off x="1451579" y="2015732"/>
          <a:ext cx="5550357"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1">
            <a:extLst>
              <a:ext uri="{FF2B5EF4-FFF2-40B4-BE49-F238E27FC236}">
                <a16:creationId xmlns:a16="http://schemas.microsoft.com/office/drawing/2014/main" id="{371EC582-F484-429B-98B5-38F6A20AE4AC}"/>
              </a:ext>
            </a:extLst>
          </p:cNvPr>
          <p:cNvGraphicFramePr>
            <a:graphicFrameLocks noGrp="1"/>
          </p:cNvGraphicFramePr>
          <p:nvPr>
            <p:extLst>
              <p:ext uri="{D42A27DB-BD31-4B8C-83A1-F6EECF244321}">
                <p14:modId xmlns:p14="http://schemas.microsoft.com/office/powerpoint/2010/main" val="3256590204"/>
              </p:ext>
            </p:extLst>
          </p:nvPr>
        </p:nvGraphicFramePr>
        <p:xfrm>
          <a:off x="7727576" y="295835"/>
          <a:ext cx="3953436" cy="2420471"/>
        </p:xfrm>
        <a:graphic>
          <a:graphicData uri="http://schemas.openxmlformats.org/drawingml/2006/table">
            <a:tbl>
              <a:tblPr/>
              <a:tblGrid>
                <a:gridCol w="3953436">
                  <a:extLst>
                    <a:ext uri="{9D8B030D-6E8A-4147-A177-3AD203B41FA5}">
                      <a16:colId xmlns:a16="http://schemas.microsoft.com/office/drawing/2014/main" val="2640936683"/>
                    </a:ext>
                  </a:extLst>
                </a:gridCol>
              </a:tblGrid>
              <a:tr h="2420471">
                <a:tc>
                  <a:txBody>
                    <a:bodyPr/>
                    <a:lstStyle/>
                    <a:p>
                      <a:pPr marL="285750" indent="-285750">
                        <a:buFont typeface="Wingdings" panose="05000000000000000000" pitchFamily="2" charset="2"/>
                        <a:buChar char="v"/>
                      </a:pPr>
                      <a:r>
                        <a:rPr lang="en-US" b="1" dirty="0"/>
                        <a:t>Open for extension</a:t>
                      </a:r>
                      <a:r>
                        <a:rPr lang="en-US" dirty="0"/>
                        <a:t>- Its behavior can be extended to </a:t>
                      </a:r>
                      <a:r>
                        <a:rPr lang="en-US" b="1" dirty="0"/>
                        <a:t>accommodate new demand</a:t>
                      </a:r>
                    </a:p>
                    <a:p>
                      <a:pPr marL="285750" indent="-285750">
                        <a:buFont typeface="Wingdings" panose="05000000000000000000" pitchFamily="2" charset="2"/>
                        <a:buChar char="v"/>
                      </a:pPr>
                      <a:r>
                        <a:rPr lang="en-US" b="1" dirty="0"/>
                        <a:t>Close for modification</a:t>
                      </a:r>
                      <a:r>
                        <a:rPr lang="en-US" dirty="0"/>
                        <a:t> – The existing source code of the module is </a:t>
                      </a:r>
                      <a:r>
                        <a:rPr lang="en-US" b="1" dirty="0"/>
                        <a:t>not changed or minimum change</a:t>
                      </a:r>
                      <a:r>
                        <a:rPr lang="en-US" dirty="0"/>
                        <a:t> when making enhancements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066370492"/>
                  </a:ext>
                </a:extLst>
              </a:tr>
            </a:tbl>
          </a:graphicData>
        </a:graphic>
      </p:graphicFrame>
      <p:graphicFrame>
        <p:nvGraphicFramePr>
          <p:cNvPr id="3" name="Table 2">
            <a:extLst>
              <a:ext uri="{FF2B5EF4-FFF2-40B4-BE49-F238E27FC236}">
                <a16:creationId xmlns:a16="http://schemas.microsoft.com/office/drawing/2014/main" id="{A2C22172-D6CF-4A0C-AE2D-93300DE90BD7}"/>
              </a:ext>
            </a:extLst>
          </p:cNvPr>
          <p:cNvGraphicFramePr>
            <a:graphicFrameLocks noGrp="1"/>
          </p:cNvGraphicFramePr>
          <p:nvPr>
            <p:extLst>
              <p:ext uri="{D42A27DB-BD31-4B8C-83A1-F6EECF244321}">
                <p14:modId xmlns:p14="http://schemas.microsoft.com/office/powerpoint/2010/main" val="2346932757"/>
              </p:ext>
            </p:extLst>
          </p:nvPr>
        </p:nvGraphicFramePr>
        <p:xfrm>
          <a:off x="7754471" y="3083859"/>
          <a:ext cx="4114800" cy="2904565"/>
        </p:xfrm>
        <a:graphic>
          <a:graphicData uri="http://schemas.openxmlformats.org/drawingml/2006/table">
            <a:tbl>
              <a:tblPr/>
              <a:tblGrid>
                <a:gridCol w="4114800">
                  <a:extLst>
                    <a:ext uri="{9D8B030D-6E8A-4147-A177-3AD203B41FA5}">
                      <a16:colId xmlns:a16="http://schemas.microsoft.com/office/drawing/2014/main" val="4276762784"/>
                    </a:ext>
                  </a:extLst>
                </a:gridCol>
              </a:tblGrid>
              <a:tr h="2904565">
                <a:tc>
                  <a:txBody>
                    <a:bodyPr/>
                    <a:lstStyle/>
                    <a:p>
                      <a:pPr marL="342900" indent="-342900">
                        <a:buFont typeface="Wingdings" panose="05000000000000000000" pitchFamily="2" charset="2"/>
                        <a:buChar char="v"/>
                      </a:pPr>
                      <a:r>
                        <a:rPr lang="en-US" b="1" dirty="0"/>
                        <a:t>Adding new rules </a:t>
                      </a:r>
                      <a:r>
                        <a:rPr lang="en-US" dirty="0"/>
                        <a:t>require </a:t>
                      </a:r>
                      <a:r>
                        <a:rPr lang="en-US" b="1" dirty="0"/>
                        <a:t>changes</a:t>
                      </a:r>
                      <a:r>
                        <a:rPr lang="en-US" dirty="0"/>
                        <a:t> every time</a:t>
                      </a:r>
                    </a:p>
                    <a:p>
                      <a:pPr marL="342900" indent="-342900">
                        <a:buFont typeface="Wingdings" panose="05000000000000000000" pitchFamily="2" charset="2"/>
                        <a:buChar char="v"/>
                      </a:pPr>
                      <a:r>
                        <a:rPr lang="en-US" sz="1800" b="1" dirty="0">
                          <a:latin typeface="Calibri" panose="020F0502020204030204" pitchFamily="34" charset="0"/>
                          <a:cs typeface="Calibri" panose="020F0502020204030204" pitchFamily="34" charset="0"/>
                        </a:rPr>
                        <a:t>Each change </a:t>
                      </a:r>
                      <a:r>
                        <a:rPr lang="en-US" dirty="0"/>
                        <a:t>can introduce </a:t>
                      </a:r>
                      <a:r>
                        <a:rPr lang="en-US" b="1" dirty="0">
                          <a:latin typeface="Calibri" panose="020F0502020204030204" pitchFamily="34" charset="0"/>
                          <a:cs typeface="Calibri" panose="020F0502020204030204" pitchFamily="34" charset="0"/>
                        </a:rPr>
                        <a:t>bugs</a:t>
                      </a:r>
                      <a:r>
                        <a:rPr lang="en-US" dirty="0"/>
                        <a:t> and require </a:t>
                      </a:r>
                      <a:r>
                        <a:rPr lang="en-US" b="1" dirty="0"/>
                        <a:t>re-testing</a:t>
                      </a:r>
                      <a:r>
                        <a:rPr lang="en-US" dirty="0"/>
                        <a:t> etc.</a:t>
                      </a:r>
                    </a:p>
                    <a:p>
                      <a:pPr marL="342900" indent="-342900">
                        <a:buFont typeface="Wingdings" panose="05000000000000000000" pitchFamily="2" charset="2"/>
                        <a:buChar char="v"/>
                      </a:pPr>
                      <a:r>
                        <a:rPr lang="en-US" dirty="0"/>
                        <a:t>We want to </a:t>
                      </a:r>
                      <a:r>
                        <a:rPr lang="en-US" b="1" dirty="0"/>
                        <a:t>avoid</a:t>
                      </a:r>
                      <a:r>
                        <a:rPr lang="en-US" dirty="0"/>
                        <a:t> introducing </a:t>
                      </a:r>
                      <a:r>
                        <a:rPr lang="en-US" b="1" dirty="0"/>
                        <a:t>changes</a:t>
                      </a:r>
                      <a:r>
                        <a:rPr lang="en-US" dirty="0"/>
                        <a:t> that </a:t>
                      </a:r>
                      <a:r>
                        <a:rPr lang="en-US" b="1" dirty="0"/>
                        <a:t>cascade</a:t>
                      </a:r>
                      <a:r>
                        <a:rPr lang="en-US" dirty="0"/>
                        <a:t> through many modules in our application</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668686903"/>
                  </a:ext>
                </a:extLst>
              </a:tr>
            </a:tbl>
          </a:graphicData>
        </a:graphic>
      </p:graphicFrame>
      <p:sp>
        <p:nvSpPr>
          <p:cNvPr id="5" name="Content Placeholder 4">
            <a:extLst>
              <a:ext uri="{FF2B5EF4-FFF2-40B4-BE49-F238E27FC236}">
                <a16:creationId xmlns:a16="http://schemas.microsoft.com/office/drawing/2014/main" id="{B40D8A4A-E8EB-4C94-99B2-54846CDF0FC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7415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2621549171"/>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A screenshot of a cell phone&#10;&#10;Description automatically generated">
            <a:extLst>
              <a:ext uri="{FF2B5EF4-FFF2-40B4-BE49-F238E27FC236}">
                <a16:creationId xmlns:a16="http://schemas.microsoft.com/office/drawing/2014/main" id="{5F099EA7-FBDE-4F1E-A661-197C3985FFDA}"/>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 y="2004970"/>
            <a:ext cx="3743750" cy="4143101"/>
          </a:xfrm>
        </p:spPr>
      </p:pic>
      <p:pic>
        <p:nvPicPr>
          <p:cNvPr id="8" name="Picture 7" descr="A screenshot of a cell phone&#10;&#10;Description automatically generated">
            <a:extLst>
              <a:ext uri="{FF2B5EF4-FFF2-40B4-BE49-F238E27FC236}">
                <a16:creationId xmlns:a16="http://schemas.microsoft.com/office/drawing/2014/main" id="{B458A262-90B2-420C-96B2-B4AE6A7B31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5440" y="2018321"/>
            <a:ext cx="2132688" cy="73695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2125FFE4-4202-4769-A32F-B24680885B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4595" y="2751042"/>
            <a:ext cx="2132688" cy="866884"/>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32DF8302-0262-443C-8808-23591B42CD2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4596" y="3617927"/>
            <a:ext cx="2132688" cy="911586"/>
          </a:xfrm>
          <a:prstGeom prst="rect">
            <a:avLst/>
          </a:prstGeom>
        </p:spPr>
      </p:pic>
      <p:pic>
        <p:nvPicPr>
          <p:cNvPr id="21" name="Picture 20" descr="A screenshot of a social media post&#10;&#10;Description automatically generated">
            <a:extLst>
              <a:ext uri="{FF2B5EF4-FFF2-40B4-BE49-F238E27FC236}">
                <a16:creationId xmlns:a16="http://schemas.microsoft.com/office/drawing/2014/main" id="{234C688B-F3CC-4562-A1B1-B97EFA46D46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4595" y="4493805"/>
            <a:ext cx="2132688" cy="845721"/>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247C9DF6-CA86-4918-84CB-316E7914B4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54718" y="1856048"/>
            <a:ext cx="3685494" cy="2656871"/>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98B6456A-53CD-4A6D-95E3-3337E470A40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54718" y="4529513"/>
            <a:ext cx="3685494" cy="1063928"/>
          </a:xfrm>
          <a:prstGeom prst="rect">
            <a:avLst/>
          </a:prstGeom>
        </p:spPr>
      </p:pic>
    </p:spTree>
    <p:extLst>
      <p:ext uri="{BB962C8B-B14F-4D97-AF65-F5344CB8AC3E}">
        <p14:creationId xmlns:p14="http://schemas.microsoft.com/office/powerpoint/2010/main" val="37962349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nvGraphicFramePr>
        <p:xfrm>
          <a:off x="1066800" y="642594"/>
          <a:ext cx="10239626"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descr="A picture containing bird, knife, table&#10;&#10;Description automatically generated">
            <a:extLst>
              <a:ext uri="{FF2B5EF4-FFF2-40B4-BE49-F238E27FC236}">
                <a16:creationId xmlns:a16="http://schemas.microsoft.com/office/drawing/2014/main" id="{2FF00B79-CAAB-4839-92E9-00B418FE607A}"/>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176109" y="2761689"/>
            <a:ext cx="8154107" cy="1958510"/>
          </a:xfrm>
        </p:spPr>
      </p:pic>
    </p:spTree>
    <p:extLst>
      <p:ext uri="{BB962C8B-B14F-4D97-AF65-F5344CB8AC3E}">
        <p14:creationId xmlns:p14="http://schemas.microsoft.com/office/powerpoint/2010/main" val="149618183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381788514"/>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descr="A picture containing indoor, table&#10;&#10;Description automatically generated">
            <a:extLst>
              <a:ext uri="{FF2B5EF4-FFF2-40B4-BE49-F238E27FC236}">
                <a16:creationId xmlns:a16="http://schemas.microsoft.com/office/drawing/2014/main" id="{0A2B940B-C0EF-42E9-BDCF-3FED9F8CDFB3}"/>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157187" y="2016125"/>
            <a:ext cx="8191951" cy="3449638"/>
          </a:xfrm>
        </p:spPr>
      </p:pic>
    </p:spTree>
    <p:extLst>
      <p:ext uri="{BB962C8B-B14F-4D97-AF65-F5344CB8AC3E}">
        <p14:creationId xmlns:p14="http://schemas.microsoft.com/office/powerpoint/2010/main" val="223626197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732552378"/>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descr="A screenshot of a cell phone&#10;&#10;Description automatically generated">
            <a:extLst>
              <a:ext uri="{FF2B5EF4-FFF2-40B4-BE49-F238E27FC236}">
                <a16:creationId xmlns:a16="http://schemas.microsoft.com/office/drawing/2014/main" id="{3A271CAE-824B-4C05-94FE-26C07FDC79B6}"/>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882135" y="1728060"/>
            <a:ext cx="3627434" cy="3756986"/>
          </a:xfrm>
        </p:spPr>
      </p:pic>
      <p:pic>
        <p:nvPicPr>
          <p:cNvPr id="11" name="Picture 10" descr="A screenshot of a cell phone&#10;&#10;Description automatically generated">
            <a:extLst>
              <a:ext uri="{FF2B5EF4-FFF2-40B4-BE49-F238E27FC236}">
                <a16:creationId xmlns:a16="http://schemas.microsoft.com/office/drawing/2014/main" id="{58BC5F68-CC63-492A-AE50-F18E1DB6D7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69993" y="1759818"/>
            <a:ext cx="2408129" cy="107451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FDABF262-0433-4253-B046-AF49AF55B7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93665" y="2901917"/>
            <a:ext cx="2469094" cy="1036410"/>
          </a:xfrm>
          <a:prstGeom prst="rect">
            <a:avLst/>
          </a:prstGeom>
        </p:spPr>
      </p:pic>
      <p:pic>
        <p:nvPicPr>
          <p:cNvPr id="16" name="Picture 15" descr="A screenshot of a social media post&#10;&#10;Description automatically generated">
            <a:extLst>
              <a:ext uri="{FF2B5EF4-FFF2-40B4-BE49-F238E27FC236}">
                <a16:creationId xmlns:a16="http://schemas.microsoft.com/office/drawing/2014/main" id="{EC9723F8-47E5-407E-8758-21E52CD50E5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93665" y="4011433"/>
            <a:ext cx="2560542" cy="1051651"/>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F730E48F-88AA-4C41-80BB-CE4B41B082D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81513" y="1778764"/>
            <a:ext cx="4008467" cy="2834886"/>
          </a:xfrm>
          <a:prstGeom prst="rect">
            <a:avLst/>
          </a:prstGeom>
        </p:spPr>
      </p:pic>
    </p:spTree>
    <p:extLst>
      <p:ext uri="{BB962C8B-B14F-4D97-AF65-F5344CB8AC3E}">
        <p14:creationId xmlns:p14="http://schemas.microsoft.com/office/powerpoint/2010/main" val="24399547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nvGraphicFramePr>
        <p:xfrm>
          <a:off x="1066800" y="642594"/>
          <a:ext cx="10239626"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A picture containing bird&#10;&#10;Description automatically generated">
            <a:extLst>
              <a:ext uri="{FF2B5EF4-FFF2-40B4-BE49-F238E27FC236}">
                <a16:creationId xmlns:a16="http://schemas.microsoft.com/office/drawing/2014/main" id="{86A5A4A1-7C54-4B05-8A7B-146237D166D7}"/>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153247" y="2285398"/>
            <a:ext cx="8199831" cy="2911092"/>
          </a:xfrm>
        </p:spPr>
      </p:pic>
    </p:spTree>
    <p:extLst>
      <p:ext uri="{BB962C8B-B14F-4D97-AF65-F5344CB8AC3E}">
        <p14:creationId xmlns:p14="http://schemas.microsoft.com/office/powerpoint/2010/main" val="90789780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13">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1" name="Group 17">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9" name="Rectangle 18">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19">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21">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23">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 name="Picture 1">
            <a:extLst>
              <a:ext uri="{FF2B5EF4-FFF2-40B4-BE49-F238E27FC236}">
                <a16:creationId xmlns:a16="http://schemas.microsoft.com/office/drawing/2014/main" id="{88B46D86-1121-46D0-B214-E6DCD5E09A44}"/>
              </a:ext>
            </a:extLst>
          </p:cNvPr>
          <p:cNvPicPr>
            <a:picLocks noChangeAspect="1"/>
          </p:cNvPicPr>
          <p:nvPr/>
        </p:nvPicPr>
        <p:blipFill>
          <a:blip r:embed="rId2"/>
          <a:stretch>
            <a:fillRect/>
          </a:stretch>
        </p:blipFill>
        <p:spPr>
          <a:xfrm>
            <a:off x="1271223" y="2241219"/>
            <a:ext cx="4825148" cy="1616424"/>
          </a:xfrm>
          <a:prstGeom prst="rect">
            <a:avLst/>
          </a:prstGeom>
        </p:spPr>
      </p:pic>
      <p:pic>
        <p:nvPicPr>
          <p:cNvPr id="35" name="Picture 25">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195493394"/>
              </p:ext>
            </p:extLst>
          </p:nvPr>
        </p:nvGraphicFramePr>
        <p:xfrm>
          <a:off x="7218029" y="2015732"/>
          <a:ext cx="3520368"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997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1157776157"/>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 name="Content Placeholder 21">
            <a:extLst>
              <a:ext uri="{FF2B5EF4-FFF2-40B4-BE49-F238E27FC236}">
                <a16:creationId xmlns:a16="http://schemas.microsoft.com/office/drawing/2014/main" id="{F9BBB045-A031-4C7B-BD3A-B6F32470B0EE}"/>
              </a:ext>
            </a:extLst>
          </p:cNvPr>
          <p:cNvPicPr>
            <a:picLocks noGrp="1" noChangeAspect="1"/>
          </p:cNvPicPr>
          <p:nvPr>
            <p:ph idx="1"/>
          </p:nvPr>
        </p:nvPicPr>
        <p:blipFill>
          <a:blip r:embed="rId7"/>
          <a:stretch>
            <a:fillRect/>
          </a:stretch>
        </p:blipFill>
        <p:spPr>
          <a:xfrm>
            <a:off x="659535" y="1907381"/>
            <a:ext cx="5269850" cy="2702719"/>
          </a:xfrm>
          <a:prstGeom prst="rect">
            <a:avLst/>
          </a:prstGeom>
        </p:spPr>
      </p:pic>
      <p:pic>
        <p:nvPicPr>
          <p:cNvPr id="23" name="Picture 22">
            <a:extLst>
              <a:ext uri="{FF2B5EF4-FFF2-40B4-BE49-F238E27FC236}">
                <a16:creationId xmlns:a16="http://schemas.microsoft.com/office/drawing/2014/main" id="{69F30143-5E2E-4073-AAF3-C3B991C89EB9}"/>
              </a:ext>
            </a:extLst>
          </p:cNvPr>
          <p:cNvPicPr>
            <a:picLocks noChangeAspect="1"/>
          </p:cNvPicPr>
          <p:nvPr/>
        </p:nvPicPr>
        <p:blipFill>
          <a:blip r:embed="rId8"/>
          <a:stretch>
            <a:fillRect/>
          </a:stretch>
        </p:blipFill>
        <p:spPr>
          <a:xfrm>
            <a:off x="6586769" y="1907381"/>
            <a:ext cx="4538431" cy="3398044"/>
          </a:xfrm>
          <a:prstGeom prst="rect">
            <a:avLst/>
          </a:prstGeom>
        </p:spPr>
      </p:pic>
    </p:spTree>
    <p:extLst>
      <p:ext uri="{BB962C8B-B14F-4D97-AF65-F5344CB8AC3E}">
        <p14:creationId xmlns:p14="http://schemas.microsoft.com/office/powerpoint/2010/main" val="1328736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1869967309"/>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a:extLst>
              <a:ext uri="{FF2B5EF4-FFF2-40B4-BE49-F238E27FC236}">
                <a16:creationId xmlns:a16="http://schemas.microsoft.com/office/drawing/2014/main" id="{FF2050A5-20EB-4605-B40F-86BCC7238F18}"/>
              </a:ext>
            </a:extLst>
          </p:cNvPr>
          <p:cNvPicPr>
            <a:picLocks noGrp="1" noChangeAspect="1"/>
          </p:cNvPicPr>
          <p:nvPr>
            <p:ph idx="1"/>
          </p:nvPr>
        </p:nvPicPr>
        <p:blipFill>
          <a:blip r:embed="rId7"/>
          <a:stretch>
            <a:fillRect/>
          </a:stretch>
        </p:blipFill>
        <p:spPr>
          <a:xfrm>
            <a:off x="3880716" y="2014194"/>
            <a:ext cx="3900667" cy="3945651"/>
          </a:xfrm>
          <a:prstGeom prst="rect">
            <a:avLst/>
          </a:prstGeom>
        </p:spPr>
      </p:pic>
    </p:spTree>
    <p:extLst>
      <p:ext uri="{BB962C8B-B14F-4D97-AF65-F5344CB8AC3E}">
        <p14:creationId xmlns:p14="http://schemas.microsoft.com/office/powerpoint/2010/main" val="375297722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451579" y="804519"/>
            <a:ext cx="9603275" cy="1049235"/>
          </a:xfrm>
        </p:spPr>
        <p:txBody>
          <a:bodyPr>
            <a:normAutofit/>
          </a:bodyPr>
          <a:lstStyle/>
          <a:p>
            <a:r>
              <a:rPr lang="en-US"/>
              <a:t>Becoming a better developer using SOLID design principles</a:t>
            </a:r>
          </a:p>
        </p:txBody>
      </p:sp>
      <p:graphicFrame>
        <p:nvGraphicFramePr>
          <p:cNvPr id="31" name="Content Placeholder 2">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653208873"/>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601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2568088858"/>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a:extLst>
              <a:ext uri="{FF2B5EF4-FFF2-40B4-BE49-F238E27FC236}">
                <a16:creationId xmlns:a16="http://schemas.microsoft.com/office/drawing/2014/main" id="{4F6AA5D9-FE22-4DA5-8A9A-E066148AE917}"/>
              </a:ext>
            </a:extLst>
          </p:cNvPr>
          <p:cNvPicPr>
            <a:picLocks noGrp="1" noChangeAspect="1"/>
          </p:cNvPicPr>
          <p:nvPr>
            <p:ph idx="1"/>
          </p:nvPr>
        </p:nvPicPr>
        <p:blipFill>
          <a:blip r:embed="rId7"/>
          <a:stretch>
            <a:fillRect/>
          </a:stretch>
        </p:blipFill>
        <p:spPr>
          <a:xfrm>
            <a:off x="488211" y="1866899"/>
            <a:ext cx="3789862" cy="2774950"/>
          </a:xfrm>
          <a:prstGeom prst="rect">
            <a:avLst/>
          </a:prstGeom>
        </p:spPr>
      </p:pic>
      <p:pic>
        <p:nvPicPr>
          <p:cNvPr id="5" name="Picture 4">
            <a:extLst>
              <a:ext uri="{FF2B5EF4-FFF2-40B4-BE49-F238E27FC236}">
                <a16:creationId xmlns:a16="http://schemas.microsoft.com/office/drawing/2014/main" id="{6326FFE2-9693-4E30-A74A-6A9F5A43AD7E}"/>
              </a:ext>
            </a:extLst>
          </p:cNvPr>
          <p:cNvPicPr>
            <a:picLocks noChangeAspect="1"/>
          </p:cNvPicPr>
          <p:nvPr/>
        </p:nvPicPr>
        <p:blipFill>
          <a:blip r:embed="rId8"/>
          <a:stretch>
            <a:fillRect/>
          </a:stretch>
        </p:blipFill>
        <p:spPr>
          <a:xfrm>
            <a:off x="4278073" y="1868046"/>
            <a:ext cx="4015049" cy="2773803"/>
          </a:xfrm>
          <a:prstGeom prst="rect">
            <a:avLst/>
          </a:prstGeom>
        </p:spPr>
      </p:pic>
      <p:pic>
        <p:nvPicPr>
          <p:cNvPr id="6" name="Picture 5">
            <a:extLst>
              <a:ext uri="{FF2B5EF4-FFF2-40B4-BE49-F238E27FC236}">
                <a16:creationId xmlns:a16="http://schemas.microsoft.com/office/drawing/2014/main" id="{7A391937-3F11-4CF4-A32F-491C58321CB8}"/>
              </a:ext>
            </a:extLst>
          </p:cNvPr>
          <p:cNvPicPr>
            <a:picLocks noChangeAspect="1"/>
          </p:cNvPicPr>
          <p:nvPr/>
        </p:nvPicPr>
        <p:blipFill>
          <a:blip r:embed="rId9"/>
          <a:stretch>
            <a:fillRect/>
          </a:stretch>
        </p:blipFill>
        <p:spPr>
          <a:xfrm>
            <a:off x="8293122" y="1866899"/>
            <a:ext cx="3971543" cy="2450527"/>
          </a:xfrm>
          <a:prstGeom prst="rect">
            <a:avLst/>
          </a:prstGeom>
        </p:spPr>
      </p:pic>
    </p:spTree>
    <p:extLst>
      <p:ext uri="{BB962C8B-B14F-4D97-AF65-F5344CB8AC3E}">
        <p14:creationId xmlns:p14="http://schemas.microsoft.com/office/powerpoint/2010/main" val="3620772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nvGraphicFramePr>
        <p:xfrm>
          <a:off x="1066800" y="642594"/>
          <a:ext cx="10239626"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CA80DBD9-9AC3-44E4-AA66-4DC15FE235AD}"/>
              </a:ext>
            </a:extLst>
          </p:cNvPr>
          <p:cNvSpPr>
            <a:spLocks noGrp="1"/>
          </p:cNvSpPr>
          <p:nvPr>
            <p:ph idx="1"/>
          </p:nvPr>
        </p:nvSpPr>
        <p:spPr/>
        <p:txBody>
          <a:bodyPr/>
          <a:lstStyle/>
          <a:p>
            <a:r>
              <a:rPr lang="en-US" dirty="0"/>
              <a:t>Is a small interface </a:t>
            </a:r>
            <a:r>
              <a:rPr lang="en-US" dirty="0">
                <a:sym typeface="Wingdings" panose="05000000000000000000" pitchFamily="2" charset="2"/>
              </a:rPr>
              <a:t> good abstraction?</a:t>
            </a:r>
          </a:p>
          <a:p>
            <a:endParaRPr lang="en-US" dirty="0"/>
          </a:p>
          <a:p>
            <a:endParaRPr lang="en-US" dirty="0"/>
          </a:p>
        </p:txBody>
      </p:sp>
      <p:pic>
        <p:nvPicPr>
          <p:cNvPr id="4" name="Picture 3">
            <a:extLst>
              <a:ext uri="{FF2B5EF4-FFF2-40B4-BE49-F238E27FC236}">
                <a16:creationId xmlns:a16="http://schemas.microsoft.com/office/drawing/2014/main" id="{88F272F1-469D-4627-98AF-6C78E727CB73}"/>
              </a:ext>
            </a:extLst>
          </p:cNvPr>
          <p:cNvPicPr>
            <a:picLocks noChangeAspect="1"/>
          </p:cNvPicPr>
          <p:nvPr/>
        </p:nvPicPr>
        <p:blipFill>
          <a:blip r:embed="rId7"/>
          <a:stretch>
            <a:fillRect/>
          </a:stretch>
        </p:blipFill>
        <p:spPr>
          <a:xfrm>
            <a:off x="514520" y="2722913"/>
            <a:ext cx="3172691" cy="2415955"/>
          </a:xfrm>
          <a:prstGeom prst="rect">
            <a:avLst/>
          </a:prstGeom>
        </p:spPr>
      </p:pic>
      <p:pic>
        <p:nvPicPr>
          <p:cNvPr id="5" name="Picture 4">
            <a:extLst>
              <a:ext uri="{FF2B5EF4-FFF2-40B4-BE49-F238E27FC236}">
                <a16:creationId xmlns:a16="http://schemas.microsoft.com/office/drawing/2014/main" id="{68EE5D06-B821-4870-A8A6-F33FA17C1DA4}"/>
              </a:ext>
            </a:extLst>
          </p:cNvPr>
          <p:cNvPicPr>
            <a:picLocks noChangeAspect="1"/>
          </p:cNvPicPr>
          <p:nvPr/>
        </p:nvPicPr>
        <p:blipFill>
          <a:blip r:embed="rId8"/>
          <a:stretch>
            <a:fillRect/>
          </a:stretch>
        </p:blipFill>
        <p:spPr>
          <a:xfrm>
            <a:off x="3687211" y="2721375"/>
            <a:ext cx="3902818" cy="2415956"/>
          </a:xfrm>
          <a:prstGeom prst="rect">
            <a:avLst/>
          </a:prstGeom>
        </p:spPr>
      </p:pic>
      <p:pic>
        <p:nvPicPr>
          <p:cNvPr id="7" name="Picture 6">
            <a:extLst>
              <a:ext uri="{FF2B5EF4-FFF2-40B4-BE49-F238E27FC236}">
                <a16:creationId xmlns:a16="http://schemas.microsoft.com/office/drawing/2014/main" id="{D6851060-5108-4725-A9B7-25DA1B466F1C}"/>
              </a:ext>
            </a:extLst>
          </p:cNvPr>
          <p:cNvPicPr>
            <a:picLocks noChangeAspect="1"/>
          </p:cNvPicPr>
          <p:nvPr/>
        </p:nvPicPr>
        <p:blipFill>
          <a:blip r:embed="rId9"/>
          <a:stretch>
            <a:fillRect/>
          </a:stretch>
        </p:blipFill>
        <p:spPr>
          <a:xfrm>
            <a:off x="7654340" y="2721375"/>
            <a:ext cx="3902818" cy="2415957"/>
          </a:xfrm>
          <a:prstGeom prst="rect">
            <a:avLst/>
          </a:prstGeom>
        </p:spPr>
      </p:pic>
    </p:spTree>
    <p:extLst>
      <p:ext uri="{BB962C8B-B14F-4D97-AF65-F5344CB8AC3E}">
        <p14:creationId xmlns:p14="http://schemas.microsoft.com/office/powerpoint/2010/main" val="22074778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nvGraphicFramePr>
        <p:xfrm>
          <a:off x="1066800" y="642594"/>
          <a:ext cx="10239626"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CA80DBD9-9AC3-44E4-AA66-4DC15FE235AD}"/>
              </a:ext>
            </a:extLst>
          </p:cNvPr>
          <p:cNvSpPr>
            <a:spLocks noGrp="1"/>
          </p:cNvSpPr>
          <p:nvPr>
            <p:ph idx="1"/>
          </p:nvPr>
        </p:nvSpPr>
        <p:spPr/>
        <p:txBody>
          <a:bodyPr/>
          <a:lstStyle/>
          <a:p>
            <a:r>
              <a:rPr lang="en-US" dirty="0"/>
              <a:t>Is a fat interface </a:t>
            </a:r>
            <a:r>
              <a:rPr lang="en-US" dirty="0">
                <a:sym typeface="Wingdings" panose="05000000000000000000" pitchFamily="2" charset="2"/>
              </a:rPr>
              <a:t>necessarily a design flaw?</a:t>
            </a:r>
          </a:p>
          <a:p>
            <a:endParaRPr lang="en-US" dirty="0"/>
          </a:p>
          <a:p>
            <a:endParaRPr lang="en-US" dirty="0"/>
          </a:p>
        </p:txBody>
      </p:sp>
      <p:pic>
        <p:nvPicPr>
          <p:cNvPr id="2" name="Picture 1">
            <a:extLst>
              <a:ext uri="{FF2B5EF4-FFF2-40B4-BE49-F238E27FC236}">
                <a16:creationId xmlns:a16="http://schemas.microsoft.com/office/drawing/2014/main" id="{AC85EB34-0151-44FA-9A80-49772471C93E}"/>
              </a:ext>
            </a:extLst>
          </p:cNvPr>
          <p:cNvPicPr>
            <a:picLocks noChangeAspect="1"/>
          </p:cNvPicPr>
          <p:nvPr/>
        </p:nvPicPr>
        <p:blipFill>
          <a:blip r:embed="rId7"/>
          <a:stretch>
            <a:fillRect/>
          </a:stretch>
        </p:blipFill>
        <p:spPr>
          <a:xfrm>
            <a:off x="1451579" y="2418510"/>
            <a:ext cx="6968097" cy="3649956"/>
          </a:xfrm>
          <a:prstGeom prst="rect">
            <a:avLst/>
          </a:prstGeom>
        </p:spPr>
      </p:pic>
    </p:spTree>
    <p:extLst>
      <p:ext uri="{BB962C8B-B14F-4D97-AF65-F5344CB8AC3E}">
        <p14:creationId xmlns:p14="http://schemas.microsoft.com/office/powerpoint/2010/main" val="39599160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1817873652"/>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Content Placeholder 2">
            <a:extLst>
              <a:ext uri="{FF2B5EF4-FFF2-40B4-BE49-F238E27FC236}">
                <a16:creationId xmlns:a16="http://schemas.microsoft.com/office/drawing/2014/main" id="{CBF3C7BA-67DC-4E9D-B638-997268FFFE14}"/>
              </a:ext>
            </a:extLst>
          </p:cNvPr>
          <p:cNvPicPr>
            <a:picLocks noGrp="1" noChangeAspect="1"/>
          </p:cNvPicPr>
          <p:nvPr>
            <p:ph idx="1"/>
          </p:nvPr>
        </p:nvPicPr>
        <p:blipFill>
          <a:blip r:embed="rId7"/>
          <a:stretch>
            <a:fillRect/>
          </a:stretch>
        </p:blipFill>
        <p:spPr>
          <a:xfrm>
            <a:off x="2121453" y="2016125"/>
            <a:ext cx="8263418" cy="3449638"/>
          </a:xfrm>
          <a:prstGeom prst="rect">
            <a:avLst/>
          </a:prstGeom>
        </p:spPr>
      </p:pic>
    </p:spTree>
    <p:extLst>
      <p:ext uri="{BB962C8B-B14F-4D97-AF65-F5344CB8AC3E}">
        <p14:creationId xmlns:p14="http://schemas.microsoft.com/office/powerpoint/2010/main" val="366149388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2833764643"/>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DEC62298-9180-4CDB-9F66-63DCF5F6127E}"/>
              </a:ext>
            </a:extLst>
          </p:cNvPr>
          <p:cNvPicPr>
            <a:picLocks noGrp="1" noChangeAspect="1"/>
          </p:cNvPicPr>
          <p:nvPr>
            <p:ph idx="1"/>
          </p:nvPr>
        </p:nvPicPr>
        <p:blipFill>
          <a:blip r:embed="rId7"/>
          <a:stretch>
            <a:fillRect/>
          </a:stretch>
        </p:blipFill>
        <p:spPr>
          <a:xfrm>
            <a:off x="471487" y="1895475"/>
            <a:ext cx="4881053" cy="2155031"/>
          </a:xfrm>
          <a:prstGeom prst="rect">
            <a:avLst/>
          </a:prstGeom>
        </p:spPr>
      </p:pic>
      <p:pic>
        <p:nvPicPr>
          <p:cNvPr id="8" name="Picture 7">
            <a:extLst>
              <a:ext uri="{FF2B5EF4-FFF2-40B4-BE49-F238E27FC236}">
                <a16:creationId xmlns:a16="http://schemas.microsoft.com/office/drawing/2014/main" id="{FFFE4187-A230-49DB-8D66-9AF65FA740ED}"/>
              </a:ext>
            </a:extLst>
          </p:cNvPr>
          <p:cNvPicPr>
            <a:picLocks noChangeAspect="1"/>
          </p:cNvPicPr>
          <p:nvPr/>
        </p:nvPicPr>
        <p:blipFill>
          <a:blip r:embed="rId8"/>
          <a:stretch>
            <a:fillRect/>
          </a:stretch>
        </p:blipFill>
        <p:spPr>
          <a:xfrm>
            <a:off x="5667375" y="1895475"/>
            <a:ext cx="5695950" cy="2600325"/>
          </a:xfrm>
          <a:prstGeom prst="rect">
            <a:avLst/>
          </a:prstGeom>
        </p:spPr>
      </p:pic>
    </p:spTree>
    <p:extLst>
      <p:ext uri="{BB962C8B-B14F-4D97-AF65-F5344CB8AC3E}">
        <p14:creationId xmlns:p14="http://schemas.microsoft.com/office/powerpoint/2010/main" val="365099633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782752685"/>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ED940955-0C7F-4385-88A2-F1AA95284388}"/>
              </a:ext>
            </a:extLst>
          </p:cNvPr>
          <p:cNvPicPr>
            <a:picLocks noGrp="1" noChangeAspect="1"/>
          </p:cNvPicPr>
          <p:nvPr>
            <p:ph idx="1"/>
          </p:nvPr>
        </p:nvPicPr>
        <p:blipFill>
          <a:blip r:embed="rId7"/>
          <a:stretch>
            <a:fillRect/>
          </a:stretch>
        </p:blipFill>
        <p:spPr>
          <a:xfrm>
            <a:off x="462663" y="1895475"/>
            <a:ext cx="4419600" cy="1533525"/>
          </a:xfrm>
          <a:prstGeom prst="rect">
            <a:avLst/>
          </a:prstGeom>
        </p:spPr>
      </p:pic>
      <p:pic>
        <p:nvPicPr>
          <p:cNvPr id="8" name="Picture 7">
            <a:extLst>
              <a:ext uri="{FF2B5EF4-FFF2-40B4-BE49-F238E27FC236}">
                <a16:creationId xmlns:a16="http://schemas.microsoft.com/office/drawing/2014/main" id="{FE9AF0EA-B48F-4573-9E56-E7AA96AD0A4F}"/>
              </a:ext>
            </a:extLst>
          </p:cNvPr>
          <p:cNvPicPr>
            <a:picLocks noChangeAspect="1"/>
          </p:cNvPicPr>
          <p:nvPr/>
        </p:nvPicPr>
        <p:blipFill>
          <a:blip r:embed="rId8"/>
          <a:stretch>
            <a:fillRect/>
          </a:stretch>
        </p:blipFill>
        <p:spPr>
          <a:xfrm>
            <a:off x="462663" y="3500781"/>
            <a:ext cx="5188404" cy="2362200"/>
          </a:xfrm>
          <a:prstGeom prst="rect">
            <a:avLst/>
          </a:prstGeom>
        </p:spPr>
      </p:pic>
      <p:pic>
        <p:nvPicPr>
          <p:cNvPr id="10" name="Picture 9">
            <a:extLst>
              <a:ext uri="{FF2B5EF4-FFF2-40B4-BE49-F238E27FC236}">
                <a16:creationId xmlns:a16="http://schemas.microsoft.com/office/drawing/2014/main" id="{58A9918E-F732-485C-9593-11539929813A}"/>
              </a:ext>
            </a:extLst>
          </p:cNvPr>
          <p:cNvPicPr>
            <a:picLocks noChangeAspect="1"/>
          </p:cNvPicPr>
          <p:nvPr/>
        </p:nvPicPr>
        <p:blipFill>
          <a:blip r:embed="rId9"/>
          <a:stretch>
            <a:fillRect/>
          </a:stretch>
        </p:blipFill>
        <p:spPr>
          <a:xfrm>
            <a:off x="5817842" y="2014194"/>
            <a:ext cx="6255095" cy="3571875"/>
          </a:xfrm>
          <a:prstGeom prst="rect">
            <a:avLst/>
          </a:prstGeom>
        </p:spPr>
      </p:pic>
    </p:spTree>
    <p:extLst>
      <p:ext uri="{BB962C8B-B14F-4D97-AF65-F5344CB8AC3E}">
        <p14:creationId xmlns:p14="http://schemas.microsoft.com/office/powerpoint/2010/main" val="136095358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nvGraphicFramePr>
        <p:xfrm>
          <a:off x="1066800" y="642594"/>
          <a:ext cx="10239626"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CA80DBD9-9AC3-44E4-AA66-4DC15FE235AD}"/>
              </a:ext>
            </a:extLst>
          </p:cNvPr>
          <p:cNvSpPr>
            <a:spLocks noGrp="1"/>
          </p:cNvSpPr>
          <p:nvPr>
            <p:ph idx="1"/>
          </p:nvPr>
        </p:nvSpPr>
        <p:spPr/>
        <p:txBody>
          <a:bodyPr/>
          <a:lstStyle/>
          <a:p>
            <a:r>
              <a:rPr lang="en-US" dirty="0"/>
              <a:t>The Dependency Inversion Principle means that a class should not depend directly on another class, but on an abstraction (interface) of this class</a:t>
            </a:r>
          </a:p>
          <a:p>
            <a:pPr marL="0" indent="0">
              <a:buNone/>
            </a:pPr>
            <a:r>
              <a:rPr lang="en-US" b="1" dirty="0"/>
              <a:t>Benefits:</a:t>
            </a:r>
            <a:endParaRPr lang="en-US" dirty="0"/>
          </a:p>
          <a:p>
            <a:r>
              <a:rPr lang="en-US" dirty="0"/>
              <a:t>Reduce the coupling.</a:t>
            </a:r>
          </a:p>
          <a:p>
            <a:r>
              <a:rPr lang="en-US" dirty="0"/>
              <a:t>Code more reusable.</a:t>
            </a:r>
          </a:p>
          <a:p>
            <a:endParaRPr lang="en-US" dirty="0">
              <a:sym typeface="Wingdings" panose="05000000000000000000" pitchFamily="2" charset="2"/>
            </a:endParaRPr>
          </a:p>
          <a:p>
            <a:endParaRPr lang="en-US" dirty="0"/>
          </a:p>
          <a:p>
            <a:endParaRPr lang="en-US" dirty="0"/>
          </a:p>
        </p:txBody>
      </p:sp>
    </p:spTree>
    <p:extLst>
      <p:ext uri="{BB962C8B-B14F-4D97-AF65-F5344CB8AC3E}">
        <p14:creationId xmlns:p14="http://schemas.microsoft.com/office/powerpoint/2010/main" val="1042874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268408636"/>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a:extLst>
              <a:ext uri="{FF2B5EF4-FFF2-40B4-BE49-F238E27FC236}">
                <a16:creationId xmlns:a16="http://schemas.microsoft.com/office/drawing/2014/main" id="{09C9A322-A007-4109-BBE1-57C5075D281C}"/>
              </a:ext>
            </a:extLst>
          </p:cNvPr>
          <p:cNvPicPr>
            <a:picLocks noGrp="1" noChangeAspect="1"/>
          </p:cNvPicPr>
          <p:nvPr>
            <p:ph idx="1"/>
          </p:nvPr>
        </p:nvPicPr>
        <p:blipFill>
          <a:blip r:embed="rId7"/>
          <a:stretch>
            <a:fillRect/>
          </a:stretch>
        </p:blipFill>
        <p:spPr>
          <a:xfrm>
            <a:off x="379319" y="1888611"/>
            <a:ext cx="3876675" cy="2628900"/>
          </a:xfrm>
          <a:prstGeom prst="rect">
            <a:avLst/>
          </a:prstGeom>
        </p:spPr>
      </p:pic>
      <p:pic>
        <p:nvPicPr>
          <p:cNvPr id="5" name="Picture 4">
            <a:extLst>
              <a:ext uri="{FF2B5EF4-FFF2-40B4-BE49-F238E27FC236}">
                <a16:creationId xmlns:a16="http://schemas.microsoft.com/office/drawing/2014/main" id="{BE11614C-0109-4FED-90D9-7297E262A6B6}"/>
              </a:ext>
            </a:extLst>
          </p:cNvPr>
          <p:cNvPicPr>
            <a:picLocks noChangeAspect="1"/>
          </p:cNvPicPr>
          <p:nvPr/>
        </p:nvPicPr>
        <p:blipFill>
          <a:blip r:embed="rId8"/>
          <a:stretch>
            <a:fillRect/>
          </a:stretch>
        </p:blipFill>
        <p:spPr>
          <a:xfrm>
            <a:off x="4395400" y="1888611"/>
            <a:ext cx="3659035" cy="2721489"/>
          </a:xfrm>
          <a:prstGeom prst="rect">
            <a:avLst/>
          </a:prstGeom>
        </p:spPr>
      </p:pic>
      <p:pic>
        <p:nvPicPr>
          <p:cNvPr id="6" name="Picture 5">
            <a:extLst>
              <a:ext uri="{FF2B5EF4-FFF2-40B4-BE49-F238E27FC236}">
                <a16:creationId xmlns:a16="http://schemas.microsoft.com/office/drawing/2014/main" id="{9FC45650-920C-4E3A-9F61-2FA4A419D68B}"/>
              </a:ext>
            </a:extLst>
          </p:cNvPr>
          <p:cNvPicPr>
            <a:picLocks noChangeAspect="1"/>
          </p:cNvPicPr>
          <p:nvPr/>
        </p:nvPicPr>
        <p:blipFill>
          <a:blip r:embed="rId9"/>
          <a:stretch>
            <a:fillRect/>
          </a:stretch>
        </p:blipFill>
        <p:spPr>
          <a:xfrm>
            <a:off x="8054435" y="1915544"/>
            <a:ext cx="3704181" cy="2793207"/>
          </a:xfrm>
          <a:prstGeom prst="rect">
            <a:avLst/>
          </a:prstGeom>
        </p:spPr>
      </p:pic>
    </p:spTree>
    <p:extLst>
      <p:ext uri="{BB962C8B-B14F-4D97-AF65-F5344CB8AC3E}">
        <p14:creationId xmlns:p14="http://schemas.microsoft.com/office/powerpoint/2010/main" val="32553180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700422777"/>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8186F672-7599-4230-A300-04771312BC0E}"/>
              </a:ext>
            </a:extLst>
          </p:cNvPr>
          <p:cNvPicPr>
            <a:picLocks noGrp="1" noChangeAspect="1"/>
          </p:cNvPicPr>
          <p:nvPr>
            <p:ph idx="1"/>
          </p:nvPr>
        </p:nvPicPr>
        <p:blipFill>
          <a:blip r:embed="rId7"/>
          <a:stretch>
            <a:fillRect/>
          </a:stretch>
        </p:blipFill>
        <p:spPr>
          <a:xfrm>
            <a:off x="1841654" y="1940892"/>
            <a:ext cx="3155049" cy="2519018"/>
          </a:xfrm>
          <a:prstGeom prst="rect">
            <a:avLst/>
          </a:prstGeom>
        </p:spPr>
      </p:pic>
      <p:pic>
        <p:nvPicPr>
          <p:cNvPr id="8" name="Picture 7">
            <a:extLst>
              <a:ext uri="{FF2B5EF4-FFF2-40B4-BE49-F238E27FC236}">
                <a16:creationId xmlns:a16="http://schemas.microsoft.com/office/drawing/2014/main" id="{C462F203-CEE8-4741-8542-854745D57287}"/>
              </a:ext>
            </a:extLst>
          </p:cNvPr>
          <p:cNvPicPr>
            <a:picLocks noChangeAspect="1"/>
          </p:cNvPicPr>
          <p:nvPr/>
        </p:nvPicPr>
        <p:blipFill>
          <a:blip r:embed="rId8"/>
          <a:stretch>
            <a:fillRect/>
          </a:stretch>
        </p:blipFill>
        <p:spPr>
          <a:xfrm>
            <a:off x="6929407" y="1940892"/>
            <a:ext cx="4195793" cy="4086225"/>
          </a:xfrm>
          <a:prstGeom prst="rect">
            <a:avLst/>
          </a:prstGeom>
        </p:spPr>
      </p:pic>
    </p:spTree>
    <p:extLst>
      <p:ext uri="{BB962C8B-B14F-4D97-AF65-F5344CB8AC3E}">
        <p14:creationId xmlns:p14="http://schemas.microsoft.com/office/powerpoint/2010/main" val="130518305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4200424363"/>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a:extLst>
              <a:ext uri="{FF2B5EF4-FFF2-40B4-BE49-F238E27FC236}">
                <a16:creationId xmlns:a16="http://schemas.microsoft.com/office/drawing/2014/main" id="{4229BBE0-C903-487F-92F2-E3C848CC5802}"/>
              </a:ext>
            </a:extLst>
          </p:cNvPr>
          <p:cNvPicPr>
            <a:picLocks noGrp="1" noChangeAspect="1"/>
          </p:cNvPicPr>
          <p:nvPr>
            <p:ph idx="1"/>
          </p:nvPr>
        </p:nvPicPr>
        <p:blipFill>
          <a:blip r:embed="rId7"/>
          <a:stretch>
            <a:fillRect/>
          </a:stretch>
        </p:blipFill>
        <p:spPr>
          <a:xfrm>
            <a:off x="1400173" y="1850232"/>
            <a:ext cx="3071813" cy="1740694"/>
          </a:xfrm>
          <a:prstGeom prst="rect">
            <a:avLst/>
          </a:prstGeom>
        </p:spPr>
      </p:pic>
      <p:pic>
        <p:nvPicPr>
          <p:cNvPr id="5" name="Picture 4">
            <a:extLst>
              <a:ext uri="{FF2B5EF4-FFF2-40B4-BE49-F238E27FC236}">
                <a16:creationId xmlns:a16="http://schemas.microsoft.com/office/drawing/2014/main" id="{4BC5C0F6-B2B3-47B0-869A-6164022EC2EE}"/>
              </a:ext>
            </a:extLst>
          </p:cNvPr>
          <p:cNvPicPr>
            <a:picLocks noChangeAspect="1"/>
          </p:cNvPicPr>
          <p:nvPr/>
        </p:nvPicPr>
        <p:blipFill>
          <a:blip r:embed="rId8"/>
          <a:stretch>
            <a:fillRect/>
          </a:stretch>
        </p:blipFill>
        <p:spPr>
          <a:xfrm>
            <a:off x="1400173" y="3714751"/>
            <a:ext cx="3071813" cy="1885950"/>
          </a:xfrm>
          <a:prstGeom prst="rect">
            <a:avLst/>
          </a:prstGeom>
        </p:spPr>
      </p:pic>
      <p:pic>
        <p:nvPicPr>
          <p:cNvPr id="6" name="Picture 5">
            <a:extLst>
              <a:ext uri="{FF2B5EF4-FFF2-40B4-BE49-F238E27FC236}">
                <a16:creationId xmlns:a16="http://schemas.microsoft.com/office/drawing/2014/main" id="{83E03D32-E0ED-4CBB-9FAF-8D9D4225CC10}"/>
              </a:ext>
            </a:extLst>
          </p:cNvPr>
          <p:cNvPicPr>
            <a:picLocks noChangeAspect="1"/>
          </p:cNvPicPr>
          <p:nvPr/>
        </p:nvPicPr>
        <p:blipFill>
          <a:blip r:embed="rId9"/>
          <a:stretch>
            <a:fillRect/>
          </a:stretch>
        </p:blipFill>
        <p:spPr>
          <a:xfrm>
            <a:off x="4822336" y="1975076"/>
            <a:ext cx="2835763" cy="1615850"/>
          </a:xfrm>
          <a:prstGeom prst="rect">
            <a:avLst/>
          </a:prstGeom>
        </p:spPr>
      </p:pic>
      <p:pic>
        <p:nvPicPr>
          <p:cNvPr id="10" name="Picture 9">
            <a:extLst>
              <a:ext uri="{FF2B5EF4-FFF2-40B4-BE49-F238E27FC236}">
                <a16:creationId xmlns:a16="http://schemas.microsoft.com/office/drawing/2014/main" id="{7CC70E6A-D5A6-465D-B8A1-235CEAD88F94}"/>
              </a:ext>
            </a:extLst>
          </p:cNvPr>
          <p:cNvPicPr>
            <a:picLocks noChangeAspect="1"/>
          </p:cNvPicPr>
          <p:nvPr/>
        </p:nvPicPr>
        <p:blipFill>
          <a:blip r:embed="rId10"/>
          <a:stretch>
            <a:fillRect/>
          </a:stretch>
        </p:blipFill>
        <p:spPr>
          <a:xfrm>
            <a:off x="7700237" y="1872682"/>
            <a:ext cx="3653562" cy="3985193"/>
          </a:xfrm>
          <a:prstGeom prst="rect">
            <a:avLst/>
          </a:prstGeom>
        </p:spPr>
      </p:pic>
    </p:spTree>
    <p:extLst>
      <p:ext uri="{BB962C8B-B14F-4D97-AF65-F5344CB8AC3E}">
        <p14:creationId xmlns:p14="http://schemas.microsoft.com/office/powerpoint/2010/main" val="11648126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451579" y="804519"/>
            <a:ext cx="9603275" cy="1049235"/>
          </a:xfrm>
        </p:spPr>
        <p:txBody>
          <a:bodyPr>
            <a:normAutofit/>
          </a:bodyPr>
          <a:lstStyle/>
          <a:p>
            <a:r>
              <a:rPr lang="en-US"/>
              <a:t>Working on legacy code</a:t>
            </a:r>
          </a:p>
        </p:txBody>
      </p:sp>
      <p:graphicFrame>
        <p:nvGraphicFramePr>
          <p:cNvPr id="3" name="Diagram 2">
            <a:extLst>
              <a:ext uri="{FF2B5EF4-FFF2-40B4-BE49-F238E27FC236}">
                <a16:creationId xmlns:a16="http://schemas.microsoft.com/office/drawing/2014/main" id="{AC473399-BCFC-4BCE-8AAF-02E6094CD16A}"/>
              </a:ext>
            </a:extLst>
          </p:cNvPr>
          <p:cNvGraphicFramePr/>
          <p:nvPr>
            <p:extLst>
              <p:ext uri="{D42A27DB-BD31-4B8C-83A1-F6EECF244321}">
                <p14:modId xmlns:p14="http://schemas.microsoft.com/office/powerpoint/2010/main" val="651831440"/>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010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3510410659"/>
              </p:ext>
            </p:extLst>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439FD568-EE56-4188-BC13-9E9BD75B074A}"/>
              </a:ext>
            </a:extLst>
          </p:cNvPr>
          <p:cNvPicPr>
            <a:picLocks noGrp="1" noChangeAspect="1"/>
          </p:cNvPicPr>
          <p:nvPr>
            <p:ph idx="1"/>
          </p:nvPr>
        </p:nvPicPr>
        <p:blipFill>
          <a:blip r:embed="rId7"/>
          <a:stretch>
            <a:fillRect/>
          </a:stretch>
        </p:blipFill>
        <p:spPr>
          <a:xfrm>
            <a:off x="1476283" y="2014194"/>
            <a:ext cx="3419658" cy="3451225"/>
          </a:xfrm>
          <a:prstGeom prst="rect">
            <a:avLst/>
          </a:prstGeom>
        </p:spPr>
      </p:pic>
      <p:pic>
        <p:nvPicPr>
          <p:cNvPr id="8" name="Picture 7">
            <a:extLst>
              <a:ext uri="{FF2B5EF4-FFF2-40B4-BE49-F238E27FC236}">
                <a16:creationId xmlns:a16="http://schemas.microsoft.com/office/drawing/2014/main" id="{66989E16-0C50-4788-B505-E2E77D2C5F18}"/>
              </a:ext>
            </a:extLst>
          </p:cNvPr>
          <p:cNvPicPr>
            <a:picLocks noChangeAspect="1"/>
          </p:cNvPicPr>
          <p:nvPr/>
        </p:nvPicPr>
        <p:blipFill>
          <a:blip r:embed="rId8"/>
          <a:stretch>
            <a:fillRect/>
          </a:stretch>
        </p:blipFill>
        <p:spPr>
          <a:xfrm>
            <a:off x="5110396" y="1912594"/>
            <a:ext cx="6424287" cy="3552825"/>
          </a:xfrm>
          <a:prstGeom prst="rect">
            <a:avLst/>
          </a:prstGeom>
        </p:spPr>
      </p:pic>
    </p:spTree>
    <p:extLst>
      <p:ext uri="{BB962C8B-B14F-4D97-AF65-F5344CB8AC3E}">
        <p14:creationId xmlns:p14="http://schemas.microsoft.com/office/powerpoint/2010/main" val="4170991511"/>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nvGraphicFramePr>
        <p:xfrm>
          <a:off x="1066800" y="642594"/>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a:extLst>
              <a:ext uri="{FF2B5EF4-FFF2-40B4-BE49-F238E27FC236}">
                <a16:creationId xmlns:a16="http://schemas.microsoft.com/office/drawing/2014/main" id="{926F76F7-DA12-40DA-BC23-44DA70BA01A8}"/>
              </a:ext>
            </a:extLst>
          </p:cNvPr>
          <p:cNvPicPr>
            <a:picLocks noGrp="1" noChangeAspect="1"/>
          </p:cNvPicPr>
          <p:nvPr>
            <p:ph idx="1"/>
          </p:nvPr>
        </p:nvPicPr>
        <p:blipFill>
          <a:blip r:embed="rId7"/>
          <a:stretch>
            <a:fillRect/>
          </a:stretch>
        </p:blipFill>
        <p:spPr>
          <a:xfrm>
            <a:off x="3649378" y="2016125"/>
            <a:ext cx="5207568" cy="3449638"/>
          </a:xfrm>
          <a:prstGeom prst="rect">
            <a:avLst/>
          </a:prstGeom>
        </p:spPr>
      </p:pic>
    </p:spTree>
    <p:extLst>
      <p:ext uri="{BB962C8B-B14F-4D97-AF65-F5344CB8AC3E}">
        <p14:creationId xmlns:p14="http://schemas.microsoft.com/office/powerpoint/2010/main" val="313217974"/>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2038345212"/>
              </p:ext>
            </p:extLst>
          </p:nvPr>
        </p:nvGraphicFramePr>
        <p:xfrm>
          <a:off x="1066800" y="642594"/>
          <a:ext cx="10239626"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CA80DBD9-9AC3-44E4-AA66-4DC15FE235AD}"/>
              </a:ext>
            </a:extLst>
          </p:cNvPr>
          <p:cNvSpPr>
            <a:spLocks noGrp="1"/>
          </p:cNvSpPr>
          <p:nvPr>
            <p:ph idx="1"/>
          </p:nvPr>
        </p:nvSpPr>
        <p:spPr/>
        <p:txBody>
          <a:bodyPr/>
          <a:lstStyle/>
          <a:p>
            <a:r>
              <a:rPr lang="en-US" dirty="0"/>
              <a:t>SOLID Principles Are Vague</a:t>
            </a:r>
          </a:p>
          <a:p>
            <a:r>
              <a:rPr lang="en-US" dirty="0"/>
              <a:t>SOLID Leads to Complex Code</a:t>
            </a:r>
          </a:p>
          <a:p>
            <a:r>
              <a:rPr lang="en-US" dirty="0"/>
              <a:t>SOLID Is Too Idealistic</a:t>
            </a:r>
          </a:p>
          <a:p>
            <a:r>
              <a:rPr lang="en-US" dirty="0"/>
              <a:t>SOLID Is a Marketing Gimmick</a:t>
            </a:r>
          </a:p>
          <a:p>
            <a:r>
              <a:rPr lang="en-US" dirty="0"/>
              <a:t>SOLID Principles != Rules</a:t>
            </a:r>
          </a:p>
          <a:p>
            <a:endParaRPr lang="en-US" dirty="0"/>
          </a:p>
        </p:txBody>
      </p:sp>
    </p:spTree>
    <p:extLst>
      <p:ext uri="{BB962C8B-B14F-4D97-AF65-F5344CB8AC3E}">
        <p14:creationId xmlns:p14="http://schemas.microsoft.com/office/powerpoint/2010/main" val="423724395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451579" y="804519"/>
            <a:ext cx="9603275" cy="1049235"/>
          </a:xfrm>
        </p:spPr>
        <p:txBody>
          <a:bodyPr>
            <a:normAutofit/>
          </a:bodyPr>
          <a:lstStyle/>
          <a:p>
            <a:r>
              <a:rPr lang="en-US"/>
              <a:t>Working on startup code base</a:t>
            </a:r>
          </a:p>
        </p:txBody>
      </p:sp>
      <p:graphicFrame>
        <p:nvGraphicFramePr>
          <p:cNvPr id="3" name="Diagram 2">
            <a:extLst>
              <a:ext uri="{FF2B5EF4-FFF2-40B4-BE49-F238E27FC236}">
                <a16:creationId xmlns:a16="http://schemas.microsoft.com/office/drawing/2014/main" id="{AC473399-BCFC-4BCE-8AAF-02E6094CD16A}"/>
              </a:ext>
            </a:extLst>
          </p:cNvPr>
          <p:cNvGraphicFramePr/>
          <p:nvPr>
            <p:extLst>
              <p:ext uri="{D42A27DB-BD31-4B8C-83A1-F6EECF244321}">
                <p14:modId xmlns:p14="http://schemas.microsoft.com/office/powerpoint/2010/main" val="789829293"/>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24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What is SOLID?</a:t>
            </a:r>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clock&#10;&#10;Description automatically generated">
            <a:extLst>
              <a:ext uri="{FF2B5EF4-FFF2-40B4-BE49-F238E27FC236}">
                <a16:creationId xmlns:a16="http://schemas.microsoft.com/office/drawing/2014/main" id="{9D7885CF-ABD8-4A45-B842-18EE85BA48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48072" y="1116345"/>
            <a:ext cx="5623522" cy="3866172"/>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7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0" name="Group 19">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1" name="Rectangle 20">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Content Placeholder 7" descr="A picture containing device&#10;&#10;Description automatically generated">
            <a:extLst>
              <a:ext uri="{FF2B5EF4-FFF2-40B4-BE49-F238E27FC236}">
                <a16:creationId xmlns:a16="http://schemas.microsoft.com/office/drawing/2014/main" id="{5B669A54-2631-4792-A4AB-1EE4496F95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316" r="3020" b="-2"/>
          <a:stretch/>
        </p:blipFill>
        <p:spPr>
          <a:xfrm>
            <a:off x="6093926" y="1116345"/>
            <a:ext cx="4821551" cy="3866172"/>
          </a:xfrm>
          <a:prstGeom prst="rect">
            <a:avLst/>
          </a:prstGeom>
        </p:spPr>
      </p:pic>
      <p:pic>
        <p:nvPicPr>
          <p:cNvPr id="24" name="Picture 23">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399548959"/>
              </p:ext>
            </p:extLst>
          </p:nvPr>
        </p:nvGraphicFramePr>
        <p:xfrm>
          <a:off x="1451581" y="2015732"/>
          <a:ext cx="3526523"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099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0" name="Group 1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1" name="Rectangle 2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D9346ACD-E19F-4300-954C-6577C3111C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3926" y="1560777"/>
            <a:ext cx="4821551" cy="2977307"/>
          </a:xfrm>
          <a:prstGeom prst="rect">
            <a:avLst/>
          </a:prstGeom>
        </p:spPr>
      </p:pic>
      <p:pic>
        <p:nvPicPr>
          <p:cNvPr id="26" name="Picture 2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572197058"/>
              </p:ext>
            </p:extLst>
          </p:nvPr>
        </p:nvGraphicFramePr>
        <p:xfrm>
          <a:off x="1451581" y="2015732"/>
          <a:ext cx="3526523"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630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3211349149"/>
              </p:ext>
            </p:extLst>
          </p:nvPr>
        </p:nvGraphicFramePr>
        <p:xfrm>
          <a:off x="1105339" y="0"/>
          <a:ext cx="100584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A screenshot of a cell phone&#10;&#10;Description automatically generated">
            <a:extLst>
              <a:ext uri="{FF2B5EF4-FFF2-40B4-BE49-F238E27FC236}">
                <a16:creationId xmlns:a16="http://schemas.microsoft.com/office/drawing/2014/main" id="{664770BC-A3BB-460B-B5B0-07B3269A91E8}"/>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66800" y="2090276"/>
            <a:ext cx="5067739" cy="3627434"/>
          </a:xfrm>
        </p:spPr>
      </p:pic>
      <p:pic>
        <p:nvPicPr>
          <p:cNvPr id="11" name="Picture 10" descr="A screenshot of a cell phone&#10;&#10;Description automatically generated">
            <a:extLst>
              <a:ext uri="{FF2B5EF4-FFF2-40B4-BE49-F238E27FC236}">
                <a16:creationId xmlns:a16="http://schemas.microsoft.com/office/drawing/2014/main" id="{57DFBF00-BFD8-42DA-999B-DB22C8981B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2034" y="2021747"/>
            <a:ext cx="4473328" cy="3695963"/>
          </a:xfrm>
          <a:prstGeom prst="rect">
            <a:avLst/>
          </a:prstGeom>
        </p:spPr>
      </p:pic>
    </p:spTree>
    <p:extLst>
      <p:ext uri="{BB962C8B-B14F-4D97-AF65-F5344CB8AC3E}">
        <p14:creationId xmlns:p14="http://schemas.microsoft.com/office/powerpoint/2010/main" val="34880597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9" name="Rectangle 18">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1" name="Picture 20">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Diagram 8">
            <a:extLst>
              <a:ext uri="{FF2B5EF4-FFF2-40B4-BE49-F238E27FC236}">
                <a16:creationId xmlns:a16="http://schemas.microsoft.com/office/drawing/2014/main" id="{1A0FA069-AAF4-4AE2-8B0D-51B7D656FDD1}"/>
              </a:ext>
            </a:extLst>
          </p:cNvPr>
          <p:cNvGraphicFramePr/>
          <p:nvPr>
            <p:extLst>
              <p:ext uri="{D42A27DB-BD31-4B8C-83A1-F6EECF244321}">
                <p14:modId xmlns:p14="http://schemas.microsoft.com/office/powerpoint/2010/main" val="1054613281"/>
              </p:ext>
            </p:extLst>
          </p:nvPr>
        </p:nvGraphicFramePr>
        <p:xfrm>
          <a:off x="1451579" y="2015732"/>
          <a:ext cx="5550357"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6CF9CF14-E91C-4C0F-8257-1E043176E750}"/>
              </a:ext>
            </a:extLst>
          </p:cNvPr>
          <p:cNvSpPr>
            <a:spLocks noGrp="1"/>
          </p:cNvSpPr>
          <p:nvPr>
            <p:ph idx="1"/>
          </p:nvPr>
        </p:nvSpPr>
        <p:spPr>
          <a:xfrm>
            <a:off x="6980018" y="215160"/>
            <a:ext cx="4074836" cy="5251186"/>
          </a:xfrm>
        </p:spPr>
        <p:txBody>
          <a:bodyPr/>
          <a:lstStyle/>
          <a:p>
            <a:r>
              <a:rPr lang="en-US" dirty="0"/>
              <a:t>Trivia question</a:t>
            </a:r>
            <a:br>
              <a:rPr lang="en-US" dirty="0"/>
            </a:br>
            <a:r>
              <a:rPr lang="en-US" dirty="0"/>
              <a:t>Can a class have multiple methods?</a:t>
            </a:r>
          </a:p>
        </p:txBody>
      </p:sp>
      <p:graphicFrame>
        <p:nvGraphicFramePr>
          <p:cNvPr id="11" name="Table 10">
            <a:extLst>
              <a:ext uri="{FF2B5EF4-FFF2-40B4-BE49-F238E27FC236}">
                <a16:creationId xmlns:a16="http://schemas.microsoft.com/office/drawing/2014/main" id="{896A791A-23A2-4673-AFC8-B6997CF57A6B}"/>
              </a:ext>
            </a:extLst>
          </p:cNvPr>
          <p:cNvGraphicFramePr>
            <a:graphicFrameLocks noGrp="1"/>
          </p:cNvGraphicFramePr>
          <p:nvPr>
            <p:extLst>
              <p:ext uri="{D42A27DB-BD31-4B8C-83A1-F6EECF244321}">
                <p14:modId xmlns:p14="http://schemas.microsoft.com/office/powerpoint/2010/main" val="3848440290"/>
              </p:ext>
            </p:extLst>
          </p:nvPr>
        </p:nvGraphicFramePr>
        <p:xfrm>
          <a:off x="7386918" y="1730188"/>
          <a:ext cx="3926541" cy="2994212"/>
        </p:xfrm>
        <a:graphic>
          <a:graphicData uri="http://schemas.openxmlformats.org/drawingml/2006/table">
            <a:tbl>
              <a:tblPr/>
              <a:tblGrid>
                <a:gridCol w="3926541">
                  <a:extLst>
                    <a:ext uri="{9D8B030D-6E8A-4147-A177-3AD203B41FA5}">
                      <a16:colId xmlns:a16="http://schemas.microsoft.com/office/drawing/2014/main" val="1218462733"/>
                    </a:ext>
                  </a:extLst>
                </a:gridCol>
              </a:tblGrid>
              <a:tr h="2994212">
                <a:tc>
                  <a:txBody>
                    <a:bodyPr/>
                    <a:lstStyle/>
                    <a:p>
                      <a:pPr marL="342900" indent="-342900">
                        <a:buFont typeface="Wingdings" panose="05000000000000000000" pitchFamily="2" charset="2"/>
                        <a:buChar char="v"/>
                      </a:pPr>
                      <a:r>
                        <a:rPr lang="en-US" b="1" dirty="0"/>
                        <a:t>A reason to change</a:t>
                      </a:r>
                    </a:p>
                    <a:p>
                      <a:pPr marL="342900" indent="-342900">
                        <a:buFont typeface="Wingdings" panose="05000000000000000000" pitchFamily="2" charset="2"/>
                        <a:buChar char="v"/>
                      </a:pPr>
                      <a:r>
                        <a:rPr lang="en-US" dirty="0"/>
                        <a:t>Multiple small interfaces (follow </a:t>
                      </a:r>
                      <a:r>
                        <a:rPr lang="en-US" b="1" dirty="0"/>
                        <a:t>ISP</a:t>
                      </a:r>
                      <a:r>
                        <a:rPr lang="en-US" dirty="0"/>
                        <a:t>) can help to </a:t>
                      </a:r>
                      <a:r>
                        <a:rPr lang="en-US" b="1" dirty="0"/>
                        <a:t>achieve SRP</a:t>
                      </a:r>
                      <a:r>
                        <a:rPr lang="en-US" dirty="0"/>
                        <a:t> </a:t>
                      </a:r>
                    </a:p>
                    <a:p>
                      <a:pPr marL="342900" indent="-342900">
                        <a:buFont typeface="Wingdings" panose="05000000000000000000" pitchFamily="2" charset="2"/>
                        <a:buChar char="v"/>
                      </a:pPr>
                      <a:r>
                        <a:rPr lang="en-US" dirty="0"/>
                        <a:t>Following SRP leads to </a:t>
                      </a:r>
                      <a:r>
                        <a:rPr lang="en-US" b="1" dirty="0"/>
                        <a:t>lower coupling</a:t>
                      </a:r>
                      <a:r>
                        <a:rPr lang="en-US" dirty="0"/>
                        <a:t> and </a:t>
                      </a:r>
                      <a:r>
                        <a:rPr lang="en-US" b="1" dirty="0"/>
                        <a:t>higher cohesion</a:t>
                      </a:r>
                      <a:r>
                        <a:rPr lang="en-US" dirty="0"/>
                        <a:t>.</a:t>
                      </a:r>
                    </a:p>
                    <a:p>
                      <a:pPr marL="342900" indent="-342900">
                        <a:buFont typeface="Wingdings" panose="05000000000000000000" pitchFamily="2" charset="2"/>
                        <a:buChar char="v"/>
                      </a:pPr>
                      <a:r>
                        <a:rPr lang="en-US" dirty="0"/>
                        <a:t>Many small classes with distinct responsibilities result in a more </a:t>
                      </a:r>
                      <a:r>
                        <a:rPr lang="en-US" b="1" dirty="0"/>
                        <a:t>flexible design.</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54510595"/>
                  </a:ext>
                </a:extLst>
              </a:tr>
            </a:tbl>
          </a:graphicData>
        </a:graphic>
      </p:graphicFrame>
    </p:spTree>
    <p:extLst>
      <p:ext uri="{BB962C8B-B14F-4D97-AF65-F5344CB8AC3E}">
        <p14:creationId xmlns:p14="http://schemas.microsoft.com/office/powerpoint/2010/main" val="326920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AE4E185468A4EA0CA1626C21F54D1" ma:contentTypeVersion="9" ma:contentTypeDescription="Een nieuw document maken." ma:contentTypeScope="" ma:versionID="6eefc9f11af0e931002a5909e13e37d2">
  <xsd:schema xmlns:xsd="http://www.w3.org/2001/XMLSchema" xmlns:xs="http://www.w3.org/2001/XMLSchema" xmlns:p="http://schemas.microsoft.com/office/2006/metadata/properties" xmlns:ns3="4e54c50e-7394-4dad-b5b9-a262613305bd" xmlns:ns4="53f6bd52-b1f3-4511-8c72-76644da6103c" targetNamespace="http://schemas.microsoft.com/office/2006/metadata/properties" ma:root="true" ma:fieldsID="bffc5ec5ab73bd50cb1651f7eeaa4bca" ns3:_="" ns4:_="">
    <xsd:import namespace="4e54c50e-7394-4dad-b5b9-a262613305bd"/>
    <xsd:import namespace="53f6bd52-b1f3-4511-8c72-76644da6103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54c50e-7394-4dad-b5b9-a262613305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f6bd52-b1f3-4511-8c72-76644da6103c"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SharingHintHash" ma:index="16"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359DE0-3206-4166-B163-D246FD619F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54c50e-7394-4dad-b5b9-a262613305bd"/>
    <ds:schemaRef ds:uri="53f6bd52-b1f3-4511-8c72-76644da610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574214-1104-47B8-9119-D678F2BB07AD}">
  <ds:schemaRefs>
    <ds:schemaRef ds:uri="http://schemas.microsoft.com/office/2006/metadata/properties"/>
    <ds:schemaRef ds:uri="4e54c50e-7394-4dad-b5b9-a262613305bd"/>
    <ds:schemaRef ds:uri="http://purl.org/dc/terms/"/>
    <ds:schemaRef ds:uri="http://schemas.openxmlformats.org/package/2006/metadata/core-properties"/>
    <ds:schemaRef ds:uri="http://schemas.microsoft.com/office/2006/documentManagement/types"/>
    <ds:schemaRef ds:uri="53f6bd52-b1f3-4511-8c72-76644da6103c"/>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5EA4A99B-4CA5-4207-87E5-A84074F241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Widescreen</PresentationFormat>
  <Paragraphs>68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Gill Sans MT</vt:lpstr>
      <vt:lpstr>Wingdings</vt:lpstr>
      <vt:lpstr>Gallery</vt:lpstr>
      <vt:lpstr>Solid</vt:lpstr>
      <vt:lpstr>Becoming a better developer using SOLID design principles</vt:lpstr>
      <vt:lpstr>Working on legacy code</vt:lpstr>
      <vt:lpstr>Working on startup code base</vt:lpstr>
      <vt:lpstr>What is SOLID?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2020-03-05T06:53:36Z</dcterms:created>
  <dcterms:modified xsi:type="dcterms:W3CDTF">2020-03-05T10:33:14Z</dcterms:modified>
</cp:coreProperties>
</file>