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8DE6-27B4-D383-8DE1-6F3EEE8D9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AC7A6-CF8A-C6B0-DBD4-E4C9C848E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AD92-82E2-1F11-C9A4-7F00503C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6453-3A54-4D9A-A24D-44EEB923201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599F0-1AC6-E4E0-2C85-F51DCFDE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1B019-2D80-5C65-A082-45FB42A6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E809-7A61-4491-8676-35AFD97EC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C90-77D7-AFB0-03BC-C993AB85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95EA2-1149-BF73-12B9-D8203B6ED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C1AE-ACA6-AF96-AD6B-6682BEEA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6453-3A54-4D9A-A24D-44EEB923201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CBA8-4C65-BB25-F3F9-CE52C4D5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4BAAA-4E04-4909-5EA4-AB242513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E809-7A61-4491-8676-35AFD97EC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E0A74-2F47-54BA-77A0-4191A0AB1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291B6-6D36-9797-6586-ED7DAFA6A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B05E-F759-9E89-0F30-05627A77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6453-3A54-4D9A-A24D-44EEB923201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648D7-ED2F-89F6-5C17-178626E1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39D8-57A9-8CD5-F1D4-75163821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E809-7A61-4491-8676-35AFD97EC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1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5C92-3790-8752-808B-8F1706C3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D23B-0DC2-6B48-D067-91A923988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519CE-76C6-8329-301B-EE4A8938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6453-3A54-4D9A-A24D-44EEB923201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586C-11E1-6F53-0C00-B595BCE0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4A2C-8327-AD1A-A2DF-5A9971A7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E809-7A61-4491-8676-35AFD97EC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2AA9-C46A-A386-9BF6-C2C66215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E1C74-5F69-2C39-B101-9C892779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D316F-ED32-A021-6DD2-9A0A7D8E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6453-3A54-4D9A-A24D-44EEB923201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6C24-9C50-EDAF-C494-DD6322E4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B0C7-1815-9477-7CCC-D751AACB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E809-7A61-4491-8676-35AFD97EC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3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B831-443B-C9EE-7D1F-B9DB9EE3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26B6-3B3F-B6E9-60EF-889FDB6DE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F172E-5945-2C9C-D292-0742D46C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87F05-2CBA-A564-B7DD-A8A6AAE8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6453-3A54-4D9A-A24D-44EEB923201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5C39C-C32D-511D-7DE7-54481A4E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629A9-6564-4DAB-1EFC-23DD3D83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E809-7A61-4491-8676-35AFD97EC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650F-CD39-1AFD-0943-6AE92F41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1C80E-BA3C-CB3E-C334-54A48C77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4CFC4-4DE3-09D6-09F8-CF8DC84BF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752FC-249A-F743-328A-459D91DD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E7769-ACF8-99C9-E84E-41CC03D94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97AE2-C05A-9FC3-3C81-F37E6D30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6453-3A54-4D9A-A24D-44EEB923201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E1153-6BE9-CC22-FD1F-A89B81F2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57F12-D192-2317-55A2-A6807001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E809-7A61-4491-8676-35AFD97EC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9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714B-AF4A-2D82-461A-6973063B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8F4A6-3A67-76E5-DB45-A793B386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6453-3A54-4D9A-A24D-44EEB923201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CD34F-1567-E762-1EDC-968064DC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A11E7-A6A5-24F5-0470-29D47FA6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E809-7A61-4491-8676-35AFD97EC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6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DEFAF-D93E-47B0-700B-2126B106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6453-3A54-4D9A-A24D-44EEB923201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E1AB3-4471-AEA0-D593-B6C8FF36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A290B-F346-4E41-F094-790A9DF8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E809-7A61-4491-8676-35AFD97EC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6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9012-E917-DCE0-1821-988069D2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A9AA-1EB6-03A0-354B-00E5CCB6C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B1373-DCD4-3343-BEAD-F8C37370E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4CD55-410F-F73B-4340-4C3E875F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6453-3A54-4D9A-A24D-44EEB923201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3150D-37E4-87B9-B6B1-04F6BE7A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32934-DECC-CA2C-E3CB-9DC26DC0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E809-7A61-4491-8676-35AFD97EC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4DA6-6544-197F-14E3-AB7DD027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80A1B-92DA-9FC9-2EF0-4D8E9883D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583F3-6CA2-0AFA-2A5C-01A52E4CB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A76A4-F505-0F74-B78F-B2A762B7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6453-3A54-4D9A-A24D-44EEB923201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C430C-99F7-2B5C-6262-391B43B8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628BF-337D-735A-3A5C-B1275F51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E809-7A61-4491-8676-35AFD97EC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5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EB735-46A4-6B53-2148-4D2E4618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9BDEF-095D-FCDF-B251-C999AA52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6C110-120F-DD68-1802-293A0AB03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36453-3A54-4D9A-A24D-44EEB923201C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2454-BAE3-0BAB-4DD1-9FFBE43AA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5CC8-E5CB-F92F-5C5D-E4C228287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7E809-7A61-4491-8676-35AFD97EC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1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F31A8-E67F-9B44-47D3-C09F1D643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 MONITOR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2FA7F-F1DC-B99C-AF72-327B3C609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EN3251 IoT Course Project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16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0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EFA33-38BD-8753-E7C6-C248FE457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06" y="457200"/>
            <a:ext cx="79779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0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9CB63-E7E9-FDA2-B666-F91D71469C7D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Enclosure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0CD37-2BBA-54B4-03A2-3F45A1EF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858989"/>
            <a:ext cx="5131088" cy="2642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F5B62-D7F1-891E-41C8-40334A8B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645335"/>
            <a:ext cx="5131087" cy="31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6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E96BB-03DE-A688-8098-5FB23F463EAE}"/>
              </a:ext>
            </a:extLst>
          </p:cNvPr>
          <p:cNvSpPr txBox="1"/>
          <p:nvPr/>
        </p:nvSpPr>
        <p:spPr>
          <a:xfrm>
            <a:off x="1153236" y="559703"/>
            <a:ext cx="9867331" cy="1167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Members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in a suit&#10;&#10;Description automatically generated">
            <a:extLst>
              <a:ext uri="{FF2B5EF4-FFF2-40B4-BE49-F238E27FC236}">
                <a16:creationId xmlns:a16="http://schemas.microsoft.com/office/drawing/2014/main" id="{76035195-08D4-4C5F-8111-A841775C2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2" y="2151155"/>
            <a:ext cx="3179928" cy="3179928"/>
          </a:xfrm>
          <a:prstGeom prst="rect">
            <a:avLst/>
          </a:prstGeom>
        </p:spPr>
      </p:pic>
      <p:pic>
        <p:nvPicPr>
          <p:cNvPr id="8" name="Picture 7" descr="A person in a suit&#10;&#10;Description automatically generated">
            <a:extLst>
              <a:ext uri="{FF2B5EF4-FFF2-40B4-BE49-F238E27FC236}">
                <a16:creationId xmlns:a16="http://schemas.microsoft.com/office/drawing/2014/main" id="{67390E08-7FC6-075D-00CF-D095C112D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84" y="2151155"/>
            <a:ext cx="3179928" cy="3179928"/>
          </a:xfrm>
          <a:prstGeom prst="rect">
            <a:avLst/>
          </a:prstGeom>
        </p:spPr>
      </p:pic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4C915704-7B43-F217-8595-387198B98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41" y="2151156"/>
            <a:ext cx="3179927" cy="31799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03E0E1-5B2D-5243-9EB4-75B3EF40E828}"/>
              </a:ext>
            </a:extLst>
          </p:cNvPr>
          <p:cNvSpPr txBox="1"/>
          <p:nvPr/>
        </p:nvSpPr>
        <p:spPr>
          <a:xfrm>
            <a:off x="952232" y="5570374"/>
            <a:ext cx="317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M.K.Anjula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945D0-1B1B-6C38-136B-FB1C79744735}"/>
              </a:ext>
            </a:extLst>
          </p:cNvPr>
          <p:cNvSpPr txBox="1"/>
          <p:nvPr/>
        </p:nvSpPr>
        <p:spPr>
          <a:xfrm>
            <a:off x="4602531" y="5517041"/>
            <a:ext cx="317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Kisal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Thennakoon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937C3-B389-B196-A747-E20921A5377B}"/>
              </a:ext>
            </a:extLst>
          </p:cNvPr>
          <p:cNvSpPr txBox="1"/>
          <p:nvPr/>
        </p:nvSpPr>
        <p:spPr>
          <a:xfrm>
            <a:off x="8149444" y="5505382"/>
            <a:ext cx="317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Avinda</a:t>
            </a:r>
            <a:r>
              <a:rPr lang="en-US" dirty="0">
                <a:solidFill>
                  <a:schemeClr val="bg1"/>
                </a:solidFill>
              </a:rPr>
              <a:t> Shamal</a:t>
            </a:r>
          </a:p>
        </p:txBody>
      </p:sp>
    </p:spTree>
    <p:extLst>
      <p:ext uri="{BB962C8B-B14F-4D97-AF65-F5344CB8AC3E}">
        <p14:creationId xmlns:p14="http://schemas.microsoft.com/office/powerpoint/2010/main" val="668537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2F7BB-34E1-9217-512F-22339EAF5808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91AA06B-CBE4-DB59-6A1E-EE3658821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67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85351-9984-6064-6A01-9D2FB2D25E6F}"/>
              </a:ext>
            </a:extLst>
          </p:cNvPr>
          <p:cNvSpPr txBox="1"/>
          <p:nvPr/>
        </p:nvSpPr>
        <p:spPr>
          <a:xfrm>
            <a:off x="699714" y="5490971"/>
            <a:ext cx="6962072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9BBA4-8E64-65F1-E756-C13848F7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87" y="390832"/>
            <a:ext cx="9083644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5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2EDEC-A337-48EB-35F8-142DEF7A2449}"/>
              </a:ext>
            </a:extLst>
          </p:cNvPr>
          <p:cNvSpPr txBox="1"/>
          <p:nvPr/>
        </p:nvSpPr>
        <p:spPr>
          <a:xfrm>
            <a:off x="699715" y="288404"/>
            <a:ext cx="7170656" cy="97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Components in the Circuit</a:t>
            </a:r>
          </a:p>
        </p:txBody>
      </p:sp>
      <p:pic>
        <p:nvPicPr>
          <p:cNvPr id="4" name="Picture 3" descr="A close-up of a computer chip&#10;&#10;Description automatically generated">
            <a:extLst>
              <a:ext uri="{FF2B5EF4-FFF2-40B4-BE49-F238E27FC236}">
                <a16:creationId xmlns:a16="http://schemas.microsoft.com/office/drawing/2014/main" id="{4EBACB07-B0D9-8FF3-C3D6-178384DD9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65" y="2449281"/>
            <a:ext cx="3211795" cy="3526972"/>
          </a:xfrm>
          <a:prstGeom prst="rect">
            <a:avLst/>
          </a:prstGeom>
        </p:spPr>
      </p:pic>
      <p:pic>
        <p:nvPicPr>
          <p:cNvPr id="10" name="Picture 9" descr="A small electronic device with a blue screen&#10;&#10;Description automatically generated">
            <a:extLst>
              <a:ext uri="{FF2B5EF4-FFF2-40B4-BE49-F238E27FC236}">
                <a16:creationId xmlns:a16="http://schemas.microsoft.com/office/drawing/2014/main" id="{339B2B9F-C92B-9289-53F1-454E468D4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46" y="2593413"/>
            <a:ext cx="3238707" cy="3238707"/>
          </a:xfrm>
          <a:prstGeom prst="rect">
            <a:avLst/>
          </a:prstGeom>
        </p:spPr>
      </p:pic>
      <p:pic>
        <p:nvPicPr>
          <p:cNvPr id="12" name="Picture 11" descr="A close-up of a green circuit board&#10;&#10;Description automatically generated">
            <a:extLst>
              <a:ext uri="{FF2B5EF4-FFF2-40B4-BE49-F238E27FC236}">
                <a16:creationId xmlns:a16="http://schemas.microsoft.com/office/drawing/2014/main" id="{C5641D1B-DD2F-F79A-7760-A911A3EB1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40" y="2593413"/>
            <a:ext cx="3238707" cy="3238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B03362-F773-1046-A069-75F12E0478B6}"/>
              </a:ext>
            </a:extLst>
          </p:cNvPr>
          <p:cNvSpPr txBox="1"/>
          <p:nvPr/>
        </p:nvSpPr>
        <p:spPr>
          <a:xfrm>
            <a:off x="4717040" y="5205047"/>
            <a:ext cx="299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16*2 LCD Display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303DA-B65B-CACD-AA47-1778BDBDB972}"/>
              </a:ext>
            </a:extLst>
          </p:cNvPr>
          <p:cNvSpPr txBox="1"/>
          <p:nvPr/>
        </p:nvSpPr>
        <p:spPr>
          <a:xfrm>
            <a:off x="8872695" y="5655618"/>
            <a:ext cx="254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MAX30102 Sensor</a:t>
            </a:r>
          </a:p>
        </p:txBody>
      </p:sp>
    </p:spTree>
    <p:extLst>
      <p:ext uri="{BB962C8B-B14F-4D97-AF65-F5344CB8AC3E}">
        <p14:creationId xmlns:p14="http://schemas.microsoft.com/office/powerpoint/2010/main" val="233219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64822-25F3-B675-FF55-E97ADB3E11F5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PCB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98585-4D80-6487-F44A-6D9F43A7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342565"/>
            <a:ext cx="7225748" cy="41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315C0-B27D-0898-20BA-0ADD14E1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4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4BEA7-F684-9927-C3BD-C0DC6B0744D9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Schematic Design</a:t>
            </a:r>
          </a:p>
        </p:txBody>
      </p:sp>
    </p:spTree>
    <p:extLst>
      <p:ext uri="{BB962C8B-B14F-4D97-AF65-F5344CB8AC3E}">
        <p14:creationId xmlns:p14="http://schemas.microsoft.com/office/powerpoint/2010/main" val="386215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6F9F8-D8AD-8479-C70A-16E1FBA939B9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Threshold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884E0-1C49-63F8-7908-E70D1115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822" y="467208"/>
            <a:ext cx="703096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2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38314-29BC-D50C-2DB3-D7253129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34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6A625-4881-79F9-94D8-6862730251FE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Work</a:t>
            </a:r>
          </a:p>
        </p:txBody>
      </p:sp>
    </p:spTree>
    <p:extLst>
      <p:ext uri="{BB962C8B-B14F-4D97-AF65-F5344CB8AC3E}">
        <p14:creationId xmlns:p14="http://schemas.microsoft.com/office/powerpoint/2010/main" val="397029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95542-000D-055D-AA25-0071DFD76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40" y="457200"/>
            <a:ext cx="805911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D6F7D-011A-7A74-CDD0-B3F16E88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76" y="457200"/>
            <a:ext cx="800484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46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MED MONITOR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Kehan Manamperi</dc:creator>
  <cp:lastModifiedBy>Kehan Manamperi</cp:lastModifiedBy>
  <cp:revision>1</cp:revision>
  <dcterms:created xsi:type="dcterms:W3CDTF">2025-01-01T02:56:06Z</dcterms:created>
  <dcterms:modified xsi:type="dcterms:W3CDTF">2025-01-01T04:12:47Z</dcterms:modified>
</cp:coreProperties>
</file>