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>
        <p:scale>
          <a:sx n="200" d="100"/>
          <a:sy n="200" d="100"/>
        </p:scale>
        <p:origin x="-534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A4292-DF1D-4FF3-A124-AE889AF28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D8543-DF47-4833-9777-2BED55FC6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4515D-42B2-44E0-AC48-39F35A39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98301-590A-42A0-BF71-C405B0A4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AAF14C-260E-4872-9600-60B8797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91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2F02C-C4F2-4637-B33E-E70023B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2190AA-20F3-4905-BB64-48B868383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A1098-7376-4723-B089-82F2E314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B2F16-5F77-443A-8CD0-FB53B356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CE73C-6B5F-4650-BC86-3BB8B495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74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765B79-6026-4781-AE57-EF5FF2497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D8C4E3-08DA-45D1-B274-FBAE6AAA3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37C75-132D-4D15-A958-B48BB432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2DCB9-8C0B-4240-8091-E6E724ED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0D390-0687-4D6E-9F8A-1C44978B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45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71811-D17B-4ABA-9A89-BD25AB39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99F9C-1114-414C-AB1A-DD99DC7D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343D7C-4FCD-41F0-95C3-DC49C10B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5767F-D524-4FD9-897B-59DBE2C1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9DA08-5FE8-4774-A583-4022BC03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612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E15B7-EF16-491F-8632-C32393CF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2A32E-6F11-4807-92DB-E158721E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A4810-7BBC-47AB-A170-E4ADC6E5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DFE84-A508-44F5-AC43-D0923E13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92DBC-7532-4026-ADBA-5FF09807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6E4C3-0504-4758-B38A-CE682DCA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46FBE-522F-4CA8-B321-FBC2DE88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B6DB14-7BF9-452C-986A-B996D77B5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2D85D-BF7A-4B3E-B9BC-619460B2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3202CC-C959-4472-9D79-C62D30B3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81541-FEED-4232-A8E0-DC7CE356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6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87634-8D88-49F8-B8AE-F12B1D83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02CC7-D7BC-4A5B-B41B-692E4A767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4745-CB4D-4E78-AF88-D1777012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20AB86-4E8E-4B6E-A354-4C809F4E1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FBCDD7-BA5F-47EE-B272-F64B6740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DAB1A8-C531-48E4-BBA3-505434E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2B91-2980-4437-82F2-F6DB731A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60B914-E1D9-4E65-AB7D-6CFA83E5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639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56837-D8E9-4430-8C96-3449B084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90F587-CACD-49BC-8544-EFD4491B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10696C-F789-43BB-9CAA-8B4F28B2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50C27B-7078-466F-8FFD-F197BA68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463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BD4F63-4F64-4E1B-8EF9-59347691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6B4A14-A49F-4055-A4D2-CB7DBCFA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93E4F4-E4EA-4BA6-91D8-AE0ECAA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890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709B5-3345-4EB5-B21A-C058FBFB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531A8-0F3A-4B89-8F56-CDACF352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92222F-1DE1-4A88-9CC8-B8DAD5372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9DAAAC-CE48-4498-9300-DD30C9D3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5FD192-AA07-4B2F-AA34-55558BC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21776B-18C8-4AF7-939D-5DED333B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721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46B95-620F-4D9F-8D02-4B25B77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92777F-BDAD-4CF7-A788-E56A526C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FD3828-6632-4237-B8C4-73CC08F89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A8C7B-BDD1-4A9A-97C2-6B9BF401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05D95-5411-4FDE-8173-6309D09E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09FB7A-EA58-4DB5-A67E-12C0FD38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869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D830E4-0DBE-41DE-BF7F-44EE2BF7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CC1E3-8971-4AE3-8BDE-7112637FA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2B6B20-AA61-4D1E-A4E9-FF7E1AA9F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2BAD-88EA-41ED-A489-AA1114E5CA69}" type="datetimeFigureOut">
              <a:rPr lang="en-DE" smtClean="0"/>
              <a:t>02/01/2019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00A23-3BB4-4397-B72A-B3C9024D0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6E5CB-585F-4ECB-89BB-B1296EEF1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B3A73-5AAF-415C-AB70-E208DAFA2A2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249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>
            <a:extLst>
              <a:ext uri="{FF2B5EF4-FFF2-40B4-BE49-F238E27FC236}">
                <a16:creationId xmlns:a16="http://schemas.microsoft.com/office/drawing/2014/main" id="{15981386-1C74-44CD-92BE-B0C8C07AD3B5}"/>
              </a:ext>
            </a:extLst>
          </p:cNvPr>
          <p:cNvSpPr/>
          <p:nvPr/>
        </p:nvSpPr>
        <p:spPr>
          <a:xfrm>
            <a:off x="3190111" y="2711669"/>
            <a:ext cx="2511956" cy="174997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B84B143-699C-4DF4-B07D-562710E725A4}"/>
              </a:ext>
            </a:extLst>
          </p:cNvPr>
          <p:cNvSpPr txBox="1"/>
          <p:nvPr/>
        </p:nvSpPr>
        <p:spPr>
          <a:xfrm>
            <a:off x="3646289" y="3864864"/>
            <a:ext cx="21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Instances</a:t>
            </a:r>
            <a:endParaRPr lang="en-DE" sz="1400" dirty="0"/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3A2A6888-296F-483C-8570-B4C860CB326C}"/>
              </a:ext>
            </a:extLst>
          </p:cNvPr>
          <p:cNvSpPr/>
          <p:nvPr/>
        </p:nvSpPr>
        <p:spPr>
          <a:xfrm>
            <a:off x="6096001" y="2711669"/>
            <a:ext cx="3197772" cy="174997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46175DB-E5AA-4A09-8283-F8BF739D8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9" y="3555125"/>
            <a:ext cx="524257" cy="35356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086C4A9-F4A7-48FA-ADBF-8E162AC72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90" y="3116318"/>
            <a:ext cx="524257" cy="35356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A9C0F0A-400C-4CE0-9B5E-E4DC17925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61" y="3463579"/>
            <a:ext cx="524257" cy="35356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5CE1024-47A2-4419-8284-D25E2EC05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88" y="3201556"/>
            <a:ext cx="524257" cy="353569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C629D22-6A1C-405D-BD6E-6F725499323C}"/>
              </a:ext>
            </a:extLst>
          </p:cNvPr>
          <p:cNvSpPr txBox="1"/>
          <p:nvPr/>
        </p:nvSpPr>
        <p:spPr>
          <a:xfrm>
            <a:off x="6908861" y="3864864"/>
            <a:ext cx="21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Instances</a:t>
            </a:r>
            <a:endParaRPr lang="en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023816-FC87-4F5A-B3D0-7AFB56781E6A}"/>
              </a:ext>
            </a:extLst>
          </p:cNvPr>
          <p:cNvSpPr txBox="1"/>
          <p:nvPr/>
        </p:nvSpPr>
        <p:spPr>
          <a:xfrm>
            <a:off x="3877872" y="4397469"/>
            <a:ext cx="21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Private Cloud</a:t>
            </a:r>
            <a:endParaRPr lang="en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C2A1C2-6C42-491F-B716-4633C47DD8E5}"/>
              </a:ext>
            </a:extLst>
          </p:cNvPr>
          <p:cNvSpPr txBox="1"/>
          <p:nvPr/>
        </p:nvSpPr>
        <p:spPr>
          <a:xfrm>
            <a:off x="7170989" y="4493654"/>
            <a:ext cx="21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Cloud</a:t>
            </a:r>
            <a:endParaRPr lang="en-DE" sz="1400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5F520A2-21A7-441C-99F6-BFFC34C2A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49" y="3511295"/>
            <a:ext cx="524257" cy="35356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D445CE6-721C-4D6A-AE84-566804342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47" y="3511294"/>
            <a:ext cx="524257" cy="35356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D9884F0-2A98-471D-97E3-5C09E6000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77" y="3111903"/>
            <a:ext cx="524257" cy="35356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6CA97DE-334D-406E-83FC-AC0E420D0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96" y="3169921"/>
            <a:ext cx="524257" cy="353569"/>
          </a:xfrm>
          <a:prstGeom prst="rect">
            <a:avLst/>
          </a:prstGeom>
        </p:spPr>
      </p:pic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D445183-2219-4A51-892A-910A6ADBE592}"/>
              </a:ext>
            </a:extLst>
          </p:cNvPr>
          <p:cNvSpPr/>
          <p:nvPr/>
        </p:nvSpPr>
        <p:spPr>
          <a:xfrm>
            <a:off x="1119352" y="1876098"/>
            <a:ext cx="4714520" cy="3105806"/>
          </a:xfrm>
          <a:prstGeom prst="roundRect">
            <a:avLst>
              <a:gd name="adj" fmla="val 824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1CE42E1-1FD1-4CD9-975F-155CA4B6D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6" y="3114305"/>
            <a:ext cx="682033" cy="114754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7675441-6FEC-4A05-BCFB-279E523D0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83" y="3114305"/>
            <a:ext cx="682033" cy="1147546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A2A76F50-507A-484E-AE8E-4F50B28891A7}"/>
              </a:ext>
            </a:extLst>
          </p:cNvPr>
          <p:cNvSpPr txBox="1"/>
          <p:nvPr/>
        </p:nvSpPr>
        <p:spPr>
          <a:xfrm>
            <a:off x="1319756" y="4337677"/>
            <a:ext cx="21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Traditional Computing</a:t>
            </a:r>
            <a:endParaRPr lang="en-DE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20118FA-8B15-43AE-BE4F-D747744E6861}"/>
              </a:ext>
            </a:extLst>
          </p:cNvPr>
          <p:cNvSpPr/>
          <p:nvPr/>
        </p:nvSpPr>
        <p:spPr>
          <a:xfrm>
            <a:off x="1637856" y="2104697"/>
            <a:ext cx="3856427" cy="4804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DBE87AA-522B-4470-B984-6DEE3FD82B1E}"/>
              </a:ext>
            </a:extLst>
          </p:cNvPr>
          <p:cNvSpPr txBox="1"/>
          <p:nvPr/>
        </p:nvSpPr>
        <p:spPr>
          <a:xfrm>
            <a:off x="2319889" y="2199668"/>
            <a:ext cx="2769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Management Platform</a:t>
            </a:r>
            <a:endParaRPr lang="en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693DD23-52E6-485B-8714-7B8E947C4F0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78873" y="2585133"/>
            <a:ext cx="0" cy="529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BFFA56D-C313-451F-BB86-E0C5EDEDE913}"/>
              </a:ext>
            </a:extLst>
          </p:cNvPr>
          <p:cNvCxnSpPr>
            <a:cxnSpLocks/>
          </p:cNvCxnSpPr>
          <p:nvPr/>
        </p:nvCxnSpPr>
        <p:spPr>
          <a:xfrm>
            <a:off x="2501763" y="2585133"/>
            <a:ext cx="0" cy="529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7F51121-903B-4E22-8A56-CA2237B52E6C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4446089" y="2585133"/>
            <a:ext cx="0" cy="226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11A14BF-B677-4F80-A66A-3A0293FA9F1A}"/>
              </a:ext>
            </a:extLst>
          </p:cNvPr>
          <p:cNvCxnSpPr>
            <a:cxnSpLocks/>
          </p:cNvCxnSpPr>
          <p:nvPr/>
        </p:nvCxnSpPr>
        <p:spPr>
          <a:xfrm>
            <a:off x="5434061" y="2585133"/>
            <a:ext cx="990387" cy="465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CE9AB97-3FD0-4451-BCF8-E62E080D460E}"/>
              </a:ext>
            </a:extLst>
          </p:cNvPr>
          <p:cNvSpPr txBox="1"/>
          <p:nvPr/>
        </p:nvSpPr>
        <p:spPr>
          <a:xfrm>
            <a:off x="4177540" y="4780142"/>
            <a:ext cx="2180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Enterprise Datacenter</a:t>
            </a:r>
            <a:endParaRPr lang="en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8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olke 11">
            <a:extLst>
              <a:ext uri="{FF2B5EF4-FFF2-40B4-BE49-F238E27FC236}">
                <a16:creationId xmlns:a16="http://schemas.microsoft.com/office/drawing/2014/main" id="{3A2A6888-296F-483C-8570-B4C860CB326C}"/>
              </a:ext>
            </a:extLst>
          </p:cNvPr>
          <p:cNvSpPr/>
          <p:nvPr/>
        </p:nvSpPr>
        <p:spPr>
          <a:xfrm>
            <a:off x="3074276" y="969579"/>
            <a:ext cx="7482255" cy="43291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EB128A-522A-47F7-95E7-2523383C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67" y="2993545"/>
            <a:ext cx="317868" cy="30777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7675441-6FEC-4A05-BCFB-279E523D0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35" y="5423953"/>
            <a:ext cx="682033" cy="114754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3023816-FC87-4F5A-B3D0-7AFB56781E6A}"/>
              </a:ext>
            </a:extLst>
          </p:cNvPr>
          <p:cNvSpPr txBox="1"/>
          <p:nvPr/>
        </p:nvSpPr>
        <p:spPr>
          <a:xfrm>
            <a:off x="7526864" y="6550223"/>
            <a:ext cx="21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Private Cloud</a:t>
            </a:r>
            <a:endParaRPr lang="en-DE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1CE42E1-1FD1-4CD9-975F-155CA4B6D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88" y="5423953"/>
            <a:ext cx="682033" cy="1147546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A2A76F50-507A-484E-AE8E-4F50B28891A7}"/>
              </a:ext>
            </a:extLst>
          </p:cNvPr>
          <p:cNvSpPr txBox="1"/>
          <p:nvPr/>
        </p:nvSpPr>
        <p:spPr>
          <a:xfrm>
            <a:off x="8958174" y="5674325"/>
            <a:ext cx="21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IaaS Stack</a:t>
            </a:r>
            <a:endParaRPr lang="en-DE" sz="140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693DD23-52E6-485B-8714-7B8E947C4F0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168905" y="4894781"/>
            <a:ext cx="0" cy="529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C63B645A-58AA-4F34-A449-0BAA9B624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43" y="5423953"/>
            <a:ext cx="682033" cy="114754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AC96660-CF21-4C45-8614-DF31FDE06E3A}"/>
              </a:ext>
            </a:extLst>
          </p:cNvPr>
          <p:cNvSpPr/>
          <p:nvPr/>
        </p:nvSpPr>
        <p:spPr>
          <a:xfrm>
            <a:off x="7019977" y="2992131"/>
            <a:ext cx="2033051" cy="12324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5CE1024-47A2-4419-8284-D25E2EC05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572" y="3775693"/>
            <a:ext cx="665519" cy="4488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4941BDE-DDB4-4AA4-89D7-9AA251E20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22" y="3050628"/>
            <a:ext cx="1225140" cy="798066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E092C4D-B1DC-42F1-B918-D724BA5B131E}"/>
              </a:ext>
            </a:extLst>
          </p:cNvPr>
          <p:cNvSpPr txBox="1"/>
          <p:nvPr/>
        </p:nvSpPr>
        <p:spPr>
          <a:xfrm>
            <a:off x="5590206" y="3891328"/>
            <a:ext cx="21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Instance</a:t>
            </a:r>
            <a:endParaRPr lang="en-DE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422D5F7-0B1C-46DB-9EC6-5824F88A47E1}"/>
              </a:ext>
            </a:extLst>
          </p:cNvPr>
          <p:cNvSpPr/>
          <p:nvPr/>
        </p:nvSpPr>
        <p:spPr>
          <a:xfrm>
            <a:off x="4890857" y="2987566"/>
            <a:ext cx="2033051" cy="12324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31A9C23F-7CB0-4A3C-9F86-CF249EBBB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52" y="3771128"/>
            <a:ext cx="665519" cy="44883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DCE860A-444C-4F98-B157-6D185BBA2F85}"/>
              </a:ext>
            </a:extLst>
          </p:cNvPr>
          <p:cNvGrpSpPr/>
          <p:nvPr/>
        </p:nvGrpSpPr>
        <p:grpSpPr>
          <a:xfrm>
            <a:off x="4960564" y="2987566"/>
            <a:ext cx="1876204" cy="945932"/>
            <a:chOff x="5055002" y="2073162"/>
            <a:chExt cx="1876204" cy="94593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EF03A1F8-D996-464F-8047-74AE88B20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002" y="2163191"/>
              <a:ext cx="1225140" cy="798066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26550655-C206-48CE-8DCC-134875F71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072" y="2073162"/>
              <a:ext cx="1452134" cy="945932"/>
            </a:xfrm>
            <a:prstGeom prst="rect">
              <a:avLst/>
            </a:prstGeom>
          </p:spPr>
        </p:pic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A665D682-312D-48EB-B576-A3682A502A41}"/>
              </a:ext>
            </a:extLst>
          </p:cNvPr>
          <p:cNvSpPr/>
          <p:nvPr/>
        </p:nvSpPr>
        <p:spPr>
          <a:xfrm>
            <a:off x="7202937" y="1715612"/>
            <a:ext cx="2033051" cy="12324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F7ED1FE2-8846-4E8E-9EC0-56541FEEC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532" y="2499174"/>
            <a:ext cx="665519" cy="448839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E386CC94-542F-41EF-B70C-E02D369E2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82" y="1774109"/>
            <a:ext cx="1225140" cy="798066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5239E817-5E5F-41F8-9672-8E02A5FAE504}"/>
              </a:ext>
            </a:extLst>
          </p:cNvPr>
          <p:cNvSpPr txBox="1"/>
          <p:nvPr/>
        </p:nvSpPr>
        <p:spPr>
          <a:xfrm>
            <a:off x="7714686" y="3918643"/>
            <a:ext cx="21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Instance</a:t>
            </a:r>
            <a:endParaRPr lang="en-DE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EFC2BD2-2F8C-4717-9C03-611F58534C62}"/>
              </a:ext>
            </a:extLst>
          </p:cNvPr>
          <p:cNvSpPr txBox="1"/>
          <p:nvPr/>
        </p:nvSpPr>
        <p:spPr>
          <a:xfrm>
            <a:off x="7827888" y="2636193"/>
            <a:ext cx="21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Instance</a:t>
            </a:r>
            <a:endParaRPr lang="en-DE" sz="1400" dirty="0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D039CC52-5A8E-4947-9650-7795193A5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909" y="3001005"/>
            <a:ext cx="317868" cy="307777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4FF02E6-1F5A-400E-AD4D-682258CA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575" y="1715612"/>
            <a:ext cx="317868" cy="307777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3E1EAEB-417A-4D9A-A58A-4D52322BF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94" y="2956034"/>
            <a:ext cx="1452134" cy="945932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C6FF538F-0697-48FC-9845-8092BCE86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54" y="1679515"/>
            <a:ext cx="1452134" cy="9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1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hteck 174">
            <a:extLst>
              <a:ext uri="{FF2B5EF4-FFF2-40B4-BE49-F238E27FC236}">
                <a16:creationId xmlns:a16="http://schemas.microsoft.com/office/drawing/2014/main" id="{6447DE71-1C38-49F9-BF84-50FB7477C7F1}"/>
              </a:ext>
            </a:extLst>
          </p:cNvPr>
          <p:cNvSpPr/>
          <p:nvPr/>
        </p:nvSpPr>
        <p:spPr>
          <a:xfrm>
            <a:off x="519238" y="929477"/>
            <a:ext cx="12027920" cy="825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50B4F40-8D3A-4E24-B0BD-3308601D1296}"/>
              </a:ext>
            </a:extLst>
          </p:cNvPr>
          <p:cNvSpPr/>
          <p:nvPr/>
        </p:nvSpPr>
        <p:spPr>
          <a:xfrm>
            <a:off x="3581731" y="2718469"/>
            <a:ext cx="1515860" cy="3776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E16981F0-C2CB-4D51-AEA2-9EA5E91CCCD0}"/>
              </a:ext>
            </a:extLst>
          </p:cNvPr>
          <p:cNvSpPr txBox="1"/>
          <p:nvPr/>
        </p:nvSpPr>
        <p:spPr>
          <a:xfrm>
            <a:off x="4031032" y="6270290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Rack A2</a:t>
            </a:r>
            <a:endParaRPr lang="en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5D36D12-12DA-4781-BFC0-DD3DCCD746A5}"/>
              </a:ext>
            </a:extLst>
          </p:cNvPr>
          <p:cNvSpPr/>
          <p:nvPr/>
        </p:nvSpPr>
        <p:spPr>
          <a:xfrm>
            <a:off x="1957919" y="2726152"/>
            <a:ext cx="1515860" cy="3776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8502BC5-F002-4DED-B358-F6D6CDAF9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93" y="2833373"/>
            <a:ext cx="600392" cy="43054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3E1C88C-044C-4EB8-9743-9724A2096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65" y="5021158"/>
            <a:ext cx="323089" cy="52120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D9C32F0-35AF-44E7-8753-94009949F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75" y="5010344"/>
            <a:ext cx="323089" cy="52120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0124524-91A4-4C03-BC00-B0109396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14" y="2837151"/>
            <a:ext cx="600392" cy="43054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E718D5FA-5A7F-4610-8930-7CCD839AD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92" y="3457823"/>
            <a:ext cx="323089" cy="52120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F983233-1D10-4D05-8BA4-DC9E7C131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81" y="4349022"/>
            <a:ext cx="323089" cy="52120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D2E68E2E-380B-4E17-87FC-9C4816A9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89" y="4349022"/>
            <a:ext cx="323089" cy="521209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AF6FDF88-0859-44B5-BCAB-6AE83EC86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60" y="4349022"/>
            <a:ext cx="323089" cy="521209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A66442FE-4642-4287-BB1F-85D298A89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47" y="4350107"/>
            <a:ext cx="323089" cy="52120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3991E9B-0620-4F78-8B49-B0ACD7ABC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55" y="4350107"/>
            <a:ext cx="323089" cy="52120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3A6DDEFA-2811-417C-AF66-0D1506C9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26" y="4350107"/>
            <a:ext cx="323089" cy="521209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F454ECAF-6FA3-4C57-BD1D-921BAB7CB9D4}"/>
              </a:ext>
            </a:extLst>
          </p:cNvPr>
          <p:cNvGrpSpPr/>
          <p:nvPr/>
        </p:nvGrpSpPr>
        <p:grpSpPr>
          <a:xfrm>
            <a:off x="2927831" y="5645661"/>
            <a:ext cx="370907" cy="521209"/>
            <a:chOff x="1404099" y="4574271"/>
            <a:chExt cx="370907" cy="521209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21822A8-A904-447D-B3C1-62B14B712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35C5619E-5B01-4040-886E-00849A245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91A6A8-58C0-42FC-8CFF-C947561EA7AE}"/>
              </a:ext>
            </a:extLst>
          </p:cNvPr>
          <p:cNvGrpSpPr/>
          <p:nvPr/>
        </p:nvGrpSpPr>
        <p:grpSpPr>
          <a:xfrm>
            <a:off x="2604742" y="5645661"/>
            <a:ext cx="370907" cy="521209"/>
            <a:chOff x="1404099" y="4574271"/>
            <a:chExt cx="370907" cy="521209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C55E584F-2F06-416E-B2BE-76E131C9D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0C9A7268-B325-4246-A045-D688271C5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D4D9481-69A7-410A-9CF5-628524AB11B2}"/>
              </a:ext>
            </a:extLst>
          </p:cNvPr>
          <p:cNvGrpSpPr/>
          <p:nvPr/>
        </p:nvGrpSpPr>
        <p:grpSpPr>
          <a:xfrm>
            <a:off x="2277178" y="5645661"/>
            <a:ext cx="370907" cy="521209"/>
            <a:chOff x="1404099" y="4574271"/>
            <a:chExt cx="370907" cy="521209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016F2430-2DA2-420C-B1BB-90C3334FE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12B83072-261E-4966-A31D-C3B6F7697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F8DA3AE-A413-4657-AE2D-40100A3B1BF6}"/>
              </a:ext>
            </a:extLst>
          </p:cNvPr>
          <p:cNvGrpSpPr/>
          <p:nvPr/>
        </p:nvGrpSpPr>
        <p:grpSpPr>
          <a:xfrm>
            <a:off x="4517010" y="5645661"/>
            <a:ext cx="370907" cy="521209"/>
            <a:chOff x="1404099" y="4574271"/>
            <a:chExt cx="370907" cy="521209"/>
          </a:xfrm>
        </p:grpSpPr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70DACF46-D329-46A9-90AA-0BB68B172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4148C32A-E29C-4A9B-8E03-A80F07361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AAFC765-79D2-4137-90C6-DDD0DFED9052}"/>
              </a:ext>
            </a:extLst>
          </p:cNvPr>
          <p:cNvGrpSpPr/>
          <p:nvPr/>
        </p:nvGrpSpPr>
        <p:grpSpPr>
          <a:xfrm>
            <a:off x="4193921" y="5645661"/>
            <a:ext cx="370907" cy="521209"/>
            <a:chOff x="1404099" y="4574271"/>
            <a:chExt cx="370907" cy="521209"/>
          </a:xfrm>
        </p:grpSpPr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F852AA81-1CC8-4385-89C7-B0056E235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E3D07F8A-35D6-4FC6-9542-0ADA08221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6B01E675-409F-452B-B800-45B2E480B2BF}"/>
              </a:ext>
            </a:extLst>
          </p:cNvPr>
          <p:cNvGrpSpPr/>
          <p:nvPr/>
        </p:nvGrpSpPr>
        <p:grpSpPr>
          <a:xfrm>
            <a:off x="3866357" y="5645661"/>
            <a:ext cx="370907" cy="521209"/>
            <a:chOff x="1404099" y="4574271"/>
            <a:chExt cx="370907" cy="521209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D7C26C7D-589C-47C1-821C-3941472B3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5142AF65-7161-4E63-BB55-5F39B4C97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1276C9E6-F4D8-4E08-A3B6-5ED91872A0A6}"/>
              </a:ext>
            </a:extLst>
          </p:cNvPr>
          <p:cNvSpPr txBox="1"/>
          <p:nvPr/>
        </p:nvSpPr>
        <p:spPr>
          <a:xfrm>
            <a:off x="2407220" y="6277973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Rack A1</a:t>
            </a:r>
            <a:endParaRPr lang="en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Geschweifte Klammer links 59">
            <a:extLst>
              <a:ext uri="{FF2B5EF4-FFF2-40B4-BE49-F238E27FC236}">
                <a16:creationId xmlns:a16="http://schemas.microsoft.com/office/drawing/2014/main" id="{B7F6808F-71FC-4EC0-9D3D-FA1DD82ADED2}"/>
              </a:ext>
            </a:extLst>
          </p:cNvPr>
          <p:cNvSpPr/>
          <p:nvPr/>
        </p:nvSpPr>
        <p:spPr>
          <a:xfrm>
            <a:off x="1697631" y="3510616"/>
            <a:ext cx="162403" cy="4777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Geschweifte Klammer links 60">
            <a:extLst>
              <a:ext uri="{FF2B5EF4-FFF2-40B4-BE49-F238E27FC236}">
                <a16:creationId xmlns:a16="http://schemas.microsoft.com/office/drawing/2014/main" id="{33681A40-266C-455D-9090-3BAAAB44B0B5}"/>
              </a:ext>
            </a:extLst>
          </p:cNvPr>
          <p:cNvSpPr/>
          <p:nvPr/>
        </p:nvSpPr>
        <p:spPr>
          <a:xfrm>
            <a:off x="1774992" y="5034632"/>
            <a:ext cx="162403" cy="4777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Geschweifte Klammer links 61">
            <a:extLst>
              <a:ext uri="{FF2B5EF4-FFF2-40B4-BE49-F238E27FC236}">
                <a16:creationId xmlns:a16="http://schemas.microsoft.com/office/drawing/2014/main" id="{F0CDCA6F-0704-49E7-A5C3-D0B1F92BFBF1}"/>
              </a:ext>
            </a:extLst>
          </p:cNvPr>
          <p:cNvSpPr/>
          <p:nvPr/>
        </p:nvSpPr>
        <p:spPr>
          <a:xfrm>
            <a:off x="1680035" y="2833373"/>
            <a:ext cx="162403" cy="4777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614DAFA-5BE7-4D03-9296-83F1560F6E8F}"/>
              </a:ext>
            </a:extLst>
          </p:cNvPr>
          <p:cNvSpPr txBox="1"/>
          <p:nvPr/>
        </p:nvSpPr>
        <p:spPr>
          <a:xfrm>
            <a:off x="253940" y="5082667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x Storage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-MON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x Storage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S3-GW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Geschweifte Klammer links 63">
            <a:extLst>
              <a:ext uri="{FF2B5EF4-FFF2-40B4-BE49-F238E27FC236}">
                <a16:creationId xmlns:a16="http://schemas.microsoft.com/office/drawing/2014/main" id="{1BAB02A9-9024-4398-9D36-0ECEB55B6979}"/>
              </a:ext>
            </a:extLst>
          </p:cNvPr>
          <p:cNvSpPr/>
          <p:nvPr/>
        </p:nvSpPr>
        <p:spPr>
          <a:xfrm>
            <a:off x="1791686" y="5648209"/>
            <a:ext cx="162403" cy="4777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7674F3D-7CE8-41F7-9AA1-7425ADD1CDA2}"/>
              </a:ext>
            </a:extLst>
          </p:cNvPr>
          <p:cNvSpPr txBox="1"/>
          <p:nvPr/>
        </p:nvSpPr>
        <p:spPr>
          <a:xfrm>
            <a:off x="418349" y="442652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 x Compute Node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(OpenStack-KVM)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Geschweifte Klammer links 65">
            <a:extLst>
              <a:ext uri="{FF2B5EF4-FFF2-40B4-BE49-F238E27FC236}">
                <a16:creationId xmlns:a16="http://schemas.microsoft.com/office/drawing/2014/main" id="{AB477DB9-5704-41E9-8F30-F87F95082043}"/>
              </a:ext>
            </a:extLst>
          </p:cNvPr>
          <p:cNvSpPr/>
          <p:nvPr/>
        </p:nvSpPr>
        <p:spPr>
          <a:xfrm>
            <a:off x="1780552" y="4361738"/>
            <a:ext cx="162403" cy="4777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E6199ED-8441-4855-A3C8-DB766B1ED89C}"/>
              </a:ext>
            </a:extLst>
          </p:cNvPr>
          <p:cNvSpPr txBox="1"/>
          <p:nvPr/>
        </p:nvSpPr>
        <p:spPr>
          <a:xfrm>
            <a:off x="423857" y="5694223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 x Storage Node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-OSD)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4378D9C-6EAE-4B48-914D-F4A48B4DB03A}"/>
              </a:ext>
            </a:extLst>
          </p:cNvPr>
          <p:cNvSpPr txBox="1"/>
          <p:nvPr/>
        </p:nvSpPr>
        <p:spPr>
          <a:xfrm>
            <a:off x="294842" y="35600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 x OpenStack Control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(NET/OS/DB/MQ)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4A8D60E-989D-4605-8EFF-553A20FC737E}"/>
              </a:ext>
            </a:extLst>
          </p:cNvPr>
          <p:cNvSpPr txBox="1"/>
          <p:nvPr/>
        </p:nvSpPr>
        <p:spPr>
          <a:xfrm>
            <a:off x="519238" y="2906830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 x TOR Switch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(leaf)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D8D7F8AB-7DCB-4D61-9FB9-90A52F98E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13" y="3459244"/>
            <a:ext cx="323089" cy="521209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F1CF7750-CDD1-4473-BEBD-719AF9ED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40" y="3486046"/>
            <a:ext cx="323089" cy="521209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D86B924-2D57-49CE-9249-5C5659CFD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87" y="3516534"/>
            <a:ext cx="323089" cy="521209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C5E685C4-79C3-4E30-89DD-CAE51353E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08" y="3517955"/>
            <a:ext cx="323089" cy="521209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753F6B0F-C0EF-4B14-9EBC-66BA4A70C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35" y="3544757"/>
            <a:ext cx="323089" cy="521209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9ABF827C-EE30-4221-B544-3C45C9855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55" y="4364167"/>
            <a:ext cx="323089" cy="521209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DCE24C41-517F-45EF-BE54-9D2C0EC2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96" y="4348729"/>
            <a:ext cx="323089" cy="521209"/>
          </a:xfrm>
          <a:prstGeom prst="rect">
            <a:avLst/>
          </a:prstGeom>
        </p:spPr>
      </p:pic>
      <p:sp>
        <p:nvSpPr>
          <p:cNvPr id="77" name="Rechteck 76">
            <a:extLst>
              <a:ext uri="{FF2B5EF4-FFF2-40B4-BE49-F238E27FC236}">
                <a16:creationId xmlns:a16="http://schemas.microsoft.com/office/drawing/2014/main" id="{0C4289F8-A4A0-4718-8CFB-F3E4748F56A0}"/>
              </a:ext>
            </a:extLst>
          </p:cNvPr>
          <p:cNvSpPr/>
          <p:nvPr/>
        </p:nvSpPr>
        <p:spPr>
          <a:xfrm>
            <a:off x="157655" y="2396359"/>
            <a:ext cx="5210504" cy="438281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361F019-7627-4F7A-8480-C9FDBDE8C9DA}"/>
              </a:ext>
            </a:extLst>
          </p:cNvPr>
          <p:cNvSpPr/>
          <p:nvPr/>
        </p:nvSpPr>
        <p:spPr>
          <a:xfrm>
            <a:off x="7334132" y="2718469"/>
            <a:ext cx="1515860" cy="3776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3B303EEC-76D5-4655-8ED2-4A3E12A56D7C}"/>
              </a:ext>
            </a:extLst>
          </p:cNvPr>
          <p:cNvSpPr txBox="1"/>
          <p:nvPr/>
        </p:nvSpPr>
        <p:spPr>
          <a:xfrm>
            <a:off x="7783433" y="6270290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Rack B2</a:t>
            </a:r>
            <a:endParaRPr lang="en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6987065-EE77-45A6-9145-5F90EB818B9E}"/>
              </a:ext>
            </a:extLst>
          </p:cNvPr>
          <p:cNvSpPr/>
          <p:nvPr/>
        </p:nvSpPr>
        <p:spPr>
          <a:xfrm>
            <a:off x="5710320" y="2726152"/>
            <a:ext cx="1515860" cy="3776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1" name="Grafik 80">
            <a:extLst>
              <a:ext uri="{FF2B5EF4-FFF2-40B4-BE49-F238E27FC236}">
                <a16:creationId xmlns:a16="http://schemas.microsoft.com/office/drawing/2014/main" id="{0B9C8B59-E382-4DFC-A7C2-AD373257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94" y="2833373"/>
            <a:ext cx="600392" cy="430545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760FB3FA-FEC0-49C5-B105-CC4EE92DE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66" y="5021158"/>
            <a:ext cx="323089" cy="521209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506238E4-B53B-4075-9427-FDE4125E7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76" y="5010344"/>
            <a:ext cx="323089" cy="521209"/>
          </a:xfrm>
          <a:prstGeom prst="rect">
            <a:avLst/>
          </a:prstGeom>
        </p:spPr>
      </p:pic>
      <p:pic>
        <p:nvPicPr>
          <p:cNvPr id="84" name="Grafik 83">
            <a:extLst>
              <a:ext uri="{FF2B5EF4-FFF2-40B4-BE49-F238E27FC236}">
                <a16:creationId xmlns:a16="http://schemas.microsoft.com/office/drawing/2014/main" id="{5A361EEE-7CC4-40CC-A65D-F33E35164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15" y="2837151"/>
            <a:ext cx="600392" cy="430545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3167D8E7-D866-4D95-94C5-6D1565E5C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93" y="3457823"/>
            <a:ext cx="323089" cy="521209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E4F487BE-E0B5-4DC6-A90D-F20DDAB38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82" y="4349022"/>
            <a:ext cx="323089" cy="521209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913F6080-E9B8-44FF-80A8-9B4644078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390" y="4349022"/>
            <a:ext cx="323089" cy="521209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4CCC6252-E8AE-453B-8A95-C35141ADF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61" y="4349022"/>
            <a:ext cx="323089" cy="521209"/>
          </a:xfrm>
          <a:prstGeom prst="rect">
            <a:avLst/>
          </a:prstGeom>
        </p:spPr>
      </p:pic>
      <p:pic>
        <p:nvPicPr>
          <p:cNvPr id="89" name="Grafik 88">
            <a:extLst>
              <a:ext uri="{FF2B5EF4-FFF2-40B4-BE49-F238E27FC236}">
                <a16:creationId xmlns:a16="http://schemas.microsoft.com/office/drawing/2014/main" id="{6F522803-4145-4484-9CEF-E59F37F14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48" y="4350107"/>
            <a:ext cx="323089" cy="521209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E0CF020F-DDA8-4506-ABD0-103EA5419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56" y="4350107"/>
            <a:ext cx="323089" cy="521209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898FE373-11F2-4208-B609-7AFADF418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27" y="4350107"/>
            <a:ext cx="323089" cy="521209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37E679F-5034-47FA-96A2-26B2279FD712}"/>
              </a:ext>
            </a:extLst>
          </p:cNvPr>
          <p:cNvGrpSpPr/>
          <p:nvPr/>
        </p:nvGrpSpPr>
        <p:grpSpPr>
          <a:xfrm>
            <a:off x="6680232" y="5645661"/>
            <a:ext cx="370907" cy="521209"/>
            <a:chOff x="1404099" y="4574271"/>
            <a:chExt cx="370907" cy="521209"/>
          </a:xfrm>
        </p:grpSpPr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048724E1-E9C3-4C08-88F0-421BFAD46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4B9B272F-D66A-4064-876A-766A17820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34D3488C-D6BB-4F1E-A3CB-F5D908F87D3E}"/>
              </a:ext>
            </a:extLst>
          </p:cNvPr>
          <p:cNvGrpSpPr/>
          <p:nvPr/>
        </p:nvGrpSpPr>
        <p:grpSpPr>
          <a:xfrm>
            <a:off x="6357143" y="5645661"/>
            <a:ext cx="370907" cy="521209"/>
            <a:chOff x="1404099" y="4574271"/>
            <a:chExt cx="370907" cy="521209"/>
          </a:xfrm>
        </p:grpSpPr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CB180F2E-B398-4B56-BDE1-32BE9CE1F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97" name="Grafik 96">
              <a:extLst>
                <a:ext uri="{FF2B5EF4-FFF2-40B4-BE49-F238E27FC236}">
                  <a16:creationId xmlns:a16="http://schemas.microsoft.com/office/drawing/2014/main" id="{F20E82B6-7AB2-4A7C-9BD8-283C9889B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B87F8FE8-CAB7-47DD-84A9-FAF05CD0475D}"/>
              </a:ext>
            </a:extLst>
          </p:cNvPr>
          <p:cNvGrpSpPr/>
          <p:nvPr/>
        </p:nvGrpSpPr>
        <p:grpSpPr>
          <a:xfrm>
            <a:off x="6029579" y="5645661"/>
            <a:ext cx="370907" cy="521209"/>
            <a:chOff x="1404099" y="4574271"/>
            <a:chExt cx="370907" cy="521209"/>
          </a:xfrm>
        </p:grpSpPr>
        <p:pic>
          <p:nvPicPr>
            <p:cNvPr id="99" name="Grafik 98">
              <a:extLst>
                <a:ext uri="{FF2B5EF4-FFF2-40B4-BE49-F238E27FC236}">
                  <a16:creationId xmlns:a16="http://schemas.microsoft.com/office/drawing/2014/main" id="{E8407584-452B-4968-BD67-272C1E620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AE897FAD-0446-4412-A7DE-986774CE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323478AE-F834-4718-9E6F-3105117D0F10}"/>
              </a:ext>
            </a:extLst>
          </p:cNvPr>
          <p:cNvGrpSpPr/>
          <p:nvPr/>
        </p:nvGrpSpPr>
        <p:grpSpPr>
          <a:xfrm>
            <a:off x="8269411" y="5645661"/>
            <a:ext cx="370907" cy="521209"/>
            <a:chOff x="1404099" y="4574271"/>
            <a:chExt cx="370907" cy="521209"/>
          </a:xfrm>
        </p:grpSpPr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C98A4C24-70B2-4D83-94FE-1FF677A4C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EE2D331-7509-44A2-8612-99127A190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D2150E7F-AF8D-4240-BE00-332E660B912D}"/>
              </a:ext>
            </a:extLst>
          </p:cNvPr>
          <p:cNvGrpSpPr/>
          <p:nvPr/>
        </p:nvGrpSpPr>
        <p:grpSpPr>
          <a:xfrm>
            <a:off x="7946322" y="5645661"/>
            <a:ext cx="370907" cy="521209"/>
            <a:chOff x="1404099" y="4574271"/>
            <a:chExt cx="370907" cy="521209"/>
          </a:xfrm>
        </p:grpSpPr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C7F0B8E1-39D0-4B2F-BA7F-C5428462E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F2934D93-D6FD-42D1-9A0A-D1C5F6AF7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CB530FF3-658B-4DD3-BC9C-DC4AD56A55D6}"/>
              </a:ext>
            </a:extLst>
          </p:cNvPr>
          <p:cNvGrpSpPr/>
          <p:nvPr/>
        </p:nvGrpSpPr>
        <p:grpSpPr>
          <a:xfrm>
            <a:off x="7618758" y="5645661"/>
            <a:ext cx="370907" cy="521209"/>
            <a:chOff x="1404099" y="4574271"/>
            <a:chExt cx="370907" cy="521209"/>
          </a:xfrm>
        </p:grpSpPr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30F94423-A9F4-4D0D-84FA-A5A9A254E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9106053-C6CA-4C3D-ACBF-C7F53D630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sp>
        <p:nvSpPr>
          <p:cNvPr id="110" name="Textfeld 109">
            <a:extLst>
              <a:ext uri="{FF2B5EF4-FFF2-40B4-BE49-F238E27FC236}">
                <a16:creationId xmlns:a16="http://schemas.microsoft.com/office/drawing/2014/main" id="{B6C93E5F-CA59-4265-A1F1-85D3A50993F1}"/>
              </a:ext>
            </a:extLst>
          </p:cNvPr>
          <p:cNvSpPr txBox="1"/>
          <p:nvPr/>
        </p:nvSpPr>
        <p:spPr>
          <a:xfrm>
            <a:off x="6159621" y="6277973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Rack B1</a:t>
            </a:r>
            <a:endParaRPr lang="en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Grafik 120">
            <a:extLst>
              <a:ext uri="{FF2B5EF4-FFF2-40B4-BE49-F238E27FC236}">
                <a16:creationId xmlns:a16="http://schemas.microsoft.com/office/drawing/2014/main" id="{4EAB9951-D380-4028-82AE-03D3AF71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14" y="3459244"/>
            <a:ext cx="323089" cy="521209"/>
          </a:xfrm>
          <a:prstGeom prst="rect">
            <a:avLst/>
          </a:prstGeom>
        </p:spPr>
      </p:pic>
      <p:pic>
        <p:nvPicPr>
          <p:cNvPr id="122" name="Grafik 121">
            <a:extLst>
              <a:ext uri="{FF2B5EF4-FFF2-40B4-BE49-F238E27FC236}">
                <a16:creationId xmlns:a16="http://schemas.microsoft.com/office/drawing/2014/main" id="{39707B2A-8FFF-475A-BAF0-C8619FD7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241" y="3486046"/>
            <a:ext cx="323089" cy="521209"/>
          </a:xfrm>
          <a:prstGeom prst="rect">
            <a:avLst/>
          </a:prstGeom>
        </p:spPr>
      </p:pic>
      <p:pic>
        <p:nvPicPr>
          <p:cNvPr id="123" name="Grafik 122">
            <a:extLst>
              <a:ext uri="{FF2B5EF4-FFF2-40B4-BE49-F238E27FC236}">
                <a16:creationId xmlns:a16="http://schemas.microsoft.com/office/drawing/2014/main" id="{42695995-27F5-4976-A6DA-13CFFC9A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88" y="3516534"/>
            <a:ext cx="323089" cy="521209"/>
          </a:xfrm>
          <a:prstGeom prst="rect">
            <a:avLst/>
          </a:prstGeom>
        </p:spPr>
      </p:pic>
      <p:pic>
        <p:nvPicPr>
          <p:cNvPr id="124" name="Grafik 123">
            <a:extLst>
              <a:ext uri="{FF2B5EF4-FFF2-40B4-BE49-F238E27FC236}">
                <a16:creationId xmlns:a16="http://schemas.microsoft.com/office/drawing/2014/main" id="{7FE943B1-B739-4D29-A975-43A8FAFE2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09" y="3517955"/>
            <a:ext cx="323089" cy="521209"/>
          </a:xfrm>
          <a:prstGeom prst="rect">
            <a:avLst/>
          </a:prstGeom>
        </p:spPr>
      </p:pic>
      <p:pic>
        <p:nvPicPr>
          <p:cNvPr id="125" name="Grafik 124">
            <a:extLst>
              <a:ext uri="{FF2B5EF4-FFF2-40B4-BE49-F238E27FC236}">
                <a16:creationId xmlns:a16="http://schemas.microsoft.com/office/drawing/2014/main" id="{1B565F02-F27F-4319-888E-D0553B8D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36" y="3544757"/>
            <a:ext cx="323089" cy="521209"/>
          </a:xfrm>
          <a:prstGeom prst="rect">
            <a:avLst/>
          </a:prstGeom>
        </p:spPr>
      </p:pic>
      <p:pic>
        <p:nvPicPr>
          <p:cNvPr id="126" name="Grafik 125">
            <a:extLst>
              <a:ext uri="{FF2B5EF4-FFF2-40B4-BE49-F238E27FC236}">
                <a16:creationId xmlns:a16="http://schemas.microsoft.com/office/drawing/2014/main" id="{BFC28AD2-FDB1-4479-A88A-55C7932A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56" y="4364167"/>
            <a:ext cx="323089" cy="521209"/>
          </a:xfrm>
          <a:prstGeom prst="rect">
            <a:avLst/>
          </a:prstGeom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3242B30F-64F1-408F-81CB-EBB4B404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397" y="4348729"/>
            <a:ext cx="323089" cy="521209"/>
          </a:xfrm>
          <a:prstGeom prst="rect">
            <a:avLst/>
          </a:prstGeom>
        </p:spPr>
      </p:pic>
      <p:sp>
        <p:nvSpPr>
          <p:cNvPr id="128" name="Rechteck 127">
            <a:extLst>
              <a:ext uri="{FF2B5EF4-FFF2-40B4-BE49-F238E27FC236}">
                <a16:creationId xmlns:a16="http://schemas.microsoft.com/office/drawing/2014/main" id="{AFE18214-6B06-4D2B-9BC6-9153F7278F69}"/>
              </a:ext>
            </a:extLst>
          </p:cNvPr>
          <p:cNvSpPr/>
          <p:nvPr/>
        </p:nvSpPr>
        <p:spPr>
          <a:xfrm>
            <a:off x="5497260" y="2396359"/>
            <a:ext cx="3623299" cy="438281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A0C2F5EA-89FC-4401-B834-EAC5DA846A2C}"/>
              </a:ext>
            </a:extLst>
          </p:cNvPr>
          <p:cNvSpPr/>
          <p:nvPr/>
        </p:nvSpPr>
        <p:spPr>
          <a:xfrm>
            <a:off x="11101935" y="2718469"/>
            <a:ext cx="1515860" cy="3776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598FA9A1-DCF0-45B1-AC87-22DB92E6CF39}"/>
              </a:ext>
            </a:extLst>
          </p:cNvPr>
          <p:cNvSpPr txBox="1"/>
          <p:nvPr/>
        </p:nvSpPr>
        <p:spPr>
          <a:xfrm>
            <a:off x="11551236" y="6270290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Rack C2</a:t>
            </a:r>
            <a:endParaRPr lang="en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D6C19266-B3A8-4B43-A86B-AD3705C5C100}"/>
              </a:ext>
            </a:extLst>
          </p:cNvPr>
          <p:cNvSpPr/>
          <p:nvPr/>
        </p:nvSpPr>
        <p:spPr>
          <a:xfrm>
            <a:off x="9478123" y="2726152"/>
            <a:ext cx="1515860" cy="3776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2" name="Grafik 131">
            <a:extLst>
              <a:ext uri="{FF2B5EF4-FFF2-40B4-BE49-F238E27FC236}">
                <a16:creationId xmlns:a16="http://schemas.microsoft.com/office/drawing/2014/main" id="{57BF32F7-6606-4ECA-B960-D244ADE3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97" y="2833373"/>
            <a:ext cx="600392" cy="430545"/>
          </a:xfrm>
          <a:prstGeom prst="rect">
            <a:avLst/>
          </a:prstGeom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3CD5B779-AE68-4AC7-8723-82A4287AF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969" y="5021158"/>
            <a:ext cx="323089" cy="521209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id="{8282573B-FE07-4BAD-BA8E-9A756F920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879" y="5010344"/>
            <a:ext cx="323089" cy="521209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id="{4DDB37A2-0A89-48A2-981E-6811EB603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18" y="2837151"/>
            <a:ext cx="600392" cy="430545"/>
          </a:xfrm>
          <a:prstGeom prst="rect">
            <a:avLst/>
          </a:prstGeom>
        </p:spPr>
      </p:pic>
      <p:pic>
        <p:nvPicPr>
          <p:cNvPr id="136" name="Grafik 135">
            <a:extLst>
              <a:ext uri="{FF2B5EF4-FFF2-40B4-BE49-F238E27FC236}">
                <a16:creationId xmlns:a16="http://schemas.microsoft.com/office/drawing/2014/main" id="{CB6AF59C-E943-4E9B-8965-B30399A6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96" y="3457823"/>
            <a:ext cx="323089" cy="521209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id="{085DC9F9-B899-4EB4-A3CE-F6A35B6C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85" y="4349022"/>
            <a:ext cx="323089" cy="521209"/>
          </a:xfrm>
          <a:prstGeom prst="rect">
            <a:avLst/>
          </a:prstGeom>
        </p:spPr>
      </p:pic>
      <p:pic>
        <p:nvPicPr>
          <p:cNvPr id="138" name="Grafik 137">
            <a:extLst>
              <a:ext uri="{FF2B5EF4-FFF2-40B4-BE49-F238E27FC236}">
                <a16:creationId xmlns:a16="http://schemas.microsoft.com/office/drawing/2014/main" id="{9EC46A58-77F3-4EA6-92F1-49191E5FF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193" y="4349022"/>
            <a:ext cx="323089" cy="521209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1B6C68FC-771A-413B-A538-0D8C93067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664" y="4349022"/>
            <a:ext cx="323089" cy="521209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F41C4D22-13DF-4009-BF67-7FE99ECB4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51" y="4350107"/>
            <a:ext cx="323089" cy="521209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69B0ACCA-93B4-44FD-85C7-D03A1787E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559" y="4350107"/>
            <a:ext cx="323089" cy="521209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A3630B1C-477E-47FA-A550-A9F7BC93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0" y="4350107"/>
            <a:ext cx="323089" cy="521209"/>
          </a:xfrm>
          <a:prstGeom prst="rect">
            <a:avLst/>
          </a:prstGeom>
        </p:spPr>
      </p:pic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2ADC851F-688C-4B0D-B51E-30E526051041}"/>
              </a:ext>
            </a:extLst>
          </p:cNvPr>
          <p:cNvGrpSpPr/>
          <p:nvPr/>
        </p:nvGrpSpPr>
        <p:grpSpPr>
          <a:xfrm>
            <a:off x="10448035" y="5645661"/>
            <a:ext cx="370907" cy="521209"/>
            <a:chOff x="1404099" y="4574271"/>
            <a:chExt cx="370907" cy="521209"/>
          </a:xfrm>
        </p:grpSpPr>
        <p:pic>
          <p:nvPicPr>
            <p:cNvPr id="144" name="Grafik 143">
              <a:extLst>
                <a:ext uri="{FF2B5EF4-FFF2-40B4-BE49-F238E27FC236}">
                  <a16:creationId xmlns:a16="http://schemas.microsoft.com/office/drawing/2014/main" id="{CE4E7ACC-F249-44B0-A1EE-CC1F39808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145" name="Grafik 144">
              <a:extLst>
                <a:ext uri="{FF2B5EF4-FFF2-40B4-BE49-F238E27FC236}">
                  <a16:creationId xmlns:a16="http://schemas.microsoft.com/office/drawing/2014/main" id="{0BDBC18A-6AFE-42D7-BA08-987D734BF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E0B0AE9A-4DDB-466C-BD6C-E706CEF4FCDA}"/>
              </a:ext>
            </a:extLst>
          </p:cNvPr>
          <p:cNvGrpSpPr/>
          <p:nvPr/>
        </p:nvGrpSpPr>
        <p:grpSpPr>
          <a:xfrm>
            <a:off x="10124946" y="5645661"/>
            <a:ext cx="370907" cy="521209"/>
            <a:chOff x="1404099" y="4574271"/>
            <a:chExt cx="370907" cy="521209"/>
          </a:xfrm>
        </p:grpSpPr>
        <p:pic>
          <p:nvPicPr>
            <p:cNvPr id="147" name="Grafik 146">
              <a:extLst>
                <a:ext uri="{FF2B5EF4-FFF2-40B4-BE49-F238E27FC236}">
                  <a16:creationId xmlns:a16="http://schemas.microsoft.com/office/drawing/2014/main" id="{72CEDDCC-8537-4748-9436-205DDED78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148" name="Grafik 147">
              <a:extLst>
                <a:ext uri="{FF2B5EF4-FFF2-40B4-BE49-F238E27FC236}">
                  <a16:creationId xmlns:a16="http://schemas.microsoft.com/office/drawing/2014/main" id="{4443DEBB-A23D-4E54-ACAF-906C7DAE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EC41D4D9-8BCE-4121-868E-8973AFDA5D71}"/>
              </a:ext>
            </a:extLst>
          </p:cNvPr>
          <p:cNvGrpSpPr/>
          <p:nvPr/>
        </p:nvGrpSpPr>
        <p:grpSpPr>
          <a:xfrm>
            <a:off x="9797382" y="5645661"/>
            <a:ext cx="370907" cy="521209"/>
            <a:chOff x="1404099" y="4574271"/>
            <a:chExt cx="370907" cy="521209"/>
          </a:xfrm>
        </p:grpSpPr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70908E68-F9EE-4DE8-834E-0F2856BC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151" name="Grafik 150">
              <a:extLst>
                <a:ext uri="{FF2B5EF4-FFF2-40B4-BE49-F238E27FC236}">
                  <a16:creationId xmlns:a16="http://schemas.microsoft.com/office/drawing/2014/main" id="{016DA701-281B-4A99-826F-B7DDD3F4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3F584E0E-CA51-4101-A8E7-C7232EB340BF}"/>
              </a:ext>
            </a:extLst>
          </p:cNvPr>
          <p:cNvGrpSpPr/>
          <p:nvPr/>
        </p:nvGrpSpPr>
        <p:grpSpPr>
          <a:xfrm>
            <a:off x="12037214" y="5645661"/>
            <a:ext cx="370907" cy="521209"/>
            <a:chOff x="1404099" y="4574271"/>
            <a:chExt cx="370907" cy="521209"/>
          </a:xfrm>
        </p:grpSpPr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1DAF3709-EA3D-4659-AB9A-3917778D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D1F5DC30-13D0-43B7-8328-19688274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2DE7D8D-18C6-4660-BFC6-0E6F356478A1}"/>
              </a:ext>
            </a:extLst>
          </p:cNvPr>
          <p:cNvGrpSpPr/>
          <p:nvPr/>
        </p:nvGrpSpPr>
        <p:grpSpPr>
          <a:xfrm>
            <a:off x="11714125" y="5645661"/>
            <a:ext cx="370907" cy="521209"/>
            <a:chOff x="1404099" y="4574271"/>
            <a:chExt cx="370907" cy="521209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760A5502-1F22-47C6-8B17-5D56E4B8E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157" name="Grafik 156">
              <a:extLst>
                <a:ext uri="{FF2B5EF4-FFF2-40B4-BE49-F238E27FC236}">
                  <a16:creationId xmlns:a16="http://schemas.microsoft.com/office/drawing/2014/main" id="{B099F6D1-F431-4DA7-80B4-80E63E402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309FACDC-9713-4037-A46D-B2BB373C20A2}"/>
              </a:ext>
            </a:extLst>
          </p:cNvPr>
          <p:cNvGrpSpPr/>
          <p:nvPr/>
        </p:nvGrpSpPr>
        <p:grpSpPr>
          <a:xfrm>
            <a:off x="11386561" y="5645661"/>
            <a:ext cx="370907" cy="521209"/>
            <a:chOff x="1404099" y="4574271"/>
            <a:chExt cx="370907" cy="521209"/>
          </a:xfrm>
        </p:grpSpPr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AC47DC1B-0D00-4525-81B0-617A997A7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99" y="4574271"/>
              <a:ext cx="323089" cy="521209"/>
            </a:xfrm>
            <a:prstGeom prst="rect">
              <a:avLst/>
            </a:prstGeom>
          </p:spPr>
        </p:pic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CE3CF37C-8F00-4484-B0F2-B48708EA5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43" y="4574271"/>
              <a:ext cx="209363" cy="282862"/>
            </a:xfrm>
            <a:prstGeom prst="rect">
              <a:avLst/>
            </a:prstGeom>
          </p:spPr>
        </p:pic>
      </p:grpSp>
      <p:sp>
        <p:nvSpPr>
          <p:cNvPr id="161" name="Textfeld 160">
            <a:extLst>
              <a:ext uri="{FF2B5EF4-FFF2-40B4-BE49-F238E27FC236}">
                <a16:creationId xmlns:a16="http://schemas.microsoft.com/office/drawing/2014/main" id="{B21C4913-D64B-4E20-8666-F8D40CB69561}"/>
              </a:ext>
            </a:extLst>
          </p:cNvPr>
          <p:cNvSpPr txBox="1"/>
          <p:nvPr/>
        </p:nvSpPr>
        <p:spPr>
          <a:xfrm>
            <a:off x="9927424" y="6277973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Rack C1</a:t>
            </a:r>
            <a:endParaRPr lang="en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2" name="Grafik 161">
            <a:extLst>
              <a:ext uri="{FF2B5EF4-FFF2-40B4-BE49-F238E27FC236}">
                <a16:creationId xmlns:a16="http://schemas.microsoft.com/office/drawing/2014/main" id="{D45B3473-DCB8-45A6-8351-F9856D85D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717" y="3459244"/>
            <a:ext cx="323089" cy="521209"/>
          </a:xfrm>
          <a:prstGeom prst="rect">
            <a:avLst/>
          </a:prstGeom>
        </p:spPr>
      </p:pic>
      <p:pic>
        <p:nvPicPr>
          <p:cNvPr id="163" name="Grafik 162">
            <a:extLst>
              <a:ext uri="{FF2B5EF4-FFF2-40B4-BE49-F238E27FC236}">
                <a16:creationId xmlns:a16="http://schemas.microsoft.com/office/drawing/2014/main" id="{3CA0BCF5-82C4-40C7-B3C3-D0DAB78F4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44" y="3486046"/>
            <a:ext cx="323089" cy="521209"/>
          </a:xfrm>
          <a:prstGeom prst="rect">
            <a:avLst/>
          </a:prstGeom>
        </p:spPr>
      </p:pic>
      <p:pic>
        <p:nvPicPr>
          <p:cNvPr id="164" name="Grafik 163">
            <a:extLst>
              <a:ext uri="{FF2B5EF4-FFF2-40B4-BE49-F238E27FC236}">
                <a16:creationId xmlns:a16="http://schemas.microsoft.com/office/drawing/2014/main" id="{5DBD312B-FE44-40CC-A922-F1145035A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91" y="3516534"/>
            <a:ext cx="323089" cy="521209"/>
          </a:xfrm>
          <a:prstGeom prst="rect">
            <a:avLst/>
          </a:prstGeom>
        </p:spPr>
      </p:pic>
      <p:pic>
        <p:nvPicPr>
          <p:cNvPr id="165" name="Grafik 164">
            <a:extLst>
              <a:ext uri="{FF2B5EF4-FFF2-40B4-BE49-F238E27FC236}">
                <a16:creationId xmlns:a16="http://schemas.microsoft.com/office/drawing/2014/main" id="{881C388B-E6FB-4DF9-AD03-C6BA3872B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112" y="3517955"/>
            <a:ext cx="323089" cy="521209"/>
          </a:xfrm>
          <a:prstGeom prst="rect">
            <a:avLst/>
          </a:prstGeom>
        </p:spPr>
      </p:pic>
      <p:pic>
        <p:nvPicPr>
          <p:cNvPr id="166" name="Grafik 165">
            <a:extLst>
              <a:ext uri="{FF2B5EF4-FFF2-40B4-BE49-F238E27FC236}">
                <a16:creationId xmlns:a16="http://schemas.microsoft.com/office/drawing/2014/main" id="{9C9AA891-175B-483A-9FD6-7D72A244C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39" y="3544757"/>
            <a:ext cx="323089" cy="521209"/>
          </a:xfrm>
          <a:prstGeom prst="rect">
            <a:avLst/>
          </a:prstGeom>
        </p:spPr>
      </p:pic>
      <p:pic>
        <p:nvPicPr>
          <p:cNvPr id="167" name="Grafik 166">
            <a:extLst>
              <a:ext uri="{FF2B5EF4-FFF2-40B4-BE49-F238E27FC236}">
                <a16:creationId xmlns:a16="http://schemas.microsoft.com/office/drawing/2014/main" id="{BEE92206-7F17-4443-8890-553F720B1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59" y="4364167"/>
            <a:ext cx="323089" cy="521209"/>
          </a:xfrm>
          <a:prstGeom prst="rect">
            <a:avLst/>
          </a:prstGeom>
        </p:spPr>
      </p:pic>
      <p:pic>
        <p:nvPicPr>
          <p:cNvPr id="168" name="Grafik 167">
            <a:extLst>
              <a:ext uri="{FF2B5EF4-FFF2-40B4-BE49-F238E27FC236}">
                <a16:creationId xmlns:a16="http://schemas.microsoft.com/office/drawing/2014/main" id="{3C448C4A-1AF9-4D2A-9816-C484692E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200" y="4348729"/>
            <a:ext cx="323089" cy="521209"/>
          </a:xfrm>
          <a:prstGeom prst="rect">
            <a:avLst/>
          </a:prstGeom>
        </p:spPr>
      </p:pic>
      <p:sp>
        <p:nvSpPr>
          <p:cNvPr id="169" name="Rechteck 168">
            <a:extLst>
              <a:ext uri="{FF2B5EF4-FFF2-40B4-BE49-F238E27FC236}">
                <a16:creationId xmlns:a16="http://schemas.microsoft.com/office/drawing/2014/main" id="{5A596000-CA73-4BF6-874A-9D96A7E1AA1A}"/>
              </a:ext>
            </a:extLst>
          </p:cNvPr>
          <p:cNvSpPr/>
          <p:nvPr/>
        </p:nvSpPr>
        <p:spPr>
          <a:xfrm>
            <a:off x="9265063" y="2396359"/>
            <a:ext cx="3623299" cy="438281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0" name="Grafik 169">
            <a:extLst>
              <a:ext uri="{FF2B5EF4-FFF2-40B4-BE49-F238E27FC236}">
                <a16:creationId xmlns:a16="http://schemas.microsoft.com/office/drawing/2014/main" id="{6EADC380-8F51-47CF-BD42-BCA09B6F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06" y="1146401"/>
            <a:ext cx="600392" cy="430545"/>
          </a:xfrm>
          <a:prstGeom prst="rect">
            <a:avLst/>
          </a:prstGeom>
        </p:spPr>
      </p:pic>
      <p:pic>
        <p:nvPicPr>
          <p:cNvPr id="171" name="Grafik 170">
            <a:extLst>
              <a:ext uri="{FF2B5EF4-FFF2-40B4-BE49-F238E27FC236}">
                <a16:creationId xmlns:a16="http://schemas.microsoft.com/office/drawing/2014/main" id="{A2959C55-4651-4502-864E-7485D7AD1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32" y="1146806"/>
            <a:ext cx="600392" cy="430545"/>
          </a:xfrm>
          <a:prstGeom prst="rect">
            <a:avLst/>
          </a:prstGeom>
        </p:spPr>
      </p:pic>
      <p:pic>
        <p:nvPicPr>
          <p:cNvPr id="172" name="Grafik 171">
            <a:extLst>
              <a:ext uri="{FF2B5EF4-FFF2-40B4-BE49-F238E27FC236}">
                <a16:creationId xmlns:a16="http://schemas.microsoft.com/office/drawing/2014/main" id="{A7E6F368-6CA0-4A18-A209-C2CCA5876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62" y="1166587"/>
            <a:ext cx="600392" cy="430545"/>
          </a:xfrm>
          <a:prstGeom prst="rect">
            <a:avLst/>
          </a:prstGeom>
        </p:spPr>
      </p:pic>
      <p:sp>
        <p:nvSpPr>
          <p:cNvPr id="174" name="Textfeld 173">
            <a:extLst>
              <a:ext uri="{FF2B5EF4-FFF2-40B4-BE49-F238E27FC236}">
                <a16:creationId xmlns:a16="http://schemas.microsoft.com/office/drawing/2014/main" id="{88318062-71BC-4B18-9FA1-311755FC4858}"/>
              </a:ext>
            </a:extLst>
          </p:cNvPr>
          <p:cNvSpPr txBox="1"/>
          <p:nvPr/>
        </p:nvSpPr>
        <p:spPr>
          <a:xfrm>
            <a:off x="2581417" y="1051204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 x Switch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(spine)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E9865CBE-2973-4F54-BF0F-1B219A6B1D35}"/>
              </a:ext>
            </a:extLst>
          </p:cNvPr>
          <p:cNvSpPr txBox="1"/>
          <p:nvPr/>
        </p:nvSpPr>
        <p:spPr>
          <a:xfrm>
            <a:off x="4212840" y="653252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Failure Domain A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6CAC6954-6FF2-4BA4-9CE3-EE90A9F937F0}"/>
              </a:ext>
            </a:extLst>
          </p:cNvPr>
          <p:cNvSpPr txBox="1"/>
          <p:nvPr/>
        </p:nvSpPr>
        <p:spPr>
          <a:xfrm>
            <a:off x="7949578" y="652419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Failure Domain B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B208C906-0715-4F03-9585-41A4509CDF2B}"/>
              </a:ext>
            </a:extLst>
          </p:cNvPr>
          <p:cNvSpPr txBox="1"/>
          <p:nvPr/>
        </p:nvSpPr>
        <p:spPr>
          <a:xfrm>
            <a:off x="11639655" y="654117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Failure Domain C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1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EED85-285D-422A-B39D-4EBAB3AD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55236-E063-4C8D-84FB-179955EF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8C5229-32DB-4649-B97C-BE131A8A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1" y="1489747"/>
            <a:ext cx="12192000" cy="32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7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951E0B9-8194-4331-B3CF-6E11C3DECBD4}"/>
              </a:ext>
            </a:extLst>
          </p:cNvPr>
          <p:cNvSpPr/>
          <p:nvPr/>
        </p:nvSpPr>
        <p:spPr>
          <a:xfrm>
            <a:off x="5003464" y="1657348"/>
            <a:ext cx="2430750" cy="3150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85B21C-DCCA-4C30-AB2D-61DA0366A5C6}"/>
              </a:ext>
            </a:extLst>
          </p:cNvPr>
          <p:cNvSpPr/>
          <p:nvPr/>
        </p:nvSpPr>
        <p:spPr>
          <a:xfrm>
            <a:off x="6283871" y="4508937"/>
            <a:ext cx="738352" cy="299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E0D79D7-E3AA-4133-946A-5C0A52FC977C}"/>
              </a:ext>
            </a:extLst>
          </p:cNvPr>
          <p:cNvSpPr/>
          <p:nvPr/>
        </p:nvSpPr>
        <p:spPr>
          <a:xfrm>
            <a:off x="5364231" y="4508937"/>
            <a:ext cx="738352" cy="29913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B2F8393-7562-4D34-BE6D-BFF05241CB7F}"/>
              </a:ext>
            </a:extLst>
          </p:cNvPr>
          <p:cNvGrpSpPr/>
          <p:nvPr/>
        </p:nvGrpSpPr>
        <p:grpSpPr>
          <a:xfrm>
            <a:off x="6227378" y="3272659"/>
            <a:ext cx="851337" cy="859220"/>
            <a:chOff x="8702566" y="2396359"/>
            <a:chExt cx="851337" cy="85922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11235D-2D34-4311-BE32-A5D44EADE532}"/>
                </a:ext>
              </a:extLst>
            </p:cNvPr>
            <p:cNvSpPr/>
            <p:nvPr/>
          </p:nvSpPr>
          <p:spPr>
            <a:xfrm>
              <a:off x="8702566" y="2396359"/>
              <a:ext cx="851337" cy="8592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A8296781-9087-4AC1-AAFA-9E46919A6F12}"/>
                </a:ext>
              </a:extLst>
            </p:cNvPr>
            <p:cNvGrpSpPr/>
            <p:nvPr/>
          </p:nvGrpSpPr>
          <p:grpSpPr>
            <a:xfrm>
              <a:off x="8781394" y="2845676"/>
              <a:ext cx="670035" cy="0"/>
              <a:chOff x="8781394" y="2845676"/>
              <a:chExt cx="670035" cy="0"/>
            </a:xfrm>
          </p:grpSpPr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6010CF47-C72C-4ABD-AD44-0B87316189F8}"/>
                  </a:ext>
                </a:extLst>
              </p:cNvPr>
              <p:cNvCxnSpPr/>
              <p:nvPr/>
            </p:nvCxnSpPr>
            <p:spPr>
              <a:xfrm>
                <a:off x="8781394" y="2845676"/>
                <a:ext cx="2916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0F64CD09-2DDB-4606-A014-C8BA5DA89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3415" y="2845676"/>
                <a:ext cx="2680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D0E80A22-F0EF-4E53-A041-8356088EFB87}"/>
                </a:ext>
              </a:extLst>
            </p:cNvPr>
            <p:cNvGrpSpPr/>
            <p:nvPr/>
          </p:nvGrpSpPr>
          <p:grpSpPr>
            <a:xfrm rot="5400000">
              <a:off x="8831149" y="2845676"/>
              <a:ext cx="618797" cy="0"/>
              <a:chOff x="8454259" y="2845676"/>
              <a:chExt cx="618797" cy="0"/>
            </a:xfrm>
          </p:grpSpPr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ED9231D0-D031-4058-AA8A-BED3AE0C847D}"/>
                  </a:ext>
                </a:extLst>
              </p:cNvPr>
              <p:cNvCxnSpPr/>
              <p:nvPr/>
            </p:nvCxnSpPr>
            <p:spPr>
              <a:xfrm>
                <a:off x="8781394" y="2845676"/>
                <a:ext cx="2916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17BD2DA-7DC2-46D4-B17D-95E0150DF6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4259" y="2845676"/>
                <a:ext cx="2680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FA2B85E7-C50B-4404-A40A-B614F1B04ECE}"/>
              </a:ext>
            </a:extLst>
          </p:cNvPr>
          <p:cNvSpPr/>
          <p:nvPr/>
        </p:nvSpPr>
        <p:spPr>
          <a:xfrm>
            <a:off x="5610552" y="2141690"/>
            <a:ext cx="738352" cy="299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VM 3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0009D43-9EA3-493B-B295-53193A8535B5}"/>
              </a:ext>
            </a:extLst>
          </p:cNvPr>
          <p:cNvSpPr/>
          <p:nvPr/>
        </p:nvSpPr>
        <p:spPr>
          <a:xfrm>
            <a:off x="6405396" y="2141690"/>
            <a:ext cx="738352" cy="299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VM 4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AB21159-6DA1-49BA-9323-88D85B11E286}"/>
              </a:ext>
            </a:extLst>
          </p:cNvPr>
          <p:cNvCxnSpPr>
            <a:cxnSpLocks/>
          </p:cNvCxnSpPr>
          <p:nvPr/>
        </p:nvCxnSpPr>
        <p:spPr>
          <a:xfrm>
            <a:off x="5960021" y="2451406"/>
            <a:ext cx="478222" cy="9024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1FD4AA0-6774-4EF4-9BD5-B181A01EBA1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774572" y="2440823"/>
            <a:ext cx="67662" cy="8712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1C3DF6B5-3B2E-4FDD-873D-4994FB60D4B4}"/>
              </a:ext>
            </a:extLst>
          </p:cNvPr>
          <p:cNvSpPr/>
          <p:nvPr/>
        </p:nvSpPr>
        <p:spPr>
          <a:xfrm>
            <a:off x="5669127" y="3256853"/>
            <a:ext cx="400047" cy="961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C9507D-1014-4BCF-ABAF-852704A03F69}"/>
              </a:ext>
            </a:extLst>
          </p:cNvPr>
          <p:cNvSpPr txBox="1"/>
          <p:nvPr/>
        </p:nvSpPr>
        <p:spPr>
          <a:xfrm rot="16200000">
            <a:off x="5584136" y="3551212"/>
            <a:ext cx="5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OVS</a:t>
            </a:r>
            <a:endParaRPr lang="en-DE" dirty="0"/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D0752191-3D2F-4F2E-A504-AD9B62234841}"/>
              </a:ext>
            </a:extLst>
          </p:cNvPr>
          <p:cNvSpPr/>
          <p:nvPr/>
        </p:nvSpPr>
        <p:spPr>
          <a:xfrm rot="5400000">
            <a:off x="4602142" y="3202579"/>
            <a:ext cx="448737" cy="494585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998F22-7283-46BD-95C0-247FAA4104A2}"/>
              </a:ext>
            </a:extLst>
          </p:cNvPr>
          <p:cNvSpPr txBox="1"/>
          <p:nvPr/>
        </p:nvSpPr>
        <p:spPr>
          <a:xfrm>
            <a:off x="3597917" y="5490838"/>
            <a:ext cx="301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Underlay – Transport Network</a:t>
            </a:r>
            <a:endParaRPr lang="en-DE" dirty="0"/>
          </a:p>
        </p:txBody>
      </p:sp>
      <p:sp>
        <p:nvSpPr>
          <p:cNvPr id="26" name="Zylinder 25">
            <a:extLst>
              <a:ext uri="{FF2B5EF4-FFF2-40B4-BE49-F238E27FC236}">
                <a16:creationId xmlns:a16="http://schemas.microsoft.com/office/drawing/2014/main" id="{74048CEA-1B8A-4434-9D09-967B0651630D}"/>
              </a:ext>
            </a:extLst>
          </p:cNvPr>
          <p:cNvSpPr/>
          <p:nvPr/>
        </p:nvSpPr>
        <p:spPr>
          <a:xfrm rot="5400000">
            <a:off x="4694176" y="2785880"/>
            <a:ext cx="227890" cy="494585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6DA4ED9-4470-4934-8975-EEBF8CDCB53E}"/>
              </a:ext>
            </a:extLst>
          </p:cNvPr>
          <p:cNvSpPr txBox="1"/>
          <p:nvPr/>
        </p:nvSpPr>
        <p:spPr>
          <a:xfrm>
            <a:off x="3626653" y="5068482"/>
            <a:ext cx="23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OVS- Control- Network</a:t>
            </a:r>
            <a:endParaRPr lang="en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74A3781-1008-40B9-AD4F-40C409F33BB1}"/>
              </a:ext>
            </a:extLst>
          </p:cNvPr>
          <p:cNvSpPr/>
          <p:nvPr/>
        </p:nvSpPr>
        <p:spPr>
          <a:xfrm>
            <a:off x="2312716" y="1657348"/>
            <a:ext cx="2430750" cy="3150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93257EC-BEB8-4B41-92E8-7B58CD3C497A}"/>
              </a:ext>
            </a:extLst>
          </p:cNvPr>
          <p:cNvSpPr/>
          <p:nvPr/>
        </p:nvSpPr>
        <p:spPr>
          <a:xfrm>
            <a:off x="3593123" y="4508937"/>
            <a:ext cx="738352" cy="299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C6F8C25-E172-4E9B-B6F5-1729D6BD7808}"/>
              </a:ext>
            </a:extLst>
          </p:cNvPr>
          <p:cNvSpPr/>
          <p:nvPr/>
        </p:nvSpPr>
        <p:spPr>
          <a:xfrm>
            <a:off x="2605609" y="4508937"/>
            <a:ext cx="874100" cy="29913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13578A7-29B5-47AF-8047-C7D8697C138A}"/>
              </a:ext>
            </a:extLst>
          </p:cNvPr>
          <p:cNvGrpSpPr/>
          <p:nvPr/>
        </p:nvGrpSpPr>
        <p:grpSpPr>
          <a:xfrm>
            <a:off x="3536630" y="3272659"/>
            <a:ext cx="851337" cy="859220"/>
            <a:chOff x="8702566" y="2396359"/>
            <a:chExt cx="851337" cy="85922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832B260-EF4D-45AB-A5D1-FB94A488CD33}"/>
                </a:ext>
              </a:extLst>
            </p:cNvPr>
            <p:cNvSpPr/>
            <p:nvPr/>
          </p:nvSpPr>
          <p:spPr>
            <a:xfrm>
              <a:off x="8702566" y="2396359"/>
              <a:ext cx="851337" cy="8592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26B60A52-AB05-4791-9F8D-5C459D001EE7}"/>
                </a:ext>
              </a:extLst>
            </p:cNvPr>
            <p:cNvGrpSpPr/>
            <p:nvPr/>
          </p:nvGrpSpPr>
          <p:grpSpPr>
            <a:xfrm>
              <a:off x="8781394" y="2845676"/>
              <a:ext cx="670035" cy="0"/>
              <a:chOff x="8781394" y="2845676"/>
              <a:chExt cx="670035" cy="0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B0ED2B43-668E-4F69-9E86-BB795F26BD12}"/>
                  </a:ext>
                </a:extLst>
              </p:cNvPr>
              <p:cNvCxnSpPr/>
              <p:nvPr/>
            </p:nvCxnSpPr>
            <p:spPr>
              <a:xfrm>
                <a:off x="8781394" y="2845676"/>
                <a:ext cx="2916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7843E911-ECC1-4F06-851C-5D4C1B1BA0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3415" y="2845676"/>
                <a:ext cx="2680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62E1650-4AB3-49A9-9B43-FCFFACE9BBA5}"/>
                </a:ext>
              </a:extLst>
            </p:cNvPr>
            <p:cNvGrpSpPr/>
            <p:nvPr/>
          </p:nvGrpSpPr>
          <p:grpSpPr>
            <a:xfrm rot="5400000">
              <a:off x="8831149" y="2845676"/>
              <a:ext cx="618797" cy="0"/>
              <a:chOff x="8454259" y="2845676"/>
              <a:chExt cx="618797" cy="0"/>
            </a:xfrm>
          </p:grpSpPr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EA9D4FF4-9257-4B16-AE3A-296EF7219110}"/>
                  </a:ext>
                </a:extLst>
              </p:cNvPr>
              <p:cNvCxnSpPr/>
              <p:nvPr/>
            </p:nvCxnSpPr>
            <p:spPr>
              <a:xfrm>
                <a:off x="8781394" y="2845676"/>
                <a:ext cx="2916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FBBC6EBF-E3A5-4484-A4A1-329D04C2B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4259" y="2845676"/>
                <a:ext cx="2680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50D77944-F49E-4DB7-B1D2-383AB6E891DF}"/>
              </a:ext>
            </a:extLst>
          </p:cNvPr>
          <p:cNvSpPr/>
          <p:nvPr/>
        </p:nvSpPr>
        <p:spPr>
          <a:xfrm>
            <a:off x="2919804" y="2141690"/>
            <a:ext cx="738352" cy="299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VM 1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97EE78-3610-4DFE-8A69-76D9F9B5FF85}"/>
              </a:ext>
            </a:extLst>
          </p:cNvPr>
          <p:cNvSpPr/>
          <p:nvPr/>
        </p:nvSpPr>
        <p:spPr>
          <a:xfrm>
            <a:off x="3714648" y="2141690"/>
            <a:ext cx="738352" cy="299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VM 2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651FD6D-730D-4D3A-A4E8-942149AD9418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288980" y="2440823"/>
            <a:ext cx="478222" cy="90245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01D732A-972C-455F-AA4C-DA014F11D84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83824" y="2440823"/>
            <a:ext cx="67662" cy="8712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AD81634B-183A-44B5-8129-461FFFAD7B11}"/>
              </a:ext>
            </a:extLst>
          </p:cNvPr>
          <p:cNvSpPr/>
          <p:nvPr/>
        </p:nvSpPr>
        <p:spPr>
          <a:xfrm>
            <a:off x="2978379" y="3256853"/>
            <a:ext cx="400047" cy="961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1B73BC8-4308-4BF3-8812-D31FA6769C2D}"/>
              </a:ext>
            </a:extLst>
          </p:cNvPr>
          <p:cNvSpPr txBox="1"/>
          <p:nvPr/>
        </p:nvSpPr>
        <p:spPr>
          <a:xfrm rot="16200000">
            <a:off x="2893388" y="3551212"/>
            <a:ext cx="5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OVS</a:t>
            </a:r>
            <a:endParaRPr lang="en-DE" dirty="0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65E65E0-874C-4463-BDC6-04CFF62980C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78403" y="4218302"/>
            <a:ext cx="2729" cy="2906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CCBA4BA-3994-408C-B6A2-E1B92F21EFA8}"/>
              </a:ext>
            </a:extLst>
          </p:cNvPr>
          <p:cNvCxnSpPr>
            <a:cxnSpLocks/>
          </p:cNvCxnSpPr>
          <p:nvPr/>
        </p:nvCxnSpPr>
        <p:spPr>
          <a:xfrm>
            <a:off x="3170823" y="4816210"/>
            <a:ext cx="7579" cy="3219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75DA250-E1CD-4AF8-AED0-B3843F544003}"/>
              </a:ext>
            </a:extLst>
          </p:cNvPr>
          <p:cNvCxnSpPr>
            <a:cxnSpLocks/>
          </p:cNvCxnSpPr>
          <p:nvPr/>
        </p:nvCxnSpPr>
        <p:spPr>
          <a:xfrm>
            <a:off x="5729616" y="4809549"/>
            <a:ext cx="7579" cy="3219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D9AD897-809A-4872-B945-9990C4AEF8F7}"/>
              </a:ext>
            </a:extLst>
          </p:cNvPr>
          <p:cNvCxnSpPr>
            <a:cxnSpLocks/>
          </p:cNvCxnSpPr>
          <p:nvPr/>
        </p:nvCxnSpPr>
        <p:spPr>
          <a:xfrm>
            <a:off x="6649256" y="4800033"/>
            <a:ext cx="7579" cy="6490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5219D9F-135F-4BAD-96AA-AA5372032671}"/>
              </a:ext>
            </a:extLst>
          </p:cNvPr>
          <p:cNvCxnSpPr>
            <a:cxnSpLocks/>
          </p:cNvCxnSpPr>
          <p:nvPr/>
        </p:nvCxnSpPr>
        <p:spPr>
          <a:xfrm>
            <a:off x="3974612" y="4786279"/>
            <a:ext cx="7579" cy="6490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77A17D9-43FF-4904-BAE5-5F457B8A304A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3962299" y="4131879"/>
            <a:ext cx="0" cy="3637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8433985-B744-4F41-8B6F-2F2AAC83E4A7}"/>
              </a:ext>
            </a:extLst>
          </p:cNvPr>
          <p:cNvCxnSpPr>
            <a:cxnSpLocks/>
          </p:cNvCxnSpPr>
          <p:nvPr/>
        </p:nvCxnSpPr>
        <p:spPr>
          <a:xfrm>
            <a:off x="6656835" y="4131879"/>
            <a:ext cx="0" cy="3637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1032580F-D9AE-4062-8D2C-42E8BACDF890}"/>
              </a:ext>
            </a:extLst>
          </p:cNvPr>
          <p:cNvCxnSpPr>
            <a:cxnSpLocks/>
          </p:cNvCxnSpPr>
          <p:nvPr/>
        </p:nvCxnSpPr>
        <p:spPr>
          <a:xfrm>
            <a:off x="5859263" y="4218302"/>
            <a:ext cx="2729" cy="2906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FCFC5A89-0E35-4595-9DB2-CEA68D9661F0}"/>
              </a:ext>
            </a:extLst>
          </p:cNvPr>
          <p:cNvCxnSpPr>
            <a:cxnSpLocks/>
          </p:cNvCxnSpPr>
          <p:nvPr/>
        </p:nvCxnSpPr>
        <p:spPr>
          <a:xfrm>
            <a:off x="8207627" y="1922208"/>
            <a:ext cx="40571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4156E240-DB1E-472B-BA17-79DC213F32D5}"/>
              </a:ext>
            </a:extLst>
          </p:cNvPr>
          <p:cNvSpPr txBox="1"/>
          <p:nvPr/>
        </p:nvSpPr>
        <p:spPr>
          <a:xfrm>
            <a:off x="8613342" y="1737542"/>
            <a:ext cx="178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SelfService</a:t>
            </a:r>
            <a:r>
              <a:rPr lang="en-US" dirty="0"/>
              <a:t> Net A</a:t>
            </a:r>
            <a:endParaRPr lang="en-DE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0B4F457-C292-46CF-8483-E35D90E089A5}"/>
              </a:ext>
            </a:extLst>
          </p:cNvPr>
          <p:cNvCxnSpPr>
            <a:cxnSpLocks/>
          </p:cNvCxnSpPr>
          <p:nvPr/>
        </p:nvCxnSpPr>
        <p:spPr>
          <a:xfrm>
            <a:off x="8208490" y="2333161"/>
            <a:ext cx="40571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7F0E5EFC-CDE5-45B4-A4BA-8D55ECE5E6FD}"/>
              </a:ext>
            </a:extLst>
          </p:cNvPr>
          <p:cNvSpPr txBox="1"/>
          <p:nvPr/>
        </p:nvSpPr>
        <p:spPr>
          <a:xfrm>
            <a:off x="8605107" y="2148495"/>
            <a:ext cx="17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SelfService</a:t>
            </a:r>
            <a:r>
              <a:rPr lang="en-US" dirty="0"/>
              <a:t> Net B</a:t>
            </a:r>
            <a:endParaRPr lang="en-DE" dirty="0"/>
          </a:p>
        </p:txBody>
      </p:sp>
      <p:sp>
        <p:nvSpPr>
          <p:cNvPr id="67" name="Zylinder 66">
            <a:extLst>
              <a:ext uri="{FF2B5EF4-FFF2-40B4-BE49-F238E27FC236}">
                <a16:creationId xmlns:a16="http://schemas.microsoft.com/office/drawing/2014/main" id="{4919302B-570D-42EA-ADF8-4B65E1E10F90}"/>
              </a:ext>
            </a:extLst>
          </p:cNvPr>
          <p:cNvSpPr/>
          <p:nvPr/>
        </p:nvSpPr>
        <p:spPr>
          <a:xfrm rot="5400000">
            <a:off x="4694176" y="-1179314"/>
            <a:ext cx="227890" cy="494585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94B06E9-3BFC-4B75-B0D6-CF148CFDCA5B}"/>
              </a:ext>
            </a:extLst>
          </p:cNvPr>
          <p:cNvSpPr txBox="1"/>
          <p:nvPr/>
        </p:nvSpPr>
        <p:spPr>
          <a:xfrm>
            <a:off x="3626653" y="1103288"/>
            <a:ext cx="23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Management Network</a:t>
            </a:r>
            <a:endParaRPr lang="en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431498E-E978-43E5-A258-15D141031607}"/>
              </a:ext>
            </a:extLst>
          </p:cNvPr>
          <p:cNvSpPr/>
          <p:nvPr/>
        </p:nvSpPr>
        <p:spPr>
          <a:xfrm>
            <a:off x="2405905" y="1657387"/>
            <a:ext cx="874100" cy="29913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Managmt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1BC0DD3-6704-4832-BFAB-FC0A9B1E014F}"/>
              </a:ext>
            </a:extLst>
          </p:cNvPr>
          <p:cNvSpPr/>
          <p:nvPr/>
        </p:nvSpPr>
        <p:spPr>
          <a:xfrm>
            <a:off x="5085921" y="1666004"/>
            <a:ext cx="874100" cy="29913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Managmt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9BB32202-C6D9-4220-9492-58318843CFD4}"/>
              </a:ext>
            </a:extLst>
          </p:cNvPr>
          <p:cNvCxnSpPr>
            <a:cxnSpLocks/>
          </p:cNvCxnSpPr>
          <p:nvPr/>
        </p:nvCxnSpPr>
        <p:spPr>
          <a:xfrm>
            <a:off x="2852377" y="1407556"/>
            <a:ext cx="0" cy="2416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33CB0F8A-0B96-446C-80E4-B6273964B786}"/>
              </a:ext>
            </a:extLst>
          </p:cNvPr>
          <p:cNvCxnSpPr>
            <a:cxnSpLocks/>
          </p:cNvCxnSpPr>
          <p:nvPr/>
        </p:nvCxnSpPr>
        <p:spPr>
          <a:xfrm>
            <a:off x="5364231" y="1407556"/>
            <a:ext cx="0" cy="2416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D4359EB-A5D5-433F-AED6-A8142F7A0C2B}"/>
              </a:ext>
            </a:extLst>
          </p:cNvPr>
          <p:cNvSpPr txBox="1"/>
          <p:nvPr/>
        </p:nvSpPr>
        <p:spPr>
          <a:xfrm>
            <a:off x="3600791" y="161681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KVM-Node</a:t>
            </a:r>
            <a:endParaRPr lang="en-DE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DAF9053-D5D4-4CEF-A0ED-DD646AA34F04}"/>
              </a:ext>
            </a:extLst>
          </p:cNvPr>
          <p:cNvSpPr txBox="1"/>
          <p:nvPr/>
        </p:nvSpPr>
        <p:spPr>
          <a:xfrm>
            <a:off x="6272761" y="161681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KVM-Node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290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4C9C9-29C5-4E68-B877-AD1A9F3F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F3D29-C37C-4AAA-999F-F7988E6D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617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128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Thore Bahr</dc:creator>
  <cp:lastModifiedBy>Thore Bahr</cp:lastModifiedBy>
  <cp:revision>21</cp:revision>
  <dcterms:created xsi:type="dcterms:W3CDTF">2018-12-17T12:09:47Z</dcterms:created>
  <dcterms:modified xsi:type="dcterms:W3CDTF">2019-01-02T11:50:59Z</dcterms:modified>
</cp:coreProperties>
</file>