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297" r:id="rId6"/>
    <p:sldId id="304" r:id="rId7"/>
    <p:sldId id="282" r:id="rId8"/>
    <p:sldId id="314" r:id="rId9"/>
    <p:sldId id="315" r:id="rId10"/>
    <p:sldId id="322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85" d="100"/>
          <a:sy n="85" d="100"/>
        </p:scale>
        <p:origin x="590" y="53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presentation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754" y="2312607"/>
            <a:ext cx="5715000" cy="843256"/>
          </a:xfrm>
        </p:spPr>
        <p:txBody>
          <a:bodyPr/>
          <a:lstStyle/>
          <a:p>
            <a:r>
              <a:rPr lang="en-US" dirty="0"/>
              <a:t>Presented by 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Ayush N. Nagdive [sec-B] [42]</a:t>
            </a:r>
          </a:p>
          <a:p>
            <a:pPr marL="457200" indent="-457200">
              <a:buAutoNum type="arabicPeriod"/>
            </a:pPr>
            <a:r>
              <a:rPr lang="en-US" dirty="0"/>
              <a:t>Shreeya  O. Deshmukh [sec-B] [11]</a:t>
            </a:r>
          </a:p>
          <a:p>
            <a:pPr marL="457200" indent="-457200">
              <a:buAutoNum type="arabicPeriod"/>
            </a:pPr>
            <a:r>
              <a:rPr lang="en-US" dirty="0"/>
              <a:t>Nikhil B. </a:t>
            </a:r>
            <a:r>
              <a:rPr lang="en-US" dirty="0" err="1"/>
              <a:t>Shirbhate</a:t>
            </a:r>
            <a:r>
              <a:rPr lang="en-US" dirty="0"/>
              <a:t> [sec-B] [59]</a:t>
            </a:r>
          </a:p>
          <a:p>
            <a:pPr marL="457200" indent="-457200">
              <a:buAutoNum type="arabicPeriod"/>
            </a:pPr>
            <a:r>
              <a:rPr lang="en-US" dirty="0"/>
              <a:t>Mayur A. Waghmare [sec-B] [67]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Features</a:t>
            </a:r>
          </a:p>
          <a:p>
            <a:r>
              <a:rPr lang="en-IN" dirty="0"/>
              <a:t>Applications</a:t>
            </a:r>
            <a:endParaRPr lang="en-US" dirty="0"/>
          </a:p>
          <a:p>
            <a:r>
              <a:rPr lang="en-IN" dirty="0"/>
              <a:t>Advantage</a:t>
            </a:r>
            <a:r>
              <a:rPr lang="en-US" dirty="0"/>
              <a:t>s</a:t>
            </a:r>
          </a:p>
          <a:p>
            <a:r>
              <a:rPr lang="en-US" dirty="0"/>
              <a:t>Result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5106" y="313203"/>
            <a:ext cx="7965461" cy="751556"/>
          </a:xfrm>
        </p:spPr>
        <p:txBody>
          <a:bodyPr/>
          <a:lstStyle/>
          <a:p>
            <a:r>
              <a:rPr lang="en-US" dirty="0"/>
              <a:t>Smart </a:t>
            </a:r>
            <a:r>
              <a:rPr lang="en-IN" dirty="0"/>
              <a:t>Attendance System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63342" y="1468749"/>
            <a:ext cx="7965460" cy="507604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Automated Face-Based Attendance</a:t>
            </a:r>
            <a:endParaRPr lang="en-US" dirty="0"/>
          </a:p>
          <a:p>
            <a:r>
              <a:rPr lang="en-US" dirty="0"/>
              <a:t>Captures live video through webcam.</a:t>
            </a:r>
          </a:p>
          <a:p>
            <a:r>
              <a:rPr lang="en-US" dirty="0"/>
              <a:t>Detects and recognizes faces instantly.</a:t>
            </a:r>
          </a:p>
          <a:p>
            <a:r>
              <a:rPr lang="en-US" dirty="0"/>
              <a:t>Marks attendance automatically without manual effort.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2. Secure &amp; Efficient Record Management</a:t>
            </a:r>
            <a:endParaRPr lang="en-US" dirty="0"/>
          </a:p>
          <a:p>
            <a:r>
              <a:rPr lang="en-US" dirty="0"/>
              <a:t>Records attendance with date &amp; time stamps.</a:t>
            </a:r>
          </a:p>
          <a:p>
            <a:r>
              <a:rPr lang="en-US" dirty="0"/>
              <a:t>Prevents proxy attendance and human errors.</a:t>
            </a:r>
          </a:p>
          <a:p>
            <a:r>
              <a:rPr lang="en-US" dirty="0"/>
              <a:t>Generates easy-to-access reports for analysis.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3. Integration of Powerful Libraries</a:t>
            </a:r>
            <a:endParaRPr lang="en-US" dirty="0"/>
          </a:p>
          <a:p>
            <a:r>
              <a:rPr lang="en-US" b="1" dirty="0" err="1"/>
              <a:t>Tkinter</a:t>
            </a:r>
            <a:r>
              <a:rPr lang="en-US" dirty="0"/>
              <a:t>: User-friendly graphical interface.</a:t>
            </a:r>
          </a:p>
          <a:p>
            <a:r>
              <a:rPr lang="en-US" b="1" dirty="0"/>
              <a:t>OpenCV, NumPy, PIL</a:t>
            </a:r>
            <a:r>
              <a:rPr lang="en-US" dirty="0"/>
              <a:t>: Face detection &amp; image processing.</a:t>
            </a:r>
          </a:p>
          <a:p>
            <a:r>
              <a:rPr lang="en-US" b="1" dirty="0"/>
              <a:t>Pandas &amp; CSV</a:t>
            </a:r>
            <a:r>
              <a:rPr lang="en-US" dirty="0"/>
              <a:t>: Real-time attendance storage and management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3821" y="1272989"/>
            <a:ext cx="7043617" cy="869588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988290" y="2635853"/>
            <a:ext cx="7043618" cy="29581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Educational Institutions</a:t>
            </a:r>
            <a:r>
              <a:rPr lang="en-US" dirty="0"/>
              <a:t> – Schools, colleges, and universities can use it to automate student attendance, save time, and maintain accurate records.</a:t>
            </a:r>
          </a:p>
          <a:p>
            <a:endParaRPr lang="en-US" dirty="0"/>
          </a:p>
          <a:p>
            <a:r>
              <a:rPr lang="en-US" b="1" dirty="0"/>
              <a:t>Corporate Offices</a:t>
            </a:r>
            <a:r>
              <a:rPr lang="en-US" dirty="0"/>
              <a:t> – Companies can track employee attendance, working hours, and ensure security by preventing proxy logins.</a:t>
            </a:r>
          </a:p>
          <a:p>
            <a:endParaRPr lang="en-US" dirty="0"/>
          </a:p>
          <a:p>
            <a:r>
              <a:rPr lang="en-US" b="1" dirty="0"/>
              <a:t>Events &amp; Conferences</a:t>
            </a:r>
            <a:r>
              <a:rPr lang="en-US" dirty="0"/>
              <a:t> – Organizers can manage participant entry, verify identity, and maintain attendance records without manual check-ins.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3283119" cy="372033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</a:p>
          <a:p>
            <a:pPr lvl="1"/>
            <a:r>
              <a:rPr lang="en-US" dirty="0"/>
              <a:t>Saves time by automating attendance marking</a:t>
            </a:r>
          </a:p>
          <a:p>
            <a:pPr lvl="1"/>
            <a:r>
              <a:rPr lang="en-US" dirty="0"/>
              <a:t>Prevents proxy and ensures genuine identification</a:t>
            </a:r>
          </a:p>
          <a:p>
            <a:pPr lvl="1"/>
            <a:r>
              <a:rPr lang="en-IN" dirty="0"/>
              <a:t>Automatically updates attendance in Excel Sheet</a:t>
            </a:r>
            <a:endParaRPr lang="en-US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4A56A56A-BAF2-0D76-6F60-0C7DBFCCF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Prevents proxy and ensures genuine identification.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0E4874EA-4838-4BCA-381F-22B6281F2999}"/>
              </a:ext>
            </a:extLst>
          </p:cNvPr>
          <p:cNvSpPr txBox="1">
            <a:spLocks/>
          </p:cNvSpPr>
          <p:nvPr/>
        </p:nvSpPr>
        <p:spPr>
          <a:xfrm>
            <a:off x="4338918" y="2303028"/>
            <a:ext cx="3801036" cy="2894613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83464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r>
              <a:rPr lang="en-US" dirty="0"/>
              <a:t>Offers a user-friendly interface for smooth operation</a:t>
            </a:r>
          </a:p>
          <a:p>
            <a:pPr lvl="1"/>
            <a:r>
              <a:rPr lang="en-US" dirty="0"/>
              <a:t>Provide accurate and real-time records</a:t>
            </a:r>
          </a:p>
          <a:p>
            <a:pPr lvl="1"/>
            <a:r>
              <a:rPr lang="en-US" dirty="0"/>
              <a:t>Reduce paperwork and manual errors</a:t>
            </a:r>
          </a:p>
          <a:p>
            <a:pPr lvl="1"/>
            <a:endParaRPr lang="en-US" dirty="0"/>
          </a:p>
          <a:p>
            <a:pPr marL="0" lvl="1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4AE83E-AE3A-A397-548C-F327AE062F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1572798" y="1021415"/>
            <a:ext cx="8887944" cy="5134722"/>
          </a:xfr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{0F7DCA39-822D-416D-9497-EEB262C10E25}tf78438558_win32</Template>
  <TotalTime>142</TotalTime>
  <Words>255</Words>
  <Application>Microsoft Office PowerPoint</Application>
  <PresentationFormat>Widescreen</PresentationFormat>
  <Paragraphs>45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Sabon Next LT</vt:lpstr>
      <vt:lpstr>Custom</vt:lpstr>
      <vt:lpstr>  presentation</vt:lpstr>
      <vt:lpstr>Presented by :</vt:lpstr>
      <vt:lpstr>agenda</vt:lpstr>
      <vt:lpstr>Smart Attendance System </vt:lpstr>
      <vt:lpstr>APPLICATIONS</vt:lpstr>
      <vt:lpstr>ADVANTAGES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omraj deshmukh</dc:creator>
  <cp:lastModifiedBy>Ayush Nagdive</cp:lastModifiedBy>
  <cp:revision>4</cp:revision>
  <dcterms:created xsi:type="dcterms:W3CDTF">2025-09-29T05:51:08Z</dcterms:created>
  <dcterms:modified xsi:type="dcterms:W3CDTF">2025-09-29T14:54:25Z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