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1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5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31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3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9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Tuesday, August 4,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1E277-A59B-4122-B0A8-8D6146670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EFF45-C116-4D49-A894-F4A9B2DF8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" y="854"/>
            <a:ext cx="12192005" cy="6857145"/>
          </a:xfrm>
          <a:prstGeom prst="rect">
            <a:avLst/>
          </a:prstGeom>
          <a:gradFill>
            <a:gsLst>
              <a:gs pos="16000">
                <a:schemeClr val="accent5">
                  <a:alpha val="83000"/>
                </a:schemeClr>
              </a:gs>
              <a:gs pos="100000">
                <a:schemeClr val="accent2">
                  <a:alpha val="9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3B4333-6DF4-492A-AA50-4B0FDF076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724222" y="1389369"/>
            <a:ext cx="6858855" cy="4076700"/>
          </a:xfrm>
          <a:prstGeom prst="rect">
            <a:avLst/>
          </a:prstGeom>
          <a:gradFill>
            <a:gsLst>
              <a:gs pos="8000">
                <a:schemeClr val="accent6">
                  <a:alpha val="11000"/>
                </a:schemeClr>
              </a:gs>
              <a:gs pos="10000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DB92F6-717C-4C09-9EC2-6BC052D2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" y="2647666"/>
            <a:ext cx="8115303" cy="4210334"/>
          </a:xfrm>
          <a:prstGeom prst="rect">
            <a:avLst/>
          </a:prstGeom>
          <a:gradFill>
            <a:gsLst>
              <a:gs pos="2000">
                <a:schemeClr val="accent5">
                  <a:alpha val="59000"/>
                </a:schemeClr>
              </a:gs>
              <a:gs pos="42000">
                <a:schemeClr val="accent4">
                  <a:alpha val="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65812D0A-B0A8-42CF-8AC4-BF8F43A88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34" r="1" b="22559"/>
          <a:stretch/>
        </p:blipFill>
        <p:spPr>
          <a:xfrm>
            <a:off x="751717" y="749061"/>
            <a:ext cx="11440284" cy="5353716"/>
          </a:xfrm>
          <a:prstGeom prst="rect">
            <a:avLst/>
          </a:prstGeom>
        </p:spPr>
      </p:pic>
      <p:pic>
        <p:nvPicPr>
          <p:cNvPr id="6" name="Grafik 5" descr="Rakete">
            <a:extLst>
              <a:ext uri="{FF2B5EF4-FFF2-40B4-BE49-F238E27FC236}">
                <a16:creationId xmlns:a16="http://schemas.microsoft.com/office/drawing/2014/main" id="{8E1124E1-F916-844A-B3CB-35572C72F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2116" y="1152832"/>
            <a:ext cx="914400" cy="914400"/>
          </a:xfrm>
          <a:prstGeom prst="rect">
            <a:avLst/>
          </a:prstGeom>
        </p:spPr>
      </p:pic>
      <p:pic>
        <p:nvPicPr>
          <p:cNvPr id="10" name="Grafik 9" descr="Hubschrauber">
            <a:extLst>
              <a:ext uri="{FF2B5EF4-FFF2-40B4-BE49-F238E27FC236}">
                <a16:creationId xmlns:a16="http://schemas.microsoft.com/office/drawing/2014/main" id="{DB9FEFF2-6969-D144-A07E-F93FD4F69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87218" y="2063868"/>
            <a:ext cx="914400" cy="914400"/>
          </a:xfrm>
          <a:prstGeom prst="rect">
            <a:avLst/>
          </a:prstGeom>
        </p:spPr>
      </p:pic>
      <p:pic>
        <p:nvPicPr>
          <p:cNvPr id="19" name="Grafik 18" descr="Flugzeug">
            <a:extLst>
              <a:ext uri="{FF2B5EF4-FFF2-40B4-BE49-F238E27FC236}">
                <a16:creationId xmlns:a16="http://schemas.microsoft.com/office/drawing/2014/main" id="{1E244479-2053-B94C-9DFA-F396CD5626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3902" y="819790"/>
            <a:ext cx="914400" cy="914400"/>
          </a:xfrm>
          <a:prstGeom prst="rect">
            <a:avLst/>
          </a:prstGeom>
        </p:spPr>
      </p:pic>
      <p:pic>
        <p:nvPicPr>
          <p:cNvPr id="21" name="Grafik 20" descr="Satellit">
            <a:extLst>
              <a:ext uri="{FF2B5EF4-FFF2-40B4-BE49-F238E27FC236}">
                <a16:creationId xmlns:a16="http://schemas.microsoft.com/office/drawing/2014/main" id="{AA4F31EC-922B-574B-91EA-3DEF08B59A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59975" y="1149468"/>
            <a:ext cx="914400" cy="914400"/>
          </a:xfrm>
          <a:prstGeom prst="rect">
            <a:avLst/>
          </a:prstGeom>
        </p:spPr>
      </p:pic>
      <p:pic>
        <p:nvPicPr>
          <p:cNvPr id="23" name="Grafik 22" descr="Netzwerk">
            <a:extLst>
              <a:ext uri="{FF2B5EF4-FFF2-40B4-BE49-F238E27FC236}">
                <a16:creationId xmlns:a16="http://schemas.microsoft.com/office/drawing/2014/main" id="{C80C37B8-5D1D-FB46-90A8-4B4C05162B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78960" y="2104692"/>
            <a:ext cx="914400" cy="914400"/>
          </a:xfrm>
          <a:prstGeom prst="rect">
            <a:avLst/>
          </a:prstGeom>
        </p:spPr>
      </p:pic>
      <p:pic>
        <p:nvPicPr>
          <p:cNvPr id="25" name="Grafik 24" descr="Erdkugel: Afrika und Europa">
            <a:extLst>
              <a:ext uri="{FF2B5EF4-FFF2-40B4-BE49-F238E27FC236}">
                <a16:creationId xmlns:a16="http://schemas.microsoft.com/office/drawing/2014/main" id="{8C14A0A4-6E05-9D4A-A02E-761EB77594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57716" y="20638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6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8A088233-560A-CA4B-8A64-8BB219DE3C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2925" y="1222424"/>
            <a:ext cx="1342100" cy="1342100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F8FFD49-56BC-854E-A57F-46A3584D3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474877" y="1222424"/>
            <a:ext cx="1342100" cy="1342100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404855516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7E8"/>
      </a:lt2>
      <a:accent1>
        <a:srgbClr val="D55D3B"/>
      </a:accent1>
      <a:accent2>
        <a:srgbClr val="C32948"/>
      </a:accent2>
      <a:accent3>
        <a:srgbClr val="D53B9A"/>
      </a:accent3>
      <a:accent4>
        <a:srgbClr val="BE29C3"/>
      </a:accent4>
      <a:accent5>
        <a:srgbClr val="903BD5"/>
      </a:accent5>
      <a:accent6>
        <a:srgbClr val="5846CB"/>
      </a:accent6>
      <a:hlink>
        <a:srgbClr val="A757C7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Avenir Next LT Pro Light</vt:lpstr>
      <vt:lpstr>GradientRiseVTI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ms149503</dc:creator>
  <cp:lastModifiedBy>ms149503</cp:lastModifiedBy>
  <cp:revision>4</cp:revision>
  <dcterms:created xsi:type="dcterms:W3CDTF">2020-08-03T19:23:16Z</dcterms:created>
  <dcterms:modified xsi:type="dcterms:W3CDTF">2020-08-03T23:37:05Z</dcterms:modified>
</cp:coreProperties>
</file>