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296"/>
  </p:normalViewPr>
  <p:slideViewPr>
    <p:cSldViewPr snapToGrid="0" snapToObjects="1">
      <p:cViewPr varScale="1">
        <p:scale>
          <a:sx n="115" d="100"/>
          <a:sy n="115" d="100"/>
        </p:scale>
        <p:origin x="4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8/4/20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4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0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6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8/4/20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1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86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9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8/4/20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0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8/4/20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8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tx1">
              <a:lumMod val="50000"/>
              <a:lumOff val="50000"/>
            </a:schemeClr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694971A-45C2-A44F-87B7-54E50A123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32925" y="1222424"/>
            <a:ext cx="1342100" cy="1342100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F7E2BB8-3E68-2C43-84B3-8A7C5A34CC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74877" y="1222424"/>
            <a:ext cx="1342100" cy="1342100"/>
          </a:xfrm>
          <a:prstGeom prst="rect">
            <a:avLst/>
          </a:prstGeom>
          <a:effectLst>
            <a:glow rad="254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32630874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Avenir Next LT Pro</vt:lpstr>
      <vt:lpstr>Avenir Next LT Pro Light</vt:lpstr>
      <vt:lpstr>Garamond</vt:lpstr>
      <vt:lpstr>SavonVTI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ms149503</dc:creator>
  <cp:lastModifiedBy>ms149503</cp:lastModifiedBy>
  <cp:revision>3</cp:revision>
  <dcterms:created xsi:type="dcterms:W3CDTF">2020-08-03T19:43:31Z</dcterms:created>
  <dcterms:modified xsi:type="dcterms:W3CDTF">2020-08-03T23:36:52Z</dcterms:modified>
</cp:coreProperties>
</file>