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Attacks: Recognize, Resist, Respond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interactive awareness module for employees and students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Always think before you click.</a:t>
            </a:r>
          </a:p>
          <a:p>
            <a:r>
              <a:t>• Verify sources before sharing information.</a:t>
            </a:r>
          </a:p>
          <a:p>
            <a:r>
              <a:t>• Stay updated on phishing trends.</a:t>
            </a:r>
          </a:p>
          <a:p>
            <a:r>
              <a:t>• Report suspicious messages immediately.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Stay cyber safe!</a:t>
            </a:r>
          </a:p>
          <a:p/>
          <a:p>
            <a:r>
              <a:t>For more information, contact your IT Security Team.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module, you will be able to:</a:t>
            </a:r>
          </a:p>
          <a:p>
            <a:r>
              <a:t>• Define phishing and identify common types.</a:t>
            </a:r>
          </a:p>
          <a:p>
            <a:r>
              <a:t>• Recognize phishing emails and fake websites.</a:t>
            </a:r>
          </a:p>
          <a:p>
            <a:r>
              <a:t>• Understand social engineering tactics.</a:t>
            </a:r>
          </a:p>
          <a:p>
            <a:r>
              <a:t>• Apply best practices to prevent phishing attacks.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type of cyberattack that uses deceptive messages (often emails) to trick individuals into revealing sensitive information such as passwords, credit card numbers, or personal data.</a:t>
            </a:r>
          </a:p>
          <a:p/>
          <a:p>
            <a:r>
              <a:t>Common forms include:</a:t>
            </a:r>
          </a:p>
          <a:p>
            <a:r>
              <a:t>• Email phishing</a:t>
            </a:r>
          </a:p>
          <a:p>
            <a:r>
              <a:t>• Spear phishing</a:t>
            </a:r>
          </a:p>
          <a:p>
            <a:r>
              <a:t>• Whaling</a:t>
            </a:r>
          </a:p>
          <a:p>
            <a:r>
              <a:t>• Smishing (SMS phishing)</a:t>
            </a:r>
          </a:p>
          <a:p>
            <a:r>
              <a:t>• Vishing (voice phishing)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 for these red flags:</a:t>
            </a:r>
          </a:p>
          <a:p>
            <a:r>
              <a:t>• Urgent or threatening language ('Your account will be locked!')</a:t>
            </a:r>
          </a:p>
          <a:p>
            <a:r>
              <a:t>• Suspicious links or attachments</a:t>
            </a:r>
          </a:p>
          <a:p>
            <a:r>
              <a:t>• Sender’s email address doesn’t match the organization</a:t>
            </a:r>
          </a:p>
          <a:p>
            <a:r>
              <a:t>• Grammar or spelling mistakes</a:t>
            </a:r>
          </a:p>
          <a:p>
            <a:r>
              <a:t>• Requests for personal or financial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Identify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for:</a:t>
            </a:r>
          </a:p>
          <a:p>
            <a:r>
              <a:t>• Insecure URL (missing https://)</a:t>
            </a:r>
          </a:p>
          <a:p>
            <a:r>
              <a:t>• Misspelled domain names (e.g., go0gle.com)</a:t>
            </a:r>
          </a:p>
          <a:p>
            <a:r>
              <a:t>• Unusual design or poor grammar</a:t>
            </a:r>
          </a:p>
          <a:p>
            <a:r>
              <a:t>• Fake login pages asking for credentials</a:t>
            </a:r>
          </a:p>
          <a:p>
            <a:r>
              <a:t>• No contact information or privacy policy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exploit human emotions and trust. Common tactics include:</a:t>
            </a:r>
          </a:p>
          <a:p>
            <a:r>
              <a:t>• Fear and urgency — 'Your account has been compromised!'</a:t>
            </a:r>
          </a:p>
          <a:p>
            <a:r>
              <a:t>• Authority — 'This is your bank manager calling.'</a:t>
            </a:r>
          </a:p>
          <a:p>
            <a:r>
              <a:t>• Curiosity — 'You’ve won a reward!'</a:t>
            </a:r>
          </a:p>
          <a:p>
            <a:r>
              <a:t>• Sympathy — 'Help a colleague in need.'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Verify sender identity before clicking links.</a:t>
            </a:r>
          </a:p>
          <a:p>
            <a:r>
              <a:t>• Hover over links to preview URLs.</a:t>
            </a:r>
          </a:p>
          <a:p>
            <a:r>
              <a:t>• Use multi-factor authentication (MFA).</a:t>
            </a:r>
          </a:p>
          <a:p>
            <a:r>
              <a:t>• Report suspicious emails to IT/security team.</a:t>
            </a:r>
          </a:p>
          <a:p>
            <a:r>
              <a:t>• Keep software and antivirus updated.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2016: Hillary Clinton campaign targeted by spear-phishing emails.</a:t>
            </a:r>
          </a:p>
          <a:p>
            <a:r>
              <a:t>• 2020: COVID-19 vaccine scams tricked users into sharing data.</a:t>
            </a:r>
          </a:p>
          <a:p>
            <a:r>
              <a:t>• 2022: Fake Microsoft 365 login pages used in business email compromise (BEC) attacks.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Quiz (Discussion)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You receive an email from 'support@micros0ft.com' asking to reset your password. What should you do?</a:t>
            </a:r>
          </a:p>
          <a:p>
            <a:r>
              <a:t>2. The email includes a link to 'http://login-security-update.com'. Would you click it?</a:t>
            </a:r>
          </a:p>
          <a:p>
            <a:r>
              <a:t>3. What are some signs this might be phishing?</a:t>
            </a:r>
          </a:p>
          <a:p/>
          <a:p>
            <a:r>
              <a:t>Discuss with your peers or choose the best answer.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