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fb771f13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2fb771f13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4142af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4142af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142af3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142af3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5cf5ab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5cf5ab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5cf5ab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5cf5ab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142af3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4142af3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142af3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142af3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142af3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142af3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35cf5a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35cf5a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21975" y="1852225"/>
            <a:ext cx="738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“CyberKnights”</a:t>
            </a:r>
            <a:endParaRPr b="1" sz="36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 - 2023</a:t>
            </a:r>
            <a:endParaRPr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89800" y="2960425"/>
            <a:ext cx="2588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Vinod Kumar</a:t>
            </a:r>
            <a:endParaRPr sz="19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Aviral Singh</a:t>
            </a:r>
            <a:endParaRPr sz="19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Vinay Somawat</a:t>
            </a:r>
            <a:endParaRPr sz="19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Salamuddin</a:t>
            </a:r>
            <a:endParaRPr sz="19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Richa Upadhyay</a:t>
            </a:r>
            <a:endParaRPr sz="19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Bhupendra  Rawat</a:t>
            </a:r>
            <a:endParaRPr sz="19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51950" y="481175"/>
            <a:ext cx="81711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Security Dashboard for PII Data Monitoring</a:t>
            </a:r>
            <a:endParaRPr b="1" sz="36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Need to detect and Monitor suspicious activities related to Personally Identifiable Information (PII) access in real-time by providing an alert monitoring system.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Monitor and analyze reported cases of data leaks (AWB cases) by providing a tool that can generate detailed information about 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AWB and PII accessed by internal Users 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Proactively manage user accounts and enhance security by identifying dormant users who haven't been active for an extended period.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02650" y="95900"/>
            <a:ext cx="7661400" cy="4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and Analysis</a:t>
            </a:r>
            <a:endParaRPr sz="23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Review &amp; Analysis: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Explored problem statement internally and externally.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Analyzed current PII data access within our system.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Discussions: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Engaged with champions and cybersecurity experts.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Gained practical insights and identified key system requirements.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Case Studies: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Examined current PII cases and manual reporting solutions.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Insights Gained: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Holistic problem understanding.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Expert perspectives for informed decision-making.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Real-world case studies informing our solution.</a:t>
            </a:r>
            <a:endParaRPr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59875" y="298700"/>
            <a:ext cx="7880700" cy="4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 Overview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Introducing Cyberरक्षक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PII Surveillance Dashboard: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Real-time detection and monitoring functionality.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Monitors APIs exposing Potential PII Data.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Tracking at AWB Level: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Tracks user activities based on AWB level PII access.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Provides comprehensive insights into user behavior.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Alert Generation: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Generates alerts for users accessing alarming rates of PII.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Ensures proactive response to potential security threats.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Advantages: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Enhanced Visibility: Real-time surveillance for PII exposure.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Behavior Insights: AWB level tracking for detailed user analysis.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Proactive Security: Immediate alerts for suspicious user activities.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4" cy="463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744800" y="199725"/>
            <a:ext cx="7386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Technical Architecture</a:t>
            </a:r>
            <a:endParaRPr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 stack 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Front end : Angular  , Backend : Laravel PHP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25" y="1325125"/>
            <a:ext cx="8137348" cy="38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19350" y="312600"/>
            <a:ext cx="73866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</a:t>
            </a: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Opportunity and </a:t>
            </a: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Scope </a:t>
            </a:r>
            <a:endParaRPr b="1" sz="30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Innovation and Improvement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role based access to panel.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Reporting and auto action if found PII breached .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Expansion: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Can be </a:t>
            </a:r>
            <a:r>
              <a:rPr lang="en" sz="1100">
                <a:solidFill>
                  <a:schemeClr val="dk1"/>
                </a:solidFill>
              </a:rPr>
              <a:t>extended</a:t>
            </a:r>
            <a:r>
              <a:rPr lang="en" sz="1100">
                <a:solidFill>
                  <a:schemeClr val="dk1"/>
                </a:solidFill>
              </a:rPr>
              <a:t> as a </a:t>
            </a:r>
            <a:r>
              <a:rPr lang="en" sz="1100">
                <a:solidFill>
                  <a:schemeClr val="dk1"/>
                </a:solidFill>
              </a:rPr>
              <a:t>separate</a:t>
            </a:r>
            <a:r>
              <a:rPr lang="en" sz="1100">
                <a:solidFill>
                  <a:schemeClr val="dk1"/>
                </a:solidFill>
              </a:rPr>
              <a:t> business solution to detect PII data over apis.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721975" y="1852225"/>
            <a:ext cx="738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Q&amp;A</a:t>
            </a:r>
            <a:endParaRPr b="1" sz="30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3" cy="51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296575" y="150625"/>
            <a:ext cx="738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Do's and Don'ts for a Crisp 10-Minute Presentation</a:t>
            </a:r>
            <a:endParaRPr b="1"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139600" y="889475"/>
            <a:ext cx="4133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Do's </a:t>
            </a:r>
            <a:r>
              <a:rPr b="1"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 and Practice:</a:t>
            </a:r>
            <a:r>
              <a:rPr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Prepare your content ahead and practice to ensure you stay within the 10-minute timeframe.</a:t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 Structure: </a:t>
            </a:r>
            <a:r>
              <a:rPr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a clear beginning, middle, and end. Structure your content logically.</a:t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Concise Points: </a:t>
            </a:r>
            <a:r>
              <a:rPr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Stick to key points and avoid overloading with information. Be succinct.</a:t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787800" y="889475"/>
            <a:ext cx="4133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</a:t>
            </a:r>
            <a:r>
              <a:rPr b="1"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Don'ts</a:t>
            </a:r>
            <a:r>
              <a:rPr b="1" lang="en" sz="24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Avoid Overloading Slides: </a:t>
            </a:r>
            <a:r>
              <a:rPr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not cram too much information or text onto your slides.</a:t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Don’t Ignore Timing: </a:t>
            </a:r>
            <a:r>
              <a:rPr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not overlook the importance of sticking to your 10-minute limit.</a:t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Avoid Last-Minute Changes: </a:t>
            </a:r>
            <a:r>
              <a:rPr lang="en" sz="1800">
                <a:solidFill>
                  <a:srgbClr val="5E11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Making changes at the last minute can throw off your timing and delivery.</a:t>
            </a:r>
            <a:endParaRPr sz="18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E11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