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2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50B4A-96F1-6701-BF56-3F893397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735" r="-1" b="159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58265-C0BD-3738-52DA-26B1AFCE5559}"/>
              </a:ext>
            </a:extLst>
          </p:cNvPr>
          <p:cNvSpPr txBox="1"/>
          <p:nvPr/>
        </p:nvSpPr>
        <p:spPr>
          <a:xfrm>
            <a:off x="390594" y="1147923"/>
            <a:ext cx="5869529" cy="3398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UM-2:</a:t>
            </a:r>
            <a:br>
              <a:rPr lang="en-US" sz="5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ENTERTAINER DATA ANALYTICS</a:t>
            </a:r>
            <a:endParaRPr lang="en-US" sz="5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9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F757FF-90DA-2F13-424E-238EFD73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OBJECTIVES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AFF780-B2EB-1A9D-E737-B11F1DD7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967" y="1092857"/>
            <a:ext cx="5670087" cy="4389120"/>
          </a:xfrm>
        </p:spPr>
        <p:txBody>
          <a:bodyPr anchor="ctr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  <a:cs typeface="Poppins" panose="00000500000000000000" pitchFamily="2" charset="0"/>
              </a:rPr>
              <a:t>Find youngest Male and Female Entertainer at the time of Breakthrough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enorite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  <a:cs typeface="Poppins" panose="00000500000000000000" pitchFamily="2" charset="0"/>
              </a:rPr>
              <a:t>Which year has the most breakthroughs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enorite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  <a:cs typeface="Poppins" panose="00000500000000000000" pitchFamily="2" charset="0"/>
              </a:rPr>
              <a:t>Gender distribution of alive Entertainers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enorite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norite" panose="00000500000000000000" pitchFamily="2" charset="0"/>
                <a:cs typeface="Poppins" panose="00000500000000000000" pitchFamily="2" charset="0"/>
              </a:rPr>
              <a:t>Entertainers with longest and shortest active years</a:t>
            </a:r>
          </a:p>
          <a:p>
            <a:pPr marL="0" indent="0">
              <a:buNone/>
            </a:pPr>
            <a:endParaRPr lang="en-IN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7F22C29-46F7-B8A9-8237-46AD58835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B45F7D6-9389-D893-3436-D2CCB3916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CF996-A3CC-D9DC-2E5F-24505166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THE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D0846-5E74-B097-B5E8-63EAF9F3D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7F4FF4-1827-B6C3-39B0-72A7E58F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932" y="1784482"/>
            <a:ext cx="5670087" cy="4389120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IN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2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688B-3184-9FAB-ED0E-2B8BD1BC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4242-AAE6-8BF7-5981-035B321F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2616136-C348-2B3C-C8C0-4A54EC02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04932A0-803B-187A-A6BA-3DD29A3A5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CF5C49-DD96-4BA7-9678-67F9FF70DCC2}"/>
              </a:ext>
            </a:extLst>
          </p:cNvPr>
          <p:cNvSpPr txBox="1">
            <a:spLocks/>
          </p:cNvSpPr>
          <p:nvPr/>
        </p:nvSpPr>
        <p:spPr>
          <a:xfrm>
            <a:off x="1045029" y="1092857"/>
            <a:ext cx="3669704" cy="4389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masis MT Pro" panose="02040504050005020304" pitchFamily="18" charset="0"/>
              </a:rPr>
              <a:t>DATA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EAE08-F6C3-9C57-3EF4-9960EF29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424E98-C7B2-F7DF-F080-C4A0023F998E}"/>
              </a:ext>
            </a:extLst>
          </p:cNvPr>
          <p:cNvSpPr txBox="1">
            <a:spLocks/>
          </p:cNvSpPr>
          <p:nvPr/>
        </p:nvSpPr>
        <p:spPr>
          <a:xfrm>
            <a:off x="6141932" y="1299850"/>
            <a:ext cx="5670087" cy="4389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Poppins"/>
                <a:ea typeface="Poppins"/>
                <a:cs typeface="Poppins"/>
                <a:sym typeface="Poppins"/>
              </a:rPr>
              <a:t>The Data has been collected in the form of </a:t>
            </a:r>
            <a:r>
              <a:rPr lang="en-IN" sz="2400" b="1" dirty="0">
                <a:latin typeface="Poppins"/>
                <a:ea typeface="Poppins"/>
                <a:cs typeface="Poppins"/>
                <a:sym typeface="Poppins"/>
              </a:rPr>
              <a:t>three xlsx </a:t>
            </a:r>
            <a:r>
              <a:rPr lang="en-IN" sz="2400" dirty="0">
                <a:latin typeface="Poppins"/>
                <a:ea typeface="Poppins"/>
                <a:cs typeface="Poppins"/>
                <a:sym typeface="Poppins"/>
              </a:rPr>
              <a:t>files</a:t>
            </a:r>
          </a:p>
          <a:p>
            <a:endParaRPr lang="en-IN" sz="2400" dirty="0">
              <a:latin typeface="Poppins"/>
              <a:ea typeface="Poppins"/>
              <a:cs typeface="Poppins"/>
              <a:sym typeface="Poppins"/>
            </a:endParaRPr>
          </a:p>
          <a:p>
            <a:r>
              <a:rPr lang="en-IN" sz="2400" dirty="0">
                <a:latin typeface="Poppins"/>
                <a:ea typeface="Poppins"/>
                <a:cs typeface="Poppins"/>
                <a:sym typeface="Poppins"/>
              </a:rPr>
              <a:t>The files contains the information about famous </a:t>
            </a:r>
            <a:r>
              <a:rPr lang="en-IN" sz="2400" b="1" dirty="0">
                <a:latin typeface="Poppins"/>
                <a:ea typeface="Poppins"/>
                <a:cs typeface="Poppins"/>
                <a:sym typeface="Poppins"/>
              </a:rPr>
              <a:t>Entertainers/Artists</a:t>
            </a:r>
            <a:endParaRPr lang="en-IN" sz="2400" b="1" dirty="0">
              <a:latin typeface="Poppins"/>
              <a:cs typeface="Poppins"/>
              <a:sym typeface="Poppin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A4178-2D1C-BCBA-829E-3669CFB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>
                <a:latin typeface="Amasis MT Pro" panose="02040504050005020304" pitchFamily="18" charset="0"/>
              </a:rPr>
              <a:t>MY 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C00B24B7-76C6-2DB7-C547-CC31B0F1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0" y="1579894"/>
            <a:ext cx="11176806" cy="49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5AEA9D89-6C31-445C-086A-991EF1E5E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72" y="468373"/>
            <a:ext cx="10569856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3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5AED9A8-4389-6787-B5FB-1F65EC567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2" y="483615"/>
            <a:ext cx="10562235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596C3-BCE3-FC79-7CCF-C7670D2F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B27463-0BBF-EA00-0BB7-E8514A4B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endParaRPr lang="en-IN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DB29C85-92B3-878A-FA6A-EC1F14EB3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694C81C-41AE-036A-9747-A2C29D1F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8CA3FE-E2F8-356F-CF90-5EE6F608F3CA}"/>
              </a:ext>
            </a:extLst>
          </p:cNvPr>
          <p:cNvSpPr txBox="1">
            <a:spLocks/>
          </p:cNvSpPr>
          <p:nvPr/>
        </p:nvSpPr>
        <p:spPr>
          <a:xfrm>
            <a:off x="1045028" y="1092857"/>
            <a:ext cx="10168127" cy="4389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6000" dirty="0">
                <a:latin typeface="Amasis MT Pro" panose="02040504050005020304" pitchFamily="18" charset="0"/>
              </a:rPr>
              <a:t>THANKYOU!!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56087-3148-1729-374B-8BF3C2E56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EE8866"/>
      </a:accent1>
      <a:accent2>
        <a:srgbClr val="D09A2D"/>
      </a:accent2>
      <a:accent3>
        <a:srgbClr val="A1A84E"/>
      </a:accent3>
      <a:accent4>
        <a:srgbClr val="77B33B"/>
      </a:accent4>
      <a:accent5>
        <a:srgbClr val="3BBB2F"/>
      </a:accent5>
      <a:accent6>
        <a:srgbClr val="30BA5E"/>
      </a:accent6>
      <a:hlink>
        <a:srgbClr val="5D8A9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Amasis MT Pro</vt:lpstr>
      <vt:lpstr>Arial</vt:lpstr>
      <vt:lpstr>Calibri</vt:lpstr>
      <vt:lpstr>Neue Haas Grotesk Text Pro</vt:lpstr>
      <vt:lpstr>Poppins</vt:lpstr>
      <vt:lpstr>Tenorite</vt:lpstr>
      <vt:lpstr>AccentBoxVTI</vt:lpstr>
      <vt:lpstr>PowerPoint Presentation</vt:lpstr>
      <vt:lpstr>OBJECTIVES</vt:lpstr>
      <vt:lpstr>THE PROCESS</vt:lpstr>
      <vt:lpstr>PowerPoint Presentation</vt:lpstr>
      <vt:lpstr>MY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Aviral Sanjay Gupta [Artificial Intelligence &amp; Machine Learning - 2021]</dc:creator>
  <cp:lastModifiedBy>Aviral Sanjay Gupta [Artificial Intelligence &amp; Machine Learning - 2021]</cp:lastModifiedBy>
  <cp:revision>1</cp:revision>
  <dcterms:created xsi:type="dcterms:W3CDTF">2025-01-09T19:33:11Z</dcterms:created>
  <dcterms:modified xsi:type="dcterms:W3CDTF">2025-01-09T19:52:46Z</dcterms:modified>
</cp:coreProperties>
</file>