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3" r:id="rId3"/>
    <p:sldId id="262" r:id="rId4"/>
    <p:sldId id="259" r:id="rId5"/>
    <p:sldId id="260" r:id="rId6"/>
    <p:sldId id="261"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1B8EB-AF73-4FC0-877B-0BE7B0DE031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80095DA-9684-4779-A50C-07AE9F1065BE}">
      <dgm:prSet phldrT="[Text]" custT="1"/>
      <dgm:spPr>
        <a:solidFill>
          <a:schemeClr val="accent3"/>
        </a:solidFill>
        <a:ln>
          <a:solidFill>
            <a:schemeClr val="accent3"/>
          </a:solidFill>
        </a:ln>
      </dgm:spPr>
      <dgm:t>
        <a:bodyPr/>
        <a:lstStyle/>
        <a:p>
          <a:r>
            <a:rPr lang="en-IN" sz="2400" dirty="0">
              <a:latin typeface="Times New Roman" panose="02020603050405020304" pitchFamily="18" charset="0"/>
              <a:cs typeface="Times New Roman" panose="02020603050405020304" pitchFamily="18" charset="0"/>
            </a:rPr>
            <a:t>Age</a:t>
          </a:r>
        </a:p>
      </dgm:t>
    </dgm:pt>
    <dgm:pt modelId="{E4711A97-8C10-44DA-8847-26DC5FD53B4D}" type="parTrans" cxnId="{8E4DEE12-A174-4E2F-9F86-AE72BA5A3007}">
      <dgm:prSet/>
      <dgm:spPr/>
      <dgm:t>
        <a:bodyPr/>
        <a:lstStyle/>
        <a:p>
          <a:endParaRPr lang="en-IN"/>
        </a:p>
      </dgm:t>
    </dgm:pt>
    <dgm:pt modelId="{1AAFCCBD-EB30-4F79-A111-2385AD82C418}" type="sibTrans" cxnId="{8E4DEE12-A174-4E2F-9F86-AE72BA5A3007}">
      <dgm:prSet/>
      <dgm:spPr/>
      <dgm:t>
        <a:bodyPr/>
        <a:lstStyle/>
        <a:p>
          <a:endParaRPr lang="en-IN"/>
        </a:p>
      </dgm:t>
    </dgm:pt>
    <dgm:pt modelId="{1B6FBE60-89F9-48B5-844D-83B6ACF49F4F}">
      <dgm:prSet phldrT="[Text]"/>
      <dgm:spPr/>
      <dgm:t>
        <a:bodyPr/>
        <a:lstStyle/>
        <a:p>
          <a:r>
            <a:rPr lang="en-IN" dirty="0">
              <a:latin typeface="Times New Roman" panose="02020603050405020304" pitchFamily="18" charset="0"/>
              <a:cs typeface="Times New Roman" panose="02020603050405020304" pitchFamily="18" charset="0"/>
            </a:rPr>
            <a:t>Sex</a:t>
          </a:r>
        </a:p>
      </dgm:t>
    </dgm:pt>
    <dgm:pt modelId="{35618A01-3786-49E3-9A7B-51822E5DA49F}" type="parTrans" cxnId="{AC8D7E48-BC0D-4B00-BE5D-CCB18761B827}">
      <dgm:prSet/>
      <dgm:spPr/>
      <dgm:t>
        <a:bodyPr/>
        <a:lstStyle/>
        <a:p>
          <a:endParaRPr lang="en-IN"/>
        </a:p>
      </dgm:t>
    </dgm:pt>
    <dgm:pt modelId="{6F43BEF4-14B6-4CAD-868B-AF27CD5D0F6A}" type="sibTrans" cxnId="{AC8D7E48-BC0D-4B00-BE5D-CCB18761B827}">
      <dgm:prSet/>
      <dgm:spPr/>
      <dgm:t>
        <a:bodyPr/>
        <a:lstStyle/>
        <a:p>
          <a:endParaRPr lang="en-IN"/>
        </a:p>
      </dgm:t>
    </dgm:pt>
    <dgm:pt modelId="{A44DF605-51F7-45D1-9FA3-876F5E81D758}">
      <dgm:prSet phldrT="[Text]" custT="1"/>
      <dgm:spPr>
        <a:solidFill>
          <a:srgbClr val="FFC000"/>
        </a:solidFill>
      </dgm:spPr>
      <dgm:t>
        <a:bodyPr/>
        <a:lstStyle/>
        <a:p>
          <a:r>
            <a:rPr lang="en-IN" sz="2900" dirty="0"/>
            <a:t> </a:t>
          </a:r>
          <a:r>
            <a:rPr lang="en-IN" sz="2400" dirty="0">
              <a:latin typeface="Times New Roman" panose="02020603050405020304" pitchFamily="18" charset="0"/>
              <a:cs typeface="Times New Roman" panose="02020603050405020304" pitchFamily="18" charset="0"/>
            </a:rPr>
            <a:t>Chest Pain Types</a:t>
          </a:r>
        </a:p>
      </dgm:t>
    </dgm:pt>
    <dgm:pt modelId="{74B94574-46A5-489B-B9B3-59F0A61AF2FE}" type="parTrans" cxnId="{C0A2C99D-C72F-4569-9728-B3E8C3107082}">
      <dgm:prSet/>
      <dgm:spPr/>
      <dgm:t>
        <a:bodyPr/>
        <a:lstStyle/>
        <a:p>
          <a:endParaRPr lang="en-IN"/>
        </a:p>
      </dgm:t>
    </dgm:pt>
    <dgm:pt modelId="{E9A00F4A-DA38-48C1-AC8C-141FCA2BCA9E}" type="sibTrans" cxnId="{C0A2C99D-C72F-4569-9728-B3E8C3107082}">
      <dgm:prSet/>
      <dgm:spPr/>
      <dgm:t>
        <a:bodyPr/>
        <a:lstStyle/>
        <a:p>
          <a:endParaRPr lang="en-IN"/>
        </a:p>
      </dgm:t>
    </dgm:pt>
    <dgm:pt modelId="{DF395EB6-DE84-4AD6-959F-E30DB617F690}">
      <dgm:prSet phldrT="[Text]"/>
      <dgm:spPr/>
      <dgm:t>
        <a:bodyPr/>
        <a:lstStyle/>
        <a:p>
          <a:r>
            <a:rPr lang="en-IN" dirty="0">
              <a:latin typeface="Times New Roman" panose="02020603050405020304" pitchFamily="18" charset="0"/>
              <a:cs typeface="Times New Roman" panose="02020603050405020304" pitchFamily="18" charset="0"/>
            </a:rPr>
            <a:t>Coronary Arteries</a:t>
          </a:r>
        </a:p>
      </dgm:t>
    </dgm:pt>
    <dgm:pt modelId="{A42E6265-D253-4F7C-8CCB-3CDA46F84D96}" type="parTrans" cxnId="{672477F5-224D-4D7D-807E-FC366B3E5E0D}">
      <dgm:prSet/>
      <dgm:spPr/>
      <dgm:t>
        <a:bodyPr/>
        <a:lstStyle/>
        <a:p>
          <a:endParaRPr lang="en-IN"/>
        </a:p>
      </dgm:t>
    </dgm:pt>
    <dgm:pt modelId="{BC0EA774-AE71-49A8-8781-95F9584BD75A}" type="sibTrans" cxnId="{672477F5-224D-4D7D-807E-FC366B3E5E0D}">
      <dgm:prSet/>
      <dgm:spPr/>
      <dgm:t>
        <a:bodyPr/>
        <a:lstStyle/>
        <a:p>
          <a:endParaRPr lang="en-IN"/>
        </a:p>
      </dgm:t>
    </dgm:pt>
    <dgm:pt modelId="{FFDCFD45-D9B5-4327-A6DA-FDB5530E1943}">
      <dgm:prSet phldrT="[Text]"/>
      <dgm:spPr/>
      <dgm:t>
        <a:bodyPr/>
        <a:lstStyle/>
        <a:p>
          <a:r>
            <a:rPr lang="en-IN" dirty="0">
              <a:latin typeface="Times New Roman" panose="02020603050405020304" pitchFamily="18" charset="0"/>
              <a:cs typeface="Times New Roman" panose="02020603050405020304" pitchFamily="18" charset="0"/>
            </a:rPr>
            <a:t>Thalach</a:t>
          </a:r>
        </a:p>
      </dgm:t>
    </dgm:pt>
    <dgm:pt modelId="{D1D43B7E-4AB0-4E0E-86C3-D734E5052CA2}" type="parTrans" cxnId="{C1CD1CF3-1D97-4045-A583-03395E7676C6}">
      <dgm:prSet/>
      <dgm:spPr/>
      <dgm:t>
        <a:bodyPr/>
        <a:lstStyle/>
        <a:p>
          <a:endParaRPr lang="en-IN"/>
        </a:p>
      </dgm:t>
    </dgm:pt>
    <dgm:pt modelId="{C813E83C-5DA8-4303-9CF2-39D87A236C73}" type="sibTrans" cxnId="{C1CD1CF3-1D97-4045-A583-03395E7676C6}">
      <dgm:prSet/>
      <dgm:spPr/>
      <dgm:t>
        <a:bodyPr/>
        <a:lstStyle/>
        <a:p>
          <a:endParaRPr lang="en-IN"/>
        </a:p>
      </dgm:t>
    </dgm:pt>
    <dgm:pt modelId="{F480FD3F-343F-4C03-9F70-956055941054}">
      <dgm:prSet phldrT="[Text]" custT="1"/>
      <dgm:spPr>
        <a:solidFill>
          <a:schemeClr val="accent6">
            <a:lumMod val="75000"/>
          </a:schemeClr>
        </a:solidFill>
      </dgm:spPr>
      <dgm:t>
        <a:bodyPr/>
        <a:lstStyle/>
        <a:p>
          <a:r>
            <a:rPr lang="en-IN" sz="2400" dirty="0">
              <a:latin typeface="Times New Roman" panose="02020603050405020304" pitchFamily="18" charset="0"/>
              <a:cs typeface="Times New Roman" panose="02020603050405020304" pitchFamily="18" charset="0"/>
            </a:rPr>
            <a:t>Thalassemia</a:t>
          </a:r>
        </a:p>
      </dgm:t>
    </dgm:pt>
    <dgm:pt modelId="{B67C6D1C-C620-4BDE-84E9-1453239F6F52}" type="parTrans" cxnId="{1F26EFCE-424C-4071-BCFA-A56A635F12CB}">
      <dgm:prSet/>
      <dgm:spPr/>
      <dgm:t>
        <a:bodyPr/>
        <a:lstStyle/>
        <a:p>
          <a:endParaRPr lang="en-IN"/>
        </a:p>
      </dgm:t>
    </dgm:pt>
    <dgm:pt modelId="{B5059D7B-AADD-4A8A-BAC5-29CB3A111865}" type="sibTrans" cxnId="{1F26EFCE-424C-4071-BCFA-A56A635F12CB}">
      <dgm:prSet/>
      <dgm:spPr/>
      <dgm:t>
        <a:bodyPr/>
        <a:lstStyle/>
        <a:p>
          <a:endParaRPr lang="en-IN"/>
        </a:p>
      </dgm:t>
    </dgm:pt>
    <dgm:pt modelId="{EA2D8214-84B8-479B-A283-EBBA1DF0F5A0}">
      <dgm:prSet phldrT="[Text]" custT="1"/>
      <dgm:spPr>
        <a:solidFill>
          <a:srgbClr val="002060"/>
        </a:solidFill>
      </dgm:spPr>
      <dgm:t>
        <a:bodyPr/>
        <a:lstStyle/>
        <a:p>
          <a:r>
            <a:rPr lang="en-IN" sz="2400" dirty="0">
              <a:latin typeface="Times New Roman" panose="02020603050405020304" pitchFamily="18" charset="0"/>
              <a:cs typeface="Times New Roman" panose="02020603050405020304" pitchFamily="18" charset="0"/>
            </a:rPr>
            <a:t>Exang</a:t>
          </a:r>
        </a:p>
      </dgm:t>
    </dgm:pt>
    <dgm:pt modelId="{C3FC9185-78E3-40D3-8A4B-7D5306C84D28}" type="parTrans" cxnId="{C773BDBD-E17B-42B6-8203-81C56515A253}">
      <dgm:prSet/>
      <dgm:spPr/>
      <dgm:t>
        <a:bodyPr/>
        <a:lstStyle/>
        <a:p>
          <a:endParaRPr lang="en-IN"/>
        </a:p>
      </dgm:t>
    </dgm:pt>
    <dgm:pt modelId="{93446A0F-7F7E-4321-98DC-31AAB137321F}" type="sibTrans" cxnId="{C773BDBD-E17B-42B6-8203-81C56515A253}">
      <dgm:prSet/>
      <dgm:spPr/>
      <dgm:t>
        <a:bodyPr/>
        <a:lstStyle/>
        <a:p>
          <a:endParaRPr lang="en-IN"/>
        </a:p>
      </dgm:t>
    </dgm:pt>
    <dgm:pt modelId="{95E7CC0B-1DE7-455E-9183-47099F024E5D}" type="pres">
      <dgm:prSet presAssocID="{7351B8EB-AF73-4FC0-877B-0BE7B0DE0315}" presName="linear" presStyleCnt="0">
        <dgm:presLayoutVars>
          <dgm:animLvl val="lvl"/>
          <dgm:resizeHandles val="exact"/>
        </dgm:presLayoutVars>
      </dgm:prSet>
      <dgm:spPr/>
    </dgm:pt>
    <dgm:pt modelId="{18B3FC07-2C5C-46A0-B07C-7F789ED4DBB7}" type="pres">
      <dgm:prSet presAssocID="{180095DA-9684-4779-A50C-07AE9F1065BE}" presName="parentText" presStyleLbl="node1" presStyleIdx="0" presStyleCnt="4">
        <dgm:presLayoutVars>
          <dgm:chMax val="0"/>
          <dgm:bulletEnabled val="1"/>
        </dgm:presLayoutVars>
      </dgm:prSet>
      <dgm:spPr/>
    </dgm:pt>
    <dgm:pt modelId="{0EB94594-176B-428C-9D14-8D263BF07AFC}" type="pres">
      <dgm:prSet presAssocID="{180095DA-9684-4779-A50C-07AE9F1065BE}" presName="childText" presStyleLbl="revTx" presStyleIdx="0" presStyleCnt="3">
        <dgm:presLayoutVars>
          <dgm:bulletEnabled val="1"/>
        </dgm:presLayoutVars>
      </dgm:prSet>
      <dgm:spPr/>
    </dgm:pt>
    <dgm:pt modelId="{81132DF5-C544-4979-AE78-D0E8892A5CD4}" type="pres">
      <dgm:prSet presAssocID="{A44DF605-51F7-45D1-9FA3-876F5E81D758}" presName="parentText" presStyleLbl="node1" presStyleIdx="1" presStyleCnt="4">
        <dgm:presLayoutVars>
          <dgm:chMax val="0"/>
          <dgm:bulletEnabled val="1"/>
        </dgm:presLayoutVars>
      </dgm:prSet>
      <dgm:spPr/>
    </dgm:pt>
    <dgm:pt modelId="{8CD2EA81-2BB7-4249-B22B-2AB1A1DC5F13}" type="pres">
      <dgm:prSet presAssocID="{A44DF605-51F7-45D1-9FA3-876F5E81D758}" presName="childText" presStyleLbl="revTx" presStyleIdx="1" presStyleCnt="3">
        <dgm:presLayoutVars>
          <dgm:bulletEnabled val="1"/>
        </dgm:presLayoutVars>
      </dgm:prSet>
      <dgm:spPr/>
    </dgm:pt>
    <dgm:pt modelId="{880496A2-737E-430D-9EAB-8DE7C6324E6B}" type="pres">
      <dgm:prSet presAssocID="{F480FD3F-343F-4C03-9F70-956055941054}" presName="parentText" presStyleLbl="node1" presStyleIdx="2" presStyleCnt="4" custLinFactNeighborX="-878" custLinFactNeighborY="-3494">
        <dgm:presLayoutVars>
          <dgm:chMax val="0"/>
          <dgm:bulletEnabled val="1"/>
        </dgm:presLayoutVars>
      </dgm:prSet>
      <dgm:spPr/>
    </dgm:pt>
    <dgm:pt modelId="{8B1B1CEC-B678-4C47-BBBA-D6A843B118CC}" type="pres">
      <dgm:prSet presAssocID="{F480FD3F-343F-4C03-9F70-956055941054}" presName="childText" presStyleLbl="revTx" presStyleIdx="2" presStyleCnt="3">
        <dgm:presLayoutVars>
          <dgm:bulletEnabled val="1"/>
        </dgm:presLayoutVars>
      </dgm:prSet>
      <dgm:spPr/>
    </dgm:pt>
    <dgm:pt modelId="{151E396F-2574-4682-B8E8-06BED06048E2}" type="pres">
      <dgm:prSet presAssocID="{EA2D8214-84B8-479B-A283-EBBA1DF0F5A0}" presName="parentText" presStyleLbl="node1" presStyleIdx="3" presStyleCnt="4">
        <dgm:presLayoutVars>
          <dgm:chMax val="0"/>
          <dgm:bulletEnabled val="1"/>
        </dgm:presLayoutVars>
      </dgm:prSet>
      <dgm:spPr/>
    </dgm:pt>
  </dgm:ptLst>
  <dgm:cxnLst>
    <dgm:cxn modelId="{8E4DEE12-A174-4E2F-9F86-AE72BA5A3007}" srcId="{7351B8EB-AF73-4FC0-877B-0BE7B0DE0315}" destId="{180095DA-9684-4779-A50C-07AE9F1065BE}" srcOrd="0" destOrd="0" parTransId="{E4711A97-8C10-44DA-8847-26DC5FD53B4D}" sibTransId="{1AAFCCBD-EB30-4F79-A111-2385AD82C418}"/>
    <dgm:cxn modelId="{B0EFFF40-7869-4D0E-8B3D-EBBD1DE6CED3}" type="presOf" srcId="{1B6FBE60-89F9-48B5-844D-83B6ACF49F4F}" destId="{0EB94594-176B-428C-9D14-8D263BF07AFC}" srcOrd="0" destOrd="0" presId="urn:microsoft.com/office/officeart/2005/8/layout/vList2"/>
    <dgm:cxn modelId="{4D8E4867-494A-4AAB-97E8-A8827B458A46}" type="presOf" srcId="{A44DF605-51F7-45D1-9FA3-876F5E81D758}" destId="{81132DF5-C544-4979-AE78-D0E8892A5CD4}" srcOrd="0" destOrd="0" presId="urn:microsoft.com/office/officeart/2005/8/layout/vList2"/>
    <dgm:cxn modelId="{AC8D7E48-BC0D-4B00-BE5D-CCB18761B827}" srcId="{180095DA-9684-4779-A50C-07AE9F1065BE}" destId="{1B6FBE60-89F9-48B5-844D-83B6ACF49F4F}" srcOrd="0" destOrd="0" parTransId="{35618A01-3786-49E3-9A7B-51822E5DA49F}" sibTransId="{6F43BEF4-14B6-4CAD-868B-AF27CD5D0F6A}"/>
    <dgm:cxn modelId="{02C52269-E0ED-4E17-ABE9-EDCDBE7E6154}" type="presOf" srcId="{EA2D8214-84B8-479B-A283-EBBA1DF0F5A0}" destId="{151E396F-2574-4682-B8E8-06BED06048E2}" srcOrd="0" destOrd="0" presId="urn:microsoft.com/office/officeart/2005/8/layout/vList2"/>
    <dgm:cxn modelId="{C0A2C99D-C72F-4569-9728-B3E8C3107082}" srcId="{7351B8EB-AF73-4FC0-877B-0BE7B0DE0315}" destId="{A44DF605-51F7-45D1-9FA3-876F5E81D758}" srcOrd="1" destOrd="0" parTransId="{74B94574-46A5-489B-B9B3-59F0A61AF2FE}" sibTransId="{E9A00F4A-DA38-48C1-AC8C-141FCA2BCA9E}"/>
    <dgm:cxn modelId="{C773BDBD-E17B-42B6-8203-81C56515A253}" srcId="{7351B8EB-AF73-4FC0-877B-0BE7B0DE0315}" destId="{EA2D8214-84B8-479B-A283-EBBA1DF0F5A0}" srcOrd="3" destOrd="0" parTransId="{C3FC9185-78E3-40D3-8A4B-7D5306C84D28}" sibTransId="{93446A0F-7F7E-4321-98DC-31AAB137321F}"/>
    <dgm:cxn modelId="{711814C5-6AB5-4453-BF54-CF0E090FA774}" type="presOf" srcId="{DF395EB6-DE84-4AD6-959F-E30DB617F690}" destId="{8CD2EA81-2BB7-4249-B22B-2AB1A1DC5F13}" srcOrd="0" destOrd="0" presId="urn:microsoft.com/office/officeart/2005/8/layout/vList2"/>
    <dgm:cxn modelId="{1F26EFCE-424C-4071-BCFA-A56A635F12CB}" srcId="{7351B8EB-AF73-4FC0-877B-0BE7B0DE0315}" destId="{F480FD3F-343F-4C03-9F70-956055941054}" srcOrd="2" destOrd="0" parTransId="{B67C6D1C-C620-4BDE-84E9-1453239F6F52}" sibTransId="{B5059D7B-AADD-4A8A-BAC5-29CB3A111865}"/>
    <dgm:cxn modelId="{50881AD3-40F6-4F93-BB6D-86CE6E441A97}" type="presOf" srcId="{7351B8EB-AF73-4FC0-877B-0BE7B0DE0315}" destId="{95E7CC0B-1DE7-455E-9183-47099F024E5D}" srcOrd="0" destOrd="0" presId="urn:microsoft.com/office/officeart/2005/8/layout/vList2"/>
    <dgm:cxn modelId="{C865A1D7-DBAF-439C-A253-38540E578B3F}" type="presOf" srcId="{FFDCFD45-D9B5-4327-A6DA-FDB5530E1943}" destId="{8B1B1CEC-B678-4C47-BBBA-D6A843B118CC}" srcOrd="0" destOrd="0" presId="urn:microsoft.com/office/officeart/2005/8/layout/vList2"/>
    <dgm:cxn modelId="{4660B0F0-84D5-417F-BB7F-044CCBCF4AAA}" type="presOf" srcId="{F480FD3F-343F-4C03-9F70-956055941054}" destId="{880496A2-737E-430D-9EAB-8DE7C6324E6B}" srcOrd="0" destOrd="0" presId="urn:microsoft.com/office/officeart/2005/8/layout/vList2"/>
    <dgm:cxn modelId="{C1CD1CF3-1D97-4045-A583-03395E7676C6}" srcId="{F480FD3F-343F-4C03-9F70-956055941054}" destId="{FFDCFD45-D9B5-4327-A6DA-FDB5530E1943}" srcOrd="0" destOrd="0" parTransId="{D1D43B7E-4AB0-4E0E-86C3-D734E5052CA2}" sibTransId="{C813E83C-5DA8-4303-9CF2-39D87A236C73}"/>
    <dgm:cxn modelId="{672477F5-224D-4D7D-807E-FC366B3E5E0D}" srcId="{A44DF605-51F7-45D1-9FA3-876F5E81D758}" destId="{DF395EB6-DE84-4AD6-959F-E30DB617F690}" srcOrd="0" destOrd="0" parTransId="{A42E6265-D253-4F7C-8CCB-3CDA46F84D96}" sibTransId="{BC0EA774-AE71-49A8-8781-95F9584BD75A}"/>
    <dgm:cxn modelId="{34E5B3FB-2ED6-4595-802C-E0BC2A7203C3}" type="presOf" srcId="{180095DA-9684-4779-A50C-07AE9F1065BE}" destId="{18B3FC07-2C5C-46A0-B07C-7F789ED4DBB7}" srcOrd="0" destOrd="0" presId="urn:microsoft.com/office/officeart/2005/8/layout/vList2"/>
    <dgm:cxn modelId="{10B2F76D-D051-492B-8B88-D4E6856295E6}" type="presParOf" srcId="{95E7CC0B-1DE7-455E-9183-47099F024E5D}" destId="{18B3FC07-2C5C-46A0-B07C-7F789ED4DBB7}" srcOrd="0" destOrd="0" presId="urn:microsoft.com/office/officeart/2005/8/layout/vList2"/>
    <dgm:cxn modelId="{DB8F03F7-CD41-46C2-B890-DF25F876440F}" type="presParOf" srcId="{95E7CC0B-1DE7-455E-9183-47099F024E5D}" destId="{0EB94594-176B-428C-9D14-8D263BF07AFC}" srcOrd="1" destOrd="0" presId="urn:microsoft.com/office/officeart/2005/8/layout/vList2"/>
    <dgm:cxn modelId="{8FD57493-3510-4ADE-9F1E-B806C6F4FE85}" type="presParOf" srcId="{95E7CC0B-1DE7-455E-9183-47099F024E5D}" destId="{81132DF5-C544-4979-AE78-D0E8892A5CD4}" srcOrd="2" destOrd="0" presId="urn:microsoft.com/office/officeart/2005/8/layout/vList2"/>
    <dgm:cxn modelId="{BD4FCCD6-D217-4690-A151-6E67FE3DB4AA}" type="presParOf" srcId="{95E7CC0B-1DE7-455E-9183-47099F024E5D}" destId="{8CD2EA81-2BB7-4249-B22B-2AB1A1DC5F13}" srcOrd="3" destOrd="0" presId="urn:microsoft.com/office/officeart/2005/8/layout/vList2"/>
    <dgm:cxn modelId="{025E1D18-BD7B-453C-BFE7-FD64C6D8E96F}" type="presParOf" srcId="{95E7CC0B-1DE7-455E-9183-47099F024E5D}" destId="{880496A2-737E-430D-9EAB-8DE7C6324E6B}" srcOrd="4" destOrd="0" presId="urn:microsoft.com/office/officeart/2005/8/layout/vList2"/>
    <dgm:cxn modelId="{EFEE42BE-0F72-460E-A494-7A3555226D2F}" type="presParOf" srcId="{95E7CC0B-1DE7-455E-9183-47099F024E5D}" destId="{8B1B1CEC-B678-4C47-BBBA-D6A843B118CC}" srcOrd="5" destOrd="0" presId="urn:microsoft.com/office/officeart/2005/8/layout/vList2"/>
    <dgm:cxn modelId="{237525C1-62DE-4F95-A3EF-9C56B4A85A3D}" type="presParOf" srcId="{95E7CC0B-1DE7-455E-9183-47099F024E5D}" destId="{151E396F-2574-4682-B8E8-06BED06048E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428CB-4B4F-44DD-BB83-DEBDC32D9B93}"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IN"/>
        </a:p>
      </dgm:t>
    </dgm:pt>
    <dgm:pt modelId="{CBC1C4D2-D26E-48AC-974C-028B8990E531}">
      <dgm:prSet phldrT="[Text]"/>
      <dgm:spPr/>
      <dgm:t>
        <a:bodyPr/>
        <a:lstStyle/>
        <a:p>
          <a:r>
            <a:rPr lang="en-IN" dirty="0"/>
            <a:t>Power Query</a:t>
          </a:r>
        </a:p>
      </dgm:t>
    </dgm:pt>
    <dgm:pt modelId="{254BEFE8-992F-4166-ACAC-69CFA1D3222B}" type="parTrans" cxnId="{0D25C0E2-1F00-4034-B453-AD40D2C7971E}">
      <dgm:prSet/>
      <dgm:spPr/>
      <dgm:t>
        <a:bodyPr/>
        <a:lstStyle/>
        <a:p>
          <a:endParaRPr lang="en-IN"/>
        </a:p>
      </dgm:t>
    </dgm:pt>
    <dgm:pt modelId="{CABB480F-80E7-4530-A58C-09EFBEE5F567}" type="sibTrans" cxnId="{0D25C0E2-1F00-4034-B453-AD40D2C7971E}">
      <dgm:prSet/>
      <dgm:spPr/>
      <dgm:t>
        <a:bodyPr/>
        <a:lstStyle/>
        <a:p>
          <a:endParaRPr lang="en-IN"/>
        </a:p>
      </dgm:t>
    </dgm:pt>
    <dgm:pt modelId="{CFF49D1C-2BF1-4DF3-ADF3-C6B52C398F11}">
      <dgm:prSet phldrT="[Text]"/>
      <dgm:spPr/>
      <dgm:t>
        <a:bodyPr/>
        <a:lstStyle/>
        <a:p>
          <a:r>
            <a:rPr lang="en-IN" dirty="0"/>
            <a:t>Data Cleaning</a:t>
          </a:r>
        </a:p>
      </dgm:t>
    </dgm:pt>
    <dgm:pt modelId="{04B43A29-E107-4A3E-8ADC-F7D2CAE1C963}" type="parTrans" cxnId="{DB30D8FC-E701-4DF1-95EA-9A538DF47901}">
      <dgm:prSet/>
      <dgm:spPr/>
      <dgm:t>
        <a:bodyPr/>
        <a:lstStyle/>
        <a:p>
          <a:endParaRPr lang="en-IN"/>
        </a:p>
      </dgm:t>
    </dgm:pt>
    <dgm:pt modelId="{CC478D30-B881-4147-94C4-452F006871EA}" type="sibTrans" cxnId="{DB30D8FC-E701-4DF1-95EA-9A538DF47901}">
      <dgm:prSet/>
      <dgm:spPr/>
      <dgm:t>
        <a:bodyPr/>
        <a:lstStyle/>
        <a:p>
          <a:endParaRPr lang="en-IN"/>
        </a:p>
      </dgm:t>
    </dgm:pt>
    <dgm:pt modelId="{D2A3DD74-D466-41C8-8A86-4ABA96E6CDFE}">
      <dgm:prSet phldrT="[Text]"/>
      <dgm:spPr/>
      <dgm:t>
        <a:bodyPr/>
        <a:lstStyle/>
        <a:p>
          <a:r>
            <a:rPr lang="en-IN" dirty="0"/>
            <a:t>Excel</a:t>
          </a:r>
        </a:p>
      </dgm:t>
    </dgm:pt>
    <dgm:pt modelId="{ADCEA782-737E-49AD-B89D-1CEC55EE29D1}" type="parTrans" cxnId="{66A10489-6FED-472C-8986-4A2386F50B12}">
      <dgm:prSet/>
      <dgm:spPr/>
      <dgm:t>
        <a:bodyPr/>
        <a:lstStyle/>
        <a:p>
          <a:endParaRPr lang="en-IN"/>
        </a:p>
      </dgm:t>
    </dgm:pt>
    <dgm:pt modelId="{5B10C185-2A2E-4C0E-BE1F-AF6D7ACA5DD0}" type="sibTrans" cxnId="{66A10489-6FED-472C-8986-4A2386F50B12}">
      <dgm:prSet/>
      <dgm:spPr/>
      <dgm:t>
        <a:bodyPr/>
        <a:lstStyle/>
        <a:p>
          <a:endParaRPr lang="en-IN"/>
        </a:p>
      </dgm:t>
    </dgm:pt>
    <dgm:pt modelId="{5BD5E725-4E75-4522-8E2F-73BBEC45F21D}">
      <dgm:prSet phldrT="[Text]"/>
      <dgm:spPr/>
      <dgm:t>
        <a:bodyPr/>
        <a:lstStyle/>
        <a:p>
          <a:r>
            <a:rPr lang="en-IN" dirty="0"/>
            <a:t>Data Aggregation using Pivot Tables</a:t>
          </a:r>
        </a:p>
      </dgm:t>
    </dgm:pt>
    <dgm:pt modelId="{46486B17-8C83-4B2B-AB7C-A5BB6AA8D9AE}" type="parTrans" cxnId="{EF024233-33F7-4CD7-AE3B-B4FF93CC83EC}">
      <dgm:prSet/>
      <dgm:spPr/>
      <dgm:t>
        <a:bodyPr/>
        <a:lstStyle/>
        <a:p>
          <a:endParaRPr lang="en-IN"/>
        </a:p>
      </dgm:t>
    </dgm:pt>
    <dgm:pt modelId="{94A169A3-21DD-44C5-B7C7-FC562CD381E3}" type="sibTrans" cxnId="{EF024233-33F7-4CD7-AE3B-B4FF93CC83EC}">
      <dgm:prSet/>
      <dgm:spPr/>
      <dgm:t>
        <a:bodyPr/>
        <a:lstStyle/>
        <a:p>
          <a:endParaRPr lang="en-IN"/>
        </a:p>
      </dgm:t>
    </dgm:pt>
    <dgm:pt modelId="{5B8F9A11-F255-4CDC-B8AD-5F34D3118F23}">
      <dgm:prSet phldrT="[Text]"/>
      <dgm:spPr/>
      <dgm:t>
        <a:bodyPr/>
        <a:lstStyle/>
        <a:p>
          <a:r>
            <a:rPr lang="en-IN" dirty="0"/>
            <a:t>SQL</a:t>
          </a:r>
        </a:p>
      </dgm:t>
    </dgm:pt>
    <dgm:pt modelId="{A0C22D6A-8A2E-4DFA-9564-BD05B748899E}" type="parTrans" cxnId="{90180BDB-2EE7-4E70-8F9F-670CFF8E5EFD}">
      <dgm:prSet/>
      <dgm:spPr/>
      <dgm:t>
        <a:bodyPr/>
        <a:lstStyle/>
        <a:p>
          <a:endParaRPr lang="en-IN"/>
        </a:p>
      </dgm:t>
    </dgm:pt>
    <dgm:pt modelId="{82A6D459-C6A6-4AB8-9104-10785F946EE6}" type="sibTrans" cxnId="{90180BDB-2EE7-4E70-8F9F-670CFF8E5EFD}">
      <dgm:prSet/>
      <dgm:spPr/>
      <dgm:t>
        <a:bodyPr/>
        <a:lstStyle/>
        <a:p>
          <a:endParaRPr lang="en-IN"/>
        </a:p>
      </dgm:t>
    </dgm:pt>
    <dgm:pt modelId="{897863E7-F6E4-407C-925A-B445A3480FE7}">
      <dgm:prSet phldrT="[Text]"/>
      <dgm:spPr/>
      <dgm:t>
        <a:bodyPr/>
        <a:lstStyle/>
        <a:p>
          <a:r>
            <a:rPr lang="en-IN" dirty="0"/>
            <a:t>Exploratory Data Analysis(EDA)</a:t>
          </a:r>
        </a:p>
      </dgm:t>
    </dgm:pt>
    <dgm:pt modelId="{AAD74A3F-4790-40D8-B2E6-13F3FFCCECB6}" type="parTrans" cxnId="{7AE4627F-F22B-4B10-A1AB-9EB5E9664D93}">
      <dgm:prSet/>
      <dgm:spPr/>
      <dgm:t>
        <a:bodyPr/>
        <a:lstStyle/>
        <a:p>
          <a:endParaRPr lang="en-IN"/>
        </a:p>
      </dgm:t>
    </dgm:pt>
    <dgm:pt modelId="{D5ACD773-41D5-4E3F-9125-0C8D916C8B18}" type="sibTrans" cxnId="{7AE4627F-F22B-4B10-A1AB-9EB5E9664D93}">
      <dgm:prSet/>
      <dgm:spPr/>
      <dgm:t>
        <a:bodyPr/>
        <a:lstStyle/>
        <a:p>
          <a:endParaRPr lang="en-IN"/>
        </a:p>
      </dgm:t>
    </dgm:pt>
    <dgm:pt modelId="{0D60F419-E46B-4E5F-A485-760130AA8A27}">
      <dgm:prSet/>
      <dgm:spPr/>
      <dgm:t>
        <a:bodyPr/>
        <a:lstStyle/>
        <a:p>
          <a:r>
            <a:rPr lang="en-IN" dirty="0"/>
            <a:t>Data Transformation</a:t>
          </a:r>
        </a:p>
      </dgm:t>
    </dgm:pt>
    <dgm:pt modelId="{498C6322-6B67-4F7F-9873-E7FDED518DF5}" type="parTrans" cxnId="{0B9809E1-8937-4BA2-926B-5B92C7CDED6D}">
      <dgm:prSet/>
      <dgm:spPr/>
      <dgm:t>
        <a:bodyPr/>
        <a:lstStyle/>
        <a:p>
          <a:endParaRPr lang="en-IN"/>
        </a:p>
      </dgm:t>
    </dgm:pt>
    <dgm:pt modelId="{10BC2505-065E-42FE-9BAE-7E070E8AB5C5}" type="sibTrans" cxnId="{0B9809E1-8937-4BA2-926B-5B92C7CDED6D}">
      <dgm:prSet/>
      <dgm:spPr/>
      <dgm:t>
        <a:bodyPr/>
        <a:lstStyle/>
        <a:p>
          <a:endParaRPr lang="en-IN"/>
        </a:p>
      </dgm:t>
    </dgm:pt>
    <dgm:pt modelId="{B7F54E40-7423-4014-9E7F-1BF0F21C832F}">
      <dgm:prSet phldrT="[Text]"/>
      <dgm:spPr/>
      <dgm:t>
        <a:bodyPr/>
        <a:lstStyle/>
        <a:p>
          <a:r>
            <a:rPr lang="en-IN"/>
            <a:t>Power BI      </a:t>
          </a:r>
          <a:endParaRPr lang="en-IN" dirty="0"/>
        </a:p>
      </dgm:t>
    </dgm:pt>
    <dgm:pt modelId="{8B20C658-3878-4DF9-9BC0-14FBF54F3B1D}" type="parTrans" cxnId="{46CD29FE-FD5C-4681-8F27-E496D5A3FF8F}">
      <dgm:prSet/>
      <dgm:spPr/>
      <dgm:t>
        <a:bodyPr/>
        <a:lstStyle/>
        <a:p>
          <a:endParaRPr lang="en-IN"/>
        </a:p>
      </dgm:t>
    </dgm:pt>
    <dgm:pt modelId="{49588499-2089-4BFE-AB7E-431A30C8D716}" type="sibTrans" cxnId="{46CD29FE-FD5C-4681-8F27-E496D5A3FF8F}">
      <dgm:prSet/>
      <dgm:spPr/>
      <dgm:t>
        <a:bodyPr/>
        <a:lstStyle/>
        <a:p>
          <a:endParaRPr lang="en-IN"/>
        </a:p>
      </dgm:t>
    </dgm:pt>
    <dgm:pt modelId="{666B697E-51B7-400F-844E-62A1609BDD6E}">
      <dgm:prSet/>
      <dgm:spPr/>
      <dgm:t>
        <a:bodyPr/>
        <a:lstStyle/>
        <a:p>
          <a:r>
            <a:rPr lang="en-IN"/>
            <a:t>Data Visualization</a:t>
          </a:r>
        </a:p>
      </dgm:t>
    </dgm:pt>
    <dgm:pt modelId="{4EB1A4FE-5317-43C1-9A42-B3FBA36378F8}" type="parTrans" cxnId="{9BF1E38C-DAF6-46DF-BE23-F9D3F942025A}">
      <dgm:prSet/>
      <dgm:spPr/>
      <dgm:t>
        <a:bodyPr/>
        <a:lstStyle/>
        <a:p>
          <a:endParaRPr lang="en-IN"/>
        </a:p>
      </dgm:t>
    </dgm:pt>
    <dgm:pt modelId="{78E28DFB-513A-4BC7-AD3A-88009C01BFB8}" type="sibTrans" cxnId="{9BF1E38C-DAF6-46DF-BE23-F9D3F942025A}">
      <dgm:prSet/>
      <dgm:spPr/>
      <dgm:t>
        <a:bodyPr/>
        <a:lstStyle/>
        <a:p>
          <a:endParaRPr lang="en-IN"/>
        </a:p>
      </dgm:t>
    </dgm:pt>
    <dgm:pt modelId="{0579AB98-17E0-494E-B578-5B782FBD8A46}">
      <dgm:prSet/>
      <dgm:spPr/>
      <dgm:t>
        <a:bodyPr/>
        <a:lstStyle/>
        <a:p>
          <a:r>
            <a:rPr lang="en-IN"/>
            <a:t>Dynamic Interactive Dashboard</a:t>
          </a:r>
          <a:endParaRPr lang="en-IN" dirty="0"/>
        </a:p>
      </dgm:t>
    </dgm:pt>
    <dgm:pt modelId="{8A43A98F-B5DB-4311-AD36-8374E4C3351F}" type="parTrans" cxnId="{3F75BF61-CBCD-498C-A275-7F7F27E25117}">
      <dgm:prSet/>
      <dgm:spPr/>
      <dgm:t>
        <a:bodyPr/>
        <a:lstStyle/>
        <a:p>
          <a:endParaRPr lang="en-IN"/>
        </a:p>
      </dgm:t>
    </dgm:pt>
    <dgm:pt modelId="{BCD22A31-0AA7-4BA3-97D1-24B84A74B2D3}" type="sibTrans" cxnId="{3F75BF61-CBCD-498C-A275-7F7F27E25117}">
      <dgm:prSet/>
      <dgm:spPr/>
      <dgm:t>
        <a:bodyPr/>
        <a:lstStyle/>
        <a:p>
          <a:endParaRPr lang="en-IN"/>
        </a:p>
      </dgm:t>
    </dgm:pt>
    <dgm:pt modelId="{806215E9-D3B4-4606-8694-B4E4FB728449}" type="pres">
      <dgm:prSet presAssocID="{CB8428CB-4B4F-44DD-BB83-DEBDC32D9B93}" presName="Name0" presStyleCnt="0">
        <dgm:presLayoutVars>
          <dgm:dir/>
          <dgm:animLvl val="lvl"/>
          <dgm:resizeHandles val="exact"/>
        </dgm:presLayoutVars>
      </dgm:prSet>
      <dgm:spPr/>
    </dgm:pt>
    <dgm:pt modelId="{CBE3437F-DBE1-48BB-87E0-57D104D5F447}" type="pres">
      <dgm:prSet presAssocID="{CBC1C4D2-D26E-48AC-974C-028B8990E531}" presName="composite" presStyleCnt="0"/>
      <dgm:spPr/>
    </dgm:pt>
    <dgm:pt modelId="{29622491-A138-4EF7-8064-FD6247623320}" type="pres">
      <dgm:prSet presAssocID="{CBC1C4D2-D26E-48AC-974C-028B8990E531}" presName="parTx" presStyleLbl="alignNode1" presStyleIdx="0" presStyleCnt="4">
        <dgm:presLayoutVars>
          <dgm:chMax val="0"/>
          <dgm:chPref val="0"/>
          <dgm:bulletEnabled val="1"/>
        </dgm:presLayoutVars>
      </dgm:prSet>
      <dgm:spPr/>
    </dgm:pt>
    <dgm:pt modelId="{5BC4E359-6321-449C-AE51-070C3B1C3367}" type="pres">
      <dgm:prSet presAssocID="{CBC1C4D2-D26E-48AC-974C-028B8990E531}" presName="desTx" presStyleLbl="alignAccFollowNode1" presStyleIdx="0" presStyleCnt="4">
        <dgm:presLayoutVars>
          <dgm:bulletEnabled val="1"/>
        </dgm:presLayoutVars>
      </dgm:prSet>
      <dgm:spPr/>
    </dgm:pt>
    <dgm:pt modelId="{154A0E2E-711F-433E-911D-C6870FEC9952}" type="pres">
      <dgm:prSet presAssocID="{CABB480F-80E7-4530-A58C-09EFBEE5F567}" presName="space" presStyleCnt="0"/>
      <dgm:spPr/>
    </dgm:pt>
    <dgm:pt modelId="{5DDE7DE1-83EF-4114-B7C3-A9D442484627}" type="pres">
      <dgm:prSet presAssocID="{D2A3DD74-D466-41C8-8A86-4ABA96E6CDFE}" presName="composite" presStyleCnt="0"/>
      <dgm:spPr/>
    </dgm:pt>
    <dgm:pt modelId="{361500CB-0B76-4584-A77E-2C31EBE1BFB9}" type="pres">
      <dgm:prSet presAssocID="{D2A3DD74-D466-41C8-8A86-4ABA96E6CDFE}" presName="parTx" presStyleLbl="alignNode1" presStyleIdx="1" presStyleCnt="4">
        <dgm:presLayoutVars>
          <dgm:chMax val="0"/>
          <dgm:chPref val="0"/>
          <dgm:bulletEnabled val="1"/>
        </dgm:presLayoutVars>
      </dgm:prSet>
      <dgm:spPr/>
    </dgm:pt>
    <dgm:pt modelId="{24A3DF84-BF38-44B1-85AF-D80A3793A9CE}" type="pres">
      <dgm:prSet presAssocID="{D2A3DD74-D466-41C8-8A86-4ABA96E6CDFE}" presName="desTx" presStyleLbl="alignAccFollowNode1" presStyleIdx="1" presStyleCnt="4">
        <dgm:presLayoutVars>
          <dgm:bulletEnabled val="1"/>
        </dgm:presLayoutVars>
      </dgm:prSet>
      <dgm:spPr/>
    </dgm:pt>
    <dgm:pt modelId="{797B8C2C-E34C-45EA-860B-529D090A2073}" type="pres">
      <dgm:prSet presAssocID="{5B10C185-2A2E-4C0E-BE1F-AF6D7ACA5DD0}" presName="space" presStyleCnt="0"/>
      <dgm:spPr/>
    </dgm:pt>
    <dgm:pt modelId="{7514A301-446B-4244-A306-3A753A85B3BA}" type="pres">
      <dgm:prSet presAssocID="{5B8F9A11-F255-4CDC-B8AD-5F34D3118F23}" presName="composite" presStyleCnt="0"/>
      <dgm:spPr/>
    </dgm:pt>
    <dgm:pt modelId="{1F3E98B7-7F68-4A39-AD11-3D1A31229115}" type="pres">
      <dgm:prSet presAssocID="{5B8F9A11-F255-4CDC-B8AD-5F34D3118F23}" presName="parTx" presStyleLbl="alignNode1" presStyleIdx="2" presStyleCnt="4">
        <dgm:presLayoutVars>
          <dgm:chMax val="0"/>
          <dgm:chPref val="0"/>
          <dgm:bulletEnabled val="1"/>
        </dgm:presLayoutVars>
      </dgm:prSet>
      <dgm:spPr/>
    </dgm:pt>
    <dgm:pt modelId="{D079FE5B-3F19-4DD3-AF9B-67E88BDB4E39}" type="pres">
      <dgm:prSet presAssocID="{5B8F9A11-F255-4CDC-B8AD-5F34D3118F23}" presName="desTx" presStyleLbl="alignAccFollowNode1" presStyleIdx="2" presStyleCnt="4">
        <dgm:presLayoutVars>
          <dgm:bulletEnabled val="1"/>
        </dgm:presLayoutVars>
      </dgm:prSet>
      <dgm:spPr/>
    </dgm:pt>
    <dgm:pt modelId="{57A5FFA0-FC95-4D67-9819-306D74D2678A}" type="pres">
      <dgm:prSet presAssocID="{82A6D459-C6A6-4AB8-9104-10785F946EE6}" presName="space" presStyleCnt="0"/>
      <dgm:spPr/>
    </dgm:pt>
    <dgm:pt modelId="{37BF95CD-6D34-42CF-90BD-5ED6E18E8814}" type="pres">
      <dgm:prSet presAssocID="{B7F54E40-7423-4014-9E7F-1BF0F21C832F}" presName="composite" presStyleCnt="0"/>
      <dgm:spPr/>
    </dgm:pt>
    <dgm:pt modelId="{91339897-4605-429E-8B3B-05BEF1EFD231}" type="pres">
      <dgm:prSet presAssocID="{B7F54E40-7423-4014-9E7F-1BF0F21C832F}" presName="parTx" presStyleLbl="alignNode1" presStyleIdx="3" presStyleCnt="4">
        <dgm:presLayoutVars>
          <dgm:chMax val="0"/>
          <dgm:chPref val="0"/>
          <dgm:bulletEnabled val="1"/>
        </dgm:presLayoutVars>
      </dgm:prSet>
      <dgm:spPr/>
    </dgm:pt>
    <dgm:pt modelId="{80A2BC79-0507-4657-92E4-8A1F9D389C57}" type="pres">
      <dgm:prSet presAssocID="{B7F54E40-7423-4014-9E7F-1BF0F21C832F}" presName="desTx" presStyleLbl="alignAccFollowNode1" presStyleIdx="3" presStyleCnt="4" custScaleY="101961">
        <dgm:presLayoutVars>
          <dgm:bulletEnabled val="1"/>
        </dgm:presLayoutVars>
      </dgm:prSet>
      <dgm:spPr/>
    </dgm:pt>
  </dgm:ptLst>
  <dgm:cxnLst>
    <dgm:cxn modelId="{0875C221-AC16-4CC8-A63C-4F3FE5054E6C}" type="presOf" srcId="{897863E7-F6E4-407C-925A-B445A3480FE7}" destId="{D079FE5B-3F19-4DD3-AF9B-67E88BDB4E39}" srcOrd="0" destOrd="0" presId="urn:microsoft.com/office/officeart/2005/8/layout/hList1"/>
    <dgm:cxn modelId="{2F989923-014F-4143-8AF2-75D7D80ED322}" type="presOf" srcId="{5BD5E725-4E75-4522-8E2F-73BBEC45F21D}" destId="{24A3DF84-BF38-44B1-85AF-D80A3793A9CE}" srcOrd="0" destOrd="0" presId="urn:microsoft.com/office/officeart/2005/8/layout/hList1"/>
    <dgm:cxn modelId="{41A5F527-D744-442A-A705-F42E2AD03F5F}" type="presOf" srcId="{CB8428CB-4B4F-44DD-BB83-DEBDC32D9B93}" destId="{806215E9-D3B4-4606-8694-B4E4FB728449}" srcOrd="0" destOrd="0" presId="urn:microsoft.com/office/officeart/2005/8/layout/hList1"/>
    <dgm:cxn modelId="{0C694A32-10D0-459B-BAE9-4F4BDCFF8E18}" type="presOf" srcId="{D2A3DD74-D466-41C8-8A86-4ABA96E6CDFE}" destId="{361500CB-0B76-4584-A77E-2C31EBE1BFB9}" srcOrd="0" destOrd="0" presId="urn:microsoft.com/office/officeart/2005/8/layout/hList1"/>
    <dgm:cxn modelId="{EF024233-33F7-4CD7-AE3B-B4FF93CC83EC}" srcId="{D2A3DD74-D466-41C8-8A86-4ABA96E6CDFE}" destId="{5BD5E725-4E75-4522-8E2F-73BBEC45F21D}" srcOrd="0" destOrd="0" parTransId="{46486B17-8C83-4B2B-AB7C-A5BB6AA8D9AE}" sibTransId="{94A169A3-21DD-44C5-B7C7-FC562CD381E3}"/>
    <dgm:cxn modelId="{7140FB33-2801-434B-A676-4865556D261E}" type="presOf" srcId="{666B697E-51B7-400F-844E-62A1609BDD6E}" destId="{80A2BC79-0507-4657-92E4-8A1F9D389C57}" srcOrd="0" destOrd="0" presId="urn:microsoft.com/office/officeart/2005/8/layout/hList1"/>
    <dgm:cxn modelId="{3F75BF61-CBCD-498C-A275-7F7F27E25117}" srcId="{B7F54E40-7423-4014-9E7F-1BF0F21C832F}" destId="{0579AB98-17E0-494E-B578-5B782FBD8A46}" srcOrd="1" destOrd="0" parTransId="{8A43A98F-B5DB-4311-AD36-8374E4C3351F}" sibTransId="{BCD22A31-0AA7-4BA3-97D1-24B84A74B2D3}"/>
    <dgm:cxn modelId="{7AE4627F-F22B-4B10-A1AB-9EB5E9664D93}" srcId="{5B8F9A11-F255-4CDC-B8AD-5F34D3118F23}" destId="{897863E7-F6E4-407C-925A-B445A3480FE7}" srcOrd="0" destOrd="0" parTransId="{AAD74A3F-4790-40D8-B2E6-13F3FFCCECB6}" sibTransId="{D5ACD773-41D5-4E3F-9125-0C8D916C8B18}"/>
    <dgm:cxn modelId="{66A10489-6FED-472C-8986-4A2386F50B12}" srcId="{CB8428CB-4B4F-44DD-BB83-DEBDC32D9B93}" destId="{D2A3DD74-D466-41C8-8A86-4ABA96E6CDFE}" srcOrd="1" destOrd="0" parTransId="{ADCEA782-737E-49AD-B89D-1CEC55EE29D1}" sibTransId="{5B10C185-2A2E-4C0E-BE1F-AF6D7ACA5DD0}"/>
    <dgm:cxn modelId="{8AA5E68A-A64A-4FB4-9BB9-381F3ABB33A6}" type="presOf" srcId="{0D60F419-E46B-4E5F-A485-760130AA8A27}" destId="{5BC4E359-6321-449C-AE51-070C3B1C3367}" srcOrd="0" destOrd="1" presId="urn:microsoft.com/office/officeart/2005/8/layout/hList1"/>
    <dgm:cxn modelId="{9BF1E38C-DAF6-46DF-BE23-F9D3F942025A}" srcId="{B7F54E40-7423-4014-9E7F-1BF0F21C832F}" destId="{666B697E-51B7-400F-844E-62A1609BDD6E}" srcOrd="0" destOrd="0" parTransId="{4EB1A4FE-5317-43C1-9A42-B3FBA36378F8}" sibTransId="{78E28DFB-513A-4BC7-AD3A-88009C01BFB8}"/>
    <dgm:cxn modelId="{6D55ADA6-C165-4410-8F92-B941DAAC592D}" type="presOf" srcId="{B7F54E40-7423-4014-9E7F-1BF0F21C832F}" destId="{91339897-4605-429E-8B3B-05BEF1EFD231}" srcOrd="0" destOrd="0" presId="urn:microsoft.com/office/officeart/2005/8/layout/hList1"/>
    <dgm:cxn modelId="{41A6AAA8-1151-4194-9CD9-DFAB57F9E658}" type="presOf" srcId="{CFF49D1C-2BF1-4DF3-ADF3-C6B52C398F11}" destId="{5BC4E359-6321-449C-AE51-070C3B1C3367}" srcOrd="0" destOrd="0" presId="urn:microsoft.com/office/officeart/2005/8/layout/hList1"/>
    <dgm:cxn modelId="{A986BBAE-19C5-45BF-A013-5450728C3DBF}" type="presOf" srcId="{0579AB98-17E0-494E-B578-5B782FBD8A46}" destId="{80A2BC79-0507-4657-92E4-8A1F9D389C57}" srcOrd="0" destOrd="1" presId="urn:microsoft.com/office/officeart/2005/8/layout/hList1"/>
    <dgm:cxn modelId="{7F90E0B5-347A-4366-9BA7-CF1F220B931F}" type="presOf" srcId="{CBC1C4D2-D26E-48AC-974C-028B8990E531}" destId="{29622491-A138-4EF7-8064-FD6247623320}" srcOrd="0" destOrd="0" presId="urn:microsoft.com/office/officeart/2005/8/layout/hList1"/>
    <dgm:cxn modelId="{90180BDB-2EE7-4E70-8F9F-670CFF8E5EFD}" srcId="{CB8428CB-4B4F-44DD-BB83-DEBDC32D9B93}" destId="{5B8F9A11-F255-4CDC-B8AD-5F34D3118F23}" srcOrd="2" destOrd="0" parTransId="{A0C22D6A-8A2E-4DFA-9564-BD05B748899E}" sibTransId="{82A6D459-C6A6-4AB8-9104-10785F946EE6}"/>
    <dgm:cxn modelId="{0B9809E1-8937-4BA2-926B-5B92C7CDED6D}" srcId="{CBC1C4D2-D26E-48AC-974C-028B8990E531}" destId="{0D60F419-E46B-4E5F-A485-760130AA8A27}" srcOrd="1" destOrd="0" parTransId="{498C6322-6B67-4F7F-9873-E7FDED518DF5}" sibTransId="{10BC2505-065E-42FE-9BAE-7E070E8AB5C5}"/>
    <dgm:cxn modelId="{632163E1-DB01-4328-B6E7-9794994F5E5F}" type="presOf" srcId="{5B8F9A11-F255-4CDC-B8AD-5F34D3118F23}" destId="{1F3E98B7-7F68-4A39-AD11-3D1A31229115}" srcOrd="0" destOrd="0" presId="urn:microsoft.com/office/officeart/2005/8/layout/hList1"/>
    <dgm:cxn modelId="{0D25C0E2-1F00-4034-B453-AD40D2C7971E}" srcId="{CB8428CB-4B4F-44DD-BB83-DEBDC32D9B93}" destId="{CBC1C4D2-D26E-48AC-974C-028B8990E531}" srcOrd="0" destOrd="0" parTransId="{254BEFE8-992F-4166-ACAC-69CFA1D3222B}" sibTransId="{CABB480F-80E7-4530-A58C-09EFBEE5F567}"/>
    <dgm:cxn modelId="{DB30D8FC-E701-4DF1-95EA-9A538DF47901}" srcId="{CBC1C4D2-D26E-48AC-974C-028B8990E531}" destId="{CFF49D1C-2BF1-4DF3-ADF3-C6B52C398F11}" srcOrd="0" destOrd="0" parTransId="{04B43A29-E107-4A3E-8ADC-F7D2CAE1C963}" sibTransId="{CC478D30-B881-4147-94C4-452F006871EA}"/>
    <dgm:cxn modelId="{46CD29FE-FD5C-4681-8F27-E496D5A3FF8F}" srcId="{CB8428CB-4B4F-44DD-BB83-DEBDC32D9B93}" destId="{B7F54E40-7423-4014-9E7F-1BF0F21C832F}" srcOrd="3" destOrd="0" parTransId="{8B20C658-3878-4DF9-9BC0-14FBF54F3B1D}" sibTransId="{49588499-2089-4BFE-AB7E-431A30C8D716}"/>
    <dgm:cxn modelId="{ADDC36BB-6028-4FC8-9935-8BDAF5A200F2}" type="presParOf" srcId="{806215E9-D3B4-4606-8694-B4E4FB728449}" destId="{CBE3437F-DBE1-48BB-87E0-57D104D5F447}" srcOrd="0" destOrd="0" presId="urn:microsoft.com/office/officeart/2005/8/layout/hList1"/>
    <dgm:cxn modelId="{A4C3032B-5D23-434C-8732-EBD5B6BB7D1E}" type="presParOf" srcId="{CBE3437F-DBE1-48BB-87E0-57D104D5F447}" destId="{29622491-A138-4EF7-8064-FD6247623320}" srcOrd="0" destOrd="0" presId="urn:microsoft.com/office/officeart/2005/8/layout/hList1"/>
    <dgm:cxn modelId="{C6ECB96A-F59D-4A31-97FC-8B820A51E86B}" type="presParOf" srcId="{CBE3437F-DBE1-48BB-87E0-57D104D5F447}" destId="{5BC4E359-6321-449C-AE51-070C3B1C3367}" srcOrd="1" destOrd="0" presId="urn:microsoft.com/office/officeart/2005/8/layout/hList1"/>
    <dgm:cxn modelId="{E8B5D493-FF05-48C9-A074-DFE8A6761995}" type="presParOf" srcId="{806215E9-D3B4-4606-8694-B4E4FB728449}" destId="{154A0E2E-711F-433E-911D-C6870FEC9952}" srcOrd="1" destOrd="0" presId="urn:microsoft.com/office/officeart/2005/8/layout/hList1"/>
    <dgm:cxn modelId="{7C95C6B9-66E3-4341-98D3-09B9D6F4C3DA}" type="presParOf" srcId="{806215E9-D3B4-4606-8694-B4E4FB728449}" destId="{5DDE7DE1-83EF-4114-B7C3-A9D442484627}" srcOrd="2" destOrd="0" presId="urn:microsoft.com/office/officeart/2005/8/layout/hList1"/>
    <dgm:cxn modelId="{6177DD2C-8171-4F26-B4B8-693B1A9569EE}" type="presParOf" srcId="{5DDE7DE1-83EF-4114-B7C3-A9D442484627}" destId="{361500CB-0B76-4584-A77E-2C31EBE1BFB9}" srcOrd="0" destOrd="0" presId="urn:microsoft.com/office/officeart/2005/8/layout/hList1"/>
    <dgm:cxn modelId="{0A6E21D1-1AB0-4D3A-BC7B-2CF6F049C820}" type="presParOf" srcId="{5DDE7DE1-83EF-4114-B7C3-A9D442484627}" destId="{24A3DF84-BF38-44B1-85AF-D80A3793A9CE}" srcOrd="1" destOrd="0" presId="urn:microsoft.com/office/officeart/2005/8/layout/hList1"/>
    <dgm:cxn modelId="{40A22950-E91F-4881-A28D-897440542E56}" type="presParOf" srcId="{806215E9-D3B4-4606-8694-B4E4FB728449}" destId="{797B8C2C-E34C-45EA-860B-529D090A2073}" srcOrd="3" destOrd="0" presId="urn:microsoft.com/office/officeart/2005/8/layout/hList1"/>
    <dgm:cxn modelId="{96B92D42-390B-4E1C-B458-6A0A880F1DAF}" type="presParOf" srcId="{806215E9-D3B4-4606-8694-B4E4FB728449}" destId="{7514A301-446B-4244-A306-3A753A85B3BA}" srcOrd="4" destOrd="0" presId="urn:microsoft.com/office/officeart/2005/8/layout/hList1"/>
    <dgm:cxn modelId="{62D95242-E6EB-4FA3-99B8-79A38DA2C123}" type="presParOf" srcId="{7514A301-446B-4244-A306-3A753A85B3BA}" destId="{1F3E98B7-7F68-4A39-AD11-3D1A31229115}" srcOrd="0" destOrd="0" presId="urn:microsoft.com/office/officeart/2005/8/layout/hList1"/>
    <dgm:cxn modelId="{B06B0296-C967-49ED-A684-AFB0066DDA14}" type="presParOf" srcId="{7514A301-446B-4244-A306-3A753A85B3BA}" destId="{D079FE5B-3F19-4DD3-AF9B-67E88BDB4E39}" srcOrd="1" destOrd="0" presId="urn:microsoft.com/office/officeart/2005/8/layout/hList1"/>
    <dgm:cxn modelId="{0114C600-38F2-4B92-9A6E-BB0B77830EC2}" type="presParOf" srcId="{806215E9-D3B4-4606-8694-B4E4FB728449}" destId="{57A5FFA0-FC95-4D67-9819-306D74D2678A}" srcOrd="5" destOrd="0" presId="urn:microsoft.com/office/officeart/2005/8/layout/hList1"/>
    <dgm:cxn modelId="{D6FE05BE-8BB1-4842-9DF5-C08D9499C08D}" type="presParOf" srcId="{806215E9-D3B4-4606-8694-B4E4FB728449}" destId="{37BF95CD-6D34-42CF-90BD-5ED6E18E8814}" srcOrd="6" destOrd="0" presId="urn:microsoft.com/office/officeart/2005/8/layout/hList1"/>
    <dgm:cxn modelId="{3EF6D028-885E-4E1A-B272-DADBE16D533C}" type="presParOf" srcId="{37BF95CD-6D34-42CF-90BD-5ED6E18E8814}" destId="{91339897-4605-429E-8B3B-05BEF1EFD231}" srcOrd="0" destOrd="0" presId="urn:microsoft.com/office/officeart/2005/8/layout/hList1"/>
    <dgm:cxn modelId="{35B4AC03-38A6-4EED-B74E-47494487DEA9}" type="presParOf" srcId="{37BF95CD-6D34-42CF-90BD-5ED6E18E8814}" destId="{80A2BC79-0507-4657-92E4-8A1F9D389C5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3FC07-2C5C-46A0-B07C-7F789ED4DBB7}">
      <dsp:nvSpPr>
        <dsp:cNvPr id="0" name=""/>
        <dsp:cNvSpPr/>
      </dsp:nvSpPr>
      <dsp:spPr>
        <a:xfrm>
          <a:off x="0" y="1909"/>
          <a:ext cx="10720387" cy="711360"/>
        </a:xfrm>
        <a:prstGeom prst="roundRect">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Age</a:t>
          </a:r>
        </a:p>
      </dsp:txBody>
      <dsp:txXfrm>
        <a:off x="34726" y="36635"/>
        <a:ext cx="10650935" cy="641908"/>
      </dsp:txXfrm>
    </dsp:sp>
    <dsp:sp modelId="{0EB94594-176B-428C-9D14-8D263BF07AFC}">
      <dsp:nvSpPr>
        <dsp:cNvPr id="0" name=""/>
        <dsp:cNvSpPr/>
      </dsp:nvSpPr>
      <dsp:spPr>
        <a:xfrm>
          <a:off x="0" y="713269"/>
          <a:ext cx="10720387"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372"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IN" sz="3000" kern="1200" dirty="0">
              <a:latin typeface="Times New Roman" panose="02020603050405020304" pitchFamily="18" charset="0"/>
              <a:cs typeface="Times New Roman" panose="02020603050405020304" pitchFamily="18" charset="0"/>
            </a:rPr>
            <a:t>Sex</a:t>
          </a:r>
        </a:p>
      </dsp:txBody>
      <dsp:txXfrm>
        <a:off x="0" y="713269"/>
        <a:ext cx="10720387" cy="629280"/>
      </dsp:txXfrm>
    </dsp:sp>
    <dsp:sp modelId="{81132DF5-C544-4979-AE78-D0E8892A5CD4}">
      <dsp:nvSpPr>
        <dsp:cNvPr id="0" name=""/>
        <dsp:cNvSpPr/>
      </dsp:nvSpPr>
      <dsp:spPr>
        <a:xfrm>
          <a:off x="0" y="1342549"/>
          <a:ext cx="10720387" cy="711360"/>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dirty="0"/>
            <a:t> </a:t>
          </a:r>
          <a:r>
            <a:rPr lang="en-IN" sz="2400" kern="1200" dirty="0">
              <a:latin typeface="Times New Roman" panose="02020603050405020304" pitchFamily="18" charset="0"/>
              <a:cs typeface="Times New Roman" panose="02020603050405020304" pitchFamily="18" charset="0"/>
            </a:rPr>
            <a:t>Chest Pain Types</a:t>
          </a:r>
        </a:p>
      </dsp:txBody>
      <dsp:txXfrm>
        <a:off x="34726" y="1377275"/>
        <a:ext cx="10650935" cy="641908"/>
      </dsp:txXfrm>
    </dsp:sp>
    <dsp:sp modelId="{8CD2EA81-2BB7-4249-B22B-2AB1A1DC5F13}">
      <dsp:nvSpPr>
        <dsp:cNvPr id="0" name=""/>
        <dsp:cNvSpPr/>
      </dsp:nvSpPr>
      <dsp:spPr>
        <a:xfrm>
          <a:off x="0" y="2053909"/>
          <a:ext cx="10720387"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372"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IN" sz="3000" kern="1200" dirty="0">
              <a:latin typeface="Times New Roman" panose="02020603050405020304" pitchFamily="18" charset="0"/>
              <a:cs typeface="Times New Roman" panose="02020603050405020304" pitchFamily="18" charset="0"/>
            </a:rPr>
            <a:t>Coronary Arteries</a:t>
          </a:r>
        </a:p>
      </dsp:txBody>
      <dsp:txXfrm>
        <a:off x="0" y="2053909"/>
        <a:ext cx="10720387" cy="629280"/>
      </dsp:txXfrm>
    </dsp:sp>
    <dsp:sp modelId="{880496A2-737E-430D-9EAB-8DE7C6324E6B}">
      <dsp:nvSpPr>
        <dsp:cNvPr id="0" name=""/>
        <dsp:cNvSpPr/>
      </dsp:nvSpPr>
      <dsp:spPr>
        <a:xfrm>
          <a:off x="0" y="2661202"/>
          <a:ext cx="10720387" cy="711360"/>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Thalassemia</a:t>
          </a:r>
        </a:p>
      </dsp:txBody>
      <dsp:txXfrm>
        <a:off x="34726" y="2695928"/>
        <a:ext cx="10650935" cy="641908"/>
      </dsp:txXfrm>
    </dsp:sp>
    <dsp:sp modelId="{8B1B1CEC-B678-4C47-BBBA-D6A843B118CC}">
      <dsp:nvSpPr>
        <dsp:cNvPr id="0" name=""/>
        <dsp:cNvSpPr/>
      </dsp:nvSpPr>
      <dsp:spPr>
        <a:xfrm>
          <a:off x="0" y="3394550"/>
          <a:ext cx="10720387"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372"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IN" sz="3000" kern="1200" dirty="0">
              <a:latin typeface="Times New Roman" panose="02020603050405020304" pitchFamily="18" charset="0"/>
              <a:cs typeface="Times New Roman" panose="02020603050405020304" pitchFamily="18" charset="0"/>
            </a:rPr>
            <a:t>Thalach</a:t>
          </a:r>
        </a:p>
      </dsp:txBody>
      <dsp:txXfrm>
        <a:off x="0" y="3394550"/>
        <a:ext cx="10720387" cy="629280"/>
      </dsp:txXfrm>
    </dsp:sp>
    <dsp:sp modelId="{151E396F-2574-4682-B8E8-06BED06048E2}">
      <dsp:nvSpPr>
        <dsp:cNvPr id="0" name=""/>
        <dsp:cNvSpPr/>
      </dsp:nvSpPr>
      <dsp:spPr>
        <a:xfrm>
          <a:off x="0" y="4023830"/>
          <a:ext cx="10720387" cy="71136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Exang</a:t>
          </a:r>
        </a:p>
      </dsp:txBody>
      <dsp:txXfrm>
        <a:off x="34726" y="4058556"/>
        <a:ext cx="10650935" cy="641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22491-A138-4EF7-8064-FD6247623320}">
      <dsp:nvSpPr>
        <dsp:cNvPr id="0" name=""/>
        <dsp:cNvSpPr/>
      </dsp:nvSpPr>
      <dsp:spPr>
        <a:xfrm>
          <a:off x="3678" y="1041431"/>
          <a:ext cx="2211885"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Power Query</a:t>
          </a:r>
        </a:p>
      </dsp:txBody>
      <dsp:txXfrm>
        <a:off x="3678" y="1041431"/>
        <a:ext cx="2211885" cy="547200"/>
      </dsp:txXfrm>
    </dsp:sp>
    <dsp:sp modelId="{5BC4E359-6321-449C-AE51-070C3B1C3367}">
      <dsp:nvSpPr>
        <dsp:cNvPr id="0" name=""/>
        <dsp:cNvSpPr/>
      </dsp:nvSpPr>
      <dsp:spPr>
        <a:xfrm>
          <a:off x="3678" y="1588631"/>
          <a:ext cx="2211885" cy="172127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dirty="0"/>
            <a:t>Data Cleaning</a:t>
          </a:r>
        </a:p>
        <a:p>
          <a:pPr marL="171450" lvl="1" indent="-171450" algn="l" defTabSz="844550">
            <a:lnSpc>
              <a:spcPct val="90000"/>
            </a:lnSpc>
            <a:spcBef>
              <a:spcPct val="0"/>
            </a:spcBef>
            <a:spcAft>
              <a:spcPct val="15000"/>
            </a:spcAft>
            <a:buChar char="•"/>
          </a:pPr>
          <a:r>
            <a:rPr lang="en-IN" sz="1900" kern="1200" dirty="0"/>
            <a:t>Data Transformation</a:t>
          </a:r>
        </a:p>
      </dsp:txBody>
      <dsp:txXfrm>
        <a:off x="3678" y="1588631"/>
        <a:ext cx="2211885" cy="1721274"/>
      </dsp:txXfrm>
    </dsp:sp>
    <dsp:sp modelId="{361500CB-0B76-4584-A77E-2C31EBE1BFB9}">
      <dsp:nvSpPr>
        <dsp:cNvPr id="0" name=""/>
        <dsp:cNvSpPr/>
      </dsp:nvSpPr>
      <dsp:spPr>
        <a:xfrm>
          <a:off x="2525227" y="1041431"/>
          <a:ext cx="2211885" cy="547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Excel</a:t>
          </a:r>
        </a:p>
      </dsp:txBody>
      <dsp:txXfrm>
        <a:off x="2525227" y="1041431"/>
        <a:ext cx="2211885" cy="547200"/>
      </dsp:txXfrm>
    </dsp:sp>
    <dsp:sp modelId="{24A3DF84-BF38-44B1-85AF-D80A3793A9CE}">
      <dsp:nvSpPr>
        <dsp:cNvPr id="0" name=""/>
        <dsp:cNvSpPr/>
      </dsp:nvSpPr>
      <dsp:spPr>
        <a:xfrm>
          <a:off x="2525227" y="1588631"/>
          <a:ext cx="2211885" cy="172127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dirty="0"/>
            <a:t>Data Aggregation using Pivot Tables</a:t>
          </a:r>
        </a:p>
      </dsp:txBody>
      <dsp:txXfrm>
        <a:off x="2525227" y="1588631"/>
        <a:ext cx="2211885" cy="1721274"/>
      </dsp:txXfrm>
    </dsp:sp>
    <dsp:sp modelId="{1F3E98B7-7F68-4A39-AD11-3D1A31229115}">
      <dsp:nvSpPr>
        <dsp:cNvPr id="0" name=""/>
        <dsp:cNvSpPr/>
      </dsp:nvSpPr>
      <dsp:spPr>
        <a:xfrm>
          <a:off x="5046776" y="1041431"/>
          <a:ext cx="2211885" cy="5472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dirty="0"/>
            <a:t>SQL</a:t>
          </a:r>
        </a:p>
      </dsp:txBody>
      <dsp:txXfrm>
        <a:off x="5046776" y="1041431"/>
        <a:ext cx="2211885" cy="547200"/>
      </dsp:txXfrm>
    </dsp:sp>
    <dsp:sp modelId="{D079FE5B-3F19-4DD3-AF9B-67E88BDB4E39}">
      <dsp:nvSpPr>
        <dsp:cNvPr id="0" name=""/>
        <dsp:cNvSpPr/>
      </dsp:nvSpPr>
      <dsp:spPr>
        <a:xfrm>
          <a:off x="5046776" y="1588631"/>
          <a:ext cx="2211885" cy="172127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dirty="0"/>
            <a:t>Exploratory Data Analysis(EDA)</a:t>
          </a:r>
        </a:p>
      </dsp:txBody>
      <dsp:txXfrm>
        <a:off x="5046776" y="1588631"/>
        <a:ext cx="2211885" cy="1721274"/>
      </dsp:txXfrm>
    </dsp:sp>
    <dsp:sp modelId="{91339897-4605-429E-8B3B-05BEF1EFD231}">
      <dsp:nvSpPr>
        <dsp:cNvPr id="0" name=""/>
        <dsp:cNvSpPr/>
      </dsp:nvSpPr>
      <dsp:spPr>
        <a:xfrm>
          <a:off x="7568325" y="1032993"/>
          <a:ext cx="2211885" cy="5472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IN" sz="1900" kern="1200"/>
            <a:t>Power BI      </a:t>
          </a:r>
          <a:endParaRPr lang="en-IN" sz="1900" kern="1200" dirty="0"/>
        </a:p>
      </dsp:txBody>
      <dsp:txXfrm>
        <a:off x="7568325" y="1032993"/>
        <a:ext cx="2211885" cy="547200"/>
      </dsp:txXfrm>
    </dsp:sp>
    <dsp:sp modelId="{80A2BC79-0507-4657-92E4-8A1F9D389C57}">
      <dsp:nvSpPr>
        <dsp:cNvPr id="0" name=""/>
        <dsp:cNvSpPr/>
      </dsp:nvSpPr>
      <dsp:spPr>
        <a:xfrm>
          <a:off x="7568325" y="1563316"/>
          <a:ext cx="2211885" cy="175502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IN" sz="1900" kern="1200"/>
            <a:t>Data Visualization</a:t>
          </a:r>
        </a:p>
        <a:p>
          <a:pPr marL="171450" lvl="1" indent="-171450" algn="l" defTabSz="844550">
            <a:lnSpc>
              <a:spcPct val="90000"/>
            </a:lnSpc>
            <a:spcBef>
              <a:spcPct val="0"/>
            </a:spcBef>
            <a:spcAft>
              <a:spcPct val="15000"/>
            </a:spcAft>
            <a:buChar char="•"/>
          </a:pPr>
          <a:r>
            <a:rPr lang="en-IN" sz="1900" kern="1200"/>
            <a:t>Dynamic Interactive Dashboard</a:t>
          </a:r>
          <a:endParaRPr lang="en-IN" sz="1900" kern="1200" dirty="0"/>
        </a:p>
      </dsp:txBody>
      <dsp:txXfrm>
        <a:off x="7568325" y="1563316"/>
        <a:ext cx="2211885" cy="17550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1/10/2025</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7910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1/10/2025</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7153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1/10/2025</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562744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1/10/2025</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2418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1/10/2025</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1913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1/10/2025</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6780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1/10/2025</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61224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1/10/2025</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1515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1/10/2025</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421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1/10/2025</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2243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1/10/2025</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0529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1/10/2025</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143615416"/>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8B39A7-5BF4-341C-12CB-5518793A2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8F3CFC-AC71-3D50-7158-32BCA3BFE5AA}"/>
              </a:ext>
            </a:extLst>
          </p:cNvPr>
          <p:cNvPicPr>
            <a:picLocks noChangeAspect="1"/>
          </p:cNvPicPr>
          <p:nvPr/>
        </p:nvPicPr>
        <p:blipFill>
          <a:blip r:embed="rId2"/>
          <a:srcRect l="18361" r="17786" b="1"/>
          <a:stretch/>
        </p:blipFill>
        <p:spPr>
          <a:xfrm>
            <a:off x="4157001" y="-1"/>
            <a:ext cx="8035000" cy="6858001"/>
          </a:xfrm>
          <a:custGeom>
            <a:avLst/>
            <a:gdLst/>
            <a:ahLst/>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p:spPr>
      </p:pic>
      <p:sp>
        <p:nvSpPr>
          <p:cNvPr id="2" name="Title 1">
            <a:extLst>
              <a:ext uri="{FF2B5EF4-FFF2-40B4-BE49-F238E27FC236}">
                <a16:creationId xmlns:a16="http://schemas.microsoft.com/office/drawing/2014/main" id="{64AAC85A-6EE7-D985-1C2D-973C2380DD50}"/>
              </a:ext>
            </a:extLst>
          </p:cNvPr>
          <p:cNvSpPr>
            <a:spLocks noGrp="1"/>
          </p:cNvSpPr>
          <p:nvPr>
            <p:ph type="ctrTitle"/>
          </p:nvPr>
        </p:nvSpPr>
        <p:spPr>
          <a:xfrm>
            <a:off x="473026" y="1652417"/>
            <a:ext cx="3944703" cy="3553163"/>
          </a:xfrm>
        </p:spPr>
        <p:txBody>
          <a:bodyPr anchor="t">
            <a:normAutofit/>
          </a:bodyPr>
          <a:lstStyle/>
          <a:p>
            <a:r>
              <a:rPr lang="en-IN" sz="4600" dirty="0">
                <a:latin typeface="Amasis MT Pro" panose="02040504050005020304" pitchFamily="18" charset="0"/>
              </a:rPr>
              <a:t>UM-3: HEART DISEASE DIAGNOSTIC ANALYSIS</a:t>
            </a:r>
          </a:p>
        </p:txBody>
      </p:sp>
    </p:spTree>
    <p:extLst>
      <p:ext uri="{BB962C8B-B14F-4D97-AF65-F5344CB8AC3E}">
        <p14:creationId xmlns:p14="http://schemas.microsoft.com/office/powerpoint/2010/main" val="87093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5A9222C2-C56F-8377-0ADC-22E71EB45F8A}"/>
              </a:ext>
            </a:extLst>
          </p:cNvPr>
          <p:cNvSpPr>
            <a:spLocks noGrp="1"/>
          </p:cNvSpPr>
          <p:nvPr>
            <p:ph type="dt" sz="half" idx="10"/>
          </p:nvPr>
        </p:nvSpPr>
        <p:spPr>
          <a:xfrm>
            <a:off x="340137" y="63202"/>
            <a:ext cx="2743200" cy="318221"/>
          </a:xfrm>
        </p:spPr>
        <p:txBody>
          <a:bodyPr/>
          <a:lstStyle/>
          <a:p>
            <a:fld id="{0F996519-E62D-4F8C-AE1E-36928EC7D15C}" type="datetime1">
              <a:rPr lang="en-US" smtClean="0"/>
              <a:t>1/10/2025</a:t>
            </a:fld>
            <a:endParaRPr lang="en-US"/>
          </a:p>
        </p:txBody>
      </p:sp>
      <p:sp>
        <p:nvSpPr>
          <p:cNvPr id="8" name="Title 1">
            <a:extLst>
              <a:ext uri="{FF2B5EF4-FFF2-40B4-BE49-F238E27FC236}">
                <a16:creationId xmlns:a16="http://schemas.microsoft.com/office/drawing/2014/main" id="{F4CF779C-28B5-1231-3BD5-F2E6964231C8}"/>
              </a:ext>
            </a:extLst>
          </p:cNvPr>
          <p:cNvSpPr>
            <a:spLocks noGrp="1"/>
          </p:cNvSpPr>
          <p:nvPr>
            <p:ph type="title"/>
          </p:nvPr>
        </p:nvSpPr>
        <p:spPr>
          <a:xfrm>
            <a:off x="335467" y="0"/>
            <a:ext cx="9956747" cy="1438780"/>
          </a:xfrm>
        </p:spPr>
        <p:txBody>
          <a:bodyPr/>
          <a:lstStyle/>
          <a:p>
            <a:r>
              <a:rPr lang="en-IN" dirty="0"/>
              <a:t>OBJECTIVE</a:t>
            </a:r>
          </a:p>
        </p:txBody>
      </p:sp>
      <p:sp>
        <p:nvSpPr>
          <p:cNvPr id="9" name="Content Placeholder 2">
            <a:extLst>
              <a:ext uri="{FF2B5EF4-FFF2-40B4-BE49-F238E27FC236}">
                <a16:creationId xmlns:a16="http://schemas.microsoft.com/office/drawing/2014/main" id="{7DA2CA09-699C-B5A5-6300-D08E2B10EC90}"/>
              </a:ext>
            </a:extLst>
          </p:cNvPr>
          <p:cNvSpPr>
            <a:spLocks noGrp="1"/>
          </p:cNvSpPr>
          <p:nvPr>
            <p:ph idx="1"/>
          </p:nvPr>
        </p:nvSpPr>
        <p:spPr>
          <a:xfrm>
            <a:off x="335467" y="1612516"/>
            <a:ext cx="10719629" cy="4738183"/>
          </a:xfrm>
        </p:spPr>
        <p:txBody>
          <a:bodyPr>
            <a:normAutofit/>
          </a:bodyPr>
          <a:lstStyle/>
          <a:p>
            <a:pPr marL="0" indent="0" algn="just">
              <a:buNone/>
            </a:pPr>
            <a:r>
              <a:rPr lang="en-US" sz="2000" dirty="0">
                <a:latin typeface="Tenorite" panose="00000500000000000000" pitchFamily="2" charset="0"/>
                <a:cs typeface="Times New Roman" panose="02020603050405020304" pitchFamily="18" charset="0"/>
              </a:rPr>
              <a:t>You are required to analyze this health and medical data for better future preparation. Do ETL: Extract- Transform and Load data from the heart disease diagnostic database You can perform EDA through python. The database extracts various information such as Heart disease rates, Heart disease by gender, by age. You can even compare attributes of the data set to extract necessary information. Make the necessary dashboard with the best you can extract from the data. Use various visualization and features and make the best dashboard .Find </a:t>
            </a:r>
            <a:r>
              <a:rPr lang="en-US" sz="2000" b="1" dirty="0">
                <a:latin typeface="Tenorite" panose="00000500000000000000" pitchFamily="2" charset="0"/>
                <a:cs typeface="Times New Roman" panose="02020603050405020304" pitchFamily="18" charset="0"/>
              </a:rPr>
              <a:t>key metrics and factors </a:t>
            </a:r>
            <a:r>
              <a:rPr lang="en-US" sz="2000" dirty="0">
                <a:latin typeface="Tenorite" panose="00000500000000000000" pitchFamily="2" charset="0"/>
                <a:cs typeface="Times New Roman" panose="02020603050405020304" pitchFamily="18" charset="0"/>
              </a:rPr>
              <a:t>and show the </a:t>
            </a:r>
            <a:r>
              <a:rPr lang="en-US" sz="2000" b="1" dirty="0">
                <a:latin typeface="Tenorite" panose="00000500000000000000" pitchFamily="2" charset="0"/>
                <a:cs typeface="Times New Roman" panose="02020603050405020304" pitchFamily="18" charset="0"/>
              </a:rPr>
              <a:t>meaningful</a:t>
            </a:r>
            <a:r>
              <a:rPr lang="en-US" sz="2000" dirty="0">
                <a:latin typeface="Tenorite" panose="00000500000000000000" pitchFamily="2" charset="0"/>
                <a:cs typeface="Times New Roman" panose="02020603050405020304" pitchFamily="18" charset="0"/>
              </a:rPr>
              <a:t> </a:t>
            </a:r>
            <a:r>
              <a:rPr lang="en-US" sz="2000" b="1" dirty="0">
                <a:latin typeface="Tenorite" panose="00000500000000000000" pitchFamily="2" charset="0"/>
                <a:cs typeface="Times New Roman" panose="02020603050405020304" pitchFamily="18" charset="0"/>
              </a:rPr>
              <a:t>relationships</a:t>
            </a:r>
            <a:r>
              <a:rPr lang="en-US" sz="2000" dirty="0">
                <a:latin typeface="Tenorite" panose="00000500000000000000" pitchFamily="2" charset="0"/>
                <a:cs typeface="Times New Roman" panose="02020603050405020304" pitchFamily="18" charset="0"/>
              </a:rPr>
              <a:t> between attributes. Do your own research and come up with your findings</a:t>
            </a:r>
            <a:r>
              <a:rPr lang="en-US" sz="2000" dirty="0">
                <a:latin typeface="Tenorite" panose="00000500000000000000" pitchFamily="2" charset="0"/>
              </a:rPr>
              <a:t>. </a:t>
            </a:r>
            <a:endParaRPr lang="en-IN" sz="2000" dirty="0">
              <a:latin typeface="Tenorite" panose="00000500000000000000" pitchFamily="2" charset="0"/>
            </a:endParaRPr>
          </a:p>
          <a:p>
            <a:pPr>
              <a:buFont typeface="Wingdings" panose="05000000000000000000" pitchFamily="2" charset="2"/>
              <a:buChar char="q"/>
            </a:pPr>
            <a:endParaRPr lang="en-IN" sz="2000" dirty="0">
              <a:latin typeface="Tenorite" panose="00000500000000000000" pitchFamily="2"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9DA0D379-9E9C-8521-22A0-B511049FEDED}"/>
              </a:ext>
            </a:extLst>
          </p:cNvPr>
          <p:cNvSpPr txBox="1">
            <a:spLocks/>
          </p:cNvSpPr>
          <p:nvPr/>
        </p:nvSpPr>
        <p:spPr>
          <a:xfrm>
            <a:off x="340137" y="63202"/>
            <a:ext cx="2743200" cy="318221"/>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996519-E62D-4F8C-AE1E-36928EC7D15C}" type="datetime1">
              <a:rPr lang="en-US" smtClean="0"/>
              <a:pPr/>
              <a:t>1/10/2025</a:t>
            </a:fld>
            <a:endParaRPr lang="en-US" dirty="0"/>
          </a:p>
        </p:txBody>
      </p:sp>
    </p:spTree>
    <p:extLst>
      <p:ext uri="{BB962C8B-B14F-4D97-AF65-F5344CB8AC3E}">
        <p14:creationId xmlns:p14="http://schemas.microsoft.com/office/powerpoint/2010/main" val="359134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678F51-1F79-FCD1-FBB7-6512E609247E}"/>
              </a:ext>
            </a:extLst>
          </p:cNvPr>
          <p:cNvSpPr>
            <a:spLocks noGrp="1"/>
          </p:cNvSpPr>
          <p:nvPr>
            <p:ph type="dt" sz="half" idx="10"/>
          </p:nvPr>
        </p:nvSpPr>
        <p:spPr/>
        <p:txBody>
          <a:bodyPr/>
          <a:lstStyle/>
          <a:p>
            <a:fld id="{0F996519-E62D-4F8C-AE1E-36928EC7D15C}" type="datetime1">
              <a:rPr lang="en-US" smtClean="0"/>
              <a:t>1/10/2025</a:t>
            </a:fld>
            <a:endParaRPr lang="en-US"/>
          </a:p>
        </p:txBody>
      </p:sp>
      <p:sp>
        <p:nvSpPr>
          <p:cNvPr id="7" name="Title 1">
            <a:extLst>
              <a:ext uri="{FF2B5EF4-FFF2-40B4-BE49-F238E27FC236}">
                <a16:creationId xmlns:a16="http://schemas.microsoft.com/office/drawing/2014/main" id="{70920E5D-746D-D50E-B97B-DCA04CD5C807}"/>
              </a:ext>
            </a:extLst>
          </p:cNvPr>
          <p:cNvSpPr>
            <a:spLocks noGrp="1"/>
          </p:cNvSpPr>
          <p:nvPr>
            <p:ph type="title"/>
          </p:nvPr>
        </p:nvSpPr>
        <p:spPr>
          <a:xfrm>
            <a:off x="335467" y="0"/>
            <a:ext cx="9956747" cy="1438780"/>
          </a:xfrm>
        </p:spPr>
        <p:txBody>
          <a:bodyPr/>
          <a:lstStyle/>
          <a:p>
            <a:r>
              <a:rPr lang="en-IN" dirty="0"/>
              <a:t>DATA ATTRIBUTES</a:t>
            </a:r>
          </a:p>
        </p:txBody>
      </p:sp>
      <p:sp>
        <p:nvSpPr>
          <p:cNvPr id="8" name="Content Placeholder 2">
            <a:extLst>
              <a:ext uri="{FF2B5EF4-FFF2-40B4-BE49-F238E27FC236}">
                <a16:creationId xmlns:a16="http://schemas.microsoft.com/office/drawing/2014/main" id="{9B19F8A7-F6BE-E98A-91F6-73FE4CD1CE82}"/>
              </a:ext>
            </a:extLst>
          </p:cNvPr>
          <p:cNvSpPr>
            <a:spLocks noGrp="1"/>
          </p:cNvSpPr>
          <p:nvPr>
            <p:ph idx="1"/>
          </p:nvPr>
        </p:nvSpPr>
        <p:spPr>
          <a:xfrm>
            <a:off x="335467" y="1612516"/>
            <a:ext cx="10719629" cy="4738183"/>
          </a:xfrm>
        </p:spPr>
        <p:txBody>
          <a:bodyPr>
            <a:normAutofit fontScale="92500" lnSpcReduction="20000"/>
          </a:bodyPr>
          <a:lstStyle/>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age </a:t>
            </a:r>
            <a:r>
              <a:rPr lang="en-IN" sz="1600" dirty="0">
                <a:latin typeface="Times New Roman" panose="02020603050405020304" pitchFamily="18" charset="0"/>
                <a:cs typeface="Times New Roman" panose="02020603050405020304" pitchFamily="18" charset="0"/>
              </a:rPr>
              <a:t>and</a:t>
            </a:r>
            <a:r>
              <a:rPr lang="en-IN" sz="1600" b="1" dirty="0">
                <a:latin typeface="Times New Roman" panose="02020603050405020304" pitchFamily="18" charset="0"/>
                <a:cs typeface="Times New Roman" panose="02020603050405020304" pitchFamily="18" charset="0"/>
              </a:rPr>
              <a:t> sex</a:t>
            </a: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cp</a:t>
            </a:r>
            <a:r>
              <a:rPr lang="en-IN" sz="1600" dirty="0">
                <a:latin typeface="Times New Roman" panose="02020603050405020304" pitchFamily="18" charset="0"/>
                <a:cs typeface="Times New Roman" panose="02020603050405020304" pitchFamily="18" charset="0"/>
              </a:rPr>
              <a:t>-chest pain type (4 values)</a:t>
            </a:r>
          </a:p>
          <a:p>
            <a:pPr>
              <a:buFont typeface="Wingdings" panose="05000000000000000000" pitchFamily="2" charset="2"/>
              <a:buChar char="q"/>
            </a:pPr>
            <a:r>
              <a:rPr lang="en-IN" sz="1600" b="1" dirty="0" err="1">
                <a:latin typeface="Times New Roman" panose="02020603050405020304" pitchFamily="18" charset="0"/>
                <a:cs typeface="Times New Roman" panose="02020603050405020304" pitchFamily="18" charset="0"/>
              </a:rPr>
              <a:t>trestbps</a:t>
            </a:r>
            <a:r>
              <a:rPr lang="en-IN" sz="1600" dirty="0">
                <a:latin typeface="Times New Roman" panose="02020603050405020304" pitchFamily="18" charset="0"/>
                <a:cs typeface="Times New Roman" panose="02020603050405020304" pitchFamily="18" charset="0"/>
              </a:rPr>
              <a:t>-resting blood pressure</a:t>
            </a:r>
          </a:p>
          <a:p>
            <a:pPr>
              <a:buFont typeface="Wingdings" panose="05000000000000000000" pitchFamily="2" charset="2"/>
              <a:buChar char="q"/>
            </a:pPr>
            <a:r>
              <a:rPr lang="en-IN" sz="1600" b="1" dirty="0" err="1">
                <a:latin typeface="Times New Roman" panose="02020603050405020304" pitchFamily="18" charset="0"/>
                <a:cs typeface="Times New Roman" panose="02020603050405020304" pitchFamily="18" charset="0"/>
              </a:rPr>
              <a:t>chol</a:t>
            </a:r>
            <a:r>
              <a:rPr lang="en-IN" sz="1600" dirty="0">
                <a:latin typeface="Times New Roman" panose="02020603050405020304" pitchFamily="18" charset="0"/>
                <a:cs typeface="Times New Roman" panose="02020603050405020304" pitchFamily="18" charset="0"/>
              </a:rPr>
              <a:t>-serum cholesterol in mg/dl</a:t>
            </a:r>
          </a:p>
          <a:p>
            <a:pPr>
              <a:buFont typeface="Wingdings" panose="05000000000000000000" pitchFamily="2" charset="2"/>
              <a:buChar char="q"/>
            </a:pPr>
            <a:r>
              <a:rPr lang="en-IN" sz="1600" b="1" dirty="0" err="1">
                <a:latin typeface="Times New Roman" panose="02020603050405020304" pitchFamily="18" charset="0"/>
                <a:cs typeface="Times New Roman" panose="02020603050405020304" pitchFamily="18" charset="0"/>
              </a:rPr>
              <a:t>fbs</a:t>
            </a:r>
            <a:r>
              <a:rPr lang="en-IN" sz="1600" dirty="0">
                <a:latin typeface="Times New Roman" panose="02020603050405020304" pitchFamily="18" charset="0"/>
                <a:cs typeface="Times New Roman" panose="02020603050405020304" pitchFamily="18" charset="0"/>
              </a:rPr>
              <a:t>-fasting blood sugar &gt; 120 mg/dl</a:t>
            </a:r>
          </a:p>
          <a:p>
            <a:pPr>
              <a:buFont typeface="Wingdings" panose="05000000000000000000" pitchFamily="2" charset="2"/>
              <a:buChar char="q"/>
            </a:pPr>
            <a:r>
              <a:rPr lang="en-IN" sz="1600" b="1" dirty="0" err="1">
                <a:latin typeface="Times New Roman" panose="02020603050405020304" pitchFamily="18" charset="0"/>
                <a:cs typeface="Times New Roman" panose="02020603050405020304" pitchFamily="18" charset="0"/>
              </a:rPr>
              <a:t>restecg</a:t>
            </a:r>
            <a:r>
              <a:rPr lang="en-IN" sz="1600" dirty="0">
                <a:latin typeface="Times New Roman" panose="02020603050405020304" pitchFamily="18" charset="0"/>
                <a:cs typeface="Times New Roman" panose="02020603050405020304" pitchFamily="18" charset="0"/>
              </a:rPr>
              <a:t>-resting electrocardiographic results (values 0,1,2)</a:t>
            </a:r>
          </a:p>
          <a:p>
            <a:pPr>
              <a:buFont typeface="Wingdings" panose="05000000000000000000" pitchFamily="2" charset="2"/>
              <a:buChar char="q"/>
            </a:pPr>
            <a:r>
              <a:rPr lang="en-IN" sz="1600" b="1" dirty="0" err="1">
                <a:latin typeface="Times New Roman" panose="02020603050405020304" pitchFamily="18" charset="0"/>
                <a:cs typeface="Times New Roman" panose="02020603050405020304" pitchFamily="18" charset="0"/>
              </a:rPr>
              <a:t>thalach</a:t>
            </a:r>
            <a:r>
              <a:rPr lang="en-IN" sz="1600" dirty="0">
                <a:latin typeface="Times New Roman" panose="02020603050405020304" pitchFamily="18" charset="0"/>
                <a:cs typeface="Times New Roman" panose="02020603050405020304" pitchFamily="18" charset="0"/>
              </a:rPr>
              <a:t>-maximum heart rate achieved</a:t>
            </a:r>
          </a:p>
          <a:p>
            <a:pPr>
              <a:buFont typeface="Wingdings" panose="05000000000000000000" pitchFamily="2" charset="2"/>
              <a:buChar char="q"/>
            </a:pPr>
            <a:r>
              <a:rPr lang="en-IN" sz="1600" b="1" dirty="0" err="1">
                <a:latin typeface="Times New Roman" panose="02020603050405020304" pitchFamily="18" charset="0"/>
                <a:cs typeface="Times New Roman" panose="02020603050405020304" pitchFamily="18" charset="0"/>
              </a:rPr>
              <a:t>exang</a:t>
            </a:r>
            <a:r>
              <a:rPr lang="en-IN" sz="1600" dirty="0">
                <a:latin typeface="Times New Roman" panose="02020603050405020304" pitchFamily="18" charset="0"/>
                <a:cs typeface="Times New Roman" panose="02020603050405020304" pitchFamily="18" charset="0"/>
              </a:rPr>
              <a:t>-exercise induced angina</a:t>
            </a:r>
          </a:p>
          <a:p>
            <a:pPr>
              <a:buFont typeface="Wingdings" panose="05000000000000000000" pitchFamily="2" charset="2"/>
              <a:buChar char="q"/>
            </a:pPr>
            <a:r>
              <a:rPr lang="en-IN" sz="1600" b="1" dirty="0" err="1">
                <a:latin typeface="Times New Roman" panose="02020603050405020304" pitchFamily="18" charset="0"/>
                <a:cs typeface="Times New Roman" panose="02020603050405020304" pitchFamily="18" charset="0"/>
              </a:rPr>
              <a:t>oldpeak</a:t>
            </a:r>
            <a:r>
              <a:rPr lang="en-IN" sz="1600" dirty="0">
                <a:latin typeface="Times New Roman" panose="02020603050405020304" pitchFamily="18" charset="0"/>
                <a:cs typeface="Times New Roman" panose="02020603050405020304" pitchFamily="18" charset="0"/>
              </a:rPr>
              <a:t> -ST depression induced by exercise relative to rest</a:t>
            </a: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slope</a:t>
            </a:r>
            <a:r>
              <a:rPr lang="en-IN" sz="1600" dirty="0">
                <a:latin typeface="Times New Roman" panose="02020603050405020304" pitchFamily="18" charset="0"/>
                <a:cs typeface="Times New Roman" panose="02020603050405020304" pitchFamily="18" charset="0"/>
              </a:rPr>
              <a:t>-the slope of the peak exercise ST segment</a:t>
            </a: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ca</a:t>
            </a:r>
            <a:r>
              <a:rPr lang="en-IN" sz="1600" dirty="0">
                <a:latin typeface="Times New Roman" panose="02020603050405020304" pitchFamily="18" charset="0"/>
                <a:cs typeface="Times New Roman" panose="02020603050405020304" pitchFamily="18" charset="0"/>
              </a:rPr>
              <a:t>-number of major vessels (0-3) </a:t>
            </a:r>
            <a:r>
              <a:rPr lang="en-IN" sz="1600" dirty="0" err="1">
                <a:latin typeface="Times New Roman" panose="02020603050405020304" pitchFamily="18" charset="0"/>
                <a:cs typeface="Times New Roman" panose="02020603050405020304" pitchFamily="18" charset="0"/>
              </a:rPr>
              <a:t>colored</a:t>
            </a:r>
            <a:r>
              <a:rPr lang="en-IN" sz="1600" dirty="0">
                <a:latin typeface="Times New Roman" panose="02020603050405020304" pitchFamily="18" charset="0"/>
                <a:cs typeface="Times New Roman" panose="02020603050405020304" pitchFamily="18" charset="0"/>
              </a:rPr>
              <a:t> by </a:t>
            </a:r>
            <a:r>
              <a:rPr lang="en-IN" sz="1600" dirty="0" err="1">
                <a:latin typeface="Times New Roman" panose="02020603050405020304" pitchFamily="18" charset="0"/>
                <a:cs typeface="Times New Roman" panose="02020603050405020304" pitchFamily="18" charset="0"/>
              </a:rPr>
              <a:t>flourosopy</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600" b="1" dirty="0" err="1">
                <a:latin typeface="Times New Roman" panose="02020603050405020304" pitchFamily="18" charset="0"/>
                <a:cs typeface="Times New Roman" panose="02020603050405020304" pitchFamily="18" charset="0"/>
              </a:rPr>
              <a:t>thal</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0 = normal; 1 = fixed defect; 2 = reversable defect</a:t>
            </a:r>
          </a:p>
          <a:p>
            <a:pPr>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target</a:t>
            </a:r>
            <a:r>
              <a:rPr lang="en-IN" sz="1600" dirty="0">
                <a:latin typeface="Times New Roman" panose="02020603050405020304" pitchFamily="18" charset="0"/>
                <a:cs typeface="Times New Roman" panose="02020603050405020304" pitchFamily="18" charset="0"/>
              </a:rPr>
              <a:t>-1:Yes ,0:No</a:t>
            </a:r>
          </a:p>
        </p:txBody>
      </p:sp>
      <p:sp>
        <p:nvSpPr>
          <p:cNvPr id="9" name="Date Placeholder 3">
            <a:extLst>
              <a:ext uri="{FF2B5EF4-FFF2-40B4-BE49-F238E27FC236}">
                <a16:creationId xmlns:a16="http://schemas.microsoft.com/office/drawing/2014/main" id="{A972ADC9-7F81-7FFB-E3A1-33D170864AC5}"/>
              </a:ext>
            </a:extLst>
          </p:cNvPr>
          <p:cNvSpPr txBox="1">
            <a:spLocks/>
          </p:cNvSpPr>
          <p:nvPr/>
        </p:nvSpPr>
        <p:spPr>
          <a:xfrm>
            <a:off x="340137" y="63202"/>
            <a:ext cx="2743200" cy="318221"/>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996519-E62D-4F8C-AE1E-36928EC7D15C}" type="datetime1">
              <a:rPr lang="en-US" smtClean="0"/>
              <a:pPr/>
              <a:t>1/10/2025</a:t>
            </a:fld>
            <a:endParaRPr lang="en-US" dirty="0"/>
          </a:p>
        </p:txBody>
      </p:sp>
    </p:spTree>
    <p:extLst>
      <p:ext uri="{BB962C8B-B14F-4D97-AF65-F5344CB8AC3E}">
        <p14:creationId xmlns:p14="http://schemas.microsoft.com/office/powerpoint/2010/main" val="298120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02E52C8-297E-64C5-CE0E-C50F8C9C19F8}"/>
              </a:ext>
            </a:extLst>
          </p:cNvPr>
          <p:cNvSpPr>
            <a:spLocks noGrp="1"/>
          </p:cNvSpPr>
          <p:nvPr>
            <p:ph type="title"/>
          </p:nvPr>
        </p:nvSpPr>
        <p:spPr>
          <a:xfrm>
            <a:off x="487867" y="152400"/>
            <a:ext cx="9956747" cy="1438780"/>
          </a:xfrm>
        </p:spPr>
        <p:txBody>
          <a:bodyPr/>
          <a:lstStyle/>
          <a:p>
            <a:r>
              <a:rPr lang="en-IN" dirty="0"/>
              <a:t>MAIN KPI’S</a:t>
            </a:r>
          </a:p>
        </p:txBody>
      </p:sp>
      <p:sp>
        <p:nvSpPr>
          <p:cNvPr id="14" name="Date Placeholder 3">
            <a:extLst>
              <a:ext uri="{FF2B5EF4-FFF2-40B4-BE49-F238E27FC236}">
                <a16:creationId xmlns:a16="http://schemas.microsoft.com/office/drawing/2014/main" id="{3BCE93ED-1A99-E6AA-F445-3B8D7F195FBA}"/>
              </a:ext>
            </a:extLst>
          </p:cNvPr>
          <p:cNvSpPr txBox="1">
            <a:spLocks/>
          </p:cNvSpPr>
          <p:nvPr/>
        </p:nvSpPr>
        <p:spPr>
          <a:xfrm>
            <a:off x="492537" y="215602"/>
            <a:ext cx="2743200" cy="318221"/>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996519-E62D-4F8C-AE1E-36928EC7D15C}" type="datetime1">
              <a:rPr lang="en-US" smtClean="0"/>
              <a:pPr/>
              <a:t>1/10/2025</a:t>
            </a:fld>
            <a:endParaRPr lang="en-US" dirty="0"/>
          </a:p>
        </p:txBody>
      </p:sp>
      <p:sp>
        <p:nvSpPr>
          <p:cNvPr id="16" name="Slide Number Placeholder 5">
            <a:extLst>
              <a:ext uri="{FF2B5EF4-FFF2-40B4-BE49-F238E27FC236}">
                <a16:creationId xmlns:a16="http://schemas.microsoft.com/office/drawing/2014/main" id="{75696CFD-9998-DFC4-5513-4F76B5A91FF1}"/>
              </a:ext>
            </a:extLst>
          </p:cNvPr>
          <p:cNvSpPr txBox="1">
            <a:spLocks/>
          </p:cNvSpPr>
          <p:nvPr/>
        </p:nvSpPr>
        <p:spPr>
          <a:xfrm>
            <a:off x="11556351" y="6578216"/>
            <a:ext cx="429768"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7" name="Content Placeholder 3">
            <a:extLst>
              <a:ext uri="{FF2B5EF4-FFF2-40B4-BE49-F238E27FC236}">
                <a16:creationId xmlns:a16="http://schemas.microsoft.com/office/drawing/2014/main" id="{199D496F-0046-A815-CD37-6D62152DE992}"/>
              </a:ext>
            </a:extLst>
          </p:cNvPr>
          <p:cNvGraphicFramePr>
            <a:graphicFrameLocks noGrp="1"/>
          </p:cNvGraphicFramePr>
          <p:nvPr>
            <p:ph idx="1"/>
            <p:extLst>
              <p:ext uri="{D42A27DB-BD31-4B8C-83A1-F6EECF244321}">
                <p14:modId xmlns:p14="http://schemas.microsoft.com/office/powerpoint/2010/main" val="252571451"/>
              </p:ext>
            </p:extLst>
          </p:nvPr>
        </p:nvGraphicFramePr>
        <p:xfrm>
          <a:off x="487363" y="1765300"/>
          <a:ext cx="10720387" cy="4737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54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339CE15-CE7C-7FB8-49E5-0FB7CEF9C043}"/>
              </a:ext>
            </a:extLst>
          </p:cNvPr>
          <p:cNvSpPr>
            <a:spLocks noGrp="1"/>
          </p:cNvSpPr>
          <p:nvPr>
            <p:ph type="title"/>
          </p:nvPr>
        </p:nvSpPr>
        <p:spPr>
          <a:xfrm>
            <a:off x="487867" y="152400"/>
            <a:ext cx="9956747" cy="1438780"/>
          </a:xfrm>
        </p:spPr>
        <p:txBody>
          <a:bodyPr/>
          <a:lstStyle/>
          <a:p>
            <a:r>
              <a:rPr lang="en-IN" dirty="0"/>
              <a:t>TOOLS &amp; TECHNIQUES USED</a:t>
            </a:r>
          </a:p>
        </p:txBody>
      </p:sp>
      <p:sp>
        <p:nvSpPr>
          <p:cNvPr id="9" name="Date Placeholder 3">
            <a:extLst>
              <a:ext uri="{FF2B5EF4-FFF2-40B4-BE49-F238E27FC236}">
                <a16:creationId xmlns:a16="http://schemas.microsoft.com/office/drawing/2014/main" id="{76AB6442-4AC8-6190-063E-D9BBC3E8AFF7}"/>
              </a:ext>
            </a:extLst>
          </p:cNvPr>
          <p:cNvSpPr txBox="1">
            <a:spLocks/>
          </p:cNvSpPr>
          <p:nvPr/>
        </p:nvSpPr>
        <p:spPr>
          <a:xfrm>
            <a:off x="492537" y="215602"/>
            <a:ext cx="2743200" cy="318221"/>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996519-E62D-4F8C-AE1E-36928EC7D15C}" type="datetime1">
              <a:rPr lang="en-US" smtClean="0"/>
              <a:pPr/>
              <a:t>1/10/2025</a:t>
            </a:fld>
            <a:endParaRPr lang="en-US" dirty="0"/>
          </a:p>
        </p:txBody>
      </p:sp>
      <p:sp>
        <p:nvSpPr>
          <p:cNvPr id="11" name="Slide Number Placeholder 5">
            <a:extLst>
              <a:ext uri="{FF2B5EF4-FFF2-40B4-BE49-F238E27FC236}">
                <a16:creationId xmlns:a16="http://schemas.microsoft.com/office/drawing/2014/main" id="{507ED7A5-C363-3807-308A-87EEDB29C8D3}"/>
              </a:ext>
            </a:extLst>
          </p:cNvPr>
          <p:cNvSpPr txBox="1">
            <a:spLocks/>
          </p:cNvSpPr>
          <p:nvPr/>
        </p:nvSpPr>
        <p:spPr>
          <a:xfrm>
            <a:off x="11556351" y="6578216"/>
            <a:ext cx="429768"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91CC32-6A6B-4E2E-BBA1-6864F305DA26}" type="slidenum">
              <a:rPr lang="en-US" smtClean="0"/>
              <a:pPr/>
              <a:t>5</a:t>
            </a:fld>
            <a:endParaRPr lang="en-US"/>
          </a:p>
        </p:txBody>
      </p:sp>
      <p:graphicFrame>
        <p:nvGraphicFramePr>
          <p:cNvPr id="12" name="Content Placeholder 3">
            <a:extLst>
              <a:ext uri="{FF2B5EF4-FFF2-40B4-BE49-F238E27FC236}">
                <a16:creationId xmlns:a16="http://schemas.microsoft.com/office/drawing/2014/main" id="{635A957D-8982-C77C-0E07-159DEBDB57AF}"/>
              </a:ext>
            </a:extLst>
          </p:cNvPr>
          <p:cNvGraphicFramePr>
            <a:graphicFrameLocks noGrp="1"/>
          </p:cNvGraphicFramePr>
          <p:nvPr>
            <p:ph idx="1"/>
            <p:extLst>
              <p:ext uri="{D42A27DB-BD31-4B8C-83A1-F6EECF244321}">
                <p14:modId xmlns:p14="http://schemas.microsoft.com/office/powerpoint/2010/main" val="1967398227"/>
              </p:ext>
            </p:extLst>
          </p:nvPr>
        </p:nvGraphicFramePr>
        <p:xfrm>
          <a:off x="1262063" y="1828800"/>
          <a:ext cx="9783889"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1969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97F3C4E-C65C-A0A1-A5C7-CC7DEBB3162A}"/>
              </a:ext>
            </a:extLst>
          </p:cNvPr>
          <p:cNvSpPr>
            <a:spLocks noGrp="1"/>
          </p:cNvSpPr>
          <p:nvPr>
            <p:ph type="title"/>
          </p:nvPr>
        </p:nvSpPr>
        <p:spPr>
          <a:xfrm>
            <a:off x="492537" y="0"/>
            <a:ext cx="9956747" cy="1438780"/>
          </a:xfrm>
        </p:spPr>
        <p:txBody>
          <a:bodyPr/>
          <a:lstStyle/>
          <a:p>
            <a:r>
              <a:rPr lang="en-IN" dirty="0"/>
              <a:t>MY DESIGN</a:t>
            </a:r>
          </a:p>
        </p:txBody>
      </p:sp>
      <p:sp>
        <p:nvSpPr>
          <p:cNvPr id="9" name="Date Placeholder 3">
            <a:extLst>
              <a:ext uri="{FF2B5EF4-FFF2-40B4-BE49-F238E27FC236}">
                <a16:creationId xmlns:a16="http://schemas.microsoft.com/office/drawing/2014/main" id="{D750268A-10B7-C96A-8D3D-2F50899913D1}"/>
              </a:ext>
            </a:extLst>
          </p:cNvPr>
          <p:cNvSpPr txBox="1">
            <a:spLocks/>
          </p:cNvSpPr>
          <p:nvPr/>
        </p:nvSpPr>
        <p:spPr>
          <a:xfrm>
            <a:off x="492537" y="215602"/>
            <a:ext cx="2743200" cy="318221"/>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996519-E62D-4F8C-AE1E-36928EC7D15C}" type="datetime1">
              <a:rPr lang="en-US" smtClean="0"/>
              <a:pPr/>
              <a:t>1/10/2025</a:t>
            </a:fld>
            <a:endParaRPr lang="en-US" dirty="0"/>
          </a:p>
        </p:txBody>
      </p:sp>
      <p:sp>
        <p:nvSpPr>
          <p:cNvPr id="11" name="Slide Number Placeholder 5">
            <a:extLst>
              <a:ext uri="{FF2B5EF4-FFF2-40B4-BE49-F238E27FC236}">
                <a16:creationId xmlns:a16="http://schemas.microsoft.com/office/drawing/2014/main" id="{CB1D11EF-BEB2-A2AF-FFB7-021929CC45E8}"/>
              </a:ext>
            </a:extLst>
          </p:cNvPr>
          <p:cNvSpPr txBox="1">
            <a:spLocks/>
          </p:cNvSpPr>
          <p:nvPr/>
        </p:nvSpPr>
        <p:spPr>
          <a:xfrm>
            <a:off x="11556351" y="6578216"/>
            <a:ext cx="429768"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5" name="Picture 14" descr="A screenshot of a computer screen">
            <a:extLst>
              <a:ext uri="{FF2B5EF4-FFF2-40B4-BE49-F238E27FC236}">
                <a16:creationId xmlns:a16="http://schemas.microsoft.com/office/drawing/2014/main" id="{7F4FC07F-ED40-8847-4698-F106DA9C8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67" y="1438780"/>
            <a:ext cx="9258386" cy="5203618"/>
          </a:xfrm>
          <a:prstGeom prst="rect">
            <a:avLst/>
          </a:prstGeom>
        </p:spPr>
      </p:pic>
    </p:spTree>
    <p:extLst>
      <p:ext uri="{BB962C8B-B14F-4D97-AF65-F5344CB8AC3E}">
        <p14:creationId xmlns:p14="http://schemas.microsoft.com/office/powerpoint/2010/main" val="84938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2BAD-80BF-E8CB-91B3-D67F0BEED302}"/>
              </a:ext>
            </a:extLst>
          </p:cNvPr>
          <p:cNvSpPr>
            <a:spLocks noGrp="1"/>
          </p:cNvSpPr>
          <p:nvPr>
            <p:ph type="title"/>
          </p:nvPr>
        </p:nvSpPr>
        <p:spPr>
          <a:xfrm>
            <a:off x="1117626" y="2709610"/>
            <a:ext cx="9956747" cy="1438780"/>
          </a:xfrm>
        </p:spPr>
        <p:txBody>
          <a:bodyPr>
            <a:normAutofit/>
          </a:bodyPr>
          <a:lstStyle/>
          <a:p>
            <a:pPr algn="ctr"/>
            <a:r>
              <a:rPr lang="en-IN" sz="6000" dirty="0"/>
              <a:t>THANKYOU!!</a:t>
            </a:r>
          </a:p>
        </p:txBody>
      </p:sp>
      <p:sp>
        <p:nvSpPr>
          <p:cNvPr id="4" name="Date Placeholder 3">
            <a:extLst>
              <a:ext uri="{FF2B5EF4-FFF2-40B4-BE49-F238E27FC236}">
                <a16:creationId xmlns:a16="http://schemas.microsoft.com/office/drawing/2014/main" id="{FF1A90B5-0E35-D3E8-B8D6-6E033E72C9A4}"/>
              </a:ext>
            </a:extLst>
          </p:cNvPr>
          <p:cNvSpPr>
            <a:spLocks noGrp="1"/>
          </p:cNvSpPr>
          <p:nvPr>
            <p:ph type="dt" sz="half" idx="10"/>
          </p:nvPr>
        </p:nvSpPr>
        <p:spPr/>
        <p:txBody>
          <a:bodyPr/>
          <a:lstStyle/>
          <a:p>
            <a:fld id="{0F996519-E62D-4F8C-AE1E-36928EC7D15C}" type="datetime1">
              <a:rPr lang="en-US" smtClean="0"/>
              <a:t>1/10/2025</a:t>
            </a:fld>
            <a:endParaRPr lang="en-US" dirty="0"/>
          </a:p>
        </p:txBody>
      </p:sp>
      <p:sp>
        <p:nvSpPr>
          <p:cNvPr id="6" name="Slide Number Placeholder 5">
            <a:extLst>
              <a:ext uri="{FF2B5EF4-FFF2-40B4-BE49-F238E27FC236}">
                <a16:creationId xmlns:a16="http://schemas.microsoft.com/office/drawing/2014/main" id="{011BB84B-06F9-FA4C-F901-F2016BF55084}"/>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94369990"/>
      </p:ext>
    </p:extLst>
  </p:cSld>
  <p:clrMapOvr>
    <a:masterClrMapping/>
  </p:clrMapOvr>
</p:sld>
</file>

<file path=ppt/theme/theme1.xml><?xml version="1.0" encoding="utf-8"?>
<a:theme xmlns:a="http://schemas.openxmlformats.org/drawingml/2006/main" name="DylanVTI">
  <a:themeElements>
    <a:clrScheme name="AnalogousFromRegularSeedRightStep">
      <a:dk1>
        <a:srgbClr val="000000"/>
      </a:dk1>
      <a:lt1>
        <a:srgbClr val="FFFFFF"/>
      </a:lt1>
      <a:dk2>
        <a:srgbClr val="412D24"/>
      </a:dk2>
      <a:lt2>
        <a:srgbClr val="E2E8E5"/>
      </a:lt2>
      <a:accent1>
        <a:srgbClr val="E72990"/>
      </a:accent1>
      <a:accent2>
        <a:srgbClr val="D5172F"/>
      </a:accent2>
      <a:accent3>
        <a:srgbClr val="E76029"/>
      </a:accent3>
      <a:accent4>
        <a:srgbClr val="CF9917"/>
      </a:accent4>
      <a:accent5>
        <a:srgbClr val="9AAB1E"/>
      </a:accent5>
      <a:accent6>
        <a:srgbClr val="5FB714"/>
      </a:accent6>
      <a:hlink>
        <a:srgbClr val="31935D"/>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16</TotalTime>
  <Words>273</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Amasis MT Pro</vt:lpstr>
      <vt:lpstr>Arial</vt:lpstr>
      <vt:lpstr>Neue Haas Grotesk Text Pro</vt:lpstr>
      <vt:lpstr>Tenorite</vt:lpstr>
      <vt:lpstr>Times New Roman</vt:lpstr>
      <vt:lpstr>Wingdings</vt:lpstr>
      <vt:lpstr>DylanVTI</vt:lpstr>
      <vt:lpstr>UM-3: HEART DISEASE DIAGNOSTIC ANALYSIS</vt:lpstr>
      <vt:lpstr>OBJECTIVE</vt:lpstr>
      <vt:lpstr>DATA ATTRIBUTES</vt:lpstr>
      <vt:lpstr>MAIN KPI’S</vt:lpstr>
      <vt:lpstr>TOOLS &amp; TECHNIQUES USED</vt:lpstr>
      <vt:lpstr>MY DESIGN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Aviral Sanjay Gupta [Artificial Intelligence &amp; Machine Learning - 2021]</dc:creator>
  <cp:lastModifiedBy>Aviral Sanjay Gupta [Artificial Intelligence &amp; Machine Learning - 2021]</cp:lastModifiedBy>
  <cp:revision>1</cp:revision>
  <dcterms:created xsi:type="dcterms:W3CDTF">2025-01-09T19:55:40Z</dcterms:created>
  <dcterms:modified xsi:type="dcterms:W3CDTF">2025-01-09T20:12:24Z</dcterms:modified>
</cp:coreProperties>
</file>