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17"/>
  </p:notesMasterIdLst>
  <p:handoutMasterIdLst>
    <p:handoutMasterId r:id="rId18"/>
  </p:handoutMasterIdLst>
  <p:sldIdLst>
    <p:sldId id="261" r:id="rId5"/>
    <p:sldId id="314" r:id="rId6"/>
    <p:sldId id="273" r:id="rId7"/>
    <p:sldId id="286" r:id="rId8"/>
    <p:sldId id="316" r:id="rId9"/>
    <p:sldId id="317" r:id="rId10"/>
    <p:sldId id="318" r:id="rId11"/>
    <p:sldId id="319" r:id="rId12"/>
    <p:sldId id="315" r:id="rId13"/>
    <p:sldId id="320" r:id="rId14"/>
    <p:sldId id="321" r:id="rId15"/>
    <p:sldId id="30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4" autoAdjust="0"/>
  </p:normalViewPr>
  <p:slideViewPr>
    <p:cSldViewPr>
      <p:cViewPr varScale="1">
        <p:scale>
          <a:sx n="73" d="100"/>
          <a:sy n="73" d="100"/>
        </p:scale>
        <p:origin x="618" y="72"/>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xmlns=""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6/2/2023</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xmlns=""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xmlns=""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6/2/2023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10</a:t>
            </a:fld>
            <a:endParaRPr lang="en-US" noProof="0" dirty="0"/>
          </a:p>
        </p:txBody>
      </p:sp>
    </p:spTree>
    <p:extLst>
      <p:ext uri="{BB962C8B-B14F-4D97-AF65-F5344CB8AC3E}">
        <p14:creationId xmlns:p14="http://schemas.microsoft.com/office/powerpoint/2010/main" val="2399715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11</a:t>
            </a:fld>
            <a:endParaRPr lang="en-US" noProof="0" dirty="0"/>
          </a:p>
        </p:txBody>
      </p:sp>
    </p:spTree>
    <p:extLst>
      <p:ext uri="{BB962C8B-B14F-4D97-AF65-F5344CB8AC3E}">
        <p14:creationId xmlns:p14="http://schemas.microsoft.com/office/powerpoint/2010/main" val="3697687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12</a:t>
            </a:fld>
            <a:endParaRPr lang="en-US" noProof="0" dirty="0"/>
          </a:p>
        </p:txBody>
      </p:sp>
    </p:spTree>
    <p:extLst>
      <p:ext uri="{BB962C8B-B14F-4D97-AF65-F5344CB8AC3E}">
        <p14:creationId xmlns:p14="http://schemas.microsoft.com/office/powerpoint/2010/main" val="3782231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1751250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1935294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214835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448898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3350226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104427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9</a:t>
            </a:fld>
            <a:endParaRPr lang="en-US" noProof="0" dirty="0"/>
          </a:p>
        </p:txBody>
      </p:sp>
    </p:spTree>
    <p:extLst>
      <p:ext uri="{BB962C8B-B14F-4D97-AF65-F5344CB8AC3E}">
        <p14:creationId xmlns:p14="http://schemas.microsoft.com/office/powerpoint/2010/main" val="4161681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xmlns="" id="{4016877F-9863-4CBC-B4AF-D4764DBA673B}"/>
              </a:ext>
              <a:ext uri="{C183D7F6-B498-43B3-948B-1728B52AA6E4}">
                <adec:decorative xmlns:adec="http://schemas.microsoft.com/office/drawing/2017/decorative" xmlns=""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xmlns=""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xmlns="" id="{B8546525-A0E6-4238-93BC-5D43C93A450D}"/>
              </a:ext>
              <a:ext uri="{C183D7F6-B498-43B3-948B-1728B52AA6E4}">
                <adec:decorative xmlns:adec="http://schemas.microsoft.com/office/drawing/2017/decorative" xmlns=""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xmlns=""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xmlns="" id="{E905A207-2310-4F94-86E5-13B4CCC359EC}"/>
              </a:ext>
              <a:ext uri="{C183D7F6-B498-43B3-948B-1728B52AA6E4}">
                <adec:decorative xmlns:adec="http://schemas.microsoft.com/office/drawing/2017/decorative" xmlns=""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xmlns=""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xmlns=""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xmlns="" id="{B1F422E5-0916-42D9-AC79-50E4FC133F3D}"/>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xmlns=""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xmlns=""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xmlns=""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xmlns=""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xmlns=""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xmlns=""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xmlns=""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xmlns=""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xmlns=""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xmlns=""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xmlns=""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xmlns=""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xmlns=""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xmlns=""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605BCA9F-FC20-461D-9118-7EC2AC28D050}"/>
              </a:ext>
              <a:ext uri="{C183D7F6-B498-43B3-948B-1728B52AA6E4}">
                <adec:decorative xmlns:adec="http://schemas.microsoft.com/office/drawing/2017/decorative" xmlns=""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xmlns=""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xmlns=""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xmlns=""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xmlns=""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xmlns="" id="{B1F422E5-0916-42D9-AC79-50E4FC133F3D}"/>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xmlns=""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xmlns=""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xmlns=""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xmlns=""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xmlns=""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xmlns=""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xmlns=""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xmlns="" id="{4016877F-9863-4CBC-B4AF-D4764DBA673B}"/>
              </a:ext>
              <a:ext uri="{C183D7F6-B498-43B3-948B-1728B52AA6E4}">
                <adec:decorative xmlns:adec="http://schemas.microsoft.com/office/drawing/2017/decorative" xmlns=""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xmlns=""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xmlns="" id="{B8546525-A0E6-4238-93BC-5D43C93A450D}"/>
              </a:ext>
              <a:ext uri="{C183D7F6-B498-43B3-948B-1728B52AA6E4}">
                <adec:decorative xmlns:adec="http://schemas.microsoft.com/office/drawing/2017/decorative" xmlns=""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xmlns=""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xmlns="" id="{E905A207-2310-4F94-86E5-13B4CCC359EC}"/>
              </a:ext>
              <a:ext uri="{C183D7F6-B498-43B3-948B-1728B52AA6E4}">
                <adec:decorative xmlns:adec="http://schemas.microsoft.com/office/drawing/2017/decorative" xmlns=""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xmlns=""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xmlns=""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xmlns=""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xmlns=""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xmlns=""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xmlns=""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xmlns=""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xmlns=""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xmlns=""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xmlns=""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xmlns=""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xmlns=""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xmlns=""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xmlns=""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xmlns=""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xmlns=""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xmlns=""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xmlns=""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xmlns=""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xmlns=""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xmlns=""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xmlns=""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xmlns="" id="{38376498-C218-4EDB-8416-A59802EF2018}"/>
              </a:ext>
              <a:ext uri="{C183D7F6-B498-43B3-948B-1728B52AA6E4}">
                <adec:decorative xmlns:adec="http://schemas.microsoft.com/office/drawing/2017/decorative" xmlns=""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xmlns=""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xmlns="" id="{1EC81B64-070E-43F3-BCB5-833AB965D638}"/>
              </a:ext>
              <a:ext uri="{C183D7F6-B498-43B3-948B-1728B52AA6E4}">
                <adec:decorative xmlns:adec="http://schemas.microsoft.com/office/drawing/2017/decorative" xmlns=""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xmlns=""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xmlns=""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xmlns="" id="{96DE17A8-F4B7-4571-A6E8-FD28BA425B19}"/>
              </a:ext>
              <a:ext uri="{C183D7F6-B498-43B3-948B-1728B52AA6E4}">
                <adec:decorative xmlns:adec="http://schemas.microsoft.com/office/drawing/2017/decorative" xmlns=""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xmlns="" id="{9D9A0502-98A2-467D-BE1C-CE8391C73BF4}"/>
              </a:ext>
              <a:ext uri="{C183D7F6-B498-43B3-948B-1728B52AA6E4}">
                <adec:decorative xmlns:adec="http://schemas.microsoft.com/office/drawing/2017/decorative" xmlns=""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xmlns="" id="{8298DB4E-3B92-4CA4-852A-9F647E7219A4}"/>
              </a:ext>
              <a:ext uri="{C183D7F6-B498-43B3-948B-1728B52AA6E4}">
                <adec:decorative xmlns:adec="http://schemas.microsoft.com/office/drawing/2017/decorative" xmlns=""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xmlns=""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xmlns=""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xmlns=""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xmlns=""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xmlns=""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xmlns=""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xmlns="" id="{16932398-C947-4474-88D6-4117EC391CEF}"/>
              </a:ext>
              <a:ext uri="{C183D7F6-B498-43B3-948B-1728B52AA6E4}">
                <adec:decorative xmlns:adec="http://schemas.microsoft.com/office/drawing/2017/decorative" xmlns=""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xmlns=""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xmlns=""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xmlns=""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xmlns="" id="{50D09E5B-B146-4D08-82EC-846DD89B0B87}"/>
              </a:ext>
              <a:ext uri="{C183D7F6-B498-43B3-948B-1728B52AA6E4}">
                <adec:decorative xmlns:adec="http://schemas.microsoft.com/office/drawing/2017/decorative" xmlns=""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xmlns="" id="{88940597-2E9A-4141-B2D0-C488487F11D7}"/>
              </a:ext>
              <a:ext uri="{C183D7F6-B498-43B3-948B-1728B52AA6E4}">
                <adec:decorative xmlns:adec="http://schemas.microsoft.com/office/drawing/2017/decorative" xmlns=""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xmlns="" id="{0CC06030-90E1-4B3F-AFDF-369354FBFE62}"/>
              </a:ext>
              <a:ext uri="{C183D7F6-B498-43B3-948B-1728B52AA6E4}">
                <adec:decorative xmlns:adec="http://schemas.microsoft.com/office/drawing/2017/decorative" xmlns=""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xmlns="" id="{EA44EEDB-C599-41AA-9D84-D53811C28804}"/>
              </a:ext>
              <a:ext uri="{C183D7F6-B498-43B3-948B-1728B52AA6E4}">
                <adec:decorative xmlns:adec="http://schemas.microsoft.com/office/drawing/2017/decorative" xmlns=""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xmlns="" id="{FE574478-76DE-4613-8FBD-36B353081849}"/>
              </a:ext>
              <a:ext uri="{C183D7F6-B498-43B3-948B-1728B52AA6E4}">
                <adec:decorative xmlns:adec="http://schemas.microsoft.com/office/drawing/2017/decorative" xmlns=""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xmlns=""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xmlns="" id="{16932398-C947-4474-88D6-4117EC391CEF}"/>
              </a:ext>
              <a:ext uri="{C183D7F6-B498-43B3-948B-1728B52AA6E4}">
                <adec:decorative xmlns:adec="http://schemas.microsoft.com/office/drawing/2017/decorative" xmlns=""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xmlns=""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xmlns=""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xmlns=""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xmlns=""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xmlns=""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xmlns=""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xmlns=""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xmlns=""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xmlns="" id="{6C4C965C-0B8E-48F5-AAAC-C3237DCB2911}"/>
              </a:ext>
              <a:ext uri="{C183D7F6-B498-43B3-948B-1728B52AA6E4}">
                <adec:decorative xmlns:adec="http://schemas.microsoft.com/office/drawing/2017/decorative" xmlns=""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xmlns=""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xmlns=""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xmlns=""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xmlns=""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xmlns=""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xmlns=""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xmlns="" id="{6C4C965C-0B8E-48F5-AAAC-C3237DCB2911}"/>
              </a:ext>
              <a:ext uri="{C183D7F6-B498-43B3-948B-1728B52AA6E4}">
                <adec:decorative xmlns:adec="http://schemas.microsoft.com/office/drawing/2017/decorative" xmlns=""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xmlns=""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xmlns=""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xmlns="" id="{AFE200E7-D3F0-41C3-92B0-E09677035AD0}"/>
              </a:ext>
              <a:ext uri="{C183D7F6-B498-43B3-948B-1728B52AA6E4}">
                <adec:decorative xmlns:adec="http://schemas.microsoft.com/office/drawing/2017/decorative" xmlns=""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xmlns=""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xmlns=""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xmlns=""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xmlns=""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xmlns=""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xmlns=""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xmlns="" id="{F79C998E-1F82-4AC1-AD39-82F45A05CED8}"/>
              </a:ext>
              <a:ext uri="{C183D7F6-B498-43B3-948B-1728B52AA6E4}">
                <adec:decorative xmlns:adec="http://schemas.microsoft.com/office/drawing/2017/decorative" xmlns=""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xmlns=""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xmlns=""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xmlns=""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xmlns=""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xmlns=""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xmlns=""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xmlns="" id="{F79C998E-1F82-4AC1-AD39-82F45A05CED8}"/>
              </a:ext>
              <a:ext uri="{C183D7F6-B498-43B3-948B-1728B52AA6E4}">
                <adec:decorative xmlns:adec="http://schemas.microsoft.com/office/drawing/2017/decorative" xmlns=""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xmlns=""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xmlns=""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xmlns=""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xmlns="" id="{68F52DD2-B3F0-4652-8C7B-96406F99FC14}"/>
              </a:ext>
              <a:ext uri="{C183D7F6-B498-43B3-948B-1728B52AA6E4}">
                <adec:decorative xmlns:adec="http://schemas.microsoft.com/office/drawing/2017/decorative" xmlns=""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xmlns="" id="{724AA86D-A811-42CE-8C83-8053DFC66751}"/>
              </a:ext>
              <a:ext uri="{C183D7F6-B498-43B3-948B-1728B52AA6E4}">
                <adec:decorative xmlns:adec="http://schemas.microsoft.com/office/drawing/2017/decorative" xmlns=""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xmlns=""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xmlns=""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xmlns=""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xmlns=""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xmlns=""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xmlns=""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xmlns="" id="{F79C998E-1F82-4AC1-AD39-82F45A05CED8}"/>
              </a:ext>
              <a:ext uri="{C183D7F6-B498-43B3-948B-1728B52AA6E4}">
                <adec:decorative xmlns:adec="http://schemas.microsoft.com/office/drawing/2017/decorative" xmlns=""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xmlns=""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xmlns=""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xmlns=""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xmlns="" id="{68F52DD2-B3F0-4652-8C7B-96406F99FC14}"/>
              </a:ext>
              <a:ext uri="{C183D7F6-B498-43B3-948B-1728B52AA6E4}">
                <adec:decorative xmlns:adec="http://schemas.microsoft.com/office/drawing/2017/decorative" xmlns=""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xmlns="" id="{79F57DF2-7AB9-4D3A-AADE-E93D5621B0F8}"/>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xmlns="" id="{724AA86D-A811-42CE-8C83-8053DFC66751}"/>
              </a:ext>
              <a:ext uri="{C183D7F6-B498-43B3-948B-1728B52AA6E4}">
                <adec:decorative xmlns:adec="http://schemas.microsoft.com/office/drawing/2017/decorative" xmlns=""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xmlns=""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xmlns=""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xmlns="" id="{89314C5F-7D40-40CF-8951-9660A5ACE1F7}"/>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6B4884FC-8C22-42B9-9E84-2B12AC73364F}"/>
              </a:ext>
              <a:ext uri="{C183D7F6-B498-43B3-948B-1728B52AA6E4}">
                <adec:decorative xmlns:adec="http://schemas.microsoft.com/office/drawing/2017/decorative" xmlns=""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C6B9C406-BFD3-481F-9B48-3DCA3A33014F}"/>
              </a:ext>
              <a:ext uri="{C183D7F6-B498-43B3-948B-1728B52AA6E4}">
                <adec:decorative xmlns:adec="http://schemas.microsoft.com/office/drawing/2017/decorative" xmlns=""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4AF3D50D-B3D8-4A41-84D8-4BE250D1BD62}"/>
              </a:ext>
              <a:ext uri="{C183D7F6-B498-43B3-948B-1728B52AA6E4}">
                <adec:decorative xmlns:adec="http://schemas.microsoft.com/office/drawing/2017/decorative" xmlns=""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xmlns="" id="{D7401DA1-CBDE-40D5-856F-25C28280FCB0}"/>
              </a:ext>
              <a:ext uri="{C183D7F6-B498-43B3-948B-1728B52AA6E4}">
                <adec:decorative xmlns:adec="http://schemas.microsoft.com/office/drawing/2017/decorative" xmlns=""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xmlns="" id="{6321F101-EC7B-4128-A7FA-373AC507D3D4}"/>
              </a:ext>
              <a:ext uri="{C183D7F6-B498-43B3-948B-1728B52AA6E4}">
                <adec:decorative xmlns:adec="http://schemas.microsoft.com/office/drawing/2017/decorative" xmlns=""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xmlns="" id="{229667AF-39CB-43E6-8D30-A2DDF8365C21}"/>
              </a:ext>
              <a:ext uri="{C183D7F6-B498-43B3-948B-1728B52AA6E4}">
                <adec:decorative xmlns:adec="http://schemas.microsoft.com/office/drawing/2017/decorative" xmlns=""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xmlns=""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xmlns=""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xmlns=""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xmlns="" id="{724AA86D-A811-42CE-8C83-8053DFC66751}"/>
              </a:ext>
              <a:ext uri="{C183D7F6-B498-43B3-948B-1728B52AA6E4}">
                <adec:decorative xmlns:adec="http://schemas.microsoft.com/office/drawing/2017/decorative" xmlns=""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xmlns=""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xmlns=""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xmlns="" id="{89314C5F-7D40-40CF-8951-9660A5ACE1F7}"/>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6B4884FC-8C22-42B9-9E84-2B12AC73364F}"/>
              </a:ext>
              <a:ext uri="{C183D7F6-B498-43B3-948B-1728B52AA6E4}">
                <adec:decorative xmlns:adec="http://schemas.microsoft.com/office/drawing/2017/decorative" xmlns=""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xmlns="" id="{D7401DA1-CBDE-40D5-856F-25C28280FCB0}"/>
              </a:ext>
              <a:ext uri="{C183D7F6-B498-43B3-948B-1728B52AA6E4}">
                <adec:decorative xmlns:adec="http://schemas.microsoft.com/office/drawing/2017/decorative" xmlns=""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xmlns=""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xmlns=""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xmlns=""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A31598D0-210A-4FC8-9A7B-BFA0921CF214}"/>
              </a:ext>
              <a:ext uri="{C183D7F6-B498-43B3-948B-1728B52AA6E4}">
                <adec:decorative xmlns:adec="http://schemas.microsoft.com/office/drawing/2017/decorative" xmlns=""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xmlns="" id="{606439E2-68F5-46DF-9799-ABBEBECFD358}"/>
              </a:ext>
              <a:ext uri="{C183D7F6-B498-43B3-948B-1728B52AA6E4}">
                <adec:decorative xmlns:adec="http://schemas.microsoft.com/office/drawing/2017/decorative" xmlns=""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xmlns=""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xmlns="" id="{BDA24073-E1E8-43FF-B135-B2947B97222B}"/>
              </a:ext>
              <a:ext uri="{C183D7F6-B498-43B3-948B-1728B52AA6E4}">
                <adec:decorative xmlns:adec="http://schemas.microsoft.com/office/drawing/2017/decorative" xmlns=""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xmlns="" id="{DAD1D946-AD65-4E2D-A739-D93BA1AC1DFD}"/>
              </a:ext>
              <a:ext uri="{C183D7F6-B498-43B3-948B-1728B52AA6E4}">
                <adec:decorative xmlns:adec="http://schemas.microsoft.com/office/drawing/2017/decorative" xmlns=""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xmlns="" id="{036FD13F-5CDF-4A6F-A890-1F23EA59027F}"/>
              </a:ext>
              <a:ext uri="{C183D7F6-B498-43B3-948B-1728B52AA6E4}">
                <adec:decorative xmlns:adec="http://schemas.microsoft.com/office/drawing/2017/decorative" xmlns=""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xmlns="" id="{4EA974DF-48E5-46E7-9453-8A47028BC514}"/>
              </a:ext>
              <a:ext uri="{C183D7F6-B498-43B3-948B-1728B52AA6E4}">
                <adec:decorative xmlns:adec="http://schemas.microsoft.com/office/drawing/2017/decorative" xmlns=""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CA85692E-DBD5-4FD7-95CA-849C102632D2}"/>
              </a:ext>
              <a:ext uri="{C183D7F6-B498-43B3-948B-1728B52AA6E4}">
                <adec:decorative xmlns:adec="http://schemas.microsoft.com/office/drawing/2017/decorative" xmlns=""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xmlns="" id="{606422F5-A2F2-43D5-84EE-F875A28A728B}"/>
              </a:ext>
              <a:ext uri="{C183D7F6-B498-43B3-948B-1728B52AA6E4}">
                <adec:decorative xmlns:adec="http://schemas.microsoft.com/office/drawing/2017/decorative" xmlns=""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xmlns=""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xmlns="" id="{DEE070FD-95C9-4396-B429-69E1E14E3273}"/>
              </a:ext>
              <a:ext uri="{C183D7F6-B498-43B3-948B-1728B52AA6E4}">
                <adec:decorative xmlns:adec="http://schemas.microsoft.com/office/drawing/2017/decorative" xmlns=""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xmlns="" id="{5A9E7D40-35C3-4F7D-AAB6-D4168037C92B}"/>
              </a:ext>
              <a:ext uri="{C183D7F6-B498-43B3-948B-1728B52AA6E4}">
                <adec:decorative xmlns:adec="http://schemas.microsoft.com/office/drawing/2017/decorative" xmlns=""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xmlns="" id="{13CB6343-C37E-4656-A566-EA9A3A1BF01D}"/>
              </a:ext>
              <a:ext uri="{C183D7F6-B498-43B3-948B-1728B52AA6E4}">
                <adec:decorative xmlns:adec="http://schemas.microsoft.com/office/drawing/2017/decorative" xmlns=""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xmlns=""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xmlns=""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xmlns=""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xmlns=""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xmlns=""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xmlns=""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xmlns=""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xmlns=""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xmlns="" id="{48934421-B8F7-41B6-9EC4-5E3C497424A8}"/>
              </a:ext>
              <a:ext uri="{C183D7F6-B498-43B3-948B-1728B52AA6E4}">
                <adec:decorative xmlns:adec="http://schemas.microsoft.com/office/drawing/2017/decorative" xmlns=""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xmlns=""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xmlns=""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xmlns="" id="{266B4E82-4E92-438C-9DBD-FDAC98DBA804}"/>
              </a:ext>
              <a:ext uri="{C183D7F6-B498-43B3-948B-1728B52AA6E4}">
                <adec:decorative xmlns:adec="http://schemas.microsoft.com/office/drawing/2017/decorative" xmlns=""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xmlns="" id="{5C2A05E4-0266-470B-94B6-0EA500EFD52F}"/>
              </a:ext>
              <a:ext uri="{C183D7F6-B498-43B3-948B-1728B52AA6E4}">
                <adec:decorative xmlns:adec="http://schemas.microsoft.com/office/drawing/2017/decorative" xmlns=""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xmlns=""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xmlns=""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xmlns="" id="{DC756ECA-27F0-4309-A411-2021931A3A4F}"/>
              </a:ext>
              <a:ext uri="{C183D7F6-B498-43B3-948B-1728B52AA6E4}">
                <adec:decorative xmlns:adec="http://schemas.microsoft.com/office/drawing/2017/decorative" xmlns=""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xmlns=""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xmlns=""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xmlns="" id="{CC2A50A3-3A8F-469D-B16E-A06FD4C2A978}"/>
              </a:ext>
              <a:ext uri="{C183D7F6-B498-43B3-948B-1728B52AA6E4}">
                <adec:decorative xmlns:adec="http://schemas.microsoft.com/office/drawing/2017/decorative" xmlns=""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xmlns=""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xmlns=""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xmlns="" id="{ADC5446D-3469-43DA-ACE3-2AEC5B90384E}"/>
              </a:ext>
              <a:ext uri="{C183D7F6-B498-43B3-948B-1728B52AA6E4}">
                <adec:decorative xmlns:adec="http://schemas.microsoft.com/office/drawing/2017/decorative" xmlns=""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xmlns=""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xmlns=""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xmlns="" id="{BF024C2A-A070-4BF1-BA78-8FDD47DED455}"/>
              </a:ext>
              <a:ext uri="{C183D7F6-B498-43B3-948B-1728B52AA6E4}">
                <adec:decorative xmlns:adec="http://schemas.microsoft.com/office/drawing/2017/decorative" xmlns=""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xmlns=""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xmlns=""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xmlns=""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xmlns=""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xmlns="" id="{48934421-B8F7-41B6-9EC4-5E3C497424A8}"/>
              </a:ext>
              <a:ext uri="{C183D7F6-B498-43B3-948B-1728B52AA6E4}">
                <adec:decorative xmlns:adec="http://schemas.microsoft.com/office/drawing/2017/decorative" xmlns=""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xmlns=""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xmlns=""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xmlns="" id="{266B4E82-4E92-438C-9DBD-FDAC98DBA804}"/>
              </a:ext>
              <a:ext uri="{C183D7F6-B498-43B3-948B-1728B52AA6E4}">
                <adec:decorative xmlns:adec="http://schemas.microsoft.com/office/drawing/2017/decorative" xmlns=""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xmlns="" id="{5C2A05E4-0266-470B-94B6-0EA500EFD52F}"/>
              </a:ext>
              <a:ext uri="{C183D7F6-B498-43B3-948B-1728B52AA6E4}">
                <adec:decorative xmlns:adec="http://schemas.microsoft.com/office/drawing/2017/decorative" xmlns=""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xmlns=""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xmlns=""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xmlns="" id="{DC756ECA-27F0-4309-A411-2021931A3A4F}"/>
              </a:ext>
              <a:ext uri="{C183D7F6-B498-43B3-948B-1728B52AA6E4}">
                <adec:decorative xmlns:adec="http://schemas.microsoft.com/office/drawing/2017/decorative" xmlns=""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xmlns=""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xmlns=""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xmlns="" id="{CC2A50A3-3A8F-469D-B16E-A06FD4C2A978}"/>
              </a:ext>
              <a:ext uri="{C183D7F6-B498-43B3-948B-1728B52AA6E4}">
                <adec:decorative xmlns:adec="http://schemas.microsoft.com/office/drawing/2017/decorative" xmlns=""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xmlns=""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xmlns=""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xmlns="" id="{ADC5446D-3469-43DA-ACE3-2AEC5B90384E}"/>
              </a:ext>
              <a:ext uri="{C183D7F6-B498-43B3-948B-1728B52AA6E4}">
                <adec:decorative xmlns:adec="http://schemas.microsoft.com/office/drawing/2017/decorative" xmlns=""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xmlns=""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xmlns=""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xmlns="" id="{BF024C2A-A070-4BF1-BA78-8FDD47DED455}"/>
              </a:ext>
              <a:ext uri="{C183D7F6-B498-43B3-948B-1728B52AA6E4}">
                <adec:decorative xmlns:adec="http://schemas.microsoft.com/office/drawing/2017/decorative" xmlns=""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xmlns=""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xmlns=""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xmlns="" id="{49030BC1-7B5E-4BBD-AB44-8615DCFD46B7}"/>
              </a:ext>
              <a:ext uri="{C183D7F6-B498-43B3-948B-1728B52AA6E4}">
                <adec:decorative xmlns:adec="http://schemas.microsoft.com/office/drawing/2017/decorative" xmlns=""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xmlns=""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xmlns=""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xmlns="" id="{32EC3EF4-A2D5-4058-977A-74A37AC365BD}"/>
              </a:ext>
              <a:ext uri="{C183D7F6-B498-43B3-948B-1728B52AA6E4}">
                <adec:decorative xmlns:adec="http://schemas.microsoft.com/office/drawing/2017/decorative" xmlns=""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xmlns="" id="{4E7C74DD-4244-46B7-8336-30F7151DB21B}"/>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xmlns="" id="{9DC663CF-0C67-4619-B40E-7832C4DA15FE}"/>
              </a:ext>
              <a:ext uri="{C183D7F6-B498-43B3-948B-1728B52AA6E4}">
                <adec:decorative xmlns:adec="http://schemas.microsoft.com/office/drawing/2017/decorative" xmlns=""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xmlns=""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xmlns=""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xmlns="" id="{48934421-B8F7-41B6-9EC4-5E3C497424A8}"/>
              </a:ext>
              <a:ext uri="{C183D7F6-B498-43B3-948B-1728B52AA6E4}">
                <adec:decorative xmlns:adec="http://schemas.microsoft.com/office/drawing/2017/decorative" xmlns=""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xmlns=""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xmlns=""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xmlns="" id="{266B4E82-4E92-438C-9DBD-FDAC98DBA804}"/>
              </a:ext>
              <a:ext uri="{C183D7F6-B498-43B3-948B-1728B52AA6E4}">
                <adec:decorative xmlns:adec="http://schemas.microsoft.com/office/drawing/2017/decorative" xmlns=""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xmlns="" id="{5C2A05E4-0266-470B-94B6-0EA500EFD52F}"/>
              </a:ext>
              <a:ext uri="{C183D7F6-B498-43B3-948B-1728B52AA6E4}">
                <adec:decorative xmlns:adec="http://schemas.microsoft.com/office/drawing/2017/decorative" xmlns=""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xmlns=""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xmlns=""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xmlns="" id="{DC756ECA-27F0-4309-A411-2021931A3A4F}"/>
              </a:ext>
              <a:ext uri="{C183D7F6-B498-43B3-948B-1728B52AA6E4}">
                <adec:decorative xmlns:adec="http://schemas.microsoft.com/office/drawing/2017/decorative" xmlns=""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xmlns=""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xmlns=""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xmlns="" id="{CC2A50A3-3A8F-469D-B16E-A06FD4C2A978}"/>
              </a:ext>
              <a:ext uri="{C183D7F6-B498-43B3-948B-1728B52AA6E4}">
                <adec:decorative xmlns:adec="http://schemas.microsoft.com/office/drawing/2017/decorative" xmlns=""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xmlns=""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xmlns=""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xmlns="" id="{ADC5446D-3469-43DA-ACE3-2AEC5B90384E}"/>
              </a:ext>
              <a:ext uri="{C183D7F6-B498-43B3-948B-1728B52AA6E4}">
                <adec:decorative xmlns:adec="http://schemas.microsoft.com/office/drawing/2017/decorative" xmlns=""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xmlns=""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xmlns=""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xmlns="" id="{BF024C2A-A070-4BF1-BA78-8FDD47DED455}"/>
              </a:ext>
              <a:ext uri="{C183D7F6-B498-43B3-948B-1728B52AA6E4}">
                <adec:decorative xmlns:adec="http://schemas.microsoft.com/office/drawing/2017/decorative" xmlns=""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xmlns=""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xmlns=""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xmlns="" id="{49030BC1-7B5E-4BBD-AB44-8615DCFD46B7}"/>
              </a:ext>
              <a:ext uri="{C183D7F6-B498-43B3-948B-1728B52AA6E4}">
                <adec:decorative xmlns:adec="http://schemas.microsoft.com/office/drawing/2017/decorative" xmlns=""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xmlns=""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xmlns=""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xmlns="" id="{A69BD202-1C38-47A5-8B06-0AADB78AAE08}"/>
              </a:ext>
              <a:ext uri="{C183D7F6-B498-43B3-948B-1728B52AA6E4}">
                <adec:decorative xmlns:adec="http://schemas.microsoft.com/office/drawing/2017/decorative" xmlns=""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xmlns="" id="{68CF0B9D-069C-46BA-9B77-7BDE114F3E55}"/>
              </a:ext>
              <a:ext uri="{C183D7F6-B498-43B3-948B-1728B52AA6E4}">
                <adec:decorative xmlns:adec="http://schemas.microsoft.com/office/drawing/2017/decorative" xmlns=""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xmlns=""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xmlns=""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xmlns="" id="{65909E03-0C86-44C4-9260-484E8CF6315F}"/>
              </a:ext>
              <a:ext uri="{C183D7F6-B498-43B3-948B-1728B52AA6E4}">
                <adec:decorative xmlns:adec="http://schemas.microsoft.com/office/drawing/2017/decorative" xmlns=""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xmlns=""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xmlns=""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xmlns="" id="{A968314E-9F6B-4D90-BC2A-C5BB6AC70F5F}"/>
              </a:ext>
              <a:ext uri="{C183D7F6-B498-43B3-948B-1728B52AA6E4}">
                <adec:decorative xmlns:adec="http://schemas.microsoft.com/office/drawing/2017/decorative" xmlns=""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xmlns=""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xmlns=""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xmlns="" id="{1D462CE1-BEE9-45C4-AB54-354D05E69D31}"/>
              </a:ext>
              <a:ext uri="{C183D7F6-B498-43B3-948B-1728B52AA6E4}">
                <adec:decorative xmlns:adec="http://schemas.microsoft.com/office/drawing/2017/decorative" xmlns=""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xmlns=""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xmlns=""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xmlns="" id="{724AA86D-A811-42CE-8C83-8053DFC66751}"/>
              </a:ext>
              <a:ext uri="{C183D7F6-B498-43B3-948B-1728B52AA6E4}">
                <adec:decorative xmlns:adec="http://schemas.microsoft.com/office/drawing/2017/decorative" xmlns=""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xmlns=""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xmlns=""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xmlns="" id="{89314C5F-7D40-40CF-8951-9660A5ACE1F7}"/>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A623EB06-2F79-4698-807D-96A58B4F1D71}"/>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xmlns=""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xmlns=""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xmlns="" id="{BB42ECCE-195D-45F5-94EB-137CEFCFE916}"/>
              </a:ext>
              <a:ext uri="{C183D7F6-B498-43B3-948B-1728B52AA6E4}">
                <adec:decorative xmlns:adec="http://schemas.microsoft.com/office/drawing/2017/decorative" xmlns=""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A623EB06-2F79-4698-807D-96A58B4F1D71}"/>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xmlns=""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xmlns=""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xmlns="" id="{BB42ECCE-195D-45F5-94EB-137CEFCFE916}"/>
              </a:ext>
              <a:ext uri="{C183D7F6-B498-43B3-948B-1728B52AA6E4}">
                <adec:decorative xmlns:adec="http://schemas.microsoft.com/office/drawing/2017/decorative" xmlns=""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xmlns="" id="{7B86D83E-A097-4B71-82C6-197A18DD32D9}"/>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xmlns="" id="{A2552DEC-1A1C-4055-B5AF-D7C796522FED}"/>
              </a:ext>
              <a:ext uri="{C183D7F6-B498-43B3-948B-1728B52AA6E4}">
                <adec:decorative xmlns:adec="http://schemas.microsoft.com/office/drawing/2017/decorative" xmlns=""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xmlns=""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xmlns="" id="{565D4960-2277-429C-B87B-08014535398C}"/>
              </a:ext>
              <a:ext uri="{C183D7F6-B498-43B3-948B-1728B52AA6E4}">
                <adec:decorative xmlns:adec="http://schemas.microsoft.com/office/drawing/2017/decorative" xmlns=""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xmlns="" id="{7B86D83E-A097-4B71-82C6-197A18DD32D9}"/>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xmlns="" id="{A2552DEC-1A1C-4055-B5AF-D7C796522FED}"/>
              </a:ext>
              <a:ext uri="{C183D7F6-B498-43B3-948B-1728B52AA6E4}">
                <adec:decorative xmlns:adec="http://schemas.microsoft.com/office/drawing/2017/decorative" xmlns=""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xmlns=""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xmlns="" id="{565D4960-2277-429C-B87B-08014535398C}"/>
              </a:ext>
              <a:ext uri="{C183D7F6-B498-43B3-948B-1728B52AA6E4}">
                <adec:decorative xmlns:adec="http://schemas.microsoft.com/office/drawing/2017/decorative" xmlns=""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xmlns="" id="{7B86D83E-A097-4B71-82C6-197A18DD32D9}"/>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xmlns="" id="{A2552DEC-1A1C-4055-B5AF-D7C796522FED}"/>
              </a:ext>
              <a:ext uri="{C183D7F6-B498-43B3-948B-1728B52AA6E4}">
                <adec:decorative xmlns:adec="http://schemas.microsoft.com/office/drawing/2017/decorative" xmlns=""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xmlns=""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xmlns="" id="{565D4960-2277-429C-B87B-08014535398C}"/>
              </a:ext>
              <a:ext uri="{C183D7F6-B498-43B3-948B-1728B52AA6E4}">
                <adec:decorative xmlns:adec="http://schemas.microsoft.com/office/drawing/2017/decorative" xmlns=""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xmlns="" id="{489EE1C9-68AE-4BDD-B34C-9DE809C4DD0B}"/>
              </a:ext>
              <a:ext uri="{C183D7F6-B498-43B3-948B-1728B52AA6E4}">
                <adec:decorative xmlns:adec="http://schemas.microsoft.com/office/drawing/2017/decorative" xmlns=""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xmlns=""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xmlns="" id="{9F89ADF8-2320-4EC3-98EA-5CB618A528E6}"/>
              </a:ext>
              <a:ext uri="{C183D7F6-B498-43B3-948B-1728B52AA6E4}">
                <adec:decorative xmlns:adec="http://schemas.microsoft.com/office/drawing/2017/decorative" xmlns=""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xmlns=""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xmlns=""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6E015B08-6C1F-4B1F-8038-D3C209BA0DBC}"/>
              </a:ext>
              <a:ext uri="{C183D7F6-B498-43B3-948B-1728B52AA6E4}">
                <adec:decorative xmlns:adec="http://schemas.microsoft.com/office/drawing/2017/decorative" xmlns=""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xmlns=""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xmlns=""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xmlns="" id="{4E78EDD8-13BF-4551-BD7B-C04131A68BC1}"/>
              </a:ext>
              <a:ext uri="{C183D7F6-B498-43B3-948B-1728B52AA6E4}">
                <adec:decorative xmlns:adec="http://schemas.microsoft.com/office/drawing/2017/decorative" xmlns=""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xmlns=""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6E015B08-6C1F-4B1F-8038-D3C209BA0DBC}"/>
              </a:ext>
              <a:ext uri="{C183D7F6-B498-43B3-948B-1728B52AA6E4}">
                <adec:decorative xmlns:adec="http://schemas.microsoft.com/office/drawing/2017/decorative" xmlns=""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xmlns=""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xmlns=""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xmlns="" id="{4E78EDD8-13BF-4551-BD7B-C04131A68BC1}"/>
              </a:ext>
              <a:ext uri="{C183D7F6-B498-43B3-948B-1728B52AA6E4}">
                <adec:decorative xmlns:adec="http://schemas.microsoft.com/office/drawing/2017/decorative" xmlns=""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xmlns=""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xmlns=""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xmlns="" id="{8F962CE0-5C0C-48F3-A07B-34E33D6704BC}"/>
              </a:ext>
              <a:ext uri="{C183D7F6-B498-43B3-948B-1728B52AA6E4}">
                <adec:decorative xmlns:adec="http://schemas.microsoft.com/office/drawing/2017/decorative" xmlns=""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xmlns="" id="{654457EF-8A97-4FCA-9870-5095D09BF83E}"/>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xmlns="" id="{0CC06030-90E1-4B3F-AFDF-369354FBFE62}"/>
              </a:ext>
              <a:ext uri="{C183D7F6-B498-43B3-948B-1728B52AA6E4}">
                <adec:decorative xmlns:adec="http://schemas.microsoft.com/office/drawing/2017/decorative" xmlns=""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6E015B08-6C1F-4B1F-8038-D3C209BA0DBC}"/>
              </a:ext>
              <a:ext uri="{C183D7F6-B498-43B3-948B-1728B52AA6E4}">
                <adec:decorative xmlns:adec="http://schemas.microsoft.com/office/drawing/2017/decorative" xmlns=""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xmlns=""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xmlns=""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xmlns="" id="{4E78EDD8-13BF-4551-BD7B-C04131A68BC1}"/>
              </a:ext>
              <a:ext uri="{C183D7F6-B498-43B3-948B-1728B52AA6E4}">
                <adec:decorative xmlns:adec="http://schemas.microsoft.com/office/drawing/2017/decorative" xmlns=""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xmlns=""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6E015B08-6C1F-4B1F-8038-D3C209BA0DBC}"/>
              </a:ext>
              <a:ext uri="{C183D7F6-B498-43B3-948B-1728B52AA6E4}">
                <adec:decorative xmlns:adec="http://schemas.microsoft.com/office/drawing/2017/decorative" xmlns=""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xmlns=""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xmlns=""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xmlns="" id="{4E78EDD8-13BF-4551-BD7B-C04131A68BC1}"/>
              </a:ext>
              <a:ext uri="{C183D7F6-B498-43B3-948B-1728B52AA6E4}">
                <adec:decorative xmlns:adec="http://schemas.microsoft.com/office/drawing/2017/decorative" xmlns=""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xmlns=""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xmlns="" id="{4016877F-9863-4CBC-B4AF-D4764DBA673B}"/>
              </a:ext>
              <a:ext uri="{C183D7F6-B498-43B3-948B-1728B52AA6E4}">
                <adec:decorative xmlns:adec="http://schemas.microsoft.com/office/drawing/2017/decorative" xmlns=""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xmlns=""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xmlns="" id="{B8546525-A0E6-4238-93BC-5D43C93A450D}"/>
              </a:ext>
              <a:ext uri="{C183D7F6-B498-43B3-948B-1728B52AA6E4}">
                <adec:decorative xmlns:adec="http://schemas.microsoft.com/office/drawing/2017/decorative" xmlns=""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xmlns=""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xmlns="" id="{E905A207-2310-4F94-86E5-13B4CCC359EC}"/>
              </a:ext>
              <a:ext uri="{C183D7F6-B498-43B3-948B-1728B52AA6E4}">
                <adec:decorative xmlns:adec="http://schemas.microsoft.com/office/drawing/2017/decorative" xmlns=""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xmlns=""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xmlns="" id="{32EC3EF4-A2D5-4058-977A-74A37AC365BD}"/>
              </a:ext>
              <a:ext uri="{C183D7F6-B498-43B3-948B-1728B52AA6E4}">
                <adec:decorative xmlns:adec="http://schemas.microsoft.com/office/drawing/2017/decorative" xmlns=""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xmlns="" id="{4E7C74DD-4244-46B7-8336-30F7151DB21B}"/>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xmlns="" id="{9DC663CF-0C67-4619-B40E-7832C4DA15FE}"/>
              </a:ext>
              <a:ext uri="{C183D7F6-B498-43B3-948B-1728B52AA6E4}">
                <adec:decorative xmlns:adec="http://schemas.microsoft.com/office/drawing/2017/decorative" xmlns=""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xmlns=""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xmlns="" id="{8F962CE0-5C0C-48F3-A07B-34E33D6704BC}"/>
              </a:ext>
              <a:ext uri="{C183D7F6-B498-43B3-948B-1728B52AA6E4}">
                <adec:decorative xmlns:adec="http://schemas.microsoft.com/office/drawing/2017/decorative" xmlns=""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xmlns="" id="{654457EF-8A97-4FCA-9870-5095D09BF83E}"/>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xmlns="" id="{0CC06030-90E1-4B3F-AFDF-369354FBFE62}"/>
              </a:ext>
              <a:ext uri="{C183D7F6-B498-43B3-948B-1728B52AA6E4}">
                <adec:decorative xmlns:adec="http://schemas.microsoft.com/office/drawing/2017/decorative" xmlns=""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xmlns="" id="{FC033E0E-968F-40A8-BE78-354499D7F913}"/>
              </a:ext>
              <a:ext uri="{C183D7F6-B498-43B3-948B-1728B52AA6E4}">
                <adec:decorative xmlns:adec="http://schemas.microsoft.com/office/drawing/2017/decorative" xmlns=""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xmlns="" id="{B9454D95-B362-4CB6-B706-EB2022A3342D}"/>
              </a:ext>
              <a:ext uri="{C183D7F6-B498-43B3-948B-1728B52AA6E4}">
                <adec:decorative xmlns:adec="http://schemas.microsoft.com/office/drawing/2017/decorative" xmlns=""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xmlns=""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xmlns=""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A623EB06-2F79-4698-807D-96A58B4F1D71}"/>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xmlns=""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xmlns=""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xmlns="" id="{BB42ECCE-195D-45F5-94EB-137CEFCFE916}"/>
              </a:ext>
              <a:ext uri="{C183D7F6-B498-43B3-948B-1728B52AA6E4}">
                <adec:decorative xmlns:adec="http://schemas.microsoft.com/office/drawing/2017/decorative" xmlns=""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xmlns="" id="{FC033E0E-968F-40A8-BE78-354499D7F913}"/>
              </a:ext>
              <a:ext uri="{C183D7F6-B498-43B3-948B-1728B52AA6E4}">
                <adec:decorative xmlns:adec="http://schemas.microsoft.com/office/drawing/2017/decorative" xmlns=""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xmlns="" id="{B9454D95-B362-4CB6-B706-EB2022A3342D}"/>
              </a:ext>
              <a:ext uri="{C183D7F6-B498-43B3-948B-1728B52AA6E4}">
                <adec:decorative xmlns:adec="http://schemas.microsoft.com/office/drawing/2017/decorative" xmlns=""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xmlns=""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xmlns=""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A623EB06-2F79-4698-807D-96A58B4F1D71}"/>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xmlns=""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xmlns=""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xmlns="" id="{BB42ECCE-195D-45F5-94EB-137CEFCFE916}"/>
              </a:ext>
              <a:ext uri="{C183D7F6-B498-43B3-948B-1728B52AA6E4}">
                <adec:decorative xmlns:adec="http://schemas.microsoft.com/office/drawing/2017/decorative" xmlns=""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xmlns=""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xmlns="" id="{B1F422E5-0916-42D9-AC79-50E4FC133F3D}"/>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xmlns=""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xmlns=""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xmlns="" id="{B1F422E5-0916-42D9-AC79-50E4FC133F3D}"/>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xmlns=""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xmlns=""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4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xmlns="" id="{09890287-4DB6-4C87-AEAF-17E9594F401B}"/>
              </a:ext>
              <a:ext uri="{C183D7F6-B498-43B3-948B-1728B52AA6E4}">
                <adec:decorative xmlns:adec="http://schemas.microsoft.com/office/drawing/2017/decorative" xmlns=""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xmlns="" id="{C0BF9B80-F084-4423-8C1C-E79BE829875F}"/>
              </a:ext>
              <a:ext uri="{C183D7F6-B498-43B3-948B-1728B52AA6E4}">
                <adec:decorative xmlns:adec="http://schemas.microsoft.com/office/drawing/2017/decorative" xmlns=""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xmlns="" id="{9626180B-FF05-48CF-BFB3-C95C9B5DAB99}"/>
              </a:ext>
              <a:ext uri="{C183D7F6-B498-43B3-948B-1728B52AA6E4}">
                <adec:decorative xmlns:adec="http://schemas.microsoft.com/office/drawing/2017/decorative" xmlns=""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xmlns="" id="{3933031D-018B-489E-B613-2113C1CD2360}"/>
              </a:ext>
            </a:extLst>
          </p:cNvPr>
          <p:cNvSpPr>
            <a:spLocks noGrp="1"/>
          </p:cNvSpPr>
          <p:nvPr>
            <p:ph type="ctrTitle"/>
          </p:nvPr>
        </p:nvSpPr>
        <p:spPr>
          <a:xfrm>
            <a:off x="2607246" y="1640079"/>
            <a:ext cx="6657106" cy="1572897"/>
          </a:xfrm>
        </p:spPr>
        <p:txBody>
          <a:bodyPr>
            <a:noAutofit/>
          </a:bodyPr>
          <a:lstStyle/>
          <a:p>
            <a:pPr algn="l"/>
            <a:r>
              <a:rPr lang="en-US" sz="3600" b="1" dirty="0"/>
              <a:t>Intelligent Video Surveillance Using Deep Learning </a:t>
            </a:r>
            <a:r>
              <a:rPr lang="en-US" sz="3600" b="1" dirty="0" smtClean="0"/>
              <a:t>System</a:t>
            </a:r>
            <a:br>
              <a:rPr lang="en-US" sz="3600" b="1" dirty="0" smtClean="0"/>
            </a:br>
            <a:r>
              <a:rPr lang="en-US" sz="3600" dirty="0"/>
              <a:t/>
            </a:r>
            <a:br>
              <a:rPr lang="en-US" sz="3600" dirty="0"/>
            </a:br>
            <a:r>
              <a:rPr lang="en-US" sz="3600" dirty="0"/>
              <a:t>Project phase – Ii </a:t>
            </a:r>
            <a:br>
              <a:rPr lang="en-US" sz="3600" dirty="0"/>
            </a:br>
            <a:endParaRPr lang="en-US" sz="3600" dirty="0"/>
          </a:p>
        </p:txBody>
      </p:sp>
      <p:sp>
        <p:nvSpPr>
          <p:cNvPr id="7" name="Subtitle 6">
            <a:extLst>
              <a:ext uri="{FF2B5EF4-FFF2-40B4-BE49-F238E27FC236}">
                <a16:creationId xmlns:a16="http://schemas.microsoft.com/office/drawing/2014/main" xmlns="" id="{606F8B2E-A7F5-4413-BEED-BFF7C3D9FF78}"/>
              </a:ext>
            </a:extLst>
          </p:cNvPr>
          <p:cNvSpPr>
            <a:spLocks noGrp="1"/>
          </p:cNvSpPr>
          <p:nvPr>
            <p:ph type="subTitle" idx="1"/>
          </p:nvPr>
        </p:nvSpPr>
        <p:spPr>
          <a:xfrm>
            <a:off x="2351584" y="4623525"/>
            <a:ext cx="3744416" cy="1035575"/>
          </a:xfrm>
        </p:spPr>
        <p:txBody>
          <a:bodyPr>
            <a:normAutofit/>
          </a:bodyPr>
          <a:lstStyle/>
          <a:p>
            <a:r>
              <a:rPr lang="en-US" dirty="0"/>
              <a:t>Project Guide – </a:t>
            </a:r>
            <a:r>
              <a:rPr lang="en-US" dirty="0" smtClean="0"/>
              <a:t>Mr. Ashish </a:t>
            </a:r>
            <a:r>
              <a:rPr lang="en-US" dirty="0" err="1" smtClean="0"/>
              <a:t>Bishnoi</a:t>
            </a:r>
            <a:endParaRPr lang="en-US" dirty="0" smtClean="0"/>
          </a:p>
          <a:p>
            <a:r>
              <a:rPr lang="en-US" dirty="0" smtClean="0"/>
              <a:t>Dr. Saurabh Pathak </a:t>
            </a:r>
            <a:endParaRPr lang="en-US" dirty="0"/>
          </a:p>
        </p:txBody>
      </p:sp>
      <p:sp>
        <p:nvSpPr>
          <p:cNvPr id="2" name="TextBox 1">
            <a:extLst>
              <a:ext uri="{FF2B5EF4-FFF2-40B4-BE49-F238E27FC236}">
                <a16:creationId xmlns:a16="http://schemas.microsoft.com/office/drawing/2014/main" xmlns="" id="{195B8F3D-F1D7-40B0-41C0-82CEC23E9AA7}"/>
              </a:ext>
            </a:extLst>
          </p:cNvPr>
          <p:cNvSpPr txBox="1"/>
          <p:nvPr/>
        </p:nvSpPr>
        <p:spPr>
          <a:xfrm>
            <a:off x="6069310" y="4613256"/>
            <a:ext cx="3195042" cy="923330"/>
          </a:xfrm>
          <a:prstGeom prst="rect">
            <a:avLst/>
          </a:prstGeom>
          <a:noFill/>
        </p:spPr>
        <p:txBody>
          <a:bodyPr wrap="square" rtlCol="0">
            <a:spAutoFit/>
          </a:bodyPr>
          <a:lstStyle/>
          <a:p>
            <a:pPr algn="r"/>
            <a:r>
              <a:rPr lang="en-US" dirty="0">
                <a:solidFill>
                  <a:schemeClr val="bg1"/>
                </a:solidFill>
              </a:rPr>
              <a:t>Submitted By – </a:t>
            </a:r>
          </a:p>
          <a:p>
            <a:pPr algn="r"/>
            <a:r>
              <a:rPr lang="en-US" dirty="0" err="1" smtClean="0">
                <a:solidFill>
                  <a:schemeClr val="bg1"/>
                </a:solidFill>
              </a:rPr>
              <a:t>Aviral</a:t>
            </a:r>
            <a:r>
              <a:rPr lang="en-US" dirty="0" smtClean="0">
                <a:solidFill>
                  <a:schemeClr val="bg1"/>
                </a:solidFill>
              </a:rPr>
              <a:t> Jain </a:t>
            </a:r>
            <a:r>
              <a:rPr lang="en-US" dirty="0">
                <a:solidFill>
                  <a:schemeClr val="bg1"/>
                </a:solidFill>
              </a:rPr>
              <a:t>(</a:t>
            </a:r>
            <a:r>
              <a:rPr lang="en-US" dirty="0" smtClean="0">
                <a:solidFill>
                  <a:schemeClr val="bg1"/>
                </a:solidFill>
              </a:rPr>
              <a:t>TCA1959029)</a:t>
            </a:r>
            <a:endParaRPr lang="en-US" dirty="0">
              <a:solidFill>
                <a:schemeClr val="bg1"/>
              </a:solidFill>
            </a:endParaRPr>
          </a:p>
          <a:p>
            <a:pPr algn="r"/>
            <a:r>
              <a:rPr lang="en-US" dirty="0" smtClean="0">
                <a:solidFill>
                  <a:schemeClr val="bg1"/>
                </a:solidFill>
              </a:rPr>
              <a:t>Saksham </a:t>
            </a:r>
            <a:r>
              <a:rPr lang="en-US" dirty="0">
                <a:solidFill>
                  <a:schemeClr val="bg1"/>
                </a:solidFill>
              </a:rPr>
              <a:t>Jain (</a:t>
            </a:r>
            <a:r>
              <a:rPr lang="en-US" dirty="0" smtClean="0">
                <a:solidFill>
                  <a:schemeClr val="bg1"/>
                </a:solidFill>
              </a:rPr>
              <a:t>TCA1959030)</a:t>
            </a:r>
            <a:endParaRPr lang="en-IN" dirty="0">
              <a:solidFill>
                <a:schemeClr val="bg1"/>
              </a:solidFill>
            </a:endParaRPr>
          </a:p>
        </p:txBody>
      </p:sp>
    </p:spTree>
    <p:extLst>
      <p:ext uri="{BB962C8B-B14F-4D97-AF65-F5344CB8AC3E}">
        <p14:creationId xmlns:p14="http://schemas.microsoft.com/office/powerpoint/2010/main" val="3135228966"/>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94C582A2-A406-4C9B-A3DA-BA4EECAB37AC}"/>
              </a:ext>
            </a:extLst>
          </p:cNvPr>
          <p:cNvSpPr>
            <a:spLocks noGrp="1"/>
          </p:cNvSpPr>
          <p:nvPr>
            <p:ph type="title"/>
          </p:nvPr>
        </p:nvSpPr>
        <p:spPr>
          <a:xfrm>
            <a:off x="474837" y="869365"/>
            <a:ext cx="10805160" cy="707886"/>
          </a:xfrm>
        </p:spPr>
        <p:txBody>
          <a:bodyPr>
            <a:noAutofit/>
          </a:bodyPr>
          <a:lstStyle/>
          <a:p>
            <a:r>
              <a:rPr lang="en-US" dirty="0"/>
              <a:t>TECHNOLOGY USED</a:t>
            </a:r>
          </a:p>
        </p:txBody>
      </p:sp>
      <p:sp>
        <p:nvSpPr>
          <p:cNvPr id="13" name="Content Placeholder 12">
            <a:extLst>
              <a:ext uri="{FF2B5EF4-FFF2-40B4-BE49-F238E27FC236}">
                <a16:creationId xmlns:a16="http://schemas.microsoft.com/office/drawing/2014/main" xmlns="" id="{556610ED-3E2D-4E6A-ABD0-150F203E6B46}"/>
              </a:ext>
            </a:extLst>
          </p:cNvPr>
          <p:cNvSpPr>
            <a:spLocks noGrp="1"/>
          </p:cNvSpPr>
          <p:nvPr>
            <p:ph sz="quarter" idx="13"/>
          </p:nvPr>
        </p:nvSpPr>
        <p:spPr>
          <a:xfrm>
            <a:off x="474837" y="1700808"/>
            <a:ext cx="10357957" cy="4464495"/>
          </a:xfrm>
        </p:spPr>
        <p:txBody>
          <a:bodyPr>
            <a:normAutofit lnSpcReduction="10000"/>
          </a:bodyPr>
          <a:lstStyle/>
          <a:p>
            <a:pPr marL="0" indent="0">
              <a:lnSpc>
                <a:spcPct val="100000"/>
              </a:lnSpc>
              <a:buNone/>
            </a:pPr>
            <a:r>
              <a:rPr lang="en-US" sz="1800" b="1" u="sng" dirty="0">
                <a:latin typeface="Times New Roman" panose="02020603050405020304" pitchFamily="18" charset="0"/>
                <a:cs typeface="Times New Roman" panose="02020603050405020304" pitchFamily="18" charset="0"/>
              </a:rPr>
              <a:t>Software Platform :</a:t>
            </a:r>
          </a:p>
          <a:p>
            <a:pPr>
              <a:lnSpc>
                <a:spcPct val="10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VS Code</a:t>
            </a:r>
          </a:p>
          <a:p>
            <a:pPr>
              <a:lnSpc>
                <a:spcPct val="10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Google </a:t>
            </a:r>
            <a:r>
              <a:rPr lang="en-US" sz="1800" dirty="0" err="1" smtClean="0">
                <a:latin typeface="Times New Roman" panose="02020603050405020304" pitchFamily="18" charset="0"/>
                <a:cs typeface="Times New Roman" panose="02020603050405020304" pitchFamily="18" charset="0"/>
              </a:rPr>
              <a:t>Colab</a:t>
            </a:r>
            <a:endParaRPr lang="en-US" sz="1800" dirty="0" smtClean="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Python</a:t>
            </a:r>
            <a:endParaRPr lang="en-US" sz="1800" dirty="0">
              <a:latin typeface="Times New Roman" panose="02020603050405020304" pitchFamily="18" charset="0"/>
              <a:cs typeface="Times New Roman" panose="02020603050405020304" pitchFamily="18" charset="0"/>
            </a:endParaRPr>
          </a:p>
          <a:p>
            <a:pPr marL="0" indent="0">
              <a:lnSpc>
                <a:spcPct val="100000"/>
              </a:lnSpc>
              <a:buNone/>
            </a:pPr>
            <a:endParaRPr lang="en-US" sz="1800" dirty="0">
              <a:latin typeface="Times New Roman" panose="02020603050405020304" pitchFamily="18" charset="0"/>
              <a:cs typeface="Times New Roman" panose="02020603050405020304" pitchFamily="18" charset="0"/>
            </a:endParaRPr>
          </a:p>
          <a:p>
            <a:pPr marL="0" indent="0">
              <a:lnSpc>
                <a:spcPct val="100000"/>
              </a:lnSpc>
              <a:buNone/>
            </a:pPr>
            <a:r>
              <a:rPr lang="en-US" sz="1800" b="1" u="sng" dirty="0">
                <a:latin typeface="Times New Roman" panose="02020603050405020304" pitchFamily="18" charset="0"/>
                <a:cs typeface="Times New Roman" panose="02020603050405020304" pitchFamily="18" charset="0"/>
              </a:rPr>
              <a:t>Hardware Platform : </a:t>
            </a:r>
          </a:p>
          <a:p>
            <a:pPr marL="0" indent="0">
              <a:lnSpc>
                <a:spcPct val="100000"/>
              </a:lnSpc>
              <a:buNone/>
            </a:pPr>
            <a:r>
              <a:rPr lang="en-US" sz="1800" u="sng" dirty="0">
                <a:latin typeface="Times New Roman" panose="02020603050405020304" pitchFamily="18" charset="0"/>
                <a:cs typeface="Times New Roman" panose="02020603050405020304" pitchFamily="18" charset="0"/>
              </a:rPr>
              <a:t> For Developer </a:t>
            </a:r>
            <a:r>
              <a:rPr lang="en-US" sz="1800" dirty="0">
                <a:latin typeface="Times New Roman" panose="02020603050405020304" pitchFamily="18" charset="0"/>
                <a:cs typeface="Times New Roman" panose="02020603050405020304" pitchFamily="18" charset="0"/>
              </a:rPr>
              <a:t>:                                                                      </a:t>
            </a:r>
            <a:r>
              <a:rPr lang="en-US" sz="1800" u="sng" dirty="0">
                <a:latin typeface="Times New Roman" panose="02020603050405020304" pitchFamily="18" charset="0"/>
                <a:cs typeface="Times New Roman" panose="02020603050405020304" pitchFamily="18" charset="0"/>
              </a:rPr>
              <a:t>For Client </a:t>
            </a:r>
            <a:r>
              <a:rPr lang="en-US" sz="1800" dirty="0">
                <a:latin typeface="Times New Roman" panose="02020603050405020304" pitchFamily="18" charset="0"/>
                <a:cs typeface="Times New Roman" panose="02020603050405020304" pitchFamily="18" charset="0"/>
              </a:rPr>
              <a:t>:</a:t>
            </a:r>
          </a:p>
          <a:p>
            <a:pPr marL="0" indent="0">
              <a:lnSpc>
                <a:spcPct val="100000"/>
              </a:lnSpc>
              <a:spcBef>
                <a:spcPts val="800"/>
              </a:spcBef>
              <a:buNone/>
            </a:pPr>
            <a:r>
              <a:rPr lang="en-IN" sz="1600" dirty="0">
                <a:latin typeface="Times New Roman" panose="02020603050405020304" pitchFamily="18" charset="0"/>
                <a:cs typeface="Times New Roman" panose="02020603050405020304" pitchFamily="18" charset="0"/>
              </a:rPr>
              <a:t>Operating System: Windows, Linux, Mac OS                                    </a:t>
            </a:r>
            <a:r>
              <a:rPr lang="en-IN" sz="1400" dirty="0">
                <a:latin typeface="Times New Roman" panose="02020603050405020304" pitchFamily="18" charset="0"/>
                <a:cs typeface="Times New Roman" panose="02020603050405020304" pitchFamily="18" charset="0"/>
              </a:rPr>
              <a:t>Operating System Windows, Linux, Mac OS, Android 6.0+</a:t>
            </a:r>
          </a:p>
          <a:p>
            <a:pPr marL="0" indent="0">
              <a:lnSpc>
                <a:spcPct val="100000"/>
              </a:lnSpc>
              <a:spcBef>
                <a:spcPts val="800"/>
              </a:spcBef>
              <a:buNone/>
            </a:pPr>
            <a:r>
              <a:rPr lang="en-IN" sz="1600">
                <a:latin typeface="Times New Roman" panose="02020603050405020304" pitchFamily="18" charset="0"/>
                <a:cs typeface="Times New Roman" panose="02020603050405020304" pitchFamily="18" charset="0"/>
              </a:rPr>
              <a:t>RAM </a:t>
            </a:r>
            <a:r>
              <a:rPr lang="en-IN" sz="1600" smtClean="0">
                <a:latin typeface="Times New Roman" panose="02020603050405020304" pitchFamily="18" charset="0"/>
                <a:cs typeface="Times New Roman" panose="02020603050405020304" pitchFamily="18" charset="0"/>
              </a:rPr>
              <a:t>1</a:t>
            </a:r>
            <a:r>
              <a:rPr lang="en-IN" sz="1600" smtClean="0">
                <a:latin typeface="Times New Roman" panose="02020603050405020304" pitchFamily="18" charset="0"/>
                <a:cs typeface="Times New Roman" panose="02020603050405020304" pitchFamily="18" charset="0"/>
              </a:rPr>
              <a:t>2</a:t>
            </a:r>
            <a:r>
              <a:rPr lang="en-IN" sz="1600" smtClean="0">
                <a:latin typeface="Times New Roman" panose="02020603050405020304" pitchFamily="18" charset="0"/>
                <a:cs typeface="Times New Roman" panose="02020603050405020304" pitchFamily="18" charset="0"/>
              </a:rPr>
              <a:t>GB                                                                                          </a:t>
            </a:r>
            <a:r>
              <a:rPr lang="en-IN" sz="1600" dirty="0" smtClean="0">
                <a:latin typeface="Times New Roman" panose="02020603050405020304" pitchFamily="18" charset="0"/>
                <a:cs typeface="Times New Roman" panose="02020603050405020304" pitchFamily="18" charset="0"/>
              </a:rPr>
              <a:t>RAM </a:t>
            </a:r>
            <a:r>
              <a:rPr lang="en-IN" sz="1600" dirty="0">
                <a:latin typeface="Times New Roman" panose="02020603050405020304" pitchFamily="18" charset="0"/>
                <a:cs typeface="Times New Roman" panose="02020603050405020304" pitchFamily="18" charset="0"/>
              </a:rPr>
              <a:t>4</a:t>
            </a:r>
            <a:r>
              <a:rPr lang="en-IN" sz="1600" dirty="0" smtClean="0">
                <a:latin typeface="Times New Roman" panose="02020603050405020304" pitchFamily="18" charset="0"/>
                <a:cs typeface="Times New Roman" panose="02020603050405020304" pitchFamily="18" charset="0"/>
              </a:rPr>
              <a:t>GB</a:t>
            </a:r>
            <a:endParaRPr lang="en-IN" sz="1600" dirty="0">
              <a:latin typeface="Times New Roman" panose="02020603050405020304" pitchFamily="18" charset="0"/>
              <a:cs typeface="Times New Roman" panose="02020603050405020304" pitchFamily="18" charset="0"/>
            </a:endParaRPr>
          </a:p>
          <a:p>
            <a:pPr marL="0" indent="0">
              <a:lnSpc>
                <a:spcPct val="100000"/>
              </a:lnSpc>
              <a:spcBef>
                <a:spcPts val="800"/>
              </a:spcBef>
              <a:buNone/>
            </a:pPr>
            <a:r>
              <a:rPr lang="en-IN" sz="1600" dirty="0">
                <a:latin typeface="Times New Roman" panose="02020603050405020304" pitchFamily="18" charset="0"/>
                <a:cs typeface="Times New Roman" panose="02020603050405020304" pitchFamily="18" charset="0"/>
              </a:rPr>
              <a:t>INTERNAL STORAGE </a:t>
            </a:r>
            <a:r>
              <a:rPr lang="en-IN" sz="1600" dirty="0" smtClean="0">
                <a:latin typeface="Times New Roman" panose="02020603050405020304" pitchFamily="18" charset="0"/>
                <a:cs typeface="Times New Roman" panose="02020603050405020304" pitchFamily="18" charset="0"/>
              </a:rPr>
              <a:t>12 </a:t>
            </a:r>
            <a:r>
              <a:rPr lang="en-IN" sz="1600" dirty="0">
                <a:latin typeface="Times New Roman" panose="02020603050405020304" pitchFamily="18" charset="0"/>
                <a:cs typeface="Times New Roman" panose="02020603050405020304" pitchFamily="18" charset="0"/>
              </a:rPr>
              <a:t>GB                                                           </a:t>
            </a:r>
            <a:r>
              <a:rPr lang="en-IN" sz="1600" dirty="0" smtClean="0">
                <a:latin typeface="Times New Roman" panose="02020603050405020304" pitchFamily="18" charset="0"/>
                <a:cs typeface="Times New Roman" panose="02020603050405020304" pitchFamily="18" charset="0"/>
              </a:rPr>
              <a:t>INTERNAL </a:t>
            </a:r>
            <a:r>
              <a:rPr lang="en-IN" sz="1600" dirty="0">
                <a:latin typeface="Times New Roman" panose="02020603050405020304" pitchFamily="18" charset="0"/>
                <a:cs typeface="Times New Roman" panose="02020603050405020304" pitchFamily="18" charset="0"/>
              </a:rPr>
              <a:t>STORAGE </a:t>
            </a:r>
            <a:r>
              <a:rPr lang="en-IN" sz="1600" dirty="0" smtClean="0">
                <a:latin typeface="Times New Roman" panose="02020603050405020304" pitchFamily="18" charset="0"/>
                <a:cs typeface="Times New Roman" panose="02020603050405020304" pitchFamily="18" charset="0"/>
              </a:rPr>
              <a:t>1 TB</a:t>
            </a:r>
            <a:endParaRPr lang="en-IN" sz="1600" dirty="0">
              <a:latin typeface="Times New Roman" panose="02020603050405020304" pitchFamily="18" charset="0"/>
              <a:cs typeface="Times New Roman" panose="02020603050405020304" pitchFamily="18" charset="0"/>
            </a:endParaRPr>
          </a:p>
          <a:p>
            <a:pPr marL="0" indent="0">
              <a:lnSpc>
                <a:spcPct val="100000"/>
              </a:lnSpc>
              <a:spcBef>
                <a:spcPts val="800"/>
              </a:spcBef>
              <a:buNone/>
            </a:pPr>
            <a:r>
              <a:rPr lang="en-IN" sz="1600" dirty="0">
                <a:latin typeface="Times New Roman" panose="02020603050405020304" pitchFamily="18" charset="0"/>
                <a:cs typeface="Times New Roman" panose="02020603050405020304" pitchFamily="18" charset="0"/>
              </a:rPr>
              <a:t>CPU 1.6GHz                                                                                        </a:t>
            </a:r>
            <a:r>
              <a:rPr lang="en-IN" sz="1600" dirty="0" smtClean="0">
                <a:latin typeface="Times New Roman" panose="02020603050405020304" pitchFamily="18" charset="0"/>
                <a:cs typeface="Times New Roman" panose="02020603050405020304" pitchFamily="18" charset="0"/>
              </a:rPr>
              <a:t>CPU </a:t>
            </a:r>
            <a:r>
              <a:rPr lang="en-IN" sz="1600" dirty="0">
                <a:latin typeface="Times New Roman" panose="02020603050405020304" pitchFamily="18" charset="0"/>
                <a:cs typeface="Times New Roman" panose="02020603050405020304" pitchFamily="18" charset="0"/>
              </a:rPr>
              <a:t>1.6GHZ</a:t>
            </a:r>
            <a:endParaRPr lang="en-US" sz="18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5F44A039-11AB-474F-8746-9A34D1C39C3F}"/>
              </a:ext>
            </a:extLst>
          </p:cNvPr>
          <p:cNvSpPr>
            <a:spLocks noGrp="1"/>
          </p:cNvSpPr>
          <p:nvPr>
            <p:ph type="sldNum" sz="quarter" idx="4"/>
          </p:nvPr>
        </p:nvSpPr>
        <p:spPr/>
        <p:txBody>
          <a:bodyPr/>
          <a:lstStyle/>
          <a:p>
            <a:fld id="{4FAB73BC-B049-4115-A692-8D63A059BFB8}" type="slidenum">
              <a:rPr lang="en-US" smtClean="0"/>
              <a:pPr/>
              <a:t>10</a:t>
            </a:fld>
            <a:endParaRPr lang="en-US" dirty="0"/>
          </a:p>
        </p:txBody>
      </p:sp>
      <p:sp>
        <p:nvSpPr>
          <p:cNvPr id="18" name="Text Placeholder 119">
            <a:extLst>
              <a:ext uri="{FF2B5EF4-FFF2-40B4-BE49-F238E27FC236}">
                <a16:creationId xmlns:a16="http://schemas.microsoft.com/office/drawing/2014/main" xmlns=""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xmlns=""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3220736085"/>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94C582A2-A406-4C9B-A3DA-BA4EECAB37AC}"/>
              </a:ext>
            </a:extLst>
          </p:cNvPr>
          <p:cNvSpPr>
            <a:spLocks noGrp="1"/>
          </p:cNvSpPr>
          <p:nvPr>
            <p:ph type="title"/>
          </p:nvPr>
        </p:nvSpPr>
        <p:spPr>
          <a:xfrm>
            <a:off x="479376" y="1208157"/>
            <a:ext cx="10805160" cy="707886"/>
          </a:xfrm>
        </p:spPr>
        <p:txBody>
          <a:bodyPr>
            <a:noAutofit/>
          </a:bodyPr>
          <a:lstStyle/>
          <a:p>
            <a:r>
              <a:rPr lang="en-US" sz="6000" dirty="0"/>
              <a:t>conclusion </a:t>
            </a:r>
          </a:p>
        </p:txBody>
      </p:sp>
      <p:sp>
        <p:nvSpPr>
          <p:cNvPr id="13" name="Content Placeholder 12">
            <a:extLst>
              <a:ext uri="{FF2B5EF4-FFF2-40B4-BE49-F238E27FC236}">
                <a16:creationId xmlns:a16="http://schemas.microsoft.com/office/drawing/2014/main" xmlns="" id="{556610ED-3E2D-4E6A-ABD0-150F203E6B46}"/>
              </a:ext>
            </a:extLst>
          </p:cNvPr>
          <p:cNvSpPr>
            <a:spLocks noGrp="1"/>
          </p:cNvSpPr>
          <p:nvPr>
            <p:ph sz="quarter" idx="13"/>
          </p:nvPr>
        </p:nvSpPr>
        <p:spPr>
          <a:xfrm>
            <a:off x="479376" y="2667000"/>
            <a:ext cx="10357957" cy="3660648"/>
          </a:xfrm>
        </p:spPr>
        <p:txBody>
          <a:bodyPr>
            <a:normAutofit fontScale="85000" lnSpcReduction="10000"/>
          </a:bodyPr>
          <a:lstStyle/>
          <a:p>
            <a:pPr marL="0" indent="0">
              <a:lnSpc>
                <a:spcPct val="150000"/>
              </a:lnSpc>
              <a:buNone/>
            </a:pPr>
            <a:r>
              <a:rPr lang="en-US" dirty="0">
                <a:latin typeface="Times New Roman" panose="02020603050405020304" pitchFamily="18" charset="0"/>
                <a:cs typeface="Times New Roman" panose="02020603050405020304" pitchFamily="18" charset="0"/>
              </a:rPr>
              <a:t>The proposed system aims to open a new door in the field of video surveillance and provide the result on the basis to detect abnormal activities. It will help the user to monitor any abnormal activities or suspicious events. It's been very difficult to monitor abnormal activities in various fields like security, crime prevention, traffic monitoring. It will help the user by sending an alert message when an abnormal condition is identified. The number of parameters currently included is an attempt to cover all the basic aspects of video surveillance and other overlooked parameters which deserve recognition. This work is interested in the recognition of abnormal human activities by providing a brief analysis of the recent research tasks in this field of video surveillance. We have implemented the CNN to detect abnormal activities. Finally, through this analysis of the recent research tasks in this field of video surveillance and provide the result on the basis to detect abnormal activities.</a:t>
            </a:r>
          </a:p>
        </p:txBody>
      </p:sp>
      <p:sp>
        <p:nvSpPr>
          <p:cNvPr id="3" name="Slide Number Placeholder 2">
            <a:extLst>
              <a:ext uri="{FF2B5EF4-FFF2-40B4-BE49-F238E27FC236}">
                <a16:creationId xmlns:a16="http://schemas.microsoft.com/office/drawing/2014/main" xmlns="" id="{5F44A039-11AB-474F-8746-9A34D1C39C3F}"/>
              </a:ext>
            </a:extLst>
          </p:cNvPr>
          <p:cNvSpPr>
            <a:spLocks noGrp="1"/>
          </p:cNvSpPr>
          <p:nvPr>
            <p:ph type="sldNum" sz="quarter" idx="4"/>
          </p:nvPr>
        </p:nvSpPr>
        <p:spPr/>
        <p:txBody>
          <a:bodyPr/>
          <a:lstStyle/>
          <a:p>
            <a:fld id="{4FAB73BC-B049-4115-A692-8D63A059BFB8}" type="slidenum">
              <a:rPr lang="en-US" smtClean="0"/>
              <a:pPr/>
              <a:t>11</a:t>
            </a:fld>
            <a:endParaRPr lang="en-US" dirty="0"/>
          </a:p>
        </p:txBody>
      </p:sp>
      <p:sp>
        <p:nvSpPr>
          <p:cNvPr id="18" name="Text Placeholder 119">
            <a:extLst>
              <a:ext uri="{FF2B5EF4-FFF2-40B4-BE49-F238E27FC236}">
                <a16:creationId xmlns:a16="http://schemas.microsoft.com/office/drawing/2014/main" xmlns=""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xmlns=""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2999179046"/>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xmlns="" id="{FFBCF731-478B-42B2-B3C6-ECCC3D68E00B}"/>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xmlns="" id="{C20719F7-6849-4C36-ACDB-C1AE2AAC74AD}"/>
              </a:ext>
              <a:ext uri="{C183D7F6-B498-43B3-948B-1728B52AA6E4}">
                <adec:decorative xmlns:adec="http://schemas.microsoft.com/office/drawing/2017/decorative" xmlns="" val="1"/>
              </a:ext>
            </a:extLst>
          </p:cNvPr>
          <p:cNvSpPr>
            <a:spLocks noGrp="1"/>
          </p:cNvSpPr>
          <p:nvPr>
            <p:ph type="body" sz="quarter" idx="12"/>
          </p:nvPr>
        </p:nvSpPr>
        <p:spPr/>
        <p:txBody>
          <a:bodyPr/>
          <a:lstStyle/>
          <a:p>
            <a:endParaRPr lang="en-US" dirty="0"/>
          </a:p>
        </p:txBody>
      </p:sp>
      <p:sp>
        <p:nvSpPr>
          <p:cNvPr id="43" name="Title 42">
            <a:extLst>
              <a:ext uri="{FF2B5EF4-FFF2-40B4-BE49-F238E27FC236}">
                <a16:creationId xmlns:a16="http://schemas.microsoft.com/office/drawing/2014/main" xmlns="" id="{CF39D3B5-ABDB-4DFF-8107-EF97569C9BBE}"/>
              </a:ext>
            </a:extLst>
          </p:cNvPr>
          <p:cNvSpPr>
            <a:spLocks noGrp="1"/>
          </p:cNvSpPr>
          <p:nvPr>
            <p:ph type="ctrTitle"/>
          </p:nvPr>
        </p:nvSpPr>
        <p:spPr>
          <a:xfrm>
            <a:off x="1257300" y="2060848"/>
            <a:ext cx="4114800" cy="3882752"/>
          </a:xfrm>
        </p:spPr>
        <p:txBody>
          <a:bodyPr/>
          <a:lstStyle/>
          <a:p>
            <a:endParaRPr lang="en-US" dirty="0"/>
          </a:p>
        </p:txBody>
      </p:sp>
      <p:sp>
        <p:nvSpPr>
          <p:cNvPr id="44" name="Subtitle 43">
            <a:extLst>
              <a:ext uri="{FF2B5EF4-FFF2-40B4-BE49-F238E27FC236}">
                <a16:creationId xmlns:a16="http://schemas.microsoft.com/office/drawing/2014/main" xmlns="" id="{F522C824-2C48-4465-AABE-F46286D9ECD5}"/>
              </a:ext>
            </a:extLst>
          </p:cNvPr>
          <p:cNvSpPr>
            <a:spLocks noGrp="1"/>
          </p:cNvSpPr>
          <p:nvPr>
            <p:ph type="subTitle" idx="1"/>
          </p:nvPr>
        </p:nvSpPr>
        <p:spPr>
          <a:xfrm>
            <a:off x="6520435" y="4077072"/>
            <a:ext cx="4876800" cy="1371602"/>
          </a:xfrm>
        </p:spPr>
        <p:txBody>
          <a:bodyPr>
            <a:normAutofit/>
          </a:bodyPr>
          <a:lstStyle/>
          <a:p>
            <a:r>
              <a:rPr lang="en-US" sz="5400" dirty="0"/>
              <a:t>Thank you !! </a:t>
            </a:r>
          </a:p>
        </p:txBody>
      </p:sp>
      <p:sp>
        <p:nvSpPr>
          <p:cNvPr id="75" name="Text Placeholder 74">
            <a:extLst>
              <a:ext uri="{FF2B5EF4-FFF2-40B4-BE49-F238E27FC236}">
                <a16:creationId xmlns:a16="http://schemas.microsoft.com/office/drawing/2014/main" xmlns="" id="{6488F643-327C-4A41-9703-B4932AF5A2C9}"/>
              </a:ext>
              <a:ext uri="{C183D7F6-B498-43B3-948B-1728B52AA6E4}">
                <adec:decorative xmlns:adec="http://schemas.microsoft.com/office/drawing/2017/decorative" xmlns="" val="1"/>
              </a:ext>
            </a:extLst>
          </p:cNvPr>
          <p:cNvSpPr>
            <a:spLocks noGrp="1"/>
          </p:cNvSpPr>
          <p:nvPr>
            <p:ph type="body" sz="quarter" idx="13"/>
          </p:nvPr>
        </p:nvSpPr>
        <p:spPr/>
        <p:txBody>
          <a:bodyPr>
            <a:normAutofit fontScale="55000" lnSpcReduction="20000"/>
          </a:bodyPr>
          <a:lstStyle/>
          <a:p>
            <a:endParaRPr lang="en-US" dirty="0"/>
          </a:p>
        </p:txBody>
      </p:sp>
      <p:sp>
        <p:nvSpPr>
          <p:cNvPr id="76" name="Text Placeholder 75">
            <a:extLst>
              <a:ext uri="{FF2B5EF4-FFF2-40B4-BE49-F238E27FC236}">
                <a16:creationId xmlns:a16="http://schemas.microsoft.com/office/drawing/2014/main" xmlns="" id="{8EE4272D-3A75-4E40-B1D6-C8D1636AB572}"/>
              </a:ext>
              <a:ext uri="{C183D7F6-B498-43B3-948B-1728B52AA6E4}">
                <adec:decorative xmlns:adec="http://schemas.microsoft.com/office/drawing/2017/decorative" xmlns="" val="1"/>
              </a:ext>
            </a:extLst>
          </p:cNvPr>
          <p:cNvSpPr>
            <a:spLocks noGrp="1"/>
          </p:cNvSpPr>
          <p:nvPr>
            <p:ph type="body" sz="quarter" idx="14"/>
          </p:nvPr>
        </p:nvSpPr>
        <p:spPr/>
        <p:txBody>
          <a:bodyPr>
            <a:normAutofit fontScale="55000" lnSpcReduction="20000"/>
          </a:bodyPr>
          <a:lstStyle/>
          <a:p>
            <a:endParaRPr lang="en-US" dirty="0"/>
          </a:p>
        </p:txBody>
      </p:sp>
      <p:pic>
        <p:nvPicPr>
          <p:cNvPr id="3" name="Picture 2">
            <a:extLst>
              <a:ext uri="{FF2B5EF4-FFF2-40B4-BE49-F238E27FC236}">
                <a16:creationId xmlns:a16="http://schemas.microsoft.com/office/drawing/2014/main" xmlns="" id="{D53E23CE-ACA1-1CE4-D2CC-0AA9F5CC373A}"/>
              </a:ext>
            </a:extLst>
          </p:cNvPr>
          <p:cNvPicPr>
            <a:picLocks noChangeAspect="1"/>
          </p:cNvPicPr>
          <p:nvPr/>
        </p:nvPicPr>
        <p:blipFill>
          <a:blip r:embed="rId4"/>
          <a:stretch>
            <a:fillRect/>
          </a:stretch>
        </p:blipFill>
        <p:spPr>
          <a:xfrm>
            <a:off x="990600" y="609600"/>
            <a:ext cx="4648200" cy="6248400"/>
          </a:xfrm>
          <a:prstGeom prst="rect">
            <a:avLst/>
          </a:prstGeom>
        </p:spPr>
      </p:pic>
    </p:spTree>
    <p:extLst>
      <p:ext uri="{BB962C8B-B14F-4D97-AF65-F5344CB8AC3E}">
        <p14:creationId xmlns:p14="http://schemas.microsoft.com/office/powerpoint/2010/main" val="32028405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94C582A2-A406-4C9B-A3DA-BA4EECAB37AC}"/>
              </a:ext>
            </a:extLst>
          </p:cNvPr>
          <p:cNvSpPr>
            <a:spLocks noGrp="1"/>
          </p:cNvSpPr>
          <p:nvPr>
            <p:ph type="title"/>
          </p:nvPr>
        </p:nvSpPr>
        <p:spPr>
          <a:xfrm>
            <a:off x="479376" y="1208157"/>
            <a:ext cx="10805160" cy="707886"/>
          </a:xfrm>
        </p:spPr>
        <p:txBody>
          <a:bodyPr>
            <a:noAutofit/>
          </a:bodyPr>
          <a:lstStyle/>
          <a:p>
            <a:r>
              <a:rPr lang="en-US" sz="5000" dirty="0"/>
              <a:t>Problem statement </a:t>
            </a:r>
          </a:p>
        </p:txBody>
      </p:sp>
      <p:sp>
        <p:nvSpPr>
          <p:cNvPr id="13" name="Content Placeholder 12">
            <a:extLst>
              <a:ext uri="{FF2B5EF4-FFF2-40B4-BE49-F238E27FC236}">
                <a16:creationId xmlns:a16="http://schemas.microsoft.com/office/drawing/2014/main" xmlns="" id="{556610ED-3E2D-4E6A-ABD0-150F203E6B46}"/>
              </a:ext>
            </a:extLst>
          </p:cNvPr>
          <p:cNvSpPr>
            <a:spLocks noGrp="1"/>
          </p:cNvSpPr>
          <p:nvPr>
            <p:ph sz="quarter" idx="13"/>
          </p:nvPr>
        </p:nvSpPr>
        <p:spPr>
          <a:xfrm>
            <a:off x="479376" y="2667000"/>
            <a:ext cx="10357957" cy="3660648"/>
          </a:xfrm>
        </p:spPr>
        <p:txBody>
          <a:bodyPr>
            <a:normAutofit/>
          </a:bodyPr>
          <a:lstStyle/>
          <a:p>
            <a:pPr marL="0" indent="0">
              <a:buNone/>
            </a:pPr>
            <a:r>
              <a:rPr lang="en-US" dirty="0"/>
              <a:t>In current era, where so many security measures are apply for everyone’s safety such as police, department for every affairs. So many cities are installing CCTV for recording every movement in the city and have record for every incident happening in the city. But it has some faults in it, as it cannot alarm the officer or the department at real time while any abnormal activity is occurring or </a:t>
            </a:r>
            <a:r>
              <a:rPr lang="en-US" dirty="0" smtClean="0"/>
              <a:t>happening.</a:t>
            </a:r>
            <a:endParaRPr lang="en-IN" dirty="0"/>
          </a:p>
          <a:p>
            <a:pPr marL="0" indent="0">
              <a:buNone/>
            </a:pPr>
            <a:r>
              <a:rPr lang="en-US" dirty="0" smtClean="0"/>
              <a:t>So </a:t>
            </a:r>
            <a:r>
              <a:rPr lang="en-US" dirty="0"/>
              <a:t>the main problem is arrive:</a:t>
            </a:r>
            <a:endParaRPr lang="en-IN" dirty="0"/>
          </a:p>
          <a:p>
            <a:pPr marL="0" indent="0">
              <a:buNone/>
            </a:pPr>
            <a:r>
              <a:rPr lang="en-US" dirty="0"/>
              <a:t>How to detect abnormal activities at real time using CCTV surveillance?</a:t>
            </a:r>
            <a:endParaRPr lang="en-IN" dirty="0"/>
          </a:p>
          <a:p>
            <a:pPr marL="0" indent="0">
              <a:lnSpc>
                <a:spcPct val="150000"/>
              </a:lnSpc>
              <a:buNone/>
            </a:pP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5F44A039-11AB-474F-8746-9A34D1C39C3F}"/>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18" name="Text Placeholder 119">
            <a:extLst>
              <a:ext uri="{FF2B5EF4-FFF2-40B4-BE49-F238E27FC236}">
                <a16:creationId xmlns:a16="http://schemas.microsoft.com/office/drawing/2014/main" xmlns=""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xmlns=""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2103212390"/>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94C582A2-A406-4C9B-A3DA-BA4EECAB37AC}"/>
              </a:ext>
            </a:extLst>
          </p:cNvPr>
          <p:cNvSpPr>
            <a:spLocks noGrp="1"/>
          </p:cNvSpPr>
          <p:nvPr>
            <p:ph type="title"/>
          </p:nvPr>
        </p:nvSpPr>
        <p:spPr/>
        <p:txBody>
          <a:bodyPr/>
          <a:lstStyle/>
          <a:p>
            <a:r>
              <a:rPr lang="en-US" dirty="0"/>
              <a:t>Project description </a:t>
            </a:r>
          </a:p>
        </p:txBody>
      </p:sp>
      <p:sp>
        <p:nvSpPr>
          <p:cNvPr id="13" name="Content Placeholder 12">
            <a:extLst>
              <a:ext uri="{FF2B5EF4-FFF2-40B4-BE49-F238E27FC236}">
                <a16:creationId xmlns:a16="http://schemas.microsoft.com/office/drawing/2014/main" xmlns="" id="{556610ED-3E2D-4E6A-ABD0-150F203E6B46}"/>
              </a:ext>
            </a:extLst>
          </p:cNvPr>
          <p:cNvSpPr>
            <a:spLocks noGrp="1"/>
          </p:cNvSpPr>
          <p:nvPr>
            <p:ph sz="quarter" idx="13"/>
          </p:nvPr>
        </p:nvSpPr>
        <p:spPr>
          <a:xfrm>
            <a:off x="479376" y="1999951"/>
            <a:ext cx="10357957" cy="4327697"/>
          </a:xfrm>
        </p:spPr>
        <p:txBody>
          <a:bodyPr>
            <a:normAutofit fontScale="92500"/>
          </a:bodyPr>
          <a:lstStyle/>
          <a:p>
            <a:r>
              <a:rPr lang="en-US" dirty="0"/>
              <a:t>The goal of this project is to develop a python project that can perform image classification in a specific domain. The script will allow users to record a real-time video through their device and classify it into one of several pre-defined categories based on the video content.</a:t>
            </a:r>
            <a:endParaRPr lang="en-IN" dirty="0"/>
          </a:p>
          <a:p>
            <a:r>
              <a:rPr lang="en-US" dirty="0"/>
              <a:t>The project will involve collecting and preprocessing a large dataset of images that are relevant to the specific domain, training a machine learning model using the dataset, and integrating the model into the python script using multiple libraries. The output will also include a user interface that displays the real-time video and the predicted class label.</a:t>
            </a:r>
            <a:endParaRPr lang="en-IN" dirty="0"/>
          </a:p>
          <a:p>
            <a:r>
              <a:rPr lang="en-US" dirty="0"/>
              <a:t>The script will have several potential use cases, such as identifying abnormal human activity in a region. By using machine learning to perform image classification, the script will be able to provide more accurate and efficient results than traditional methods, such as manual labeling or keyword searches.</a:t>
            </a:r>
            <a:endParaRPr lang="en-IN" dirty="0"/>
          </a:p>
          <a:p>
            <a:r>
              <a:rPr lang="en-US" dirty="0"/>
              <a:t>The success of the project will be measured by the accuracy and efficiency of the image classification model, as well as the usability and functionality of the python script. The final deliverables will include the trained machine learning model, the python code, and a report documenting the design and implementation of the project, as well as its potential use cases and future improvements.</a:t>
            </a:r>
            <a:endParaRPr lang="en-IN" dirty="0"/>
          </a:p>
          <a:p>
            <a:endParaRPr lang="en-IN" dirty="0"/>
          </a:p>
          <a:p>
            <a:pPr marL="0" indent="0">
              <a:lnSpc>
                <a:spcPct val="150000"/>
              </a:lnSpc>
              <a:buNone/>
            </a:pP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5F44A039-11AB-474F-8746-9A34D1C39C3F}"/>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18" name="Text Placeholder 119">
            <a:extLst>
              <a:ext uri="{FF2B5EF4-FFF2-40B4-BE49-F238E27FC236}">
                <a16:creationId xmlns:a16="http://schemas.microsoft.com/office/drawing/2014/main" xmlns=""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xmlns=""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074725472"/>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xmlns="" id="{E02B9606-F9BC-40CD-9467-6348ACE4102C}"/>
              </a:ext>
              <a:ext uri="{C183D7F6-B498-43B3-948B-1728B52AA6E4}">
                <adec:decorative xmlns:adec="http://schemas.microsoft.com/office/drawing/2017/decorative" xmlns=""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xmlns="" id="{A682397A-D234-4487-8E63-23B79C769633}"/>
              </a:ext>
              <a:ext uri="{C183D7F6-B498-43B3-948B-1728B52AA6E4}">
                <adec:decorative xmlns:adec="http://schemas.microsoft.com/office/drawing/2017/decorative" xmlns="" val="1"/>
              </a:ext>
            </a:extLst>
          </p:cNvPr>
          <p:cNvSpPr>
            <a:spLocks noGrp="1"/>
          </p:cNvSpPr>
          <p:nvPr>
            <p:ph type="body" sz="quarter" idx="22"/>
          </p:nvPr>
        </p:nvSpPr>
        <p:spPr/>
        <p:txBody>
          <a:bodyPr/>
          <a:lstStyle/>
          <a:p>
            <a:endParaRPr lang="en-US" dirty="0"/>
          </a:p>
        </p:txBody>
      </p:sp>
      <p:sp>
        <p:nvSpPr>
          <p:cNvPr id="16" name="Text Placeholder 15">
            <a:extLst>
              <a:ext uri="{FF2B5EF4-FFF2-40B4-BE49-F238E27FC236}">
                <a16:creationId xmlns:a16="http://schemas.microsoft.com/office/drawing/2014/main" xmlns="" id="{CF8FCB52-DD55-48F6-9F4A-D2A0F6586E95}"/>
              </a:ext>
              <a:ext uri="{C183D7F6-B498-43B3-948B-1728B52AA6E4}">
                <adec:decorative xmlns:adec="http://schemas.microsoft.com/office/drawing/2017/decorative" xmlns="" val="1"/>
              </a:ext>
            </a:extLst>
          </p:cNvPr>
          <p:cNvSpPr>
            <a:spLocks noGrp="1"/>
          </p:cNvSpPr>
          <p:nvPr>
            <p:ph type="body" sz="quarter" idx="23"/>
          </p:nvPr>
        </p:nvSpPr>
        <p:spPr/>
        <p:txBody>
          <a:bodyPr/>
          <a:lstStyle/>
          <a:p>
            <a:endParaRPr lang="en-US" dirty="0"/>
          </a:p>
        </p:txBody>
      </p:sp>
      <p:sp>
        <p:nvSpPr>
          <p:cNvPr id="5" name="TextBox 4">
            <a:extLst>
              <a:ext uri="{FF2B5EF4-FFF2-40B4-BE49-F238E27FC236}">
                <a16:creationId xmlns:a16="http://schemas.microsoft.com/office/drawing/2014/main" xmlns="" id="{697D5839-3263-7D71-E7D9-0EB5E62FC8DB}"/>
              </a:ext>
            </a:extLst>
          </p:cNvPr>
          <p:cNvSpPr txBox="1"/>
          <p:nvPr/>
        </p:nvSpPr>
        <p:spPr>
          <a:xfrm>
            <a:off x="3575720" y="694774"/>
            <a:ext cx="5320752" cy="707886"/>
          </a:xfrm>
          <a:prstGeom prst="rect">
            <a:avLst/>
          </a:prstGeom>
          <a:noFill/>
        </p:spPr>
        <p:txBody>
          <a:bodyPr wrap="square" rtlCol="0">
            <a:spAutoFit/>
          </a:bodyPr>
          <a:lstStyle/>
          <a:p>
            <a:r>
              <a:rPr lang="en-US" sz="4000" dirty="0" smtClean="0">
                <a:solidFill>
                  <a:schemeClr val="bg1"/>
                </a:solidFill>
              </a:rPr>
              <a:t>CONTEXT DIAGRAM</a:t>
            </a:r>
            <a:endParaRPr lang="en-US" sz="4000" dirty="0">
              <a:solidFill>
                <a:schemeClr val="bg1"/>
              </a:solidFill>
            </a:endParaRPr>
          </a:p>
        </p:txBody>
      </p:sp>
      <p:grpSp>
        <p:nvGrpSpPr>
          <p:cNvPr id="7" name="Group 6"/>
          <p:cNvGrpSpPr/>
          <p:nvPr/>
        </p:nvGrpSpPr>
        <p:grpSpPr>
          <a:xfrm>
            <a:off x="4938712" y="1581150"/>
            <a:ext cx="2314574" cy="3695703"/>
            <a:chOff x="0" y="0"/>
            <a:chExt cx="2266950" cy="4714875"/>
          </a:xfrm>
        </p:grpSpPr>
        <p:sp>
          <p:nvSpPr>
            <p:cNvPr id="8" name="Oval 7"/>
            <p:cNvSpPr/>
            <p:nvPr/>
          </p:nvSpPr>
          <p:spPr>
            <a:xfrm>
              <a:off x="257175" y="0"/>
              <a:ext cx="1571625" cy="7429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400">
                  <a:effectLst/>
                  <a:ea typeface="Droid Sans Fallback"/>
                </a:rPr>
                <a:t>USER</a:t>
              </a:r>
              <a:endParaRPr lang="en-IN" sz="1100">
                <a:effectLst/>
                <a:ea typeface="Droid Sans Fallback"/>
              </a:endParaRPr>
            </a:p>
          </p:txBody>
        </p:sp>
        <p:sp>
          <p:nvSpPr>
            <p:cNvPr id="9" name="Rectangle 8"/>
            <p:cNvSpPr/>
            <p:nvPr/>
          </p:nvSpPr>
          <p:spPr>
            <a:xfrm>
              <a:off x="0" y="1971675"/>
              <a:ext cx="2066925" cy="48577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400">
                  <a:effectLst/>
                  <a:ea typeface="Droid Sans Fallback"/>
                </a:rPr>
                <a:t>Interactive UI</a:t>
              </a:r>
              <a:endParaRPr lang="en-IN" sz="1100">
                <a:effectLst/>
                <a:ea typeface="Droid Sans Fallback"/>
              </a:endParaRPr>
            </a:p>
          </p:txBody>
        </p:sp>
        <p:sp>
          <p:nvSpPr>
            <p:cNvPr id="10" name="Rectangle 9"/>
            <p:cNvSpPr/>
            <p:nvPr/>
          </p:nvSpPr>
          <p:spPr>
            <a:xfrm>
              <a:off x="47625" y="3476625"/>
              <a:ext cx="2219325" cy="123825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400">
                  <a:effectLst/>
                  <a:ea typeface="Droid Sans Fallback"/>
                </a:rPr>
                <a:t>Application</a:t>
              </a:r>
              <a:endParaRPr lang="en-IN" sz="1100">
                <a:effectLst/>
                <a:ea typeface="Droid Sans Fallback"/>
              </a:endParaRPr>
            </a:p>
          </p:txBody>
        </p:sp>
        <p:cxnSp>
          <p:nvCxnSpPr>
            <p:cNvPr id="11" name="Straight Arrow Connector 10"/>
            <p:cNvCxnSpPr/>
            <p:nvPr/>
          </p:nvCxnSpPr>
          <p:spPr>
            <a:xfrm>
              <a:off x="619125" y="2466975"/>
              <a:ext cx="0" cy="10191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H="1" flipV="1">
              <a:off x="1438275" y="2447925"/>
              <a:ext cx="9525" cy="10287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flipV="1">
              <a:off x="1457325" y="733425"/>
              <a:ext cx="0" cy="12287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a:off x="581025" y="723900"/>
              <a:ext cx="9525" cy="12573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069052256"/>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xmlns="" id="{E02B9606-F9BC-40CD-9467-6348ACE4102C}"/>
              </a:ext>
              <a:ext uri="{C183D7F6-B498-43B3-948B-1728B52AA6E4}">
                <adec:decorative xmlns:adec="http://schemas.microsoft.com/office/drawing/2017/decorative" xmlns=""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xmlns="" id="{A682397A-D234-4487-8E63-23B79C769633}"/>
              </a:ext>
              <a:ext uri="{C183D7F6-B498-43B3-948B-1728B52AA6E4}">
                <adec:decorative xmlns:adec="http://schemas.microsoft.com/office/drawing/2017/decorative" xmlns="" val="1"/>
              </a:ext>
            </a:extLst>
          </p:cNvPr>
          <p:cNvSpPr>
            <a:spLocks noGrp="1"/>
          </p:cNvSpPr>
          <p:nvPr>
            <p:ph type="body" sz="quarter" idx="22"/>
          </p:nvPr>
        </p:nvSpPr>
        <p:spPr/>
        <p:txBody>
          <a:bodyPr/>
          <a:lstStyle/>
          <a:p>
            <a:endParaRPr lang="en-US" dirty="0"/>
          </a:p>
        </p:txBody>
      </p:sp>
      <p:sp>
        <p:nvSpPr>
          <p:cNvPr id="13" name="Title 12">
            <a:extLst>
              <a:ext uri="{FF2B5EF4-FFF2-40B4-BE49-F238E27FC236}">
                <a16:creationId xmlns:a16="http://schemas.microsoft.com/office/drawing/2014/main" xmlns="" id="{D7199992-58FE-4335-A811-6AFA96B5595D}"/>
              </a:ext>
            </a:extLst>
          </p:cNvPr>
          <p:cNvSpPr>
            <a:spLocks noGrp="1"/>
          </p:cNvSpPr>
          <p:nvPr>
            <p:ph type="title"/>
          </p:nvPr>
        </p:nvSpPr>
        <p:spPr>
          <a:xfrm>
            <a:off x="1055440" y="2837495"/>
            <a:ext cx="3960440" cy="1499616"/>
          </a:xfrm>
        </p:spPr>
        <p:txBody>
          <a:bodyPr>
            <a:normAutofit fontScale="90000"/>
          </a:bodyPr>
          <a:lstStyle/>
          <a:p>
            <a:r>
              <a:rPr lang="en-US" dirty="0" smtClean="0"/>
              <a:t>Collaboration </a:t>
            </a:r>
            <a:r>
              <a:rPr lang="en-US" dirty="0"/>
              <a:t>diagram </a:t>
            </a:r>
          </a:p>
        </p:txBody>
      </p:sp>
      <p:sp>
        <p:nvSpPr>
          <p:cNvPr id="16" name="Text Placeholder 15">
            <a:extLst>
              <a:ext uri="{FF2B5EF4-FFF2-40B4-BE49-F238E27FC236}">
                <a16:creationId xmlns:a16="http://schemas.microsoft.com/office/drawing/2014/main" xmlns="" id="{CF8FCB52-DD55-48F6-9F4A-D2A0F6586E95}"/>
              </a:ext>
              <a:ext uri="{C183D7F6-B498-43B3-948B-1728B52AA6E4}">
                <adec:decorative xmlns:adec="http://schemas.microsoft.com/office/drawing/2017/decorative" xmlns="" val="1"/>
              </a:ext>
            </a:extLst>
          </p:cNvPr>
          <p:cNvSpPr>
            <a:spLocks noGrp="1"/>
          </p:cNvSpPr>
          <p:nvPr>
            <p:ph type="body" sz="quarter" idx="23"/>
          </p:nvPr>
        </p:nvSpPr>
        <p:spPr/>
        <p:txBody>
          <a:bodyPr/>
          <a:lstStyle/>
          <a:p>
            <a:endParaRPr lang="en-US" dirty="0"/>
          </a:p>
        </p:txBody>
      </p:sp>
      <p:grpSp>
        <p:nvGrpSpPr>
          <p:cNvPr id="11" name="Group 10"/>
          <p:cNvGrpSpPr>
            <a:grpSpLocks/>
          </p:cNvGrpSpPr>
          <p:nvPr/>
        </p:nvGrpSpPr>
        <p:grpSpPr bwMode="auto">
          <a:xfrm>
            <a:off x="6240016" y="958562"/>
            <a:ext cx="5390441" cy="4918710"/>
            <a:chOff x="2207" y="330"/>
            <a:chExt cx="8351" cy="7746"/>
          </a:xfrm>
        </p:grpSpPr>
        <p:pic>
          <p:nvPicPr>
            <p:cNvPr id="1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7" y="330"/>
              <a:ext cx="8351" cy="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41"/>
            <p:cNvSpPr txBox="1">
              <a:spLocks noChangeArrowheads="1"/>
            </p:cNvSpPr>
            <p:nvPr/>
          </p:nvSpPr>
          <p:spPr bwMode="auto">
            <a:xfrm>
              <a:off x="8584" y="7302"/>
              <a:ext cx="1292" cy="6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95250" marR="151765">
                <a:lnSpc>
                  <a:spcPct val="106000"/>
                </a:lnSpc>
                <a:spcBef>
                  <a:spcPts val="375"/>
                </a:spcBef>
                <a:spcAft>
                  <a:spcPts val="800"/>
                </a:spcAft>
              </a:pPr>
              <a:r>
                <a:rPr lang="en-US" sz="1100">
                  <a:effectLst/>
                  <a:latin typeface="Calibri" panose="020F0502020204030204" pitchFamily="34" charset="0"/>
                  <a:ea typeface="Droid Sans Fallback"/>
                </a:rPr>
                <a:t>Abnormal</a:t>
              </a:r>
              <a:r>
                <a:rPr lang="en-US" sz="1100" spc="-235">
                  <a:effectLst/>
                  <a:latin typeface="Calibri" panose="020F0502020204030204" pitchFamily="34" charset="0"/>
                  <a:ea typeface="Droid Sans Fallback"/>
                </a:rPr>
                <a:t> </a:t>
              </a:r>
              <a:r>
                <a:rPr lang="en-US" sz="1100">
                  <a:effectLst/>
                  <a:latin typeface="Calibri" panose="020F0502020204030204" pitchFamily="34" charset="0"/>
                  <a:ea typeface="Droid Sans Fallback"/>
                </a:rPr>
                <a:t>activity</a:t>
              </a:r>
              <a:endParaRPr lang="en-IN" sz="1100">
                <a:effectLst/>
                <a:latin typeface="Calibri" panose="020F0502020204030204" pitchFamily="34" charset="0"/>
                <a:ea typeface="Droid Sans Fallback"/>
              </a:endParaRPr>
            </a:p>
          </p:txBody>
        </p:sp>
        <p:sp>
          <p:nvSpPr>
            <p:cNvPr id="18" name="Text Box 42"/>
            <p:cNvSpPr txBox="1">
              <a:spLocks noChangeArrowheads="1"/>
            </p:cNvSpPr>
            <p:nvPr/>
          </p:nvSpPr>
          <p:spPr bwMode="auto">
            <a:xfrm>
              <a:off x="8640" y="3320"/>
              <a:ext cx="1263" cy="6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127000">
                <a:lnSpc>
                  <a:spcPct val="106000"/>
                </a:lnSpc>
                <a:spcBef>
                  <a:spcPts val="410"/>
                </a:spcBef>
                <a:spcAft>
                  <a:spcPts val="800"/>
                </a:spcAft>
              </a:pPr>
              <a:r>
                <a:rPr lang="en-US" sz="1100">
                  <a:effectLst/>
                  <a:latin typeface="Calibri" panose="020F0502020204030204" pitchFamily="34" charset="0"/>
                  <a:ea typeface="Droid Sans Fallback"/>
                </a:rPr>
                <a:t>Algorithm</a:t>
              </a:r>
              <a:endParaRPr lang="en-IN" sz="1100">
                <a:effectLst/>
                <a:latin typeface="Calibri" panose="020F0502020204030204" pitchFamily="34" charset="0"/>
                <a:ea typeface="Droid Sans Fallback"/>
              </a:endParaRPr>
            </a:p>
          </p:txBody>
        </p:sp>
      </p:grpSp>
    </p:spTree>
    <p:extLst>
      <p:ext uri="{BB962C8B-B14F-4D97-AF65-F5344CB8AC3E}">
        <p14:creationId xmlns:p14="http://schemas.microsoft.com/office/powerpoint/2010/main" val="216526873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xmlns="" id="{E02B9606-F9BC-40CD-9467-6348ACE4102C}"/>
              </a:ext>
              <a:ext uri="{C183D7F6-B498-43B3-948B-1728B52AA6E4}">
                <adec:decorative xmlns:adec="http://schemas.microsoft.com/office/drawing/2017/decorative" xmlns=""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xmlns="" id="{A682397A-D234-4487-8E63-23B79C769633}"/>
              </a:ext>
              <a:ext uri="{C183D7F6-B498-43B3-948B-1728B52AA6E4}">
                <adec:decorative xmlns:adec="http://schemas.microsoft.com/office/drawing/2017/decorative" xmlns="" val="1"/>
              </a:ext>
            </a:extLst>
          </p:cNvPr>
          <p:cNvSpPr>
            <a:spLocks noGrp="1"/>
          </p:cNvSpPr>
          <p:nvPr>
            <p:ph type="body" sz="quarter" idx="22"/>
          </p:nvPr>
        </p:nvSpPr>
        <p:spPr/>
        <p:txBody>
          <a:bodyPr/>
          <a:lstStyle/>
          <a:p>
            <a:endParaRPr lang="en-US" dirty="0"/>
          </a:p>
        </p:txBody>
      </p:sp>
      <p:sp>
        <p:nvSpPr>
          <p:cNvPr id="13" name="Title 12">
            <a:extLst>
              <a:ext uri="{FF2B5EF4-FFF2-40B4-BE49-F238E27FC236}">
                <a16:creationId xmlns:a16="http://schemas.microsoft.com/office/drawing/2014/main" xmlns="" id="{D7199992-58FE-4335-A811-6AFA96B5595D}"/>
              </a:ext>
            </a:extLst>
          </p:cNvPr>
          <p:cNvSpPr>
            <a:spLocks noGrp="1"/>
          </p:cNvSpPr>
          <p:nvPr>
            <p:ph type="title"/>
          </p:nvPr>
        </p:nvSpPr>
        <p:spPr>
          <a:xfrm>
            <a:off x="1055440" y="2996951"/>
            <a:ext cx="3065934" cy="1499616"/>
          </a:xfrm>
        </p:spPr>
        <p:txBody>
          <a:bodyPr>
            <a:normAutofit fontScale="90000"/>
          </a:bodyPr>
          <a:lstStyle/>
          <a:p>
            <a:r>
              <a:rPr lang="en-US" dirty="0" smtClean="0"/>
              <a:t>SEQUENCE </a:t>
            </a:r>
            <a:r>
              <a:rPr lang="en-US" dirty="0"/>
              <a:t>DIAGRAM</a:t>
            </a:r>
            <a:br>
              <a:rPr lang="en-US" dirty="0"/>
            </a:br>
            <a:endParaRPr lang="en-US" dirty="0"/>
          </a:p>
        </p:txBody>
      </p:sp>
      <p:sp>
        <p:nvSpPr>
          <p:cNvPr id="16" name="Text Placeholder 15">
            <a:extLst>
              <a:ext uri="{FF2B5EF4-FFF2-40B4-BE49-F238E27FC236}">
                <a16:creationId xmlns:a16="http://schemas.microsoft.com/office/drawing/2014/main" xmlns="" id="{CF8FCB52-DD55-48F6-9F4A-D2A0F6586E95}"/>
              </a:ext>
              <a:ext uri="{C183D7F6-B498-43B3-948B-1728B52AA6E4}">
                <adec:decorative xmlns:adec="http://schemas.microsoft.com/office/drawing/2017/decorative" xmlns="" val="1"/>
              </a:ext>
            </a:extLst>
          </p:cNvPr>
          <p:cNvSpPr>
            <a:spLocks noGrp="1"/>
          </p:cNvSpPr>
          <p:nvPr>
            <p:ph type="body" sz="quarter" idx="23"/>
          </p:nvPr>
        </p:nvSpPr>
        <p:spPr/>
        <p:txBody>
          <a:bodyPr/>
          <a:lstStyle/>
          <a:p>
            <a:endParaRPr lang="en-US" dirty="0"/>
          </a:p>
        </p:txBody>
      </p:sp>
      <p:grpSp>
        <p:nvGrpSpPr>
          <p:cNvPr id="7" name="Group 6"/>
          <p:cNvGrpSpPr>
            <a:grpSpLocks/>
          </p:cNvGrpSpPr>
          <p:nvPr/>
        </p:nvGrpSpPr>
        <p:grpSpPr bwMode="auto">
          <a:xfrm>
            <a:off x="4643414" y="533400"/>
            <a:ext cx="6853185" cy="5791200"/>
            <a:chOff x="2168" y="184"/>
            <a:chExt cx="8345" cy="9496"/>
          </a:xfrm>
        </p:grpSpPr>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8" y="186"/>
              <a:ext cx="8345" cy="9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a:spLocks noChangeArrowheads="1"/>
            </p:cNvSpPr>
            <p:nvPr/>
          </p:nvSpPr>
          <p:spPr bwMode="auto">
            <a:xfrm>
              <a:off x="7366" y="184"/>
              <a:ext cx="1500" cy="9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10" name="Text Box 37"/>
            <p:cNvSpPr txBox="1">
              <a:spLocks noChangeArrowheads="1"/>
            </p:cNvSpPr>
            <p:nvPr/>
          </p:nvSpPr>
          <p:spPr bwMode="auto">
            <a:xfrm>
              <a:off x="6208" y="7404"/>
              <a:ext cx="1575" cy="10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94615" marR="205740">
                <a:lnSpc>
                  <a:spcPct val="100000"/>
                </a:lnSpc>
                <a:spcBef>
                  <a:spcPts val="375"/>
                </a:spcBef>
                <a:spcAft>
                  <a:spcPts val="800"/>
                </a:spcAft>
              </a:pPr>
              <a:r>
                <a:rPr lang="en-US" sz="1100">
                  <a:effectLst/>
                  <a:latin typeface="Calibri" panose="020F0502020204030204" pitchFamily="34" charset="0"/>
                  <a:ea typeface="Droid Sans Fallback"/>
                </a:rPr>
                <a:t>Predict</a:t>
              </a:r>
              <a:r>
                <a:rPr lang="en-US" sz="1100" spc="5">
                  <a:effectLst/>
                  <a:latin typeface="Calibri" panose="020F0502020204030204" pitchFamily="34" charset="0"/>
                  <a:ea typeface="Droid Sans Fallback"/>
                </a:rPr>
                <a:t> </a:t>
              </a:r>
              <a:r>
                <a:rPr lang="en-US" sz="1100">
                  <a:effectLst/>
                  <a:latin typeface="Calibri" panose="020F0502020204030204" pitchFamily="34" charset="0"/>
                  <a:ea typeface="Droid Sans Fallback"/>
                </a:rPr>
                <a:t>abnormal</a:t>
              </a:r>
              <a:r>
                <a:rPr lang="en-US" sz="1100" spc="5">
                  <a:effectLst/>
                  <a:latin typeface="Calibri" panose="020F0502020204030204" pitchFamily="34" charset="0"/>
                  <a:ea typeface="Droid Sans Fallback"/>
                </a:rPr>
                <a:t> </a:t>
              </a:r>
              <a:r>
                <a:rPr lang="en-US" sz="1100">
                  <a:effectLst/>
                  <a:latin typeface="Calibri" panose="020F0502020204030204" pitchFamily="34" charset="0"/>
                  <a:ea typeface="Droid Sans Fallback"/>
                </a:rPr>
                <a:t>activity</a:t>
              </a:r>
              <a:r>
                <a:rPr lang="en-US" sz="1100" spc="-60">
                  <a:effectLst/>
                  <a:latin typeface="Calibri" panose="020F0502020204030204" pitchFamily="34" charset="0"/>
                  <a:ea typeface="Droid Sans Fallback"/>
                </a:rPr>
                <a:t> </a:t>
              </a:r>
              <a:r>
                <a:rPr lang="en-US" sz="1100">
                  <a:effectLst/>
                  <a:latin typeface="Calibri" panose="020F0502020204030204" pitchFamily="34" charset="0"/>
                  <a:ea typeface="Droid Sans Fallback"/>
                </a:rPr>
                <a:t>type</a:t>
              </a:r>
              <a:endParaRPr lang="en-IN" sz="1100">
                <a:effectLst/>
                <a:latin typeface="Calibri" panose="020F0502020204030204" pitchFamily="34" charset="0"/>
                <a:ea typeface="Droid Sans Fallback"/>
              </a:endParaRPr>
            </a:p>
          </p:txBody>
        </p:sp>
        <p:sp>
          <p:nvSpPr>
            <p:cNvPr id="11" name="Text Box 38"/>
            <p:cNvSpPr txBox="1">
              <a:spLocks noChangeArrowheads="1"/>
            </p:cNvSpPr>
            <p:nvPr/>
          </p:nvSpPr>
          <p:spPr bwMode="auto">
            <a:xfrm>
              <a:off x="7366" y="184"/>
              <a:ext cx="1500" cy="960"/>
            </a:xfrm>
            <a:prstGeom prst="rect">
              <a:avLst/>
            </a:prstGeom>
            <a:noFill/>
            <a:ln w="25908">
              <a:solidFill>
                <a:srgbClr val="7E7E7E"/>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t" anchorCtr="0" upright="1">
              <a:noAutofit/>
            </a:bodyPr>
            <a:lstStyle/>
            <a:p>
              <a:pPr marL="207645" marR="196215" indent="103505" algn="ctr">
                <a:lnSpc>
                  <a:spcPct val="106000"/>
                </a:lnSpc>
                <a:spcBef>
                  <a:spcPts val="345"/>
                </a:spcBef>
                <a:spcAft>
                  <a:spcPts val="800"/>
                </a:spcAft>
              </a:pPr>
              <a:r>
                <a:rPr lang="en-US" sz="1200" dirty="0" smtClean="0">
                  <a:latin typeface="Calibri" panose="020F0502020204030204" pitchFamily="34" charset="0"/>
                  <a:ea typeface="Droid Sans Fallback"/>
                </a:rPr>
                <a:t>Machine Learning algorithm</a:t>
              </a:r>
            </a:p>
            <a:p>
              <a:pPr marL="207645" marR="196215" indent="103505">
                <a:lnSpc>
                  <a:spcPct val="106000"/>
                </a:lnSpc>
                <a:spcBef>
                  <a:spcPts val="345"/>
                </a:spcBef>
                <a:spcAft>
                  <a:spcPts val="800"/>
                </a:spcAft>
              </a:pPr>
              <a:endParaRPr lang="en-IN" sz="1100" dirty="0">
                <a:effectLst/>
                <a:latin typeface="Calibri" panose="020F0502020204030204" pitchFamily="34" charset="0"/>
                <a:ea typeface="Droid Sans Fallback"/>
              </a:endParaRPr>
            </a:p>
          </p:txBody>
        </p:sp>
      </p:grpSp>
    </p:spTree>
    <p:extLst>
      <p:ext uri="{BB962C8B-B14F-4D97-AF65-F5344CB8AC3E}">
        <p14:creationId xmlns:p14="http://schemas.microsoft.com/office/powerpoint/2010/main" val="167875056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xmlns="" id="{E02B9606-F9BC-40CD-9467-6348ACE4102C}"/>
              </a:ext>
              <a:ext uri="{C183D7F6-B498-43B3-948B-1728B52AA6E4}">
                <adec:decorative xmlns:adec="http://schemas.microsoft.com/office/drawing/2017/decorative" xmlns=""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xmlns="" id="{A682397A-D234-4487-8E63-23B79C769633}"/>
              </a:ext>
              <a:ext uri="{C183D7F6-B498-43B3-948B-1728B52AA6E4}">
                <adec:decorative xmlns:adec="http://schemas.microsoft.com/office/drawing/2017/decorative" xmlns="" val="1"/>
              </a:ext>
            </a:extLst>
          </p:cNvPr>
          <p:cNvSpPr>
            <a:spLocks noGrp="1"/>
          </p:cNvSpPr>
          <p:nvPr>
            <p:ph type="body" sz="quarter" idx="22"/>
          </p:nvPr>
        </p:nvSpPr>
        <p:spPr/>
        <p:txBody>
          <a:bodyPr/>
          <a:lstStyle/>
          <a:p>
            <a:endParaRPr lang="en-US" dirty="0"/>
          </a:p>
        </p:txBody>
      </p:sp>
      <p:sp>
        <p:nvSpPr>
          <p:cNvPr id="13" name="Title 12">
            <a:extLst>
              <a:ext uri="{FF2B5EF4-FFF2-40B4-BE49-F238E27FC236}">
                <a16:creationId xmlns:a16="http://schemas.microsoft.com/office/drawing/2014/main" xmlns="" id="{D7199992-58FE-4335-A811-6AFA96B5595D}"/>
              </a:ext>
            </a:extLst>
          </p:cNvPr>
          <p:cNvSpPr>
            <a:spLocks noGrp="1"/>
          </p:cNvSpPr>
          <p:nvPr>
            <p:ph type="title"/>
          </p:nvPr>
        </p:nvSpPr>
        <p:spPr>
          <a:xfrm>
            <a:off x="1127448" y="3068960"/>
            <a:ext cx="3065934" cy="1499616"/>
          </a:xfrm>
        </p:spPr>
        <p:txBody>
          <a:bodyPr>
            <a:normAutofit fontScale="90000"/>
          </a:bodyPr>
          <a:lstStyle/>
          <a:p>
            <a:r>
              <a:rPr lang="en-US" dirty="0"/>
              <a:t>USE CASE DIAGRAM</a:t>
            </a:r>
            <a:br>
              <a:rPr lang="en-US" dirty="0"/>
            </a:br>
            <a:endParaRPr lang="en-US" dirty="0"/>
          </a:p>
        </p:txBody>
      </p:sp>
      <p:sp>
        <p:nvSpPr>
          <p:cNvPr id="16" name="Text Placeholder 15">
            <a:extLst>
              <a:ext uri="{FF2B5EF4-FFF2-40B4-BE49-F238E27FC236}">
                <a16:creationId xmlns:a16="http://schemas.microsoft.com/office/drawing/2014/main" xmlns="" id="{CF8FCB52-DD55-48F6-9F4A-D2A0F6586E95}"/>
              </a:ext>
              <a:ext uri="{C183D7F6-B498-43B3-948B-1728B52AA6E4}">
                <adec:decorative xmlns:adec="http://schemas.microsoft.com/office/drawing/2017/decorative" xmlns="" val="1"/>
              </a:ext>
            </a:extLst>
          </p:cNvPr>
          <p:cNvSpPr>
            <a:spLocks noGrp="1"/>
          </p:cNvSpPr>
          <p:nvPr>
            <p:ph type="body" sz="quarter" idx="23"/>
          </p:nvPr>
        </p:nvSpPr>
        <p:spPr/>
        <p:txBody>
          <a:bodyPr/>
          <a:lstStyle/>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5960" y="332656"/>
            <a:ext cx="5616624" cy="6048672"/>
          </a:xfrm>
          <a:prstGeom prst="rect">
            <a:avLst/>
          </a:prstGeom>
        </p:spPr>
      </p:pic>
    </p:spTree>
    <p:extLst>
      <p:ext uri="{BB962C8B-B14F-4D97-AF65-F5344CB8AC3E}">
        <p14:creationId xmlns:p14="http://schemas.microsoft.com/office/powerpoint/2010/main" val="182367265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xmlns="" id="{E02B9606-F9BC-40CD-9467-6348ACE4102C}"/>
              </a:ext>
              <a:ext uri="{C183D7F6-B498-43B3-948B-1728B52AA6E4}">
                <adec:decorative xmlns:adec="http://schemas.microsoft.com/office/drawing/2017/decorative" xmlns=""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xmlns="" id="{A682397A-D234-4487-8E63-23B79C769633}"/>
              </a:ext>
              <a:ext uri="{C183D7F6-B498-43B3-948B-1728B52AA6E4}">
                <adec:decorative xmlns:adec="http://schemas.microsoft.com/office/drawing/2017/decorative" xmlns="" val="1"/>
              </a:ext>
            </a:extLst>
          </p:cNvPr>
          <p:cNvSpPr>
            <a:spLocks noGrp="1"/>
          </p:cNvSpPr>
          <p:nvPr>
            <p:ph type="body" sz="quarter" idx="22"/>
          </p:nvPr>
        </p:nvSpPr>
        <p:spPr/>
        <p:txBody>
          <a:bodyPr/>
          <a:lstStyle/>
          <a:p>
            <a:endParaRPr lang="en-US" dirty="0"/>
          </a:p>
        </p:txBody>
      </p:sp>
      <p:sp>
        <p:nvSpPr>
          <p:cNvPr id="13" name="Title 12">
            <a:extLst>
              <a:ext uri="{FF2B5EF4-FFF2-40B4-BE49-F238E27FC236}">
                <a16:creationId xmlns:a16="http://schemas.microsoft.com/office/drawing/2014/main" xmlns="" id="{D7199992-58FE-4335-A811-6AFA96B5595D}"/>
              </a:ext>
            </a:extLst>
          </p:cNvPr>
          <p:cNvSpPr>
            <a:spLocks noGrp="1"/>
          </p:cNvSpPr>
          <p:nvPr>
            <p:ph type="title"/>
          </p:nvPr>
        </p:nvSpPr>
        <p:spPr>
          <a:xfrm>
            <a:off x="1085850" y="2679192"/>
            <a:ext cx="3065934" cy="1499616"/>
          </a:xfrm>
        </p:spPr>
        <p:txBody>
          <a:bodyPr>
            <a:normAutofit fontScale="90000"/>
          </a:bodyPr>
          <a:lstStyle/>
          <a:p>
            <a:r>
              <a:rPr lang="en-US" dirty="0"/>
              <a:t>Flow</a:t>
            </a:r>
            <a:br>
              <a:rPr lang="en-US" dirty="0"/>
            </a:br>
            <a:r>
              <a:rPr lang="en-US" dirty="0"/>
              <a:t>chart </a:t>
            </a:r>
          </a:p>
        </p:txBody>
      </p:sp>
      <p:sp>
        <p:nvSpPr>
          <p:cNvPr id="16" name="Text Placeholder 15">
            <a:extLst>
              <a:ext uri="{FF2B5EF4-FFF2-40B4-BE49-F238E27FC236}">
                <a16:creationId xmlns:a16="http://schemas.microsoft.com/office/drawing/2014/main" xmlns="" id="{CF8FCB52-DD55-48F6-9F4A-D2A0F6586E95}"/>
              </a:ext>
              <a:ext uri="{C183D7F6-B498-43B3-948B-1728B52AA6E4}">
                <adec:decorative xmlns:adec="http://schemas.microsoft.com/office/drawing/2017/decorative" xmlns="" val="1"/>
              </a:ext>
            </a:extLst>
          </p:cNvPr>
          <p:cNvSpPr>
            <a:spLocks noGrp="1"/>
          </p:cNvSpPr>
          <p:nvPr>
            <p:ph type="body" sz="quarter" idx="23"/>
          </p:nvPr>
        </p:nvSpPr>
        <p:spPr/>
        <p:txBody>
          <a:bodyPr/>
          <a:lstStyle/>
          <a:p>
            <a:endParaRPr lang="en-US" dirty="0"/>
          </a:p>
        </p:txBody>
      </p:sp>
      <p:grpSp>
        <p:nvGrpSpPr>
          <p:cNvPr id="7" name="Group 6"/>
          <p:cNvGrpSpPr>
            <a:grpSpLocks/>
          </p:cNvGrpSpPr>
          <p:nvPr/>
        </p:nvGrpSpPr>
        <p:grpSpPr bwMode="auto">
          <a:xfrm>
            <a:off x="5006900" y="657543"/>
            <a:ext cx="6489700" cy="5541645"/>
            <a:chOff x="940" y="1151"/>
            <a:chExt cx="10220" cy="8727"/>
          </a:xfrm>
        </p:grpSpPr>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 y="1151"/>
              <a:ext cx="10220" cy="8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a:spLocks noChangeArrowheads="1"/>
            </p:cNvSpPr>
            <p:nvPr/>
          </p:nvSpPr>
          <p:spPr bwMode="auto">
            <a:xfrm>
              <a:off x="1094" y="1802"/>
              <a:ext cx="1757" cy="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10" name="Rectangle 9"/>
            <p:cNvSpPr>
              <a:spLocks noChangeArrowheads="1"/>
            </p:cNvSpPr>
            <p:nvPr/>
          </p:nvSpPr>
          <p:spPr bwMode="auto">
            <a:xfrm>
              <a:off x="1094" y="1802"/>
              <a:ext cx="1757" cy="600"/>
            </a:xfrm>
            <a:prstGeom prst="rect">
              <a:avLst/>
            </a:prstGeom>
            <a:noFill/>
            <a:ln w="6096">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11" name="Rectangle 10"/>
            <p:cNvSpPr>
              <a:spLocks noChangeArrowheads="1"/>
            </p:cNvSpPr>
            <p:nvPr/>
          </p:nvSpPr>
          <p:spPr bwMode="auto">
            <a:xfrm>
              <a:off x="3165" y="1788"/>
              <a:ext cx="1769" cy="6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12" name="Rectangle 11"/>
            <p:cNvSpPr>
              <a:spLocks noChangeArrowheads="1"/>
            </p:cNvSpPr>
            <p:nvPr/>
          </p:nvSpPr>
          <p:spPr bwMode="auto">
            <a:xfrm>
              <a:off x="3165" y="1788"/>
              <a:ext cx="1769" cy="615"/>
            </a:xfrm>
            <a:prstGeom prst="rect">
              <a:avLst/>
            </a:prstGeom>
            <a:noFill/>
            <a:ln w="6096">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17" name="Rectangle 16"/>
            <p:cNvSpPr>
              <a:spLocks noChangeArrowheads="1"/>
            </p:cNvSpPr>
            <p:nvPr/>
          </p:nvSpPr>
          <p:spPr bwMode="auto">
            <a:xfrm>
              <a:off x="5205" y="1773"/>
              <a:ext cx="1709" cy="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18" name="Rectangle 17"/>
            <p:cNvSpPr>
              <a:spLocks noChangeArrowheads="1"/>
            </p:cNvSpPr>
            <p:nvPr/>
          </p:nvSpPr>
          <p:spPr bwMode="auto">
            <a:xfrm>
              <a:off x="5205" y="1773"/>
              <a:ext cx="1709" cy="675"/>
            </a:xfrm>
            <a:prstGeom prst="rect">
              <a:avLst/>
            </a:prstGeom>
            <a:noFill/>
            <a:ln w="6096">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19" name="Rectangle 18"/>
            <p:cNvSpPr>
              <a:spLocks noChangeArrowheads="1"/>
            </p:cNvSpPr>
            <p:nvPr/>
          </p:nvSpPr>
          <p:spPr bwMode="auto">
            <a:xfrm>
              <a:off x="7214" y="1773"/>
              <a:ext cx="1712" cy="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20" name="Rectangle 19"/>
            <p:cNvSpPr>
              <a:spLocks noChangeArrowheads="1"/>
            </p:cNvSpPr>
            <p:nvPr/>
          </p:nvSpPr>
          <p:spPr bwMode="auto">
            <a:xfrm>
              <a:off x="7214" y="1773"/>
              <a:ext cx="1712" cy="675"/>
            </a:xfrm>
            <a:prstGeom prst="rect">
              <a:avLst/>
            </a:prstGeom>
            <a:noFill/>
            <a:ln w="6096">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21" name="Rectangle 20"/>
            <p:cNvSpPr>
              <a:spLocks noChangeArrowheads="1"/>
            </p:cNvSpPr>
            <p:nvPr/>
          </p:nvSpPr>
          <p:spPr bwMode="auto">
            <a:xfrm>
              <a:off x="9225" y="1773"/>
              <a:ext cx="1740" cy="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22" name="Rectangle 21"/>
            <p:cNvSpPr>
              <a:spLocks noChangeArrowheads="1"/>
            </p:cNvSpPr>
            <p:nvPr/>
          </p:nvSpPr>
          <p:spPr bwMode="auto">
            <a:xfrm>
              <a:off x="9225" y="1773"/>
              <a:ext cx="1740" cy="660"/>
            </a:xfrm>
            <a:prstGeom prst="rect">
              <a:avLst/>
            </a:prstGeom>
            <a:noFill/>
            <a:ln w="6096">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23" name="Rectangle 22"/>
            <p:cNvSpPr>
              <a:spLocks noChangeArrowheads="1"/>
            </p:cNvSpPr>
            <p:nvPr/>
          </p:nvSpPr>
          <p:spPr bwMode="auto">
            <a:xfrm>
              <a:off x="9211" y="3573"/>
              <a:ext cx="1740" cy="11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24" name="Rectangle 23"/>
            <p:cNvSpPr>
              <a:spLocks noChangeArrowheads="1"/>
            </p:cNvSpPr>
            <p:nvPr/>
          </p:nvSpPr>
          <p:spPr bwMode="auto">
            <a:xfrm>
              <a:off x="9211" y="3573"/>
              <a:ext cx="1740" cy="1186"/>
            </a:xfrm>
            <a:prstGeom prst="rect">
              <a:avLst/>
            </a:prstGeom>
            <a:noFill/>
            <a:ln w="6096">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25" name="Rectangle 24"/>
            <p:cNvSpPr>
              <a:spLocks noChangeArrowheads="1"/>
            </p:cNvSpPr>
            <p:nvPr/>
          </p:nvSpPr>
          <p:spPr bwMode="auto">
            <a:xfrm>
              <a:off x="9240" y="6453"/>
              <a:ext cx="1712" cy="1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26" name="Rectangle 25"/>
            <p:cNvSpPr>
              <a:spLocks noChangeArrowheads="1"/>
            </p:cNvSpPr>
            <p:nvPr/>
          </p:nvSpPr>
          <p:spPr bwMode="auto">
            <a:xfrm>
              <a:off x="9240" y="6453"/>
              <a:ext cx="1712" cy="1124"/>
            </a:xfrm>
            <a:prstGeom prst="rect">
              <a:avLst/>
            </a:prstGeom>
            <a:noFill/>
            <a:ln w="6096">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27" name="Rectangle 26"/>
            <p:cNvSpPr>
              <a:spLocks noChangeArrowheads="1"/>
            </p:cNvSpPr>
            <p:nvPr/>
          </p:nvSpPr>
          <p:spPr bwMode="auto">
            <a:xfrm>
              <a:off x="6091" y="5450"/>
              <a:ext cx="1709" cy="11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28" name="Rectangle 27"/>
            <p:cNvSpPr>
              <a:spLocks noChangeArrowheads="1"/>
            </p:cNvSpPr>
            <p:nvPr/>
          </p:nvSpPr>
          <p:spPr bwMode="auto">
            <a:xfrm>
              <a:off x="6091" y="5450"/>
              <a:ext cx="1709" cy="1124"/>
            </a:xfrm>
            <a:prstGeom prst="rect">
              <a:avLst/>
            </a:prstGeom>
            <a:noFill/>
            <a:ln w="6096">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29" name="Rectangle 28"/>
            <p:cNvSpPr>
              <a:spLocks noChangeArrowheads="1"/>
            </p:cNvSpPr>
            <p:nvPr/>
          </p:nvSpPr>
          <p:spPr bwMode="auto">
            <a:xfrm>
              <a:off x="6074" y="8388"/>
              <a:ext cx="1757" cy="1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30" name="Rectangle 29"/>
            <p:cNvSpPr>
              <a:spLocks noChangeArrowheads="1"/>
            </p:cNvSpPr>
            <p:nvPr/>
          </p:nvSpPr>
          <p:spPr bwMode="auto">
            <a:xfrm>
              <a:off x="6074" y="8388"/>
              <a:ext cx="1757" cy="1112"/>
            </a:xfrm>
            <a:prstGeom prst="rect">
              <a:avLst/>
            </a:prstGeom>
            <a:noFill/>
            <a:ln w="6096">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31" name="Rectangle 30"/>
            <p:cNvSpPr>
              <a:spLocks noChangeArrowheads="1"/>
            </p:cNvSpPr>
            <p:nvPr/>
          </p:nvSpPr>
          <p:spPr bwMode="auto">
            <a:xfrm>
              <a:off x="3060" y="6304"/>
              <a:ext cx="1712" cy="10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IN"/>
            </a:p>
          </p:txBody>
        </p:sp>
        <p:sp>
          <p:nvSpPr>
            <p:cNvPr id="32" name="Rectangle 31"/>
            <p:cNvSpPr>
              <a:spLocks noChangeArrowheads="1"/>
            </p:cNvSpPr>
            <p:nvPr/>
          </p:nvSpPr>
          <p:spPr bwMode="auto">
            <a:xfrm>
              <a:off x="3060" y="6304"/>
              <a:ext cx="1712" cy="1095"/>
            </a:xfrm>
            <a:prstGeom prst="rect">
              <a:avLst/>
            </a:prstGeom>
            <a:noFill/>
            <a:ln w="6096">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sp>
          <p:nvSpPr>
            <p:cNvPr id="33" name="Text Box 24"/>
            <p:cNvSpPr txBox="1">
              <a:spLocks noChangeArrowheads="1"/>
            </p:cNvSpPr>
            <p:nvPr/>
          </p:nvSpPr>
          <p:spPr bwMode="auto">
            <a:xfrm>
              <a:off x="6074" y="8388"/>
              <a:ext cx="1757" cy="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6000"/>
                </a:lnSpc>
                <a:spcBef>
                  <a:spcPts val="10"/>
                </a:spcBef>
                <a:spcAft>
                  <a:spcPts val="800"/>
                </a:spcAft>
              </a:pPr>
              <a:r>
                <a:rPr lang="en-US" sz="1400" b="1">
                  <a:effectLst/>
                  <a:latin typeface="Calibri" panose="020F0502020204030204" pitchFamily="34" charset="0"/>
                  <a:ea typeface="Droid Sans Fallback"/>
                </a:rPr>
                <a:t> </a:t>
              </a:r>
              <a:endParaRPr lang="en-IN" sz="1100">
                <a:effectLst/>
                <a:latin typeface="Calibri" panose="020F0502020204030204" pitchFamily="34" charset="0"/>
                <a:ea typeface="Droid Sans Fallback"/>
              </a:endParaRPr>
            </a:p>
            <a:p>
              <a:pPr marL="390525" marR="266065" indent="-114300">
                <a:lnSpc>
                  <a:spcPct val="100000"/>
                </a:lnSpc>
                <a:spcAft>
                  <a:spcPts val="800"/>
                </a:spcAft>
              </a:pPr>
              <a:r>
                <a:rPr lang="en-US" sz="1100">
                  <a:effectLst/>
                  <a:latin typeface="Calibri" panose="020F0502020204030204" pitchFamily="34" charset="0"/>
                  <a:ea typeface="Droid Sans Fallback"/>
                </a:rPr>
                <a:t>Abnormal</a:t>
              </a:r>
              <a:r>
                <a:rPr lang="en-US" sz="1100" spc="-235">
                  <a:effectLst/>
                  <a:latin typeface="Calibri" panose="020F0502020204030204" pitchFamily="34" charset="0"/>
                  <a:ea typeface="Droid Sans Fallback"/>
                </a:rPr>
                <a:t> </a:t>
              </a:r>
              <a:r>
                <a:rPr lang="en-US" sz="1100">
                  <a:effectLst/>
                  <a:latin typeface="Calibri" panose="020F0502020204030204" pitchFamily="34" charset="0"/>
                  <a:ea typeface="Droid Sans Fallback"/>
                </a:rPr>
                <a:t>Action</a:t>
              </a:r>
              <a:endParaRPr lang="en-IN" sz="1100">
                <a:effectLst/>
                <a:latin typeface="Calibri" panose="020F0502020204030204" pitchFamily="34" charset="0"/>
                <a:ea typeface="Droid Sans Fallback"/>
              </a:endParaRPr>
            </a:p>
          </p:txBody>
        </p:sp>
        <p:sp>
          <p:nvSpPr>
            <p:cNvPr id="34" name="Text Box 25"/>
            <p:cNvSpPr txBox="1">
              <a:spLocks noChangeArrowheads="1"/>
            </p:cNvSpPr>
            <p:nvPr/>
          </p:nvSpPr>
          <p:spPr bwMode="auto">
            <a:xfrm>
              <a:off x="9240" y="6453"/>
              <a:ext cx="1712" cy="1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6000"/>
                </a:lnSpc>
                <a:spcBef>
                  <a:spcPts val="10"/>
                </a:spcBef>
                <a:spcAft>
                  <a:spcPts val="800"/>
                </a:spcAft>
              </a:pPr>
              <a:r>
                <a:rPr lang="en-US" sz="1400" b="1">
                  <a:effectLst/>
                  <a:latin typeface="Calibri" panose="020F0502020204030204" pitchFamily="34" charset="0"/>
                  <a:ea typeface="Droid Sans Fallback"/>
                </a:rPr>
                <a:t> </a:t>
              </a:r>
              <a:endParaRPr lang="en-IN" sz="1100">
                <a:effectLst/>
                <a:latin typeface="Calibri" panose="020F0502020204030204" pitchFamily="34" charset="0"/>
                <a:ea typeface="Droid Sans Fallback"/>
              </a:endParaRPr>
            </a:p>
            <a:p>
              <a:pPr marL="366395" marR="86995" indent="-268605">
                <a:lnSpc>
                  <a:spcPct val="101000"/>
                </a:lnSpc>
                <a:spcAft>
                  <a:spcPts val="800"/>
                </a:spcAft>
              </a:pPr>
              <a:r>
                <a:rPr lang="en-US" sz="1100">
                  <a:effectLst/>
                  <a:latin typeface="Calibri" panose="020F0502020204030204" pitchFamily="34" charset="0"/>
                  <a:ea typeface="Droid Sans Fallback"/>
                </a:rPr>
                <a:t>Classification of</a:t>
              </a:r>
              <a:r>
                <a:rPr lang="en-US" sz="1100" spc="-235">
                  <a:effectLst/>
                  <a:latin typeface="Calibri" panose="020F0502020204030204" pitchFamily="34" charset="0"/>
                  <a:ea typeface="Droid Sans Fallback"/>
                </a:rPr>
                <a:t> </a:t>
              </a:r>
              <a:r>
                <a:rPr lang="en-US" sz="1100">
                  <a:effectLst/>
                  <a:latin typeface="Calibri" panose="020F0502020204030204" pitchFamily="34" charset="0"/>
                  <a:ea typeface="Droid Sans Fallback"/>
                </a:rPr>
                <a:t>action</a:t>
              </a:r>
              <a:endParaRPr lang="en-IN" sz="1100">
                <a:effectLst/>
                <a:latin typeface="Calibri" panose="020F0502020204030204" pitchFamily="34" charset="0"/>
                <a:ea typeface="Droid Sans Fallback"/>
              </a:endParaRPr>
            </a:p>
          </p:txBody>
        </p:sp>
        <p:sp>
          <p:nvSpPr>
            <p:cNvPr id="35" name="Text Box 26"/>
            <p:cNvSpPr txBox="1">
              <a:spLocks noChangeArrowheads="1"/>
            </p:cNvSpPr>
            <p:nvPr/>
          </p:nvSpPr>
          <p:spPr bwMode="auto">
            <a:xfrm>
              <a:off x="3060" y="6304"/>
              <a:ext cx="1712" cy="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6000"/>
                </a:lnSpc>
                <a:spcBef>
                  <a:spcPts val="55"/>
                </a:spcBef>
                <a:spcAft>
                  <a:spcPts val="800"/>
                </a:spcAft>
              </a:pPr>
              <a:r>
                <a:rPr lang="en-US" sz="1350" b="1">
                  <a:effectLst/>
                  <a:latin typeface="Calibri" panose="020F0502020204030204" pitchFamily="34" charset="0"/>
                  <a:ea typeface="Droid Sans Fallback"/>
                </a:rPr>
                <a:t> </a:t>
              </a:r>
              <a:endParaRPr lang="en-IN" sz="1100">
                <a:effectLst/>
                <a:latin typeface="Calibri" panose="020F0502020204030204" pitchFamily="34" charset="0"/>
                <a:ea typeface="Droid Sans Fallback"/>
              </a:endParaRPr>
            </a:p>
            <a:p>
              <a:pPr marL="353695" marR="304165" indent="-40005">
                <a:lnSpc>
                  <a:spcPct val="100000"/>
                </a:lnSpc>
                <a:spcBef>
                  <a:spcPts val="5"/>
                </a:spcBef>
                <a:spcAft>
                  <a:spcPts val="800"/>
                </a:spcAft>
              </a:pPr>
              <a:r>
                <a:rPr lang="en-US" sz="1100">
                  <a:effectLst/>
                  <a:latin typeface="Calibri" panose="020F0502020204030204" pitchFamily="34" charset="0"/>
                  <a:ea typeface="Droid Sans Fallback"/>
                </a:rPr>
                <a:t>Alert on</a:t>
              </a:r>
              <a:r>
                <a:rPr lang="en-US" sz="1100" spc="-235">
                  <a:effectLst/>
                  <a:latin typeface="Calibri" panose="020F0502020204030204" pitchFamily="34" charset="0"/>
                  <a:ea typeface="Droid Sans Fallback"/>
                </a:rPr>
                <a:t> </a:t>
              </a:r>
              <a:r>
                <a:rPr lang="en-US" sz="1100">
                  <a:effectLst/>
                  <a:latin typeface="Calibri" panose="020F0502020204030204" pitchFamily="34" charset="0"/>
                  <a:ea typeface="Droid Sans Fallback"/>
                </a:rPr>
                <a:t>System</a:t>
              </a:r>
              <a:endParaRPr lang="en-IN" sz="1100">
                <a:effectLst/>
                <a:latin typeface="Calibri" panose="020F0502020204030204" pitchFamily="34" charset="0"/>
                <a:ea typeface="Droid Sans Fallback"/>
              </a:endParaRPr>
            </a:p>
          </p:txBody>
        </p:sp>
        <p:sp>
          <p:nvSpPr>
            <p:cNvPr id="36" name="Text Box 27"/>
            <p:cNvSpPr txBox="1">
              <a:spLocks noChangeArrowheads="1"/>
            </p:cNvSpPr>
            <p:nvPr/>
          </p:nvSpPr>
          <p:spPr bwMode="auto">
            <a:xfrm>
              <a:off x="6091" y="5450"/>
              <a:ext cx="1709" cy="1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6000"/>
                </a:lnSpc>
                <a:spcBef>
                  <a:spcPts val="5"/>
                </a:spcBef>
                <a:spcAft>
                  <a:spcPts val="800"/>
                </a:spcAft>
              </a:pPr>
              <a:r>
                <a:rPr lang="en-US" sz="1400" b="1">
                  <a:effectLst/>
                  <a:latin typeface="Calibri" panose="020F0502020204030204" pitchFamily="34" charset="0"/>
                  <a:ea typeface="Droid Sans Fallback"/>
                </a:rPr>
                <a:t> </a:t>
              </a:r>
              <a:endParaRPr lang="en-IN" sz="1100">
                <a:effectLst/>
                <a:latin typeface="Calibri" panose="020F0502020204030204" pitchFamily="34" charset="0"/>
                <a:ea typeface="Droid Sans Fallback"/>
              </a:endParaRPr>
            </a:p>
            <a:p>
              <a:pPr marL="375285" marR="318135" indent="-44450">
                <a:lnSpc>
                  <a:spcPct val="101000"/>
                </a:lnSpc>
                <a:spcAft>
                  <a:spcPts val="800"/>
                </a:spcAft>
              </a:pPr>
              <a:r>
                <a:rPr lang="en-US" sz="1100">
                  <a:effectLst/>
                  <a:latin typeface="Calibri" panose="020F0502020204030204" pitchFamily="34" charset="0"/>
                  <a:ea typeface="Droid Sans Fallback"/>
                </a:rPr>
                <a:t>Normal</a:t>
              </a:r>
              <a:r>
                <a:rPr lang="en-US" sz="1100" spc="-235">
                  <a:effectLst/>
                  <a:latin typeface="Calibri" panose="020F0502020204030204" pitchFamily="34" charset="0"/>
                  <a:ea typeface="Droid Sans Fallback"/>
                </a:rPr>
                <a:t> </a:t>
              </a:r>
              <a:r>
                <a:rPr lang="en-US" sz="1100">
                  <a:effectLst/>
                  <a:latin typeface="Calibri" panose="020F0502020204030204" pitchFamily="34" charset="0"/>
                  <a:ea typeface="Droid Sans Fallback"/>
                </a:rPr>
                <a:t>Action</a:t>
              </a:r>
              <a:endParaRPr lang="en-IN" sz="1100">
                <a:effectLst/>
                <a:latin typeface="Calibri" panose="020F0502020204030204" pitchFamily="34" charset="0"/>
                <a:ea typeface="Droid Sans Fallback"/>
              </a:endParaRPr>
            </a:p>
          </p:txBody>
        </p:sp>
        <p:sp>
          <p:nvSpPr>
            <p:cNvPr id="37" name="Text Box 28"/>
            <p:cNvSpPr txBox="1">
              <a:spLocks noChangeArrowheads="1"/>
            </p:cNvSpPr>
            <p:nvPr/>
          </p:nvSpPr>
          <p:spPr bwMode="auto">
            <a:xfrm>
              <a:off x="9211" y="3573"/>
              <a:ext cx="1740" cy="1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nSpc>
                  <a:spcPct val="106000"/>
                </a:lnSpc>
                <a:spcBef>
                  <a:spcPts val="5"/>
                </a:spcBef>
                <a:spcAft>
                  <a:spcPts val="800"/>
                </a:spcAft>
              </a:pPr>
              <a:r>
                <a:rPr lang="en-US" sz="1400" b="1">
                  <a:effectLst/>
                  <a:latin typeface="Calibri" panose="020F0502020204030204" pitchFamily="34" charset="0"/>
                  <a:ea typeface="Droid Sans Fallback"/>
                </a:rPr>
                <a:t> </a:t>
              </a:r>
              <a:endParaRPr lang="en-IN" sz="1100">
                <a:effectLst/>
                <a:latin typeface="Calibri" panose="020F0502020204030204" pitchFamily="34" charset="0"/>
                <a:ea typeface="Droid Sans Fallback"/>
              </a:endParaRPr>
            </a:p>
            <a:p>
              <a:pPr marL="299720" marR="284480" indent="-3175">
                <a:lnSpc>
                  <a:spcPct val="100000"/>
                </a:lnSpc>
                <a:spcAft>
                  <a:spcPts val="800"/>
                </a:spcAft>
              </a:pPr>
              <a:r>
                <a:rPr lang="en-US" sz="1100">
                  <a:effectLst/>
                  <a:latin typeface="Calibri" panose="020F0502020204030204" pitchFamily="34" charset="0"/>
                  <a:ea typeface="Droid Sans Fallback"/>
                </a:rPr>
                <a:t>Train the</a:t>
              </a:r>
              <a:r>
                <a:rPr lang="en-US" sz="1100" spc="-235">
                  <a:effectLst/>
                  <a:latin typeface="Calibri" panose="020F0502020204030204" pitchFamily="34" charset="0"/>
                  <a:ea typeface="Droid Sans Fallback"/>
                </a:rPr>
                <a:t> </a:t>
              </a:r>
              <a:r>
                <a:rPr lang="en-US" sz="1100">
                  <a:effectLst/>
                  <a:latin typeface="Calibri" panose="020F0502020204030204" pitchFamily="34" charset="0"/>
                  <a:ea typeface="Droid Sans Fallback"/>
                </a:rPr>
                <a:t>Classifier</a:t>
              </a:r>
              <a:endParaRPr lang="en-IN" sz="1100">
                <a:effectLst/>
                <a:latin typeface="Calibri" panose="020F0502020204030204" pitchFamily="34" charset="0"/>
                <a:ea typeface="Droid Sans Fallback"/>
              </a:endParaRPr>
            </a:p>
          </p:txBody>
        </p:sp>
        <p:sp>
          <p:nvSpPr>
            <p:cNvPr id="38" name="Text Box 29"/>
            <p:cNvSpPr txBox="1">
              <a:spLocks noChangeArrowheads="1"/>
            </p:cNvSpPr>
            <p:nvPr/>
          </p:nvSpPr>
          <p:spPr bwMode="auto">
            <a:xfrm>
              <a:off x="9225" y="1773"/>
              <a:ext cx="1740" cy="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264795">
                <a:lnSpc>
                  <a:spcPct val="106000"/>
                </a:lnSpc>
                <a:spcBef>
                  <a:spcPts val="380"/>
                </a:spcBef>
                <a:spcAft>
                  <a:spcPts val="800"/>
                </a:spcAft>
              </a:pPr>
              <a:r>
                <a:rPr lang="en-US" sz="1100">
                  <a:effectLst/>
                  <a:latin typeface="Calibri" panose="020F0502020204030204" pitchFamily="34" charset="0"/>
                  <a:ea typeface="Droid Sans Fallback"/>
                </a:rPr>
                <a:t>Extraction</a:t>
              </a:r>
              <a:endParaRPr lang="en-IN" sz="1100">
                <a:effectLst/>
                <a:latin typeface="Calibri" panose="020F0502020204030204" pitchFamily="34" charset="0"/>
                <a:ea typeface="Droid Sans Fallback"/>
              </a:endParaRPr>
            </a:p>
          </p:txBody>
        </p:sp>
        <p:sp>
          <p:nvSpPr>
            <p:cNvPr id="39" name="Text Box 30"/>
            <p:cNvSpPr txBox="1">
              <a:spLocks noChangeArrowheads="1"/>
            </p:cNvSpPr>
            <p:nvPr/>
          </p:nvSpPr>
          <p:spPr bwMode="auto">
            <a:xfrm>
              <a:off x="7214" y="1773"/>
              <a:ext cx="1712"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303530">
                <a:lnSpc>
                  <a:spcPct val="106000"/>
                </a:lnSpc>
                <a:spcBef>
                  <a:spcPts val="395"/>
                </a:spcBef>
                <a:spcAft>
                  <a:spcPts val="800"/>
                </a:spcAft>
              </a:pPr>
              <a:r>
                <a:rPr lang="en-US" sz="1100">
                  <a:effectLst/>
                  <a:latin typeface="Calibri" panose="020F0502020204030204" pitchFamily="34" charset="0"/>
                  <a:ea typeface="Droid Sans Fallback"/>
                </a:rPr>
                <a:t>Tracking</a:t>
              </a:r>
              <a:endParaRPr lang="en-IN" sz="1100">
                <a:effectLst/>
                <a:latin typeface="Calibri" panose="020F0502020204030204" pitchFamily="34" charset="0"/>
                <a:ea typeface="Droid Sans Fallback"/>
              </a:endParaRPr>
            </a:p>
          </p:txBody>
        </p:sp>
        <p:sp>
          <p:nvSpPr>
            <p:cNvPr id="40" name="Text Box 31"/>
            <p:cNvSpPr txBox="1">
              <a:spLocks noChangeArrowheads="1"/>
            </p:cNvSpPr>
            <p:nvPr/>
          </p:nvSpPr>
          <p:spPr bwMode="auto">
            <a:xfrm>
              <a:off x="5205" y="1773"/>
              <a:ext cx="1709"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264160" marR="251460" indent="116840">
                <a:lnSpc>
                  <a:spcPct val="106000"/>
                </a:lnSpc>
                <a:spcBef>
                  <a:spcPts val="370"/>
                </a:spcBef>
                <a:spcAft>
                  <a:spcPts val="800"/>
                </a:spcAft>
              </a:pPr>
              <a:r>
                <a:rPr lang="en-US" sz="1100">
                  <a:effectLst/>
                  <a:latin typeface="Calibri" panose="020F0502020204030204" pitchFamily="34" charset="0"/>
                  <a:ea typeface="Droid Sans Fallback"/>
                </a:rPr>
                <a:t>Event</a:t>
              </a:r>
              <a:r>
                <a:rPr lang="en-US" sz="1100" spc="5">
                  <a:effectLst/>
                  <a:latin typeface="Calibri" panose="020F0502020204030204" pitchFamily="34" charset="0"/>
                  <a:ea typeface="Droid Sans Fallback"/>
                </a:rPr>
                <a:t> </a:t>
              </a:r>
              <a:r>
                <a:rPr lang="en-US" sz="1100">
                  <a:effectLst/>
                  <a:latin typeface="Calibri" panose="020F0502020204030204" pitchFamily="34" charset="0"/>
                  <a:ea typeface="Droid Sans Fallback"/>
                </a:rPr>
                <a:t>Detection</a:t>
              </a:r>
              <a:endParaRPr lang="en-IN" sz="1100">
                <a:effectLst/>
                <a:latin typeface="Calibri" panose="020F0502020204030204" pitchFamily="34" charset="0"/>
                <a:ea typeface="Droid Sans Fallback"/>
              </a:endParaRPr>
            </a:p>
          </p:txBody>
        </p:sp>
        <p:sp>
          <p:nvSpPr>
            <p:cNvPr id="41" name="Text Box 32"/>
            <p:cNvSpPr txBox="1">
              <a:spLocks noChangeArrowheads="1"/>
            </p:cNvSpPr>
            <p:nvPr/>
          </p:nvSpPr>
          <p:spPr bwMode="auto">
            <a:xfrm>
              <a:off x="3165" y="1788"/>
              <a:ext cx="1769"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94615">
                <a:lnSpc>
                  <a:spcPct val="106000"/>
                </a:lnSpc>
                <a:spcBef>
                  <a:spcPts val="395"/>
                </a:spcBef>
                <a:spcAft>
                  <a:spcPts val="800"/>
                </a:spcAft>
              </a:pPr>
              <a:r>
                <a:rPr lang="en-US" sz="1100">
                  <a:effectLst/>
                  <a:latin typeface="Calibri" panose="020F0502020204030204" pitchFamily="34" charset="0"/>
                  <a:ea typeface="Droid Sans Fallback"/>
                </a:rPr>
                <a:t>Preprocessing</a:t>
              </a:r>
              <a:endParaRPr lang="en-IN" sz="1100">
                <a:effectLst/>
                <a:latin typeface="Calibri" panose="020F0502020204030204" pitchFamily="34" charset="0"/>
                <a:ea typeface="Droid Sans Fallback"/>
              </a:endParaRPr>
            </a:p>
          </p:txBody>
        </p:sp>
        <p:sp>
          <p:nvSpPr>
            <p:cNvPr id="42" name="Text Box 33"/>
            <p:cNvSpPr txBox="1">
              <a:spLocks noChangeArrowheads="1"/>
            </p:cNvSpPr>
            <p:nvPr/>
          </p:nvSpPr>
          <p:spPr bwMode="auto">
            <a:xfrm>
              <a:off x="1094" y="1802"/>
              <a:ext cx="1757"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93980">
                <a:lnSpc>
                  <a:spcPct val="106000"/>
                </a:lnSpc>
                <a:spcBef>
                  <a:spcPts val="405"/>
                </a:spcBef>
                <a:spcAft>
                  <a:spcPts val="800"/>
                </a:spcAft>
              </a:pPr>
              <a:r>
                <a:rPr lang="en-US" sz="1100">
                  <a:effectLst/>
                  <a:latin typeface="Calibri" panose="020F0502020204030204" pitchFamily="34" charset="0"/>
                  <a:ea typeface="Droid Sans Fallback"/>
                </a:rPr>
                <a:t>Input</a:t>
              </a:r>
              <a:r>
                <a:rPr lang="en-US" sz="1100" spc="-5">
                  <a:effectLst/>
                  <a:latin typeface="Calibri" panose="020F0502020204030204" pitchFamily="34" charset="0"/>
                  <a:ea typeface="Droid Sans Fallback"/>
                </a:rPr>
                <a:t> </a:t>
              </a:r>
              <a:r>
                <a:rPr lang="en-US" sz="1100">
                  <a:effectLst/>
                  <a:latin typeface="Calibri" panose="020F0502020204030204" pitchFamily="34" charset="0"/>
                  <a:ea typeface="Droid Sans Fallback"/>
                </a:rPr>
                <a:t>video</a:t>
              </a:r>
              <a:endParaRPr lang="en-IN" sz="1100">
                <a:effectLst/>
                <a:latin typeface="Calibri" panose="020F0502020204030204" pitchFamily="34" charset="0"/>
                <a:ea typeface="Droid Sans Fallback"/>
              </a:endParaRPr>
            </a:p>
          </p:txBody>
        </p:sp>
      </p:grpSp>
    </p:spTree>
    <p:extLst>
      <p:ext uri="{BB962C8B-B14F-4D97-AF65-F5344CB8AC3E}">
        <p14:creationId xmlns:p14="http://schemas.microsoft.com/office/powerpoint/2010/main" val="11507865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94C582A2-A406-4C9B-A3DA-BA4EECAB37AC}"/>
              </a:ext>
            </a:extLst>
          </p:cNvPr>
          <p:cNvSpPr>
            <a:spLocks noGrp="1"/>
          </p:cNvSpPr>
          <p:nvPr>
            <p:ph type="title"/>
          </p:nvPr>
        </p:nvSpPr>
        <p:spPr>
          <a:xfrm>
            <a:off x="474837" y="869365"/>
            <a:ext cx="10805160" cy="707886"/>
          </a:xfrm>
        </p:spPr>
        <p:txBody>
          <a:bodyPr>
            <a:noAutofit/>
          </a:bodyPr>
          <a:lstStyle/>
          <a:p>
            <a:r>
              <a:rPr lang="en-US" dirty="0"/>
              <a:t>Project module</a:t>
            </a:r>
          </a:p>
        </p:txBody>
      </p:sp>
      <p:sp>
        <p:nvSpPr>
          <p:cNvPr id="13" name="Content Placeholder 12">
            <a:extLst>
              <a:ext uri="{FF2B5EF4-FFF2-40B4-BE49-F238E27FC236}">
                <a16:creationId xmlns:a16="http://schemas.microsoft.com/office/drawing/2014/main" xmlns="" id="{556610ED-3E2D-4E6A-ABD0-150F203E6B46}"/>
              </a:ext>
            </a:extLst>
          </p:cNvPr>
          <p:cNvSpPr>
            <a:spLocks noGrp="1"/>
          </p:cNvSpPr>
          <p:nvPr>
            <p:ph sz="quarter" idx="13"/>
          </p:nvPr>
        </p:nvSpPr>
        <p:spPr>
          <a:xfrm>
            <a:off x="474837" y="1700808"/>
            <a:ext cx="10357957" cy="4464495"/>
          </a:xfrm>
        </p:spPr>
        <p:txBody>
          <a:bodyPr>
            <a:normAutofit fontScale="92500" lnSpcReduction="10000"/>
          </a:bodyPr>
          <a:lstStyle/>
          <a:p>
            <a:pPr lvl="0" algn="just"/>
            <a:r>
              <a:rPr lang="en-US" b="1" dirty="0"/>
              <a:t>Data input Module: </a:t>
            </a:r>
            <a:r>
              <a:rPr lang="en-US" dirty="0"/>
              <a:t>In this we are importing the datasets in the form of csv file using pandas library of python. It will read the csv file and return </a:t>
            </a:r>
            <a:r>
              <a:rPr lang="en-US" dirty="0" smtClean="0"/>
              <a:t>data frame </a:t>
            </a:r>
            <a:r>
              <a:rPr lang="en-US" dirty="0"/>
              <a:t>object of the dataset. Pandas is an open source library in Python. It provides ready to use high- performance data structures and data analysis tools. Pandas module runs on top of NumPy and it is popularly used for data science and data analytics</a:t>
            </a:r>
            <a:r>
              <a:rPr lang="en-US" dirty="0" smtClean="0"/>
              <a:t>.</a:t>
            </a:r>
            <a:r>
              <a:rPr lang="en-US" dirty="0"/>
              <a:t/>
            </a:r>
            <a:br>
              <a:rPr lang="en-US" dirty="0"/>
            </a:br>
            <a:endParaRPr lang="en-US" dirty="0" smtClean="0"/>
          </a:p>
          <a:p>
            <a:pPr lvl="0" algn="just"/>
            <a:r>
              <a:rPr lang="en-US" b="1" dirty="0" smtClean="0"/>
              <a:t>Data </a:t>
            </a:r>
            <a:r>
              <a:rPr lang="en-US" b="1" dirty="0"/>
              <a:t>Preprocessing Module: </a:t>
            </a:r>
            <a:r>
              <a:rPr lang="en-US" dirty="0"/>
              <a:t>In this we </a:t>
            </a:r>
            <a:r>
              <a:rPr lang="en-US" dirty="0" smtClean="0"/>
              <a:t>analyze </a:t>
            </a:r>
            <a:r>
              <a:rPr lang="en-US" dirty="0"/>
              <a:t>the data and remove the null values and unnecessary data and split the dataset in to train and test </a:t>
            </a:r>
            <a:r>
              <a:rPr lang="en-US" dirty="0" smtClean="0"/>
              <a:t>data. By </a:t>
            </a:r>
            <a:r>
              <a:rPr lang="en-US" dirty="0"/>
              <a:t>preprocessing data, we make it easier to interpret and use. This process eliminates inconsistencies or duplicates in data, which can otherwise negatively affect a model's accuracy. Data preprocessing also ensures that there aren't any incorrect or missing values due to human error or bugs.</a:t>
            </a:r>
            <a:endParaRPr lang="en-IN" dirty="0"/>
          </a:p>
          <a:p>
            <a:pPr lvl="0" algn="just"/>
            <a:r>
              <a:rPr lang="en-US" b="1" dirty="0"/>
              <a:t>Feature Extraction Module: </a:t>
            </a:r>
            <a:r>
              <a:rPr lang="en-US" dirty="0"/>
              <a:t>Feature Extraction is done for finding out the most relevant features from the given datasets. </a:t>
            </a:r>
            <a:endParaRPr lang="en-IN" dirty="0"/>
          </a:p>
          <a:p>
            <a:pPr lvl="0" algn="just"/>
            <a:r>
              <a:rPr lang="en-US" b="1" dirty="0"/>
              <a:t>Training Module: </a:t>
            </a:r>
            <a:r>
              <a:rPr lang="en-US" dirty="0"/>
              <a:t>This is the next phase of our model development in this we will start the model training on the preprocessed dataset using the K-Means and Decision Tree Algorithms. Model Training is done on training dataset which is </a:t>
            </a:r>
            <a:r>
              <a:rPr lang="en-US" dirty="0" smtClean="0"/>
              <a:t>approx. </a:t>
            </a:r>
            <a:r>
              <a:rPr lang="en-US" dirty="0"/>
              <a:t>70-80 percent of total data</a:t>
            </a:r>
            <a:r>
              <a:rPr lang="en-US" dirty="0" smtClean="0"/>
              <a:t>.</a:t>
            </a:r>
            <a:endParaRPr lang="en-IN" dirty="0"/>
          </a:p>
        </p:txBody>
      </p:sp>
      <p:sp>
        <p:nvSpPr>
          <p:cNvPr id="3" name="Slide Number Placeholder 2">
            <a:extLst>
              <a:ext uri="{FF2B5EF4-FFF2-40B4-BE49-F238E27FC236}">
                <a16:creationId xmlns:a16="http://schemas.microsoft.com/office/drawing/2014/main" xmlns="" id="{5F44A039-11AB-474F-8746-9A34D1C39C3F}"/>
              </a:ext>
            </a:extLst>
          </p:cNvPr>
          <p:cNvSpPr>
            <a:spLocks noGrp="1"/>
          </p:cNvSpPr>
          <p:nvPr>
            <p:ph type="sldNum" sz="quarter" idx="4"/>
          </p:nvPr>
        </p:nvSpPr>
        <p:spPr/>
        <p:txBody>
          <a:bodyPr/>
          <a:lstStyle/>
          <a:p>
            <a:fld id="{4FAB73BC-B049-4115-A692-8D63A059BFB8}" type="slidenum">
              <a:rPr lang="en-US" smtClean="0"/>
              <a:pPr/>
              <a:t>9</a:t>
            </a:fld>
            <a:endParaRPr lang="en-US" dirty="0"/>
          </a:p>
        </p:txBody>
      </p:sp>
      <p:sp>
        <p:nvSpPr>
          <p:cNvPr id="18" name="Text Placeholder 119">
            <a:extLst>
              <a:ext uri="{FF2B5EF4-FFF2-40B4-BE49-F238E27FC236}">
                <a16:creationId xmlns:a16="http://schemas.microsoft.com/office/drawing/2014/main" xmlns="" id="{6E5B80C5-6B42-4867-88CC-660291DD3F8D}"/>
              </a:ext>
              <a:ext uri="{C183D7F6-B498-43B3-948B-1728B52AA6E4}">
                <adec:decorative xmlns:adec="http://schemas.microsoft.com/office/drawing/2017/decorative" xmlns=""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xmlns="" id="{D2A5B748-37FD-448D-997E-B1D3326587D6}"/>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3657993697"/>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3.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327</TotalTime>
  <Words>721</Words>
  <Application>Microsoft Office PowerPoint</Application>
  <PresentationFormat>Widescreen</PresentationFormat>
  <Paragraphs>79</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Droid Sans Fallback</vt:lpstr>
      <vt:lpstr>Times New Roman</vt:lpstr>
      <vt:lpstr>Tw Cen MT</vt:lpstr>
      <vt:lpstr>Tw Cen MT Condensed</vt:lpstr>
      <vt:lpstr>Wingdings</vt:lpstr>
      <vt:lpstr>Wingdings 3</vt:lpstr>
      <vt:lpstr>ModernClassicBlock-3</vt:lpstr>
      <vt:lpstr>Intelligent Video Surveillance Using Deep Learning System  Project phase – Ii  </vt:lpstr>
      <vt:lpstr>Problem statement </vt:lpstr>
      <vt:lpstr>Project description </vt:lpstr>
      <vt:lpstr>PowerPoint Presentation</vt:lpstr>
      <vt:lpstr>Collaboration diagram </vt:lpstr>
      <vt:lpstr>SEQUENCE DIAGRAM </vt:lpstr>
      <vt:lpstr>USE CASE DIAGRAM </vt:lpstr>
      <vt:lpstr>Flow chart </vt:lpstr>
      <vt:lpstr>Project module</vt:lpstr>
      <vt:lpstr>TECHNOLOGY USED</vt:lpstr>
      <vt:lpstr>conclusion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SHOPIDO Project phase – I</dc:title>
  <dc:creator>Ashi Jain</dc:creator>
  <cp:lastModifiedBy>Microsoft account</cp:lastModifiedBy>
  <cp:revision>13</cp:revision>
  <dcterms:created xsi:type="dcterms:W3CDTF">2022-12-01T15:31:17Z</dcterms:created>
  <dcterms:modified xsi:type="dcterms:W3CDTF">2023-06-02T06:47:05Z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