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Montserrat"/>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slide" Target="slides/slide5.xml"/><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Montserrat-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2753c4db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2753c4db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46e6c90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46e6c90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2753c4db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2753c4db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2753c4db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2753c4db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dir="r"/>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Vector Finder</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By Aviral And Uday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Vector Finder?</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GB" sz="1900"/>
              <a:t>Vector Finder gives the number of cases of a particular vector borne disease in a particular state</a:t>
            </a:r>
            <a:r>
              <a:rPr lang="en-GB" sz="1900"/>
              <a:t>. </a:t>
            </a:r>
            <a:endParaRPr sz="1900"/>
          </a:p>
          <a:p>
            <a:pPr indent="-349250" lvl="0" marL="457200" rtl="0" algn="l">
              <a:spcBef>
                <a:spcPts val="0"/>
              </a:spcBef>
              <a:spcAft>
                <a:spcPts val="0"/>
              </a:spcAft>
              <a:buSzPts val="1900"/>
              <a:buChar char="●"/>
            </a:pPr>
            <a:r>
              <a:rPr lang="en-GB" sz="1900"/>
              <a:t>It also gives information about the symptoms of the disease and the necessary precautions.</a:t>
            </a:r>
            <a:endParaRPr sz="1900"/>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Why not just use Google?</a:t>
            </a:r>
            <a:endParaRPr/>
          </a:p>
          <a:p>
            <a:pPr indent="0" lvl="0" marL="0" rtl="0" algn="l">
              <a:spcBef>
                <a:spcPts val="0"/>
              </a:spcBef>
              <a:spcAft>
                <a:spcPts val="0"/>
              </a:spcAft>
              <a:buNone/>
            </a:pPr>
            <a:r>
              <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GB" sz="1900"/>
              <a:t>This is a question we had asked ourselves. Finding the number of cases, symptoms and precautions can take time.</a:t>
            </a:r>
            <a:endParaRPr sz="1900"/>
          </a:p>
          <a:p>
            <a:pPr indent="-349250" lvl="0" marL="457200" rtl="0" algn="l">
              <a:spcBef>
                <a:spcPts val="0"/>
              </a:spcBef>
              <a:spcAft>
                <a:spcPts val="0"/>
              </a:spcAft>
              <a:buSzPts val="1900"/>
              <a:buChar char="●"/>
            </a:pPr>
            <a:r>
              <a:rPr lang="en-GB" sz="1900"/>
              <a:t>Considering how much trouble we had finding the exact numbers of cases for each state, since all the data is not available in one place, Vector Finder compiles the number of cases, symptoms and precautions and makes it more convenient.</a:t>
            </a:r>
            <a:endParaRPr sz="1900"/>
          </a:p>
          <a:p>
            <a:pPr indent="0" lvl="0" marL="457200" rtl="0" algn="l">
              <a:spcBef>
                <a:spcPts val="1600"/>
              </a:spcBef>
              <a:spcAft>
                <a:spcPts val="0"/>
              </a:spcAft>
              <a:buNone/>
            </a:pPr>
            <a:r>
              <a:t/>
            </a:r>
            <a:endParaRPr sz="1900"/>
          </a:p>
          <a:p>
            <a:pPr indent="0" lvl="0" marL="457200" rtl="0" algn="l">
              <a:spcBef>
                <a:spcPts val="1600"/>
              </a:spcBef>
              <a:spcAft>
                <a:spcPts val="1600"/>
              </a:spcAft>
              <a:buNone/>
            </a:pPr>
            <a:r>
              <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How does it work?</a:t>
            </a:r>
            <a:endParaRPr/>
          </a:p>
        </p:txBody>
      </p:sp>
      <p:sp>
        <p:nvSpPr>
          <p:cNvPr id="153" name="Google Shape;153;p16"/>
          <p:cNvSpPr txBox="1"/>
          <p:nvPr>
            <p:ph idx="1" type="body"/>
          </p:nvPr>
        </p:nvSpPr>
        <p:spPr>
          <a:xfrm>
            <a:off x="1297500" y="1562975"/>
            <a:ext cx="7038900" cy="29157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GB" sz="1900"/>
              <a:t>The program itself is incredibly simple. </a:t>
            </a:r>
            <a:endParaRPr sz="1900"/>
          </a:p>
          <a:p>
            <a:pPr indent="-349250" lvl="0" marL="457200" rtl="0" algn="l">
              <a:spcBef>
                <a:spcPts val="0"/>
              </a:spcBef>
              <a:spcAft>
                <a:spcPts val="0"/>
              </a:spcAft>
              <a:buSzPts val="1900"/>
              <a:buChar char="●"/>
            </a:pPr>
            <a:r>
              <a:rPr lang="en-GB" sz="1900"/>
              <a:t>There are several text files containing the </a:t>
            </a:r>
            <a:r>
              <a:rPr lang="en-GB" sz="1900"/>
              <a:t>state</a:t>
            </a:r>
            <a:r>
              <a:rPr lang="en-GB" sz="1900"/>
              <a:t> names and the number of cases of each state for each disease.</a:t>
            </a:r>
            <a:endParaRPr sz="1900"/>
          </a:p>
          <a:p>
            <a:pPr indent="-349250" lvl="0" marL="457200" rtl="0" algn="l">
              <a:spcBef>
                <a:spcPts val="0"/>
              </a:spcBef>
              <a:spcAft>
                <a:spcPts val="0"/>
              </a:spcAft>
              <a:buSzPts val="1900"/>
              <a:buChar char="●"/>
            </a:pPr>
            <a:r>
              <a:rPr lang="en-GB" sz="1900"/>
              <a:t>BufferedReader is used to find the state and then the number of cases is printed out.</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What’s for the future?</a:t>
            </a:r>
            <a:endParaRPr/>
          </a:p>
        </p:txBody>
      </p:sp>
      <p:sp>
        <p:nvSpPr>
          <p:cNvPr id="159" name="Google Shape;159;p17"/>
          <p:cNvSpPr txBox="1"/>
          <p:nvPr>
            <p:ph idx="1" type="body"/>
          </p:nvPr>
        </p:nvSpPr>
        <p:spPr>
          <a:xfrm>
            <a:off x="1297500" y="1567550"/>
            <a:ext cx="7038900" cy="32187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GB" sz="1900"/>
              <a:t>In the future we plan to add many more diseases and even expand out of India and provide statistics for several countries.</a:t>
            </a:r>
            <a:endParaRPr sz="1900"/>
          </a:p>
          <a:p>
            <a:pPr indent="-349250" lvl="0" marL="457200" rtl="0" algn="l">
              <a:spcBef>
                <a:spcPts val="0"/>
              </a:spcBef>
              <a:spcAft>
                <a:spcPts val="0"/>
              </a:spcAft>
              <a:buSzPts val="1900"/>
              <a:buChar char="●"/>
            </a:pPr>
            <a:r>
              <a:rPr lang="en-GB" sz="1900"/>
              <a:t>We also plan to not store the cases data locally.</a:t>
            </a:r>
            <a:endParaRPr sz="1900"/>
          </a:p>
          <a:p>
            <a:pPr indent="-349250" lvl="0" marL="457200" rtl="0" algn="l">
              <a:spcBef>
                <a:spcPts val="0"/>
              </a:spcBef>
              <a:spcAft>
                <a:spcPts val="0"/>
              </a:spcAft>
              <a:buSzPts val="1900"/>
              <a:buChar char="●"/>
            </a:pPr>
            <a:r>
              <a:rPr lang="en-GB" sz="1900"/>
              <a:t>We also plan to implement GPS tracking with which Vector Finder can notify the user if they are in a disease prone area</a:t>
            </a:r>
            <a:endParaRPr sz="1900"/>
          </a:p>
          <a:p>
            <a:pPr indent="-349250" lvl="0" marL="457200" rtl="0" algn="l">
              <a:spcBef>
                <a:spcPts val="0"/>
              </a:spcBef>
              <a:spcAft>
                <a:spcPts val="0"/>
              </a:spcAft>
              <a:buSzPts val="1900"/>
              <a:buChar char="●"/>
            </a:pPr>
            <a:r>
              <a:rPr lang="en-GB" sz="1900"/>
              <a:t>We plan to add a UI.</a:t>
            </a:r>
            <a:endParaRPr sz="1900"/>
          </a:p>
          <a:p>
            <a:pPr indent="-349250" lvl="0" marL="457200" rtl="0" algn="l">
              <a:spcBef>
                <a:spcPts val="0"/>
              </a:spcBef>
              <a:spcAft>
                <a:spcPts val="0"/>
              </a:spcAft>
              <a:buSzPts val="1900"/>
              <a:buChar char="●"/>
            </a:pPr>
            <a:r>
              <a:rPr lang="en-GB" sz="1900"/>
              <a:t>We plan to eventually display deaths, percentage of population and affected and other statistics. </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