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47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Decision Tree is one of the well known and used supervised algorithms</a:t>
            </a:r>
          </a:p>
          <a:p>
            <a:r>
              <a:rPr lang="en-US" dirty="0" smtClean="0"/>
              <a:t>It can be used for both Classification and Regression but generally used for Classification</a:t>
            </a:r>
          </a:p>
          <a:p>
            <a:r>
              <a:rPr lang="en-US" dirty="0" smtClean="0"/>
              <a:t>As the name suggests, it is a Tree structured algorithm</a:t>
            </a:r>
          </a:p>
          <a:p>
            <a:r>
              <a:rPr lang="en-US" dirty="0" smtClean="0"/>
              <a:t>Below are various part of Decision Tree</a:t>
            </a:r>
          </a:p>
          <a:p>
            <a:pPr lvl="1"/>
            <a:r>
              <a:rPr lang="en-US" dirty="0" smtClean="0"/>
              <a:t>Root Node (where we start the decision tree)</a:t>
            </a:r>
          </a:p>
          <a:p>
            <a:pPr lvl="1"/>
            <a:r>
              <a:rPr lang="en-US" dirty="0" smtClean="0"/>
              <a:t>Decision Node </a:t>
            </a:r>
            <a:r>
              <a:rPr lang="en-US" dirty="0" smtClean="0"/>
              <a:t>(where decision is being made)</a:t>
            </a:r>
            <a:endParaRPr lang="en-US" dirty="0" smtClean="0"/>
          </a:p>
          <a:p>
            <a:pPr lvl="1"/>
            <a:r>
              <a:rPr lang="en-US" dirty="0" smtClean="0"/>
              <a:t>Leaf Node (where no decision is made, tree is stopped)</a:t>
            </a:r>
          </a:p>
          <a:p>
            <a:pPr lvl="1"/>
            <a:r>
              <a:rPr lang="en-US" dirty="0" smtClean="0"/>
              <a:t>Branches (values of features/variables)</a:t>
            </a:r>
          </a:p>
          <a:p>
            <a:r>
              <a:rPr lang="en-US" dirty="0" smtClean="0"/>
              <a:t>Always prefer smaller trees, which have low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6455" y="914400"/>
            <a:ext cx="2078182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  <a:endCxn id="32" idx="0"/>
          </p:cNvCxnSpPr>
          <p:nvPr/>
        </p:nvCxnSpPr>
        <p:spPr>
          <a:xfrm>
            <a:off x="6384637" y="1154546"/>
            <a:ext cx="2108215" cy="1510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05525" y="2724727"/>
            <a:ext cx="1551710" cy="480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6" name="Elbow Connector 15"/>
          <p:cNvCxnSpPr>
            <a:stCxn id="4" idx="1"/>
            <a:endCxn id="14" idx="0"/>
          </p:cNvCxnSpPr>
          <p:nvPr/>
        </p:nvCxnSpPr>
        <p:spPr>
          <a:xfrm rot="10800000" flipV="1">
            <a:off x="2281381" y="1154545"/>
            <a:ext cx="2025075" cy="15701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1"/>
            <a:endCxn id="23" idx="0"/>
          </p:cNvCxnSpPr>
          <p:nvPr/>
        </p:nvCxnSpPr>
        <p:spPr>
          <a:xfrm rot="10800000" flipH="1" flipV="1">
            <a:off x="1505525" y="2964873"/>
            <a:ext cx="12700" cy="1512450"/>
          </a:xfrm>
          <a:prstGeom prst="bentConnector4">
            <a:avLst>
              <a:gd name="adj1" fmla="val -1800000"/>
              <a:gd name="adj2" fmla="val 579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2370" y="4477323"/>
            <a:ext cx="1551710" cy="480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07672" y="4481931"/>
            <a:ext cx="1551710" cy="480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Elbow Connector 27"/>
          <p:cNvCxnSpPr>
            <a:stCxn id="14" idx="2"/>
            <a:endCxn id="24" idx="3"/>
          </p:cNvCxnSpPr>
          <p:nvPr/>
        </p:nvCxnSpPr>
        <p:spPr>
          <a:xfrm rot="16200000" flipH="1">
            <a:off x="2411852" y="3074546"/>
            <a:ext cx="1517059" cy="1778002"/>
          </a:xfrm>
          <a:prstGeom prst="bentConnector4">
            <a:avLst>
              <a:gd name="adj1" fmla="val 42085"/>
              <a:gd name="adj2" fmla="val 112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63341" y="2724726"/>
            <a:ext cx="1551710" cy="4802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1" name="Elbow Connector 30"/>
          <p:cNvCxnSpPr>
            <a:stCxn id="4" idx="2"/>
            <a:endCxn id="29" idx="0"/>
          </p:cNvCxnSpPr>
          <p:nvPr/>
        </p:nvCxnSpPr>
        <p:spPr>
          <a:xfrm rot="5400000">
            <a:off x="4677354" y="2056533"/>
            <a:ext cx="1330035" cy="6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16997" y="2664692"/>
            <a:ext cx="1551710" cy="4802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36" name="Elbow Connector 35"/>
          <p:cNvCxnSpPr>
            <a:stCxn id="32" idx="3"/>
            <a:endCxn id="38" idx="0"/>
          </p:cNvCxnSpPr>
          <p:nvPr/>
        </p:nvCxnSpPr>
        <p:spPr>
          <a:xfrm>
            <a:off x="9268707" y="2904838"/>
            <a:ext cx="226292" cy="15170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53842" y="4417288"/>
            <a:ext cx="1551710" cy="480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19144" y="4421896"/>
            <a:ext cx="1551710" cy="480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3" name="Elbow Connector 42"/>
          <p:cNvCxnSpPr>
            <a:stCxn id="32" idx="1"/>
            <a:endCxn id="37" idx="0"/>
          </p:cNvCxnSpPr>
          <p:nvPr/>
        </p:nvCxnSpPr>
        <p:spPr>
          <a:xfrm rot="10800000" flipH="1" flipV="1">
            <a:off x="7716997" y="2904838"/>
            <a:ext cx="12700" cy="1512450"/>
          </a:xfrm>
          <a:prstGeom prst="bentConnector4">
            <a:avLst>
              <a:gd name="adj1" fmla="val -1800000"/>
              <a:gd name="adj2" fmla="val 579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46789" y="3476397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83603" y="3411803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92625" y="11379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54753" y="1766639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50350" y="1263148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75969" y="35364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56923" y="366106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9403" y="5629754"/>
            <a:ext cx="1728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Outlook = Sunny</a:t>
            </a:r>
          </a:p>
          <a:p>
            <a:r>
              <a:rPr lang="en-US" dirty="0" smtClean="0"/>
              <a:t>Temp = Hot</a:t>
            </a:r>
          </a:p>
          <a:p>
            <a:r>
              <a:rPr lang="en-US" dirty="0" smtClean="0"/>
              <a:t>Humidity = High</a:t>
            </a:r>
          </a:p>
          <a:p>
            <a:r>
              <a:rPr lang="en-US" dirty="0" smtClean="0"/>
              <a:t>Wind = Peak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02978" y="5998990"/>
            <a:ext cx="32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Whether to play Tennis or Not ??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87747" y="104823"/>
            <a:ext cx="10515600" cy="701112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Play Tennis or not given 4 different variables/features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42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to stop or continue splitting ?</a:t>
            </a:r>
          </a:p>
          <a:p>
            <a:pPr lvl="1"/>
            <a:r>
              <a:rPr lang="en-US" dirty="0" smtClean="0"/>
              <a:t>If we don’t have further attributes/features/variables to split, we should stop </a:t>
            </a:r>
          </a:p>
          <a:p>
            <a:pPr lvl="1"/>
            <a:r>
              <a:rPr lang="en-US" dirty="0" smtClean="0"/>
              <a:t>All the labels of the sub-set have same values – either “Yes” or “No”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attribute to split ?</a:t>
            </a:r>
          </a:p>
          <a:p>
            <a:pPr lvl="1"/>
            <a:r>
              <a:rPr lang="en-US" dirty="0" smtClean="0"/>
              <a:t>Option # 1: Split the variable/feature which has low error</a:t>
            </a:r>
          </a:p>
          <a:p>
            <a:pPr lvl="1"/>
            <a:r>
              <a:rPr lang="en-US" dirty="0" smtClean="0"/>
              <a:t>Option # 2: Split the variable which has low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" y="742812"/>
            <a:ext cx="11837008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Entropy is measure of data being disordered or measure of purity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a node has all same values  - either all “yes” or all “no”, then Entropy is 0</a:t>
            </a:r>
          </a:p>
          <a:p>
            <a:r>
              <a:rPr lang="en-US" dirty="0" smtClean="0"/>
              <a:t>If a node has mix of “Yes” and “No”, Entropy is high</a:t>
            </a:r>
          </a:p>
          <a:p>
            <a:r>
              <a:rPr lang="en-US" dirty="0" smtClean="0"/>
              <a:t>If a node has exactly 50% of “Yes” and 50% of “No”, Entropy is highest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Decision Tree</vt:lpstr>
      <vt:lpstr>What is a Decision Tree</vt:lpstr>
      <vt:lpstr>Play Tennis or not given 4 different variables/features</vt:lpstr>
      <vt:lpstr>Questions to answer recursively</vt:lpstr>
      <vt:lpstr>PowerPoint Presentation</vt:lpstr>
      <vt:lpstr>Entropy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&amp; Underfitting</dc:title>
  <dc:creator>Ranjan Bhasin</dc:creator>
  <cp:lastModifiedBy>Ranjan Bhasin</cp:lastModifiedBy>
  <cp:revision>9</cp:revision>
  <dcterms:created xsi:type="dcterms:W3CDTF">2021-08-13T07:42:32Z</dcterms:created>
  <dcterms:modified xsi:type="dcterms:W3CDTF">2021-08-13T08:17:56Z</dcterms:modified>
</cp:coreProperties>
</file>