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4D7E-3D9A-4481-B655-4F26D31D177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DBEE-3558-49E2-969F-A061ACA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7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4D7E-3D9A-4481-B655-4F26D31D177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DBEE-3558-49E2-969F-A061ACA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0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4D7E-3D9A-4481-B655-4F26D31D177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DBEE-3558-49E2-969F-A061ACA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1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4D7E-3D9A-4481-B655-4F26D31D177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DBEE-3558-49E2-969F-A061ACA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8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4D7E-3D9A-4481-B655-4F26D31D177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DBEE-3558-49E2-969F-A061ACA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4D7E-3D9A-4481-B655-4F26D31D177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DBEE-3558-49E2-969F-A061ACA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6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4D7E-3D9A-4481-B655-4F26D31D177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DBEE-3558-49E2-969F-A061ACA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2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4D7E-3D9A-4481-B655-4F26D31D177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DBEE-3558-49E2-969F-A061ACA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6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4D7E-3D9A-4481-B655-4F26D31D177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DBEE-3558-49E2-969F-A061ACA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9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4D7E-3D9A-4481-B655-4F26D31D177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DBEE-3558-49E2-969F-A061ACA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8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4D7E-3D9A-4481-B655-4F26D31D177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BDBEE-3558-49E2-969F-A061ACA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2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64D7E-3D9A-4481-B655-4F26D31D177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BDBEE-3558-49E2-969F-A061ACA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3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Overfitting &amp; </a:t>
            </a:r>
            <a:r>
              <a:rPr lang="en-US" dirty="0" err="1" smtClean="0"/>
              <a:t>Underfitting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2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Training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Accuracy is no of examples (out of total training set) within training set which get correctly predicted</a:t>
            </a:r>
          </a:p>
          <a:p>
            <a:r>
              <a:rPr lang="en-US" dirty="0" smtClean="0"/>
              <a:t>Test accuracy is the no of examples (out of total test set) within test set which get correctly predicted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8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training accuracy is low, it means that coefficients learnt by our model is not great enough.</a:t>
            </a:r>
          </a:p>
          <a:p>
            <a:r>
              <a:rPr lang="en-US" dirty="0" smtClean="0"/>
              <a:t>We can improve training accuracy by below options</a:t>
            </a:r>
          </a:p>
          <a:p>
            <a:pPr lvl="1"/>
            <a:r>
              <a:rPr lang="en-US" dirty="0" smtClean="0"/>
              <a:t>Add features or variables or columns</a:t>
            </a:r>
          </a:p>
          <a:p>
            <a:pPr lvl="1"/>
            <a:r>
              <a:rPr lang="en-US" dirty="0" smtClean="0"/>
              <a:t>Train for longer duration of time (so that loss can further get reduced)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0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training accuracy is high but test accuracy is low, it means that coefficients learnt by our model is working well on training set but not on test set.</a:t>
            </a:r>
          </a:p>
          <a:p>
            <a:r>
              <a:rPr lang="en-US" dirty="0" smtClean="0"/>
              <a:t>We can improve test accuracy by below options</a:t>
            </a:r>
          </a:p>
          <a:p>
            <a:pPr lvl="1"/>
            <a:r>
              <a:rPr lang="en-US" dirty="0" smtClean="0"/>
              <a:t>Add features or variables or columns</a:t>
            </a:r>
          </a:p>
          <a:p>
            <a:pPr lvl="1"/>
            <a:r>
              <a:rPr lang="en-US" dirty="0" smtClean="0"/>
              <a:t>Add more data, which means add more number of rows or training examples</a:t>
            </a:r>
          </a:p>
          <a:p>
            <a:pPr lvl="1"/>
            <a:r>
              <a:rPr lang="en-US" dirty="0" smtClean="0"/>
              <a:t>Perform Regularization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5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your dataset, create a model with only 50 training samples</a:t>
            </a:r>
          </a:p>
          <a:p>
            <a:r>
              <a:rPr lang="en-US" dirty="0" smtClean="0"/>
              <a:t>Then increase your training samples to 300 and see if test accuracy changes ?</a:t>
            </a:r>
          </a:p>
          <a:p>
            <a:r>
              <a:rPr lang="en-US" dirty="0" smtClean="0"/>
              <a:t>Them further increase your training samples to 1000 and see if test accuracy further changes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6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204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Overfitting &amp; Underfitting</vt:lpstr>
      <vt:lpstr>What is Training Accuracy</vt:lpstr>
      <vt:lpstr>Underfitting</vt:lpstr>
      <vt:lpstr>Overfitting</vt:lpstr>
      <vt:lpstr>Assignment</vt:lpstr>
    </vt:vector>
  </TitlesOfParts>
  <Company>EXL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Overfitting &amp; Underfitting</dc:title>
  <dc:creator>Ranjan Bhasin</dc:creator>
  <cp:lastModifiedBy>Ranjan Bhasin</cp:lastModifiedBy>
  <cp:revision>3</cp:revision>
  <dcterms:created xsi:type="dcterms:W3CDTF">2021-08-13T07:42:32Z</dcterms:created>
  <dcterms:modified xsi:type="dcterms:W3CDTF">2021-08-13T07:45:08Z</dcterms:modified>
</cp:coreProperties>
</file>