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oboto Slab"/>
      <p:regular r:id="rId10"/>
      <p:bold r:id="rId11"/>
    </p:embeddedFon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bold.fntdata"/><Relationship Id="rId10" Type="http://schemas.openxmlformats.org/officeDocument/2006/relationships/font" Target="fonts/RobotoSlab-regular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VR-One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Memorization made easy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338250" y="4432025"/>
            <a:ext cx="17844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Team 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it?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174950" y="1489825"/>
            <a:ext cx="88059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Virtual</a:t>
            </a:r>
            <a:r>
              <a:rPr lang="en"/>
              <a:t> Reality app where users can use the mind palace technique to memorize any terminology, vocabulary, or language.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Users go into a virtual environment and navigate through the “palace” to see objects associated with a certain term/word (i.e. mnemonic) </a:t>
            </a:r>
            <a:r>
              <a:rPr lang="en"/>
              <a:t>around them</a:t>
            </a:r>
            <a:r>
              <a:rPr lang="en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87900" y="1282949"/>
            <a:ext cx="8368200" cy="386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Users can;</a:t>
            </a:r>
          </a:p>
          <a:p>
            <a:pPr indent="-330200" lvl="1" marL="914400" rtl="0">
              <a:spcBef>
                <a:spcPts val="0"/>
              </a:spcBef>
              <a:buSzPct val="100000"/>
              <a:buChar char="-"/>
            </a:pPr>
            <a:r>
              <a:rPr lang="en" sz="1600"/>
              <a:t>Visit other people’s palaces, spawn new objects into the palace</a:t>
            </a:r>
          </a:p>
          <a:p>
            <a:pPr indent="-330200" lvl="1" marL="914400" rtl="0">
              <a:spcBef>
                <a:spcPts val="0"/>
              </a:spcBef>
              <a:buSzPct val="100000"/>
              <a:buChar char="-"/>
            </a:pPr>
            <a:r>
              <a:rPr lang="en" sz="1600"/>
              <a:t>Create items within the </a:t>
            </a:r>
            <a:r>
              <a:rPr lang="en" sz="1600"/>
              <a:t>virtual</a:t>
            </a:r>
            <a:r>
              <a:rPr lang="en" sz="1600"/>
              <a:t> environment</a:t>
            </a:r>
          </a:p>
          <a:p>
            <a:pPr indent="-330200" lvl="1" marL="914400" rtl="0">
              <a:spcBef>
                <a:spcPts val="0"/>
              </a:spcBef>
              <a:buSzPct val="100000"/>
              <a:buChar char="-"/>
            </a:pPr>
            <a:r>
              <a:rPr lang="en" sz="1600"/>
              <a:t>U</a:t>
            </a:r>
            <a:r>
              <a:rPr lang="en" sz="1600"/>
              <a:t>se a joystick to navigate around the palace</a:t>
            </a:r>
          </a:p>
          <a:p>
            <a:pPr indent="-330200" lvl="1" marL="914400" rtl="0">
              <a:spcBef>
                <a:spcPts val="0"/>
              </a:spcBef>
              <a:buSzPct val="100000"/>
              <a:buChar char="-"/>
            </a:pPr>
            <a:r>
              <a:rPr lang="en" sz="1600"/>
              <a:t>Store their palace remotely on Firebase</a:t>
            </a:r>
          </a:p>
          <a:p>
            <a:pPr indent="-330200" lvl="1" marL="914400" rtl="0">
              <a:spcBef>
                <a:spcPts val="0"/>
              </a:spcBef>
              <a:buSzPct val="100000"/>
              <a:buChar char="-"/>
            </a:pPr>
            <a:r>
              <a:rPr lang="en" sz="1600"/>
              <a:t>Communicate with other users through the forum, either anonymously or with their Google account</a:t>
            </a:r>
          </a:p>
          <a:p>
            <a:pPr indent="-330200" lvl="1" marL="914400" rtl="0">
              <a:spcBef>
                <a:spcPts val="0"/>
              </a:spcBef>
              <a:buSzPct val="100000"/>
              <a:buChar char="-"/>
            </a:pPr>
            <a:r>
              <a:rPr lang="en" sz="1600"/>
              <a:t>Take a picture, or choose one from their library to be shown as a mnemonic</a:t>
            </a:r>
          </a:p>
          <a:p>
            <a:pPr indent="-330200" lvl="1" marL="914400" rtl="0">
              <a:spcBef>
                <a:spcPts val="0"/>
              </a:spcBef>
              <a:buSzPct val="100000"/>
              <a:buChar char="-"/>
            </a:pPr>
            <a:r>
              <a:rPr lang="en" sz="1600"/>
              <a:t>Find the last known location of their controller on a map</a:t>
            </a:r>
          </a:p>
          <a:p>
            <a:pPr indent="-330200" lvl="1" marL="914400" rtl="0">
              <a:spcBef>
                <a:spcPts val="0"/>
              </a:spcBef>
              <a:buSzPct val="100000"/>
              <a:buChar char="-"/>
            </a:pPr>
            <a:r>
              <a:rPr lang="en" sz="1600"/>
              <a:t>Upload photos from their computer through VR-One web app, to be shown inside the palace</a:t>
            </a:r>
          </a:p>
          <a:p>
            <a:pPr indent="-330200" lvl="1" marL="914400" rtl="0">
              <a:spcBef>
                <a:spcPts val="0"/>
              </a:spcBef>
              <a:buSzPct val="100000"/>
              <a:buChar char="-"/>
            </a:pPr>
            <a:r>
              <a:rPr lang="en" sz="1600"/>
              <a:t>Play multiplayer and see mnemonics others spawn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Improvements (Not Yet Implemented/Integrated)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Forum extensions such as searching, sorting, upvoting, editing, and deleting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Multiple palaces per user (currently one palace per user)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Remove functionality (not integrated)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Bluetooth discoverability for pairing with the associated device at the very first setup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Integration of Unity with Android caused many challenges such as handling dependencies and compatibility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Adjusting time to read analog data from ADC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Parsing string data from Bluetooth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Making Google sign-in work for all users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