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408265" y="8366211"/>
            <a:ext cx="1829435" cy="938530"/>
          </a:xfrm>
          <a:custGeom>
            <a:avLst/>
            <a:gdLst/>
            <a:ahLst/>
            <a:cxnLst/>
            <a:rect l="l" t="t" r="r" b="b"/>
            <a:pathLst>
              <a:path w="1829434" h="938529">
                <a:moveTo>
                  <a:pt x="1358553" y="938327"/>
                </a:moveTo>
                <a:lnTo>
                  <a:pt x="450654" y="938327"/>
                </a:lnTo>
                <a:lnTo>
                  <a:pt x="450654" y="935023"/>
                </a:lnTo>
                <a:lnTo>
                  <a:pt x="404637" y="930917"/>
                </a:lnTo>
                <a:lnTo>
                  <a:pt x="359936" y="922459"/>
                </a:lnTo>
                <a:lnTo>
                  <a:pt x="316779" y="909868"/>
                </a:lnTo>
                <a:lnTo>
                  <a:pt x="275393" y="893362"/>
                </a:lnTo>
                <a:lnTo>
                  <a:pt x="236008" y="873159"/>
                </a:lnTo>
                <a:lnTo>
                  <a:pt x="198850" y="849475"/>
                </a:lnTo>
                <a:lnTo>
                  <a:pt x="164148" y="822529"/>
                </a:lnTo>
                <a:lnTo>
                  <a:pt x="132131" y="792540"/>
                </a:lnTo>
                <a:lnTo>
                  <a:pt x="103025" y="759723"/>
                </a:lnTo>
                <a:lnTo>
                  <a:pt x="77061" y="724298"/>
                </a:lnTo>
                <a:lnTo>
                  <a:pt x="54465" y="686483"/>
                </a:lnTo>
                <a:lnTo>
                  <a:pt x="35466" y="646494"/>
                </a:lnTo>
                <a:lnTo>
                  <a:pt x="20291" y="604550"/>
                </a:lnTo>
                <a:lnTo>
                  <a:pt x="9170" y="560868"/>
                </a:lnTo>
                <a:lnTo>
                  <a:pt x="2330" y="515667"/>
                </a:lnTo>
                <a:lnTo>
                  <a:pt x="0" y="469163"/>
                </a:lnTo>
                <a:lnTo>
                  <a:pt x="2294" y="422660"/>
                </a:lnTo>
                <a:lnTo>
                  <a:pt x="9034" y="377459"/>
                </a:lnTo>
                <a:lnTo>
                  <a:pt x="20008" y="333777"/>
                </a:lnTo>
                <a:lnTo>
                  <a:pt x="35000" y="291833"/>
                </a:lnTo>
                <a:lnTo>
                  <a:pt x="53797" y="251844"/>
                </a:lnTo>
                <a:lnTo>
                  <a:pt x="76187" y="214028"/>
                </a:lnTo>
                <a:lnTo>
                  <a:pt x="101955" y="178603"/>
                </a:lnTo>
                <a:lnTo>
                  <a:pt x="130888" y="145787"/>
                </a:lnTo>
                <a:lnTo>
                  <a:pt x="162772" y="115797"/>
                </a:lnTo>
                <a:lnTo>
                  <a:pt x="197394" y="88852"/>
                </a:lnTo>
                <a:lnTo>
                  <a:pt x="234539" y="65168"/>
                </a:lnTo>
                <a:lnTo>
                  <a:pt x="273996" y="44964"/>
                </a:lnTo>
                <a:lnTo>
                  <a:pt x="315549" y="28458"/>
                </a:lnTo>
                <a:lnTo>
                  <a:pt x="358985" y="15868"/>
                </a:lnTo>
                <a:lnTo>
                  <a:pt x="404091" y="7410"/>
                </a:lnTo>
                <a:lnTo>
                  <a:pt x="450654" y="3303"/>
                </a:lnTo>
                <a:lnTo>
                  <a:pt x="450654" y="0"/>
                </a:lnTo>
                <a:lnTo>
                  <a:pt x="1358553" y="0"/>
                </a:lnTo>
                <a:lnTo>
                  <a:pt x="1406976" y="2437"/>
                </a:lnTo>
                <a:lnTo>
                  <a:pt x="1453930" y="9589"/>
                </a:lnTo>
                <a:lnTo>
                  <a:pt x="1499184" y="21212"/>
                </a:lnTo>
                <a:lnTo>
                  <a:pt x="1542511" y="37066"/>
                </a:lnTo>
                <a:lnTo>
                  <a:pt x="1583683" y="56907"/>
                </a:lnTo>
                <a:lnTo>
                  <a:pt x="1622472" y="80495"/>
                </a:lnTo>
                <a:lnTo>
                  <a:pt x="1658649" y="107587"/>
                </a:lnTo>
                <a:lnTo>
                  <a:pt x="1691987" y="137940"/>
                </a:lnTo>
                <a:lnTo>
                  <a:pt x="1722257" y="171314"/>
                </a:lnTo>
                <a:lnTo>
                  <a:pt x="1749231" y="207466"/>
                </a:lnTo>
                <a:lnTo>
                  <a:pt x="1772682" y="246153"/>
                </a:lnTo>
                <a:lnTo>
                  <a:pt x="1792380" y="287135"/>
                </a:lnTo>
                <a:lnTo>
                  <a:pt x="1808098" y="330169"/>
                </a:lnTo>
                <a:lnTo>
                  <a:pt x="1819607" y="375013"/>
                </a:lnTo>
                <a:lnTo>
                  <a:pt x="1826680" y="421425"/>
                </a:lnTo>
                <a:lnTo>
                  <a:pt x="1829089" y="469163"/>
                </a:lnTo>
                <a:lnTo>
                  <a:pt x="1826644" y="516902"/>
                </a:lnTo>
                <a:lnTo>
                  <a:pt x="1819471" y="563314"/>
                </a:lnTo>
                <a:lnTo>
                  <a:pt x="1807814" y="608158"/>
                </a:lnTo>
                <a:lnTo>
                  <a:pt x="1791914" y="651192"/>
                </a:lnTo>
                <a:lnTo>
                  <a:pt x="1772014" y="692173"/>
                </a:lnTo>
                <a:lnTo>
                  <a:pt x="1748358" y="730861"/>
                </a:lnTo>
                <a:lnTo>
                  <a:pt x="1721187" y="767013"/>
                </a:lnTo>
                <a:lnTo>
                  <a:pt x="1690744" y="800386"/>
                </a:lnTo>
                <a:lnTo>
                  <a:pt x="1657273" y="830740"/>
                </a:lnTo>
                <a:lnTo>
                  <a:pt x="1621016" y="857832"/>
                </a:lnTo>
                <a:lnTo>
                  <a:pt x="1582215" y="881419"/>
                </a:lnTo>
                <a:lnTo>
                  <a:pt x="1541113" y="901261"/>
                </a:lnTo>
                <a:lnTo>
                  <a:pt x="1497953" y="917114"/>
                </a:lnTo>
                <a:lnTo>
                  <a:pt x="1452978" y="928738"/>
                </a:lnTo>
                <a:lnTo>
                  <a:pt x="1406430" y="935890"/>
                </a:lnTo>
                <a:lnTo>
                  <a:pt x="1358553" y="938327"/>
                </a:lnTo>
                <a:close/>
              </a:path>
            </a:pathLst>
          </a:custGeom>
          <a:solidFill>
            <a:srgbClr val="F7F4EB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358188" y="8449604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5762" y="771525"/>
                </a:moveTo>
                <a:lnTo>
                  <a:pt x="338538" y="768623"/>
                </a:lnTo>
                <a:lnTo>
                  <a:pt x="292029" y="759964"/>
                </a:lnTo>
                <a:lnTo>
                  <a:pt x="246931" y="745677"/>
                </a:lnTo>
                <a:lnTo>
                  <a:pt x="203915" y="725974"/>
                </a:lnTo>
                <a:lnTo>
                  <a:pt x="163634" y="701153"/>
                </a:lnTo>
                <a:lnTo>
                  <a:pt x="126700" y="671593"/>
                </a:lnTo>
                <a:lnTo>
                  <a:pt x="93661" y="637734"/>
                </a:lnTo>
                <a:lnTo>
                  <a:pt x="65012" y="600081"/>
                </a:lnTo>
                <a:lnTo>
                  <a:pt x="41188" y="559202"/>
                </a:lnTo>
                <a:lnTo>
                  <a:pt x="22549" y="515721"/>
                </a:lnTo>
                <a:lnTo>
                  <a:pt x="9373" y="470286"/>
                </a:lnTo>
                <a:lnTo>
                  <a:pt x="1857" y="423573"/>
                </a:lnTo>
                <a:lnTo>
                  <a:pt x="0" y="385762"/>
                </a:lnTo>
                <a:lnTo>
                  <a:pt x="116" y="376292"/>
                </a:lnTo>
                <a:lnTo>
                  <a:pt x="4175" y="329159"/>
                </a:lnTo>
                <a:lnTo>
                  <a:pt x="13972" y="282877"/>
                </a:lnTo>
                <a:lnTo>
                  <a:pt x="29364" y="238137"/>
                </a:lnTo>
                <a:lnTo>
                  <a:pt x="50116" y="195618"/>
                </a:lnTo>
                <a:lnTo>
                  <a:pt x="75914" y="155964"/>
                </a:lnTo>
                <a:lnTo>
                  <a:pt x="106373" y="119765"/>
                </a:lnTo>
                <a:lnTo>
                  <a:pt x="141037" y="87564"/>
                </a:lnTo>
                <a:lnTo>
                  <a:pt x="179382" y="59848"/>
                </a:lnTo>
                <a:lnTo>
                  <a:pt x="220828" y="37037"/>
                </a:lnTo>
                <a:lnTo>
                  <a:pt x="264753" y="19470"/>
                </a:lnTo>
                <a:lnTo>
                  <a:pt x="310503" y="7412"/>
                </a:lnTo>
                <a:lnTo>
                  <a:pt x="357386" y="1044"/>
                </a:lnTo>
                <a:lnTo>
                  <a:pt x="385762" y="0"/>
                </a:lnTo>
                <a:lnTo>
                  <a:pt x="395232" y="116"/>
                </a:lnTo>
                <a:lnTo>
                  <a:pt x="442365" y="4175"/>
                </a:lnTo>
                <a:lnTo>
                  <a:pt x="488647" y="13972"/>
                </a:lnTo>
                <a:lnTo>
                  <a:pt x="533387" y="29364"/>
                </a:lnTo>
                <a:lnTo>
                  <a:pt x="575906" y="50116"/>
                </a:lnTo>
                <a:lnTo>
                  <a:pt x="615560" y="75914"/>
                </a:lnTo>
                <a:lnTo>
                  <a:pt x="651759" y="106373"/>
                </a:lnTo>
                <a:lnTo>
                  <a:pt x="683961" y="141037"/>
                </a:lnTo>
                <a:lnTo>
                  <a:pt x="711676" y="179382"/>
                </a:lnTo>
                <a:lnTo>
                  <a:pt x="734487" y="220828"/>
                </a:lnTo>
                <a:lnTo>
                  <a:pt x="752053" y="264753"/>
                </a:lnTo>
                <a:lnTo>
                  <a:pt x="764112" y="310503"/>
                </a:lnTo>
                <a:lnTo>
                  <a:pt x="770480" y="357386"/>
                </a:lnTo>
                <a:lnTo>
                  <a:pt x="771525" y="385762"/>
                </a:lnTo>
                <a:lnTo>
                  <a:pt x="771408" y="395232"/>
                </a:lnTo>
                <a:lnTo>
                  <a:pt x="767350" y="442365"/>
                </a:lnTo>
                <a:lnTo>
                  <a:pt x="757552" y="488647"/>
                </a:lnTo>
                <a:lnTo>
                  <a:pt x="742160" y="533387"/>
                </a:lnTo>
                <a:lnTo>
                  <a:pt x="721408" y="575906"/>
                </a:lnTo>
                <a:lnTo>
                  <a:pt x="695609" y="615560"/>
                </a:lnTo>
                <a:lnTo>
                  <a:pt x="665151" y="651759"/>
                </a:lnTo>
                <a:lnTo>
                  <a:pt x="630487" y="683961"/>
                </a:lnTo>
                <a:lnTo>
                  <a:pt x="592142" y="711676"/>
                </a:lnTo>
                <a:lnTo>
                  <a:pt x="550696" y="734487"/>
                </a:lnTo>
                <a:lnTo>
                  <a:pt x="506771" y="752053"/>
                </a:lnTo>
                <a:lnTo>
                  <a:pt x="461021" y="764112"/>
                </a:lnTo>
                <a:lnTo>
                  <a:pt x="414138" y="770480"/>
                </a:lnTo>
                <a:lnTo>
                  <a:pt x="385762" y="771525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564103" y="865555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80975" y="271462"/>
                </a:lnTo>
                <a:lnTo>
                  <a:pt x="0" y="271462"/>
                </a:lnTo>
                <a:lnTo>
                  <a:pt x="0" y="90487"/>
                </a:lnTo>
                <a:lnTo>
                  <a:pt x="180975" y="90487"/>
                </a:lnTo>
                <a:lnTo>
                  <a:pt x="180975" y="0"/>
                </a:lnTo>
                <a:lnTo>
                  <a:pt x="361950" y="18097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9" y="858499"/>
            <a:ext cx="3800475" cy="7600950"/>
          </a:xfrm>
          <a:custGeom>
            <a:avLst/>
            <a:gdLst/>
            <a:ahLst/>
            <a:cxnLst/>
            <a:rect l="l" t="t" r="r" b="b"/>
            <a:pathLst>
              <a:path w="3800475" h="7600950">
                <a:moveTo>
                  <a:pt x="3800475" y="3800520"/>
                </a:moveTo>
                <a:lnTo>
                  <a:pt x="3800173" y="3848885"/>
                </a:lnTo>
                <a:lnTo>
                  <a:pt x="3799271" y="3897104"/>
                </a:lnTo>
                <a:lnTo>
                  <a:pt x="3797772" y="3945176"/>
                </a:lnTo>
                <a:lnTo>
                  <a:pt x="3795680" y="3993096"/>
                </a:lnTo>
                <a:lnTo>
                  <a:pt x="3792998" y="4040860"/>
                </a:lnTo>
                <a:lnTo>
                  <a:pt x="3789729" y="4088466"/>
                </a:lnTo>
                <a:lnTo>
                  <a:pt x="3785878" y="4135909"/>
                </a:lnTo>
                <a:lnTo>
                  <a:pt x="3781447" y="4183186"/>
                </a:lnTo>
                <a:lnTo>
                  <a:pt x="3776441" y="4230294"/>
                </a:lnTo>
                <a:lnTo>
                  <a:pt x="3770863" y="4277228"/>
                </a:lnTo>
                <a:lnTo>
                  <a:pt x="3764717" y="4323986"/>
                </a:lnTo>
                <a:lnTo>
                  <a:pt x="3758005" y="4370564"/>
                </a:lnTo>
                <a:lnTo>
                  <a:pt x="3750733" y="4416957"/>
                </a:lnTo>
                <a:lnTo>
                  <a:pt x="3742902" y="4463164"/>
                </a:lnTo>
                <a:lnTo>
                  <a:pt x="3734517" y="4509179"/>
                </a:lnTo>
                <a:lnTo>
                  <a:pt x="3725581" y="4555000"/>
                </a:lnTo>
                <a:lnTo>
                  <a:pt x="3716099" y="4600623"/>
                </a:lnTo>
                <a:lnTo>
                  <a:pt x="3706073" y="4646044"/>
                </a:lnTo>
                <a:lnTo>
                  <a:pt x="3695506" y="4691260"/>
                </a:lnTo>
                <a:lnTo>
                  <a:pt x="3684404" y="4736268"/>
                </a:lnTo>
                <a:lnTo>
                  <a:pt x="3672768" y="4781063"/>
                </a:lnTo>
                <a:lnTo>
                  <a:pt x="3660604" y="4825642"/>
                </a:lnTo>
                <a:lnTo>
                  <a:pt x="3647913" y="4870002"/>
                </a:lnTo>
                <a:lnTo>
                  <a:pt x="3634700" y="4914138"/>
                </a:lnTo>
                <a:lnTo>
                  <a:pt x="3620969" y="4958049"/>
                </a:lnTo>
                <a:lnTo>
                  <a:pt x="3606723" y="5001729"/>
                </a:lnTo>
                <a:lnTo>
                  <a:pt x="3591965" y="5045175"/>
                </a:lnTo>
                <a:lnTo>
                  <a:pt x="3576699" y="5088384"/>
                </a:lnTo>
                <a:lnTo>
                  <a:pt x="3560929" y="5131353"/>
                </a:lnTo>
                <a:lnTo>
                  <a:pt x="3544658" y="5174077"/>
                </a:lnTo>
                <a:lnTo>
                  <a:pt x="3527889" y="5216553"/>
                </a:lnTo>
                <a:lnTo>
                  <a:pt x="3510627" y="5258778"/>
                </a:lnTo>
                <a:lnTo>
                  <a:pt x="3492875" y="5300747"/>
                </a:lnTo>
                <a:lnTo>
                  <a:pt x="3474637" y="5342458"/>
                </a:lnTo>
                <a:lnTo>
                  <a:pt x="3455915" y="5383907"/>
                </a:lnTo>
                <a:lnTo>
                  <a:pt x="3436714" y="5425090"/>
                </a:lnTo>
                <a:lnTo>
                  <a:pt x="3417037" y="5466004"/>
                </a:lnTo>
                <a:lnTo>
                  <a:pt x="3396888" y="5506645"/>
                </a:lnTo>
                <a:lnTo>
                  <a:pt x="3376270" y="5547009"/>
                </a:lnTo>
                <a:lnTo>
                  <a:pt x="3355187" y="5587094"/>
                </a:lnTo>
                <a:lnTo>
                  <a:pt x="3333642" y="5626895"/>
                </a:lnTo>
                <a:lnTo>
                  <a:pt x="3311639" y="5666409"/>
                </a:lnTo>
                <a:lnTo>
                  <a:pt x="3289181" y="5705632"/>
                </a:lnTo>
                <a:lnTo>
                  <a:pt x="3266273" y="5744561"/>
                </a:lnTo>
                <a:lnTo>
                  <a:pt x="3242917" y="5783192"/>
                </a:lnTo>
                <a:lnTo>
                  <a:pt x="3219118" y="5821522"/>
                </a:lnTo>
                <a:lnTo>
                  <a:pt x="3194878" y="5859547"/>
                </a:lnTo>
                <a:lnTo>
                  <a:pt x="3170201" y="5897264"/>
                </a:lnTo>
                <a:lnTo>
                  <a:pt x="3145091" y="5934668"/>
                </a:lnTo>
                <a:lnTo>
                  <a:pt x="3119552" y="5971757"/>
                </a:lnTo>
                <a:lnTo>
                  <a:pt x="3093587" y="6008527"/>
                </a:lnTo>
                <a:lnTo>
                  <a:pt x="3067199" y="6044974"/>
                </a:lnTo>
                <a:lnTo>
                  <a:pt x="3040393" y="6081094"/>
                </a:lnTo>
                <a:lnTo>
                  <a:pt x="3013171" y="6116885"/>
                </a:lnTo>
                <a:lnTo>
                  <a:pt x="2985537" y="6152343"/>
                </a:lnTo>
                <a:lnTo>
                  <a:pt x="2957495" y="6187463"/>
                </a:lnTo>
                <a:lnTo>
                  <a:pt x="2929048" y="6222243"/>
                </a:lnTo>
                <a:lnTo>
                  <a:pt x="2900201" y="6256679"/>
                </a:lnTo>
                <a:lnTo>
                  <a:pt x="2870955" y="6290767"/>
                </a:lnTo>
                <a:lnTo>
                  <a:pt x="2841316" y="6324505"/>
                </a:lnTo>
                <a:lnTo>
                  <a:pt x="2811287" y="6357887"/>
                </a:lnTo>
                <a:lnTo>
                  <a:pt x="2780870" y="6390911"/>
                </a:lnTo>
                <a:lnTo>
                  <a:pt x="2750071" y="6423573"/>
                </a:lnTo>
                <a:lnTo>
                  <a:pt x="2718891" y="6455869"/>
                </a:lnTo>
                <a:lnTo>
                  <a:pt x="2687336" y="6487797"/>
                </a:lnTo>
                <a:lnTo>
                  <a:pt x="2655408" y="6519352"/>
                </a:lnTo>
                <a:lnTo>
                  <a:pt x="2623110" y="6550531"/>
                </a:lnTo>
                <a:lnTo>
                  <a:pt x="2590448" y="6581330"/>
                </a:lnTo>
                <a:lnTo>
                  <a:pt x="2557423" y="6611746"/>
                </a:lnTo>
                <a:lnTo>
                  <a:pt x="2524040" y="6641775"/>
                </a:lnTo>
                <a:lnTo>
                  <a:pt x="2490303" y="6671414"/>
                </a:lnTo>
                <a:lnTo>
                  <a:pt x="2456214" y="6700658"/>
                </a:lnTo>
                <a:lnTo>
                  <a:pt x="2421777" y="6729505"/>
                </a:lnTo>
                <a:lnTo>
                  <a:pt x="2386997" y="6757952"/>
                </a:lnTo>
                <a:lnTo>
                  <a:pt x="2351875" y="6785993"/>
                </a:lnTo>
                <a:lnTo>
                  <a:pt x="2316417" y="6813626"/>
                </a:lnTo>
                <a:lnTo>
                  <a:pt x="2280626" y="6840848"/>
                </a:lnTo>
                <a:lnTo>
                  <a:pt x="2244504" y="6867654"/>
                </a:lnTo>
                <a:lnTo>
                  <a:pt x="2208057" y="6894041"/>
                </a:lnTo>
                <a:lnTo>
                  <a:pt x="2171286" y="6920006"/>
                </a:lnTo>
                <a:lnTo>
                  <a:pt x="2134197" y="6945545"/>
                </a:lnTo>
                <a:lnTo>
                  <a:pt x="2096791" y="6970655"/>
                </a:lnTo>
                <a:lnTo>
                  <a:pt x="2059074" y="6995331"/>
                </a:lnTo>
                <a:lnTo>
                  <a:pt x="2021048" y="7019570"/>
                </a:lnTo>
                <a:lnTo>
                  <a:pt x="1982718" y="7043369"/>
                </a:lnTo>
                <a:lnTo>
                  <a:pt x="1944086" y="7066725"/>
                </a:lnTo>
                <a:lnTo>
                  <a:pt x="1905156" y="7089633"/>
                </a:lnTo>
                <a:lnTo>
                  <a:pt x="1865932" y="7112090"/>
                </a:lnTo>
                <a:lnTo>
                  <a:pt x="1826417" y="7134093"/>
                </a:lnTo>
                <a:lnTo>
                  <a:pt x="1786615" y="7155637"/>
                </a:lnTo>
                <a:lnTo>
                  <a:pt x="1746530" y="7176720"/>
                </a:lnTo>
                <a:lnTo>
                  <a:pt x="1706165" y="7197338"/>
                </a:lnTo>
                <a:lnTo>
                  <a:pt x="1665523" y="7217487"/>
                </a:lnTo>
                <a:lnTo>
                  <a:pt x="1624608" y="7237163"/>
                </a:lnTo>
                <a:lnTo>
                  <a:pt x="1583424" y="7256364"/>
                </a:lnTo>
                <a:lnTo>
                  <a:pt x="1541975" y="7275086"/>
                </a:lnTo>
                <a:lnTo>
                  <a:pt x="1500263" y="7293324"/>
                </a:lnTo>
                <a:lnTo>
                  <a:pt x="1458292" y="7311076"/>
                </a:lnTo>
                <a:lnTo>
                  <a:pt x="1416067" y="7328338"/>
                </a:lnTo>
                <a:lnTo>
                  <a:pt x="1373590" y="7345106"/>
                </a:lnTo>
                <a:lnTo>
                  <a:pt x="1330865" y="7361376"/>
                </a:lnTo>
                <a:lnTo>
                  <a:pt x="1287895" y="7377146"/>
                </a:lnTo>
                <a:lnTo>
                  <a:pt x="1244685" y="7392412"/>
                </a:lnTo>
                <a:lnTo>
                  <a:pt x="1201238" y="7407170"/>
                </a:lnTo>
                <a:lnTo>
                  <a:pt x="1157557" y="7421416"/>
                </a:lnTo>
                <a:lnTo>
                  <a:pt x="1113646" y="7435147"/>
                </a:lnTo>
                <a:lnTo>
                  <a:pt x="1069508" y="7448360"/>
                </a:lnTo>
                <a:lnTo>
                  <a:pt x="1025147" y="7461050"/>
                </a:lnTo>
                <a:lnTo>
                  <a:pt x="980567" y="7473215"/>
                </a:lnTo>
                <a:lnTo>
                  <a:pt x="935771" y="7484850"/>
                </a:lnTo>
                <a:lnTo>
                  <a:pt x="890762" y="7495952"/>
                </a:lnTo>
                <a:lnTo>
                  <a:pt x="845545" y="7506518"/>
                </a:lnTo>
                <a:lnTo>
                  <a:pt x="800123" y="7516544"/>
                </a:lnTo>
                <a:lnTo>
                  <a:pt x="754499" y="7526027"/>
                </a:lnTo>
                <a:lnTo>
                  <a:pt x="708677" y="7534962"/>
                </a:lnTo>
                <a:lnTo>
                  <a:pt x="662660" y="7543347"/>
                </a:lnTo>
                <a:lnTo>
                  <a:pt x="616453" y="7551178"/>
                </a:lnTo>
                <a:lnTo>
                  <a:pt x="570058" y="7558451"/>
                </a:lnTo>
                <a:lnTo>
                  <a:pt x="523479" y="7565162"/>
                </a:lnTo>
                <a:lnTo>
                  <a:pt x="476720" y="7571308"/>
                </a:lnTo>
                <a:lnTo>
                  <a:pt x="429784" y="7576886"/>
                </a:lnTo>
                <a:lnTo>
                  <a:pt x="382676" y="7581892"/>
                </a:lnTo>
                <a:lnTo>
                  <a:pt x="335397" y="7586323"/>
                </a:lnTo>
                <a:lnTo>
                  <a:pt x="287953" y="7590174"/>
                </a:lnTo>
                <a:lnTo>
                  <a:pt x="240346" y="7593442"/>
                </a:lnTo>
                <a:lnTo>
                  <a:pt x="192580" y="7596125"/>
                </a:lnTo>
                <a:lnTo>
                  <a:pt x="144659" y="7598217"/>
                </a:lnTo>
                <a:lnTo>
                  <a:pt x="96586" y="7599716"/>
                </a:lnTo>
                <a:lnTo>
                  <a:pt x="48365" y="7600618"/>
                </a:lnTo>
                <a:lnTo>
                  <a:pt x="0" y="7600919"/>
                </a:lnTo>
                <a:lnTo>
                  <a:pt x="0" y="0"/>
                </a:lnTo>
                <a:lnTo>
                  <a:pt x="48365" y="301"/>
                </a:lnTo>
                <a:lnTo>
                  <a:pt x="96586" y="1203"/>
                </a:lnTo>
                <a:lnTo>
                  <a:pt x="144659" y="2702"/>
                </a:lnTo>
                <a:lnTo>
                  <a:pt x="192580" y="4794"/>
                </a:lnTo>
                <a:lnTo>
                  <a:pt x="240346" y="7477"/>
                </a:lnTo>
                <a:lnTo>
                  <a:pt x="287953" y="10745"/>
                </a:lnTo>
                <a:lnTo>
                  <a:pt x="335397" y="14596"/>
                </a:lnTo>
                <a:lnTo>
                  <a:pt x="382676" y="19027"/>
                </a:lnTo>
                <a:lnTo>
                  <a:pt x="429784" y="24033"/>
                </a:lnTo>
                <a:lnTo>
                  <a:pt x="476720" y="29611"/>
                </a:lnTo>
                <a:lnTo>
                  <a:pt x="523479" y="35758"/>
                </a:lnTo>
                <a:lnTo>
                  <a:pt x="570058" y="42469"/>
                </a:lnTo>
                <a:lnTo>
                  <a:pt x="616453" y="49742"/>
                </a:lnTo>
                <a:lnTo>
                  <a:pt x="662660" y="57573"/>
                </a:lnTo>
                <a:lnTo>
                  <a:pt x="708677" y="65958"/>
                </a:lnTo>
                <a:lnTo>
                  <a:pt x="754499" y="74893"/>
                </a:lnTo>
                <a:lnTo>
                  <a:pt x="800123" y="84376"/>
                </a:lnTo>
                <a:lnTo>
                  <a:pt x="845545" y="94402"/>
                </a:lnTo>
                <a:lnTo>
                  <a:pt x="890762" y="104969"/>
                </a:lnTo>
                <a:lnTo>
                  <a:pt x="935771" y="116071"/>
                </a:lnTo>
                <a:lnTo>
                  <a:pt x="980567" y="127707"/>
                </a:lnTo>
                <a:lnTo>
                  <a:pt x="1025147" y="139872"/>
                </a:lnTo>
                <a:lnTo>
                  <a:pt x="1069508" y="152562"/>
                </a:lnTo>
                <a:lnTo>
                  <a:pt x="1113646" y="165775"/>
                </a:lnTo>
                <a:lnTo>
                  <a:pt x="1157557" y="179507"/>
                </a:lnTo>
                <a:lnTo>
                  <a:pt x="1201238" y="193753"/>
                </a:lnTo>
                <a:lnTo>
                  <a:pt x="1244685" y="208511"/>
                </a:lnTo>
                <a:lnTo>
                  <a:pt x="1287895" y="223777"/>
                </a:lnTo>
                <a:lnTo>
                  <a:pt x="1330865" y="239547"/>
                </a:lnTo>
                <a:lnTo>
                  <a:pt x="1373590" y="255819"/>
                </a:lnTo>
                <a:lnTo>
                  <a:pt x="1416067" y="272587"/>
                </a:lnTo>
                <a:lnTo>
                  <a:pt x="1458292" y="289849"/>
                </a:lnTo>
                <a:lnTo>
                  <a:pt x="1500263" y="307601"/>
                </a:lnTo>
                <a:lnTo>
                  <a:pt x="1541975" y="325840"/>
                </a:lnTo>
                <a:lnTo>
                  <a:pt x="1583424" y="344562"/>
                </a:lnTo>
                <a:lnTo>
                  <a:pt x="1624608" y="363763"/>
                </a:lnTo>
                <a:lnTo>
                  <a:pt x="1665523" y="383440"/>
                </a:lnTo>
                <a:lnTo>
                  <a:pt x="1706165" y="403590"/>
                </a:lnTo>
                <a:lnTo>
                  <a:pt x="1746530" y="424208"/>
                </a:lnTo>
                <a:lnTo>
                  <a:pt x="1786615" y="445291"/>
                </a:lnTo>
                <a:lnTo>
                  <a:pt x="1826417" y="466836"/>
                </a:lnTo>
                <a:lnTo>
                  <a:pt x="1865932" y="488839"/>
                </a:lnTo>
                <a:lnTo>
                  <a:pt x="1905156" y="511297"/>
                </a:lnTo>
                <a:lnTo>
                  <a:pt x="1944086" y="534206"/>
                </a:lnTo>
                <a:lnTo>
                  <a:pt x="1982718" y="557562"/>
                </a:lnTo>
                <a:lnTo>
                  <a:pt x="2021048" y="581361"/>
                </a:lnTo>
                <a:lnTo>
                  <a:pt x="2059074" y="605602"/>
                </a:lnTo>
                <a:lnTo>
                  <a:pt x="2096791" y="630278"/>
                </a:lnTo>
                <a:lnTo>
                  <a:pt x="2134197" y="655388"/>
                </a:lnTo>
                <a:lnTo>
                  <a:pt x="2171286" y="680928"/>
                </a:lnTo>
                <a:lnTo>
                  <a:pt x="2208057" y="706893"/>
                </a:lnTo>
                <a:lnTo>
                  <a:pt x="2244504" y="733281"/>
                </a:lnTo>
                <a:lnTo>
                  <a:pt x="2280626" y="760088"/>
                </a:lnTo>
                <a:lnTo>
                  <a:pt x="2316417" y="787310"/>
                </a:lnTo>
                <a:lnTo>
                  <a:pt x="2351875" y="814944"/>
                </a:lnTo>
                <a:lnTo>
                  <a:pt x="2386997" y="842987"/>
                </a:lnTo>
                <a:lnTo>
                  <a:pt x="2421777" y="871433"/>
                </a:lnTo>
                <a:lnTo>
                  <a:pt x="2456214" y="900281"/>
                </a:lnTo>
                <a:lnTo>
                  <a:pt x="2490303" y="929527"/>
                </a:lnTo>
                <a:lnTo>
                  <a:pt x="2524040" y="959166"/>
                </a:lnTo>
                <a:lnTo>
                  <a:pt x="2557423" y="989196"/>
                </a:lnTo>
                <a:lnTo>
                  <a:pt x="2590448" y="1019613"/>
                </a:lnTo>
                <a:lnTo>
                  <a:pt x="2623110" y="1050413"/>
                </a:lnTo>
                <a:lnTo>
                  <a:pt x="2655408" y="1081593"/>
                </a:lnTo>
                <a:lnTo>
                  <a:pt x="2687336" y="1113149"/>
                </a:lnTo>
                <a:lnTo>
                  <a:pt x="2718891" y="1145077"/>
                </a:lnTo>
                <a:lnTo>
                  <a:pt x="2750071" y="1177374"/>
                </a:lnTo>
                <a:lnTo>
                  <a:pt x="2780870" y="1210037"/>
                </a:lnTo>
                <a:lnTo>
                  <a:pt x="2811287" y="1243062"/>
                </a:lnTo>
                <a:lnTo>
                  <a:pt x="2841316" y="1276446"/>
                </a:lnTo>
                <a:lnTo>
                  <a:pt x="2870955" y="1310184"/>
                </a:lnTo>
                <a:lnTo>
                  <a:pt x="2900201" y="1344273"/>
                </a:lnTo>
                <a:lnTo>
                  <a:pt x="2929048" y="1378710"/>
                </a:lnTo>
                <a:lnTo>
                  <a:pt x="2957495" y="1413491"/>
                </a:lnTo>
                <a:lnTo>
                  <a:pt x="2985537" y="1448612"/>
                </a:lnTo>
                <a:lnTo>
                  <a:pt x="3013171" y="1484071"/>
                </a:lnTo>
                <a:lnTo>
                  <a:pt x="3040393" y="1519863"/>
                </a:lnTo>
                <a:lnTo>
                  <a:pt x="3067199" y="1555985"/>
                </a:lnTo>
                <a:lnTo>
                  <a:pt x="3093587" y="1592433"/>
                </a:lnTo>
                <a:lnTo>
                  <a:pt x="3119552" y="1629204"/>
                </a:lnTo>
                <a:lnTo>
                  <a:pt x="3145091" y="1666294"/>
                </a:lnTo>
                <a:lnTo>
                  <a:pt x="3170201" y="1703699"/>
                </a:lnTo>
                <a:lnTo>
                  <a:pt x="3194878" y="1741417"/>
                </a:lnTo>
                <a:lnTo>
                  <a:pt x="3219118" y="1779443"/>
                </a:lnTo>
                <a:lnTo>
                  <a:pt x="3242917" y="1817774"/>
                </a:lnTo>
                <a:lnTo>
                  <a:pt x="3266273" y="1856407"/>
                </a:lnTo>
                <a:lnTo>
                  <a:pt x="3289181" y="1895337"/>
                </a:lnTo>
                <a:lnTo>
                  <a:pt x="3311639" y="1934561"/>
                </a:lnTo>
                <a:lnTo>
                  <a:pt x="3333642" y="1974077"/>
                </a:lnTo>
                <a:lnTo>
                  <a:pt x="3355187" y="2013879"/>
                </a:lnTo>
                <a:lnTo>
                  <a:pt x="3376270" y="2053965"/>
                </a:lnTo>
                <a:lnTo>
                  <a:pt x="3396888" y="2094331"/>
                </a:lnTo>
                <a:lnTo>
                  <a:pt x="3417037" y="2134973"/>
                </a:lnTo>
                <a:lnTo>
                  <a:pt x="3436714" y="2175888"/>
                </a:lnTo>
                <a:lnTo>
                  <a:pt x="3455915" y="2217073"/>
                </a:lnTo>
                <a:lnTo>
                  <a:pt x="3474637" y="2258523"/>
                </a:lnTo>
                <a:lnTo>
                  <a:pt x="3492875" y="2300235"/>
                </a:lnTo>
                <a:lnTo>
                  <a:pt x="3510627" y="2342206"/>
                </a:lnTo>
                <a:lnTo>
                  <a:pt x="3527889" y="2384432"/>
                </a:lnTo>
                <a:lnTo>
                  <a:pt x="3544658" y="2426910"/>
                </a:lnTo>
                <a:lnTo>
                  <a:pt x="3560929" y="2469635"/>
                </a:lnTo>
                <a:lnTo>
                  <a:pt x="3576699" y="2512605"/>
                </a:lnTo>
                <a:lnTo>
                  <a:pt x="3591965" y="2555816"/>
                </a:lnTo>
                <a:lnTo>
                  <a:pt x="3606723" y="2599264"/>
                </a:lnTo>
                <a:lnTo>
                  <a:pt x="3620969" y="2642946"/>
                </a:lnTo>
                <a:lnTo>
                  <a:pt x="3634700" y="2686858"/>
                </a:lnTo>
                <a:lnTo>
                  <a:pt x="3647913" y="2730996"/>
                </a:lnTo>
                <a:lnTo>
                  <a:pt x="3660604" y="2775357"/>
                </a:lnTo>
                <a:lnTo>
                  <a:pt x="3672768" y="2819938"/>
                </a:lnTo>
                <a:lnTo>
                  <a:pt x="3684404" y="2864735"/>
                </a:lnTo>
                <a:lnTo>
                  <a:pt x="3695506" y="2909744"/>
                </a:lnTo>
                <a:lnTo>
                  <a:pt x="3706073" y="2954962"/>
                </a:lnTo>
                <a:lnTo>
                  <a:pt x="3716099" y="3000385"/>
                </a:lnTo>
                <a:lnTo>
                  <a:pt x="3725581" y="3046009"/>
                </a:lnTo>
                <a:lnTo>
                  <a:pt x="3734517" y="3091832"/>
                </a:lnTo>
                <a:lnTo>
                  <a:pt x="3742902" y="3137849"/>
                </a:lnTo>
                <a:lnTo>
                  <a:pt x="3750733" y="3184058"/>
                </a:lnTo>
                <a:lnTo>
                  <a:pt x="3758005" y="3230453"/>
                </a:lnTo>
                <a:lnTo>
                  <a:pt x="3764717" y="3277033"/>
                </a:lnTo>
                <a:lnTo>
                  <a:pt x="3770863" y="3323792"/>
                </a:lnTo>
                <a:lnTo>
                  <a:pt x="3776441" y="3370729"/>
                </a:lnTo>
                <a:lnTo>
                  <a:pt x="3781447" y="3417838"/>
                </a:lnTo>
                <a:lnTo>
                  <a:pt x="3785878" y="3465117"/>
                </a:lnTo>
                <a:lnTo>
                  <a:pt x="3789729" y="3512562"/>
                </a:lnTo>
                <a:lnTo>
                  <a:pt x="3792998" y="3560170"/>
                </a:lnTo>
                <a:lnTo>
                  <a:pt x="3795680" y="3607936"/>
                </a:lnTo>
                <a:lnTo>
                  <a:pt x="3797772" y="3655858"/>
                </a:lnTo>
                <a:lnTo>
                  <a:pt x="3799271" y="3703932"/>
                </a:lnTo>
                <a:lnTo>
                  <a:pt x="3800173" y="3752154"/>
                </a:lnTo>
                <a:lnTo>
                  <a:pt x="3800475" y="3800520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852940" y="1719437"/>
            <a:ext cx="2038350" cy="2038350"/>
          </a:xfrm>
          <a:custGeom>
            <a:avLst/>
            <a:gdLst/>
            <a:ahLst/>
            <a:cxnLst/>
            <a:rect l="l" t="t" r="r" b="b"/>
            <a:pathLst>
              <a:path w="2038350" h="2038350">
                <a:moveTo>
                  <a:pt x="1019175" y="2038351"/>
                </a:moveTo>
                <a:lnTo>
                  <a:pt x="971198" y="2037241"/>
                </a:lnTo>
                <a:lnTo>
                  <a:pt x="923793" y="2033946"/>
                </a:lnTo>
                <a:lnTo>
                  <a:pt x="877007" y="2028514"/>
                </a:lnTo>
                <a:lnTo>
                  <a:pt x="830889" y="2020993"/>
                </a:lnTo>
                <a:lnTo>
                  <a:pt x="785490" y="2011433"/>
                </a:lnTo>
                <a:lnTo>
                  <a:pt x="740857" y="1999883"/>
                </a:lnTo>
                <a:lnTo>
                  <a:pt x="697040" y="1986392"/>
                </a:lnTo>
                <a:lnTo>
                  <a:pt x="654087" y="1971008"/>
                </a:lnTo>
                <a:lnTo>
                  <a:pt x="612047" y="1953781"/>
                </a:lnTo>
                <a:lnTo>
                  <a:pt x="570971" y="1934759"/>
                </a:lnTo>
                <a:lnTo>
                  <a:pt x="530905" y="1913992"/>
                </a:lnTo>
                <a:lnTo>
                  <a:pt x="491900" y="1891528"/>
                </a:lnTo>
                <a:lnTo>
                  <a:pt x="454004" y="1867417"/>
                </a:lnTo>
                <a:lnTo>
                  <a:pt x="417266" y="1841707"/>
                </a:lnTo>
                <a:lnTo>
                  <a:pt x="381736" y="1814447"/>
                </a:lnTo>
                <a:lnTo>
                  <a:pt x="347461" y="1785686"/>
                </a:lnTo>
                <a:lnTo>
                  <a:pt x="314492" y="1755474"/>
                </a:lnTo>
                <a:lnTo>
                  <a:pt x="282876" y="1723858"/>
                </a:lnTo>
                <a:lnTo>
                  <a:pt x="252664" y="1690889"/>
                </a:lnTo>
                <a:lnTo>
                  <a:pt x="223903" y="1656614"/>
                </a:lnTo>
                <a:lnTo>
                  <a:pt x="196643" y="1621084"/>
                </a:lnTo>
                <a:lnTo>
                  <a:pt x="170933" y="1584346"/>
                </a:lnTo>
                <a:lnTo>
                  <a:pt x="146822" y="1546450"/>
                </a:lnTo>
                <a:lnTo>
                  <a:pt x="124358" y="1507445"/>
                </a:lnTo>
                <a:lnTo>
                  <a:pt x="103591" y="1467380"/>
                </a:lnTo>
                <a:lnTo>
                  <a:pt x="84569" y="1426303"/>
                </a:lnTo>
                <a:lnTo>
                  <a:pt x="67342" y="1384263"/>
                </a:lnTo>
                <a:lnTo>
                  <a:pt x="51958" y="1341311"/>
                </a:lnTo>
                <a:lnTo>
                  <a:pt x="38467" y="1297493"/>
                </a:lnTo>
                <a:lnTo>
                  <a:pt x="26917" y="1252860"/>
                </a:lnTo>
                <a:lnTo>
                  <a:pt x="17327" y="1207276"/>
                </a:lnTo>
                <a:lnTo>
                  <a:pt x="9837" y="1161344"/>
                </a:lnTo>
                <a:lnTo>
                  <a:pt x="4404" y="1114558"/>
                </a:lnTo>
                <a:lnTo>
                  <a:pt x="1109" y="1067152"/>
                </a:lnTo>
                <a:lnTo>
                  <a:pt x="0" y="1019175"/>
                </a:lnTo>
                <a:lnTo>
                  <a:pt x="1109" y="971198"/>
                </a:lnTo>
                <a:lnTo>
                  <a:pt x="4404" y="923793"/>
                </a:lnTo>
                <a:lnTo>
                  <a:pt x="9837" y="877007"/>
                </a:lnTo>
                <a:lnTo>
                  <a:pt x="17357" y="830889"/>
                </a:lnTo>
                <a:lnTo>
                  <a:pt x="26917" y="785490"/>
                </a:lnTo>
                <a:lnTo>
                  <a:pt x="38467" y="740857"/>
                </a:lnTo>
                <a:lnTo>
                  <a:pt x="51958" y="697040"/>
                </a:lnTo>
                <a:lnTo>
                  <a:pt x="67342" y="654087"/>
                </a:lnTo>
                <a:lnTo>
                  <a:pt x="84569" y="612047"/>
                </a:lnTo>
                <a:lnTo>
                  <a:pt x="103591" y="570971"/>
                </a:lnTo>
                <a:lnTo>
                  <a:pt x="124358" y="530905"/>
                </a:lnTo>
                <a:lnTo>
                  <a:pt x="146822" y="491900"/>
                </a:lnTo>
                <a:lnTo>
                  <a:pt x="170933" y="454004"/>
                </a:lnTo>
                <a:lnTo>
                  <a:pt x="196643" y="417266"/>
                </a:lnTo>
                <a:lnTo>
                  <a:pt x="223903" y="381736"/>
                </a:lnTo>
                <a:lnTo>
                  <a:pt x="252664" y="347461"/>
                </a:lnTo>
                <a:lnTo>
                  <a:pt x="282876" y="314492"/>
                </a:lnTo>
                <a:lnTo>
                  <a:pt x="314492" y="282876"/>
                </a:lnTo>
                <a:lnTo>
                  <a:pt x="347461" y="252664"/>
                </a:lnTo>
                <a:lnTo>
                  <a:pt x="381736" y="223903"/>
                </a:lnTo>
                <a:lnTo>
                  <a:pt x="417266" y="196643"/>
                </a:lnTo>
                <a:lnTo>
                  <a:pt x="454004" y="170933"/>
                </a:lnTo>
                <a:lnTo>
                  <a:pt x="491900" y="146822"/>
                </a:lnTo>
                <a:lnTo>
                  <a:pt x="530905" y="124358"/>
                </a:lnTo>
                <a:lnTo>
                  <a:pt x="570971" y="103591"/>
                </a:lnTo>
                <a:lnTo>
                  <a:pt x="612047" y="84569"/>
                </a:lnTo>
                <a:lnTo>
                  <a:pt x="654087" y="67342"/>
                </a:lnTo>
                <a:lnTo>
                  <a:pt x="697040" y="51958"/>
                </a:lnTo>
                <a:lnTo>
                  <a:pt x="740857" y="38467"/>
                </a:lnTo>
                <a:lnTo>
                  <a:pt x="785490" y="26917"/>
                </a:lnTo>
                <a:lnTo>
                  <a:pt x="830889" y="17357"/>
                </a:lnTo>
                <a:lnTo>
                  <a:pt x="877007" y="9837"/>
                </a:lnTo>
                <a:lnTo>
                  <a:pt x="923793" y="4404"/>
                </a:lnTo>
                <a:lnTo>
                  <a:pt x="971198" y="1109"/>
                </a:lnTo>
                <a:lnTo>
                  <a:pt x="1019175" y="0"/>
                </a:lnTo>
                <a:lnTo>
                  <a:pt x="1067152" y="1109"/>
                </a:lnTo>
                <a:lnTo>
                  <a:pt x="1114558" y="4404"/>
                </a:lnTo>
                <a:lnTo>
                  <a:pt x="1161344" y="9837"/>
                </a:lnTo>
                <a:lnTo>
                  <a:pt x="1207461" y="17357"/>
                </a:lnTo>
                <a:lnTo>
                  <a:pt x="1252860" y="26917"/>
                </a:lnTo>
                <a:lnTo>
                  <a:pt x="1297493" y="38467"/>
                </a:lnTo>
                <a:lnTo>
                  <a:pt x="1341311" y="51958"/>
                </a:lnTo>
                <a:lnTo>
                  <a:pt x="1384263" y="67342"/>
                </a:lnTo>
                <a:lnTo>
                  <a:pt x="1426303" y="84569"/>
                </a:lnTo>
                <a:lnTo>
                  <a:pt x="1467380" y="103591"/>
                </a:lnTo>
                <a:lnTo>
                  <a:pt x="1507445" y="124358"/>
                </a:lnTo>
                <a:lnTo>
                  <a:pt x="1546450" y="146822"/>
                </a:lnTo>
                <a:lnTo>
                  <a:pt x="1584346" y="170933"/>
                </a:lnTo>
                <a:lnTo>
                  <a:pt x="1621084" y="196643"/>
                </a:lnTo>
                <a:lnTo>
                  <a:pt x="1656614" y="223903"/>
                </a:lnTo>
                <a:lnTo>
                  <a:pt x="1690889" y="252664"/>
                </a:lnTo>
                <a:lnTo>
                  <a:pt x="1723858" y="282876"/>
                </a:lnTo>
                <a:lnTo>
                  <a:pt x="1755474" y="314492"/>
                </a:lnTo>
                <a:lnTo>
                  <a:pt x="1778597" y="339725"/>
                </a:lnTo>
                <a:lnTo>
                  <a:pt x="1019175" y="339725"/>
                </a:lnTo>
                <a:lnTo>
                  <a:pt x="970654" y="341431"/>
                </a:lnTo>
                <a:lnTo>
                  <a:pt x="923054" y="346472"/>
                </a:lnTo>
                <a:lnTo>
                  <a:pt x="876489" y="354735"/>
                </a:lnTo>
                <a:lnTo>
                  <a:pt x="831074" y="366102"/>
                </a:lnTo>
                <a:lnTo>
                  <a:pt x="786925" y="380461"/>
                </a:lnTo>
                <a:lnTo>
                  <a:pt x="744156" y="397694"/>
                </a:lnTo>
                <a:lnTo>
                  <a:pt x="702882" y="417689"/>
                </a:lnTo>
                <a:lnTo>
                  <a:pt x="663219" y="440328"/>
                </a:lnTo>
                <a:lnTo>
                  <a:pt x="625281" y="465498"/>
                </a:lnTo>
                <a:lnTo>
                  <a:pt x="589184" y="493084"/>
                </a:lnTo>
                <a:lnTo>
                  <a:pt x="555042" y="522970"/>
                </a:lnTo>
                <a:lnTo>
                  <a:pt x="522970" y="555042"/>
                </a:lnTo>
                <a:lnTo>
                  <a:pt x="493084" y="589184"/>
                </a:lnTo>
                <a:lnTo>
                  <a:pt x="465498" y="625281"/>
                </a:lnTo>
                <a:lnTo>
                  <a:pt x="440328" y="663219"/>
                </a:lnTo>
                <a:lnTo>
                  <a:pt x="417689" y="702882"/>
                </a:lnTo>
                <a:lnTo>
                  <a:pt x="397694" y="744156"/>
                </a:lnTo>
                <a:lnTo>
                  <a:pt x="380461" y="786925"/>
                </a:lnTo>
                <a:lnTo>
                  <a:pt x="366102" y="831074"/>
                </a:lnTo>
                <a:lnTo>
                  <a:pt x="354735" y="876489"/>
                </a:lnTo>
                <a:lnTo>
                  <a:pt x="346472" y="923054"/>
                </a:lnTo>
                <a:lnTo>
                  <a:pt x="341431" y="970654"/>
                </a:lnTo>
                <a:lnTo>
                  <a:pt x="339725" y="1019175"/>
                </a:lnTo>
                <a:lnTo>
                  <a:pt x="341431" y="1067696"/>
                </a:lnTo>
                <a:lnTo>
                  <a:pt x="346472" y="1115296"/>
                </a:lnTo>
                <a:lnTo>
                  <a:pt x="354735" y="1161861"/>
                </a:lnTo>
                <a:lnTo>
                  <a:pt x="366102" y="1207276"/>
                </a:lnTo>
                <a:lnTo>
                  <a:pt x="380461" y="1251425"/>
                </a:lnTo>
                <a:lnTo>
                  <a:pt x="397694" y="1294194"/>
                </a:lnTo>
                <a:lnTo>
                  <a:pt x="417689" y="1335468"/>
                </a:lnTo>
                <a:lnTo>
                  <a:pt x="440328" y="1375131"/>
                </a:lnTo>
                <a:lnTo>
                  <a:pt x="465498" y="1413069"/>
                </a:lnTo>
                <a:lnTo>
                  <a:pt x="493084" y="1449166"/>
                </a:lnTo>
                <a:lnTo>
                  <a:pt x="522970" y="1483308"/>
                </a:lnTo>
                <a:lnTo>
                  <a:pt x="555042" y="1515380"/>
                </a:lnTo>
                <a:lnTo>
                  <a:pt x="589184" y="1545266"/>
                </a:lnTo>
                <a:lnTo>
                  <a:pt x="625281" y="1572852"/>
                </a:lnTo>
                <a:lnTo>
                  <a:pt x="663219" y="1598022"/>
                </a:lnTo>
                <a:lnTo>
                  <a:pt x="702882" y="1620662"/>
                </a:lnTo>
                <a:lnTo>
                  <a:pt x="744156" y="1640656"/>
                </a:lnTo>
                <a:lnTo>
                  <a:pt x="786925" y="1657890"/>
                </a:lnTo>
                <a:lnTo>
                  <a:pt x="831074" y="1672248"/>
                </a:lnTo>
                <a:lnTo>
                  <a:pt x="876489" y="1683616"/>
                </a:lnTo>
                <a:lnTo>
                  <a:pt x="923054" y="1691878"/>
                </a:lnTo>
                <a:lnTo>
                  <a:pt x="970654" y="1696919"/>
                </a:lnTo>
                <a:lnTo>
                  <a:pt x="1019175" y="1698625"/>
                </a:lnTo>
                <a:lnTo>
                  <a:pt x="1778597" y="1698625"/>
                </a:lnTo>
                <a:lnTo>
                  <a:pt x="1755474" y="1723858"/>
                </a:lnTo>
                <a:lnTo>
                  <a:pt x="1723858" y="1755474"/>
                </a:lnTo>
                <a:lnTo>
                  <a:pt x="1690889" y="1785686"/>
                </a:lnTo>
                <a:lnTo>
                  <a:pt x="1656614" y="1814447"/>
                </a:lnTo>
                <a:lnTo>
                  <a:pt x="1621084" y="1841707"/>
                </a:lnTo>
                <a:lnTo>
                  <a:pt x="1584346" y="1867417"/>
                </a:lnTo>
                <a:lnTo>
                  <a:pt x="1546450" y="1891528"/>
                </a:lnTo>
                <a:lnTo>
                  <a:pt x="1507445" y="1913992"/>
                </a:lnTo>
                <a:lnTo>
                  <a:pt x="1467380" y="1934759"/>
                </a:lnTo>
                <a:lnTo>
                  <a:pt x="1426303" y="1953781"/>
                </a:lnTo>
                <a:lnTo>
                  <a:pt x="1384263" y="1971008"/>
                </a:lnTo>
                <a:lnTo>
                  <a:pt x="1341311" y="1986392"/>
                </a:lnTo>
                <a:lnTo>
                  <a:pt x="1297493" y="1999883"/>
                </a:lnTo>
                <a:lnTo>
                  <a:pt x="1252860" y="2011433"/>
                </a:lnTo>
                <a:lnTo>
                  <a:pt x="1207461" y="2020993"/>
                </a:lnTo>
                <a:lnTo>
                  <a:pt x="1161344" y="2028514"/>
                </a:lnTo>
                <a:lnTo>
                  <a:pt x="1114558" y="2033946"/>
                </a:lnTo>
                <a:lnTo>
                  <a:pt x="1067152" y="2037241"/>
                </a:lnTo>
                <a:lnTo>
                  <a:pt x="1019175" y="2038351"/>
                </a:lnTo>
                <a:close/>
              </a:path>
              <a:path w="2038350" h="2038350">
                <a:moveTo>
                  <a:pt x="1778597" y="1698625"/>
                </a:moveTo>
                <a:lnTo>
                  <a:pt x="1019175" y="1698625"/>
                </a:lnTo>
                <a:lnTo>
                  <a:pt x="1067696" y="1696919"/>
                </a:lnTo>
                <a:lnTo>
                  <a:pt x="1115296" y="1691878"/>
                </a:lnTo>
                <a:lnTo>
                  <a:pt x="1161861" y="1683616"/>
                </a:lnTo>
                <a:lnTo>
                  <a:pt x="1207276" y="1672248"/>
                </a:lnTo>
                <a:lnTo>
                  <a:pt x="1251425" y="1657890"/>
                </a:lnTo>
                <a:lnTo>
                  <a:pt x="1294194" y="1640656"/>
                </a:lnTo>
                <a:lnTo>
                  <a:pt x="1335468" y="1620662"/>
                </a:lnTo>
                <a:lnTo>
                  <a:pt x="1375131" y="1598022"/>
                </a:lnTo>
                <a:lnTo>
                  <a:pt x="1413069" y="1572852"/>
                </a:lnTo>
                <a:lnTo>
                  <a:pt x="1449166" y="1545266"/>
                </a:lnTo>
                <a:lnTo>
                  <a:pt x="1483308" y="1515380"/>
                </a:lnTo>
                <a:lnTo>
                  <a:pt x="1515380" y="1483308"/>
                </a:lnTo>
                <a:lnTo>
                  <a:pt x="1545266" y="1449166"/>
                </a:lnTo>
                <a:lnTo>
                  <a:pt x="1572852" y="1413069"/>
                </a:lnTo>
                <a:lnTo>
                  <a:pt x="1598022" y="1375131"/>
                </a:lnTo>
                <a:lnTo>
                  <a:pt x="1620662" y="1335468"/>
                </a:lnTo>
                <a:lnTo>
                  <a:pt x="1640656" y="1294194"/>
                </a:lnTo>
                <a:lnTo>
                  <a:pt x="1657890" y="1251425"/>
                </a:lnTo>
                <a:lnTo>
                  <a:pt x="1672248" y="1207276"/>
                </a:lnTo>
                <a:lnTo>
                  <a:pt x="1683616" y="1161861"/>
                </a:lnTo>
                <a:lnTo>
                  <a:pt x="1691878" y="1115296"/>
                </a:lnTo>
                <a:lnTo>
                  <a:pt x="1696919" y="1067696"/>
                </a:lnTo>
                <a:lnTo>
                  <a:pt x="1698625" y="1019175"/>
                </a:lnTo>
                <a:lnTo>
                  <a:pt x="1696919" y="970654"/>
                </a:lnTo>
                <a:lnTo>
                  <a:pt x="1691878" y="923054"/>
                </a:lnTo>
                <a:lnTo>
                  <a:pt x="1683616" y="876489"/>
                </a:lnTo>
                <a:lnTo>
                  <a:pt x="1672248" y="831074"/>
                </a:lnTo>
                <a:lnTo>
                  <a:pt x="1657890" y="786925"/>
                </a:lnTo>
                <a:lnTo>
                  <a:pt x="1640656" y="744156"/>
                </a:lnTo>
                <a:lnTo>
                  <a:pt x="1620662" y="702882"/>
                </a:lnTo>
                <a:lnTo>
                  <a:pt x="1598022" y="663219"/>
                </a:lnTo>
                <a:lnTo>
                  <a:pt x="1572852" y="625281"/>
                </a:lnTo>
                <a:lnTo>
                  <a:pt x="1545266" y="589184"/>
                </a:lnTo>
                <a:lnTo>
                  <a:pt x="1515380" y="555042"/>
                </a:lnTo>
                <a:lnTo>
                  <a:pt x="1483308" y="522970"/>
                </a:lnTo>
                <a:lnTo>
                  <a:pt x="1449166" y="493084"/>
                </a:lnTo>
                <a:lnTo>
                  <a:pt x="1413069" y="465498"/>
                </a:lnTo>
                <a:lnTo>
                  <a:pt x="1375131" y="440328"/>
                </a:lnTo>
                <a:lnTo>
                  <a:pt x="1335468" y="417689"/>
                </a:lnTo>
                <a:lnTo>
                  <a:pt x="1294194" y="397694"/>
                </a:lnTo>
                <a:lnTo>
                  <a:pt x="1251425" y="380461"/>
                </a:lnTo>
                <a:lnTo>
                  <a:pt x="1207276" y="366102"/>
                </a:lnTo>
                <a:lnTo>
                  <a:pt x="1161861" y="354735"/>
                </a:lnTo>
                <a:lnTo>
                  <a:pt x="1115296" y="346472"/>
                </a:lnTo>
                <a:lnTo>
                  <a:pt x="1067696" y="341431"/>
                </a:lnTo>
                <a:lnTo>
                  <a:pt x="1019175" y="339725"/>
                </a:lnTo>
                <a:lnTo>
                  <a:pt x="1778597" y="339725"/>
                </a:lnTo>
                <a:lnTo>
                  <a:pt x="1814447" y="381736"/>
                </a:lnTo>
                <a:lnTo>
                  <a:pt x="1841707" y="417266"/>
                </a:lnTo>
                <a:lnTo>
                  <a:pt x="1867417" y="454004"/>
                </a:lnTo>
                <a:lnTo>
                  <a:pt x="1891528" y="491900"/>
                </a:lnTo>
                <a:lnTo>
                  <a:pt x="1913992" y="530905"/>
                </a:lnTo>
                <a:lnTo>
                  <a:pt x="1934759" y="570971"/>
                </a:lnTo>
                <a:lnTo>
                  <a:pt x="1953781" y="612047"/>
                </a:lnTo>
                <a:lnTo>
                  <a:pt x="1971008" y="654087"/>
                </a:lnTo>
                <a:lnTo>
                  <a:pt x="1986392" y="697040"/>
                </a:lnTo>
                <a:lnTo>
                  <a:pt x="1999883" y="740857"/>
                </a:lnTo>
                <a:lnTo>
                  <a:pt x="2011433" y="785490"/>
                </a:lnTo>
                <a:lnTo>
                  <a:pt x="2021023" y="831074"/>
                </a:lnTo>
                <a:lnTo>
                  <a:pt x="2028514" y="877007"/>
                </a:lnTo>
                <a:lnTo>
                  <a:pt x="2033946" y="923793"/>
                </a:lnTo>
                <a:lnTo>
                  <a:pt x="2037241" y="971198"/>
                </a:lnTo>
                <a:lnTo>
                  <a:pt x="2038351" y="1019175"/>
                </a:lnTo>
                <a:lnTo>
                  <a:pt x="2037241" y="1067152"/>
                </a:lnTo>
                <a:lnTo>
                  <a:pt x="2033946" y="1114558"/>
                </a:lnTo>
                <a:lnTo>
                  <a:pt x="2028514" y="1161344"/>
                </a:lnTo>
                <a:lnTo>
                  <a:pt x="2020993" y="1207461"/>
                </a:lnTo>
                <a:lnTo>
                  <a:pt x="2011433" y="1252860"/>
                </a:lnTo>
                <a:lnTo>
                  <a:pt x="1999883" y="1297493"/>
                </a:lnTo>
                <a:lnTo>
                  <a:pt x="1986392" y="1341311"/>
                </a:lnTo>
                <a:lnTo>
                  <a:pt x="1971008" y="1384263"/>
                </a:lnTo>
                <a:lnTo>
                  <a:pt x="1953781" y="1426303"/>
                </a:lnTo>
                <a:lnTo>
                  <a:pt x="1934759" y="1467380"/>
                </a:lnTo>
                <a:lnTo>
                  <a:pt x="1913992" y="1507445"/>
                </a:lnTo>
                <a:lnTo>
                  <a:pt x="1891528" y="1546450"/>
                </a:lnTo>
                <a:lnTo>
                  <a:pt x="1867417" y="1584346"/>
                </a:lnTo>
                <a:lnTo>
                  <a:pt x="1841707" y="1621084"/>
                </a:lnTo>
                <a:lnTo>
                  <a:pt x="1814447" y="1656614"/>
                </a:lnTo>
                <a:lnTo>
                  <a:pt x="1785686" y="1690889"/>
                </a:lnTo>
                <a:lnTo>
                  <a:pt x="1778597" y="1698625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296027" y="2314943"/>
            <a:ext cx="8490585" cy="5697855"/>
          </a:xfrm>
          <a:custGeom>
            <a:avLst/>
            <a:gdLst/>
            <a:ahLst/>
            <a:cxnLst/>
            <a:rect l="l" t="t" r="r" b="b"/>
            <a:pathLst>
              <a:path w="8490585" h="5697855">
                <a:moveTo>
                  <a:pt x="8490176" y="5697465"/>
                </a:moveTo>
                <a:lnTo>
                  <a:pt x="0" y="5697465"/>
                </a:lnTo>
                <a:lnTo>
                  <a:pt x="0" y="297666"/>
                </a:lnTo>
                <a:lnTo>
                  <a:pt x="3907" y="249507"/>
                </a:lnTo>
                <a:lnTo>
                  <a:pt x="15215" y="203777"/>
                </a:lnTo>
                <a:lnTo>
                  <a:pt x="33302" y="161097"/>
                </a:lnTo>
                <a:lnTo>
                  <a:pt x="57546" y="122089"/>
                </a:lnTo>
                <a:lnTo>
                  <a:pt x="87325" y="87376"/>
                </a:lnTo>
                <a:lnTo>
                  <a:pt x="122017" y="57580"/>
                </a:lnTo>
                <a:lnTo>
                  <a:pt x="161002" y="33321"/>
                </a:lnTo>
                <a:lnTo>
                  <a:pt x="203657" y="15224"/>
                </a:lnTo>
                <a:lnTo>
                  <a:pt x="249360" y="3909"/>
                </a:lnTo>
                <a:lnTo>
                  <a:pt x="297490" y="0"/>
                </a:lnTo>
                <a:lnTo>
                  <a:pt x="8191014" y="0"/>
                </a:lnTo>
                <a:lnTo>
                  <a:pt x="8239146" y="3909"/>
                </a:lnTo>
                <a:lnTo>
                  <a:pt x="8284861" y="15224"/>
                </a:lnTo>
                <a:lnTo>
                  <a:pt x="8327547" y="33321"/>
                </a:lnTo>
                <a:lnTo>
                  <a:pt x="8366594" y="57580"/>
                </a:lnTo>
                <a:lnTo>
                  <a:pt x="8401389" y="87376"/>
                </a:lnTo>
                <a:lnTo>
                  <a:pt x="8431320" y="122089"/>
                </a:lnTo>
                <a:lnTo>
                  <a:pt x="8455776" y="161097"/>
                </a:lnTo>
                <a:lnTo>
                  <a:pt x="8474145" y="203777"/>
                </a:lnTo>
                <a:lnTo>
                  <a:pt x="8485816" y="249507"/>
                </a:lnTo>
                <a:lnTo>
                  <a:pt x="8490176" y="297666"/>
                </a:lnTo>
                <a:lnTo>
                  <a:pt x="8490176" y="336128"/>
                </a:lnTo>
                <a:lnTo>
                  <a:pt x="259050" y="336128"/>
                </a:lnTo>
                <a:lnTo>
                  <a:pt x="259050" y="5324546"/>
                </a:lnTo>
                <a:lnTo>
                  <a:pt x="8490176" y="5324546"/>
                </a:lnTo>
                <a:lnTo>
                  <a:pt x="8490176" y="5697465"/>
                </a:lnTo>
                <a:close/>
              </a:path>
              <a:path w="8490585" h="5697855">
                <a:moveTo>
                  <a:pt x="8490176" y="5324546"/>
                </a:moveTo>
                <a:lnTo>
                  <a:pt x="8227783" y="5324546"/>
                </a:lnTo>
                <a:lnTo>
                  <a:pt x="8227783" y="336128"/>
                </a:lnTo>
                <a:lnTo>
                  <a:pt x="8490176" y="336128"/>
                </a:lnTo>
                <a:lnTo>
                  <a:pt x="8490176" y="5324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288236" y="2286514"/>
            <a:ext cx="10504170" cy="5982335"/>
          </a:xfrm>
          <a:custGeom>
            <a:avLst/>
            <a:gdLst/>
            <a:ahLst/>
            <a:cxnLst/>
            <a:rect l="l" t="t" r="r" b="b"/>
            <a:pathLst>
              <a:path w="10504170" h="5982334">
                <a:moveTo>
                  <a:pt x="10378739" y="5981753"/>
                </a:moveTo>
                <a:lnTo>
                  <a:pt x="125347" y="5981753"/>
                </a:lnTo>
                <a:lnTo>
                  <a:pt x="76853" y="5972033"/>
                </a:lnTo>
                <a:lnTo>
                  <a:pt x="36977" y="5945381"/>
                </a:lnTo>
                <a:lnTo>
                  <a:pt x="9949" y="5905560"/>
                </a:lnTo>
                <a:lnTo>
                  <a:pt x="0" y="5856332"/>
                </a:lnTo>
                <a:lnTo>
                  <a:pt x="0" y="5727566"/>
                </a:lnTo>
                <a:lnTo>
                  <a:pt x="977707" y="5727566"/>
                </a:lnTo>
                <a:lnTo>
                  <a:pt x="977707" y="321078"/>
                </a:lnTo>
                <a:lnTo>
                  <a:pt x="981187" y="273646"/>
                </a:lnTo>
                <a:lnTo>
                  <a:pt x="991289" y="228370"/>
                </a:lnTo>
                <a:lnTo>
                  <a:pt x="1007508" y="185747"/>
                </a:lnTo>
                <a:lnTo>
                  <a:pt x="1029340" y="146276"/>
                </a:lnTo>
                <a:lnTo>
                  <a:pt x="1056281" y="110453"/>
                </a:lnTo>
                <a:lnTo>
                  <a:pt x="1087824" y="78776"/>
                </a:lnTo>
                <a:lnTo>
                  <a:pt x="1123466" y="51744"/>
                </a:lnTo>
                <a:lnTo>
                  <a:pt x="1162702" y="29852"/>
                </a:lnTo>
                <a:lnTo>
                  <a:pt x="1205027" y="13599"/>
                </a:lnTo>
                <a:lnTo>
                  <a:pt x="1249936" y="3482"/>
                </a:lnTo>
                <a:lnTo>
                  <a:pt x="1296924" y="0"/>
                </a:lnTo>
                <a:lnTo>
                  <a:pt x="9205491" y="0"/>
                </a:lnTo>
                <a:lnTo>
                  <a:pt x="9252895" y="3482"/>
                </a:lnTo>
                <a:lnTo>
                  <a:pt x="9298144" y="13599"/>
                </a:lnTo>
                <a:lnTo>
                  <a:pt x="9337011" y="28429"/>
                </a:lnTo>
                <a:lnTo>
                  <a:pt x="1305281" y="28429"/>
                </a:lnTo>
                <a:lnTo>
                  <a:pt x="1257151" y="32338"/>
                </a:lnTo>
                <a:lnTo>
                  <a:pt x="1211448" y="43653"/>
                </a:lnTo>
                <a:lnTo>
                  <a:pt x="1168793" y="61751"/>
                </a:lnTo>
                <a:lnTo>
                  <a:pt x="1129808" y="86009"/>
                </a:lnTo>
                <a:lnTo>
                  <a:pt x="1095116" y="115805"/>
                </a:lnTo>
                <a:lnTo>
                  <a:pt x="1065337" y="150519"/>
                </a:lnTo>
                <a:lnTo>
                  <a:pt x="1041093" y="189526"/>
                </a:lnTo>
                <a:lnTo>
                  <a:pt x="1023006" y="232206"/>
                </a:lnTo>
                <a:lnTo>
                  <a:pt x="1011698" y="277936"/>
                </a:lnTo>
                <a:lnTo>
                  <a:pt x="1007791" y="326095"/>
                </a:lnTo>
                <a:lnTo>
                  <a:pt x="1007791" y="5725894"/>
                </a:lnTo>
                <a:lnTo>
                  <a:pt x="4555949" y="5725894"/>
                </a:lnTo>
                <a:lnTo>
                  <a:pt x="4555949" y="5727566"/>
                </a:lnTo>
                <a:lnTo>
                  <a:pt x="4565663" y="5776088"/>
                </a:lnTo>
                <a:lnTo>
                  <a:pt x="4592300" y="5815988"/>
                </a:lnTo>
                <a:lnTo>
                  <a:pt x="4632097" y="5843032"/>
                </a:lnTo>
                <a:lnTo>
                  <a:pt x="4681296" y="5852987"/>
                </a:lnTo>
                <a:lnTo>
                  <a:pt x="10504086" y="5852987"/>
                </a:lnTo>
                <a:lnTo>
                  <a:pt x="10504086" y="5856332"/>
                </a:lnTo>
                <a:lnTo>
                  <a:pt x="10494372" y="5904854"/>
                </a:lnTo>
                <a:lnTo>
                  <a:pt x="10467736" y="5944754"/>
                </a:lnTo>
                <a:lnTo>
                  <a:pt x="10427938" y="5971798"/>
                </a:lnTo>
                <a:lnTo>
                  <a:pt x="10378739" y="5981753"/>
                </a:lnTo>
                <a:close/>
              </a:path>
              <a:path w="10504170" h="5982334">
                <a:moveTo>
                  <a:pt x="10504086" y="5852987"/>
                </a:moveTo>
                <a:lnTo>
                  <a:pt x="5822790" y="5852987"/>
                </a:lnTo>
                <a:lnTo>
                  <a:pt x="5871284" y="5843267"/>
                </a:lnTo>
                <a:lnTo>
                  <a:pt x="5911160" y="5816615"/>
                </a:lnTo>
                <a:lnTo>
                  <a:pt x="5938188" y="5776794"/>
                </a:lnTo>
                <a:lnTo>
                  <a:pt x="5948137" y="5727566"/>
                </a:lnTo>
                <a:lnTo>
                  <a:pt x="5948137" y="5725894"/>
                </a:lnTo>
                <a:lnTo>
                  <a:pt x="9496296" y="5725894"/>
                </a:lnTo>
                <a:lnTo>
                  <a:pt x="9496296" y="326095"/>
                </a:lnTo>
                <a:lnTo>
                  <a:pt x="9492388" y="277936"/>
                </a:lnTo>
                <a:lnTo>
                  <a:pt x="9481080" y="232206"/>
                </a:lnTo>
                <a:lnTo>
                  <a:pt x="9462994" y="189526"/>
                </a:lnTo>
                <a:lnTo>
                  <a:pt x="9438750" y="150519"/>
                </a:lnTo>
                <a:lnTo>
                  <a:pt x="9408971" y="115805"/>
                </a:lnTo>
                <a:lnTo>
                  <a:pt x="9374278" y="86009"/>
                </a:lnTo>
                <a:lnTo>
                  <a:pt x="9335293" y="61751"/>
                </a:lnTo>
                <a:lnTo>
                  <a:pt x="9292639" y="43653"/>
                </a:lnTo>
                <a:lnTo>
                  <a:pt x="9246935" y="32338"/>
                </a:lnTo>
                <a:lnTo>
                  <a:pt x="9198805" y="28429"/>
                </a:lnTo>
                <a:lnTo>
                  <a:pt x="9337011" y="28429"/>
                </a:lnTo>
                <a:lnTo>
                  <a:pt x="9380189" y="51744"/>
                </a:lnTo>
                <a:lnTo>
                  <a:pt x="9415991" y="78776"/>
                </a:lnTo>
                <a:lnTo>
                  <a:pt x="9447649" y="110453"/>
                </a:lnTo>
                <a:lnTo>
                  <a:pt x="9474666" y="146276"/>
                </a:lnTo>
                <a:lnTo>
                  <a:pt x="9496544" y="185747"/>
                </a:lnTo>
                <a:lnTo>
                  <a:pt x="9512788" y="228370"/>
                </a:lnTo>
                <a:lnTo>
                  <a:pt x="9522898" y="273646"/>
                </a:lnTo>
                <a:lnTo>
                  <a:pt x="9526379" y="321078"/>
                </a:lnTo>
                <a:lnTo>
                  <a:pt x="9526379" y="5727566"/>
                </a:lnTo>
                <a:lnTo>
                  <a:pt x="10504086" y="5727566"/>
                </a:lnTo>
                <a:lnTo>
                  <a:pt x="10504086" y="5852987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503832" y="8014093"/>
            <a:ext cx="10073005" cy="301625"/>
          </a:xfrm>
          <a:custGeom>
            <a:avLst/>
            <a:gdLst/>
            <a:ahLst/>
            <a:cxnLst/>
            <a:rect l="l" t="t" r="r" b="b"/>
            <a:pathLst>
              <a:path w="10073005" h="301625">
                <a:moveTo>
                  <a:pt x="5732538" y="0"/>
                </a:moveTo>
                <a:lnTo>
                  <a:pt x="4338675" y="0"/>
                </a:lnTo>
                <a:lnTo>
                  <a:pt x="4338675" y="1663"/>
                </a:lnTo>
                <a:lnTo>
                  <a:pt x="4348658" y="50190"/>
                </a:lnTo>
                <a:lnTo>
                  <a:pt x="4375861" y="90093"/>
                </a:lnTo>
                <a:lnTo>
                  <a:pt x="4416234" y="117132"/>
                </a:lnTo>
                <a:lnTo>
                  <a:pt x="4465701" y="127088"/>
                </a:lnTo>
                <a:lnTo>
                  <a:pt x="5607189" y="127088"/>
                </a:lnTo>
                <a:lnTo>
                  <a:pt x="5656389" y="117132"/>
                </a:lnTo>
                <a:lnTo>
                  <a:pt x="5696191" y="90093"/>
                </a:lnTo>
                <a:lnTo>
                  <a:pt x="5722823" y="50190"/>
                </a:lnTo>
                <a:lnTo>
                  <a:pt x="5732538" y="1663"/>
                </a:lnTo>
                <a:lnTo>
                  <a:pt x="5732538" y="0"/>
                </a:lnTo>
                <a:close/>
              </a:path>
              <a:path w="10073005" h="301625">
                <a:moveTo>
                  <a:pt x="10072891" y="254177"/>
                </a:moveTo>
                <a:lnTo>
                  <a:pt x="0" y="254177"/>
                </a:lnTo>
                <a:lnTo>
                  <a:pt x="3784" y="272783"/>
                </a:lnTo>
                <a:lnTo>
                  <a:pt x="13995" y="287629"/>
                </a:lnTo>
                <a:lnTo>
                  <a:pt x="28905" y="297446"/>
                </a:lnTo>
                <a:lnTo>
                  <a:pt x="46786" y="301002"/>
                </a:lnTo>
                <a:lnTo>
                  <a:pt x="10026091" y="301002"/>
                </a:lnTo>
                <a:lnTo>
                  <a:pt x="10044684" y="297218"/>
                </a:lnTo>
                <a:lnTo>
                  <a:pt x="10059518" y="286994"/>
                </a:lnTo>
                <a:lnTo>
                  <a:pt x="10069335" y="272084"/>
                </a:lnTo>
                <a:lnTo>
                  <a:pt x="10072891" y="254177"/>
                </a:lnTo>
                <a:close/>
              </a:path>
            </a:pathLst>
          </a:custGeom>
          <a:solidFill>
            <a:srgbClr val="72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2554071" y="2650567"/>
            <a:ext cx="7962381" cy="498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468508" y="8071621"/>
            <a:ext cx="752475" cy="75247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76237" y="752475"/>
                </a:moveTo>
                <a:lnTo>
                  <a:pt x="330179" y="749645"/>
                </a:lnTo>
                <a:lnTo>
                  <a:pt x="284819" y="741199"/>
                </a:lnTo>
                <a:lnTo>
                  <a:pt x="240834" y="727265"/>
                </a:lnTo>
                <a:lnTo>
                  <a:pt x="198880" y="708048"/>
                </a:lnTo>
                <a:lnTo>
                  <a:pt x="159594" y="683841"/>
                </a:lnTo>
                <a:lnTo>
                  <a:pt x="123571" y="655011"/>
                </a:lnTo>
                <a:lnTo>
                  <a:pt x="91348" y="621987"/>
                </a:lnTo>
                <a:lnTo>
                  <a:pt x="63407" y="585264"/>
                </a:lnTo>
                <a:lnTo>
                  <a:pt x="40171" y="545395"/>
                </a:lnTo>
                <a:lnTo>
                  <a:pt x="21993" y="502987"/>
                </a:lnTo>
                <a:lnTo>
                  <a:pt x="9142" y="458674"/>
                </a:lnTo>
                <a:lnTo>
                  <a:pt x="1811" y="413114"/>
                </a:lnTo>
                <a:lnTo>
                  <a:pt x="0" y="376237"/>
                </a:lnTo>
                <a:lnTo>
                  <a:pt x="113" y="367001"/>
                </a:lnTo>
                <a:lnTo>
                  <a:pt x="4071" y="321031"/>
                </a:lnTo>
                <a:lnTo>
                  <a:pt x="13627" y="275892"/>
                </a:lnTo>
                <a:lnTo>
                  <a:pt x="28639" y="232257"/>
                </a:lnTo>
                <a:lnTo>
                  <a:pt x="48879" y="190788"/>
                </a:lnTo>
                <a:lnTo>
                  <a:pt x="74040" y="152113"/>
                </a:lnTo>
                <a:lnTo>
                  <a:pt x="103746" y="116808"/>
                </a:lnTo>
                <a:lnTo>
                  <a:pt x="137554" y="85402"/>
                </a:lnTo>
                <a:lnTo>
                  <a:pt x="174953" y="58370"/>
                </a:lnTo>
                <a:lnTo>
                  <a:pt x="215375" y="36122"/>
                </a:lnTo>
                <a:lnTo>
                  <a:pt x="258216" y="18990"/>
                </a:lnTo>
                <a:lnTo>
                  <a:pt x="302836" y="7229"/>
                </a:lnTo>
                <a:lnTo>
                  <a:pt x="348562" y="1019"/>
                </a:lnTo>
                <a:lnTo>
                  <a:pt x="376237" y="0"/>
                </a:lnTo>
                <a:lnTo>
                  <a:pt x="385473" y="113"/>
                </a:lnTo>
                <a:lnTo>
                  <a:pt x="431443" y="4071"/>
                </a:lnTo>
                <a:lnTo>
                  <a:pt x="476582" y="13627"/>
                </a:lnTo>
                <a:lnTo>
                  <a:pt x="520217" y="28639"/>
                </a:lnTo>
                <a:lnTo>
                  <a:pt x="561686" y="48879"/>
                </a:lnTo>
                <a:lnTo>
                  <a:pt x="600361" y="74040"/>
                </a:lnTo>
                <a:lnTo>
                  <a:pt x="635666" y="103746"/>
                </a:lnTo>
                <a:lnTo>
                  <a:pt x="667073" y="137554"/>
                </a:lnTo>
                <a:lnTo>
                  <a:pt x="694104" y="174953"/>
                </a:lnTo>
                <a:lnTo>
                  <a:pt x="716352" y="215375"/>
                </a:lnTo>
                <a:lnTo>
                  <a:pt x="733484" y="258216"/>
                </a:lnTo>
                <a:lnTo>
                  <a:pt x="745245" y="302836"/>
                </a:lnTo>
                <a:lnTo>
                  <a:pt x="751455" y="348562"/>
                </a:lnTo>
                <a:lnTo>
                  <a:pt x="752475" y="376237"/>
                </a:lnTo>
                <a:lnTo>
                  <a:pt x="752361" y="385473"/>
                </a:lnTo>
                <a:lnTo>
                  <a:pt x="748403" y="431443"/>
                </a:lnTo>
                <a:lnTo>
                  <a:pt x="738847" y="476582"/>
                </a:lnTo>
                <a:lnTo>
                  <a:pt x="723835" y="520217"/>
                </a:lnTo>
                <a:lnTo>
                  <a:pt x="703595" y="561686"/>
                </a:lnTo>
                <a:lnTo>
                  <a:pt x="678434" y="600361"/>
                </a:lnTo>
                <a:lnTo>
                  <a:pt x="648728" y="635666"/>
                </a:lnTo>
                <a:lnTo>
                  <a:pt x="614919" y="667073"/>
                </a:lnTo>
                <a:lnTo>
                  <a:pt x="577521" y="694104"/>
                </a:lnTo>
                <a:lnTo>
                  <a:pt x="537099" y="716352"/>
                </a:lnTo>
                <a:lnTo>
                  <a:pt x="494258" y="733484"/>
                </a:lnTo>
                <a:lnTo>
                  <a:pt x="449638" y="745245"/>
                </a:lnTo>
                <a:lnTo>
                  <a:pt x="403912" y="751455"/>
                </a:lnTo>
                <a:lnTo>
                  <a:pt x="376237" y="752475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2503032" y="9505901"/>
            <a:ext cx="1552575" cy="781050"/>
          </a:xfrm>
          <a:custGeom>
            <a:avLst/>
            <a:gdLst/>
            <a:ahLst/>
            <a:cxnLst/>
            <a:rect l="l" t="t" r="r" b="b"/>
            <a:pathLst>
              <a:path w="1552575" h="781050">
                <a:moveTo>
                  <a:pt x="776299" y="0"/>
                </a:moveTo>
                <a:lnTo>
                  <a:pt x="823587" y="1425"/>
                </a:lnTo>
                <a:lnTo>
                  <a:pt x="870126" y="5647"/>
                </a:lnTo>
                <a:lnTo>
                  <a:pt x="915834" y="12583"/>
                </a:lnTo>
                <a:lnTo>
                  <a:pt x="960631" y="22153"/>
                </a:lnTo>
                <a:lnTo>
                  <a:pt x="1004435" y="34273"/>
                </a:lnTo>
                <a:lnTo>
                  <a:pt x="1047164" y="48864"/>
                </a:lnTo>
                <a:lnTo>
                  <a:pt x="1088739" y="65842"/>
                </a:lnTo>
                <a:lnTo>
                  <a:pt x="1129077" y="85126"/>
                </a:lnTo>
                <a:lnTo>
                  <a:pt x="1168098" y="106635"/>
                </a:lnTo>
                <a:lnTo>
                  <a:pt x="1205719" y="130286"/>
                </a:lnTo>
                <a:lnTo>
                  <a:pt x="1241861" y="155999"/>
                </a:lnTo>
                <a:lnTo>
                  <a:pt x="1276441" y="183691"/>
                </a:lnTo>
                <a:lnTo>
                  <a:pt x="1309379" y="213280"/>
                </a:lnTo>
                <a:lnTo>
                  <a:pt x="1340593" y="244686"/>
                </a:lnTo>
                <a:lnTo>
                  <a:pt x="1370002" y="277826"/>
                </a:lnTo>
                <a:lnTo>
                  <a:pt x="1397525" y="312618"/>
                </a:lnTo>
                <a:lnTo>
                  <a:pt x="1423081" y="348981"/>
                </a:lnTo>
                <a:lnTo>
                  <a:pt x="1446589" y="386834"/>
                </a:lnTo>
                <a:lnTo>
                  <a:pt x="1467967" y="426094"/>
                </a:lnTo>
                <a:lnTo>
                  <a:pt x="1487133" y="466679"/>
                </a:lnTo>
                <a:lnTo>
                  <a:pt x="1504008" y="508509"/>
                </a:lnTo>
                <a:lnTo>
                  <a:pt x="1518509" y="551501"/>
                </a:lnTo>
                <a:lnTo>
                  <a:pt x="1530556" y="595574"/>
                </a:lnTo>
                <a:lnTo>
                  <a:pt x="1540067" y="640645"/>
                </a:lnTo>
                <a:lnTo>
                  <a:pt x="1546962" y="686634"/>
                </a:lnTo>
                <a:lnTo>
                  <a:pt x="1551158" y="733459"/>
                </a:lnTo>
                <a:lnTo>
                  <a:pt x="1552574" y="781037"/>
                </a:lnTo>
                <a:lnTo>
                  <a:pt x="0" y="781037"/>
                </a:lnTo>
                <a:lnTo>
                  <a:pt x="1416" y="733459"/>
                </a:lnTo>
                <a:lnTo>
                  <a:pt x="5612" y="686634"/>
                </a:lnTo>
                <a:lnTo>
                  <a:pt x="12507" y="640645"/>
                </a:lnTo>
                <a:lnTo>
                  <a:pt x="22018" y="595574"/>
                </a:lnTo>
                <a:lnTo>
                  <a:pt x="34065" y="551501"/>
                </a:lnTo>
                <a:lnTo>
                  <a:pt x="48567" y="508509"/>
                </a:lnTo>
                <a:lnTo>
                  <a:pt x="65442" y="466679"/>
                </a:lnTo>
                <a:lnTo>
                  <a:pt x="84609" y="426094"/>
                </a:lnTo>
                <a:lnTo>
                  <a:pt x="105987" y="386834"/>
                </a:lnTo>
                <a:lnTo>
                  <a:pt x="129495" y="348981"/>
                </a:lnTo>
                <a:lnTo>
                  <a:pt x="155052" y="312618"/>
                </a:lnTo>
                <a:lnTo>
                  <a:pt x="182576" y="277826"/>
                </a:lnTo>
                <a:lnTo>
                  <a:pt x="211986" y="244686"/>
                </a:lnTo>
                <a:lnTo>
                  <a:pt x="243201" y="213280"/>
                </a:lnTo>
                <a:lnTo>
                  <a:pt x="276140" y="183691"/>
                </a:lnTo>
                <a:lnTo>
                  <a:pt x="310721" y="155999"/>
                </a:lnTo>
                <a:lnTo>
                  <a:pt x="346864" y="130286"/>
                </a:lnTo>
                <a:lnTo>
                  <a:pt x="384487" y="106635"/>
                </a:lnTo>
                <a:lnTo>
                  <a:pt x="423508" y="85126"/>
                </a:lnTo>
                <a:lnTo>
                  <a:pt x="463848" y="65842"/>
                </a:lnTo>
                <a:lnTo>
                  <a:pt x="505424" y="48864"/>
                </a:lnTo>
                <a:lnTo>
                  <a:pt x="548155" y="34273"/>
                </a:lnTo>
                <a:lnTo>
                  <a:pt x="591960" y="22153"/>
                </a:lnTo>
                <a:lnTo>
                  <a:pt x="636759" y="12583"/>
                </a:lnTo>
                <a:lnTo>
                  <a:pt x="682469" y="5647"/>
                </a:lnTo>
                <a:lnTo>
                  <a:pt x="729010" y="1425"/>
                </a:lnTo>
                <a:lnTo>
                  <a:pt x="776299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7008" y="3911908"/>
            <a:ext cx="13113982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F7F4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89" y="8827769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808376" y="1457318"/>
                </a:moveTo>
                <a:lnTo>
                  <a:pt x="1457322" y="1457318"/>
                </a:lnTo>
                <a:lnTo>
                  <a:pt x="1456543" y="1409213"/>
                </a:lnTo>
                <a:lnTo>
                  <a:pt x="1454222" y="1361498"/>
                </a:lnTo>
                <a:lnTo>
                  <a:pt x="1450383" y="1314197"/>
                </a:lnTo>
                <a:lnTo>
                  <a:pt x="1445050" y="1267333"/>
                </a:lnTo>
                <a:lnTo>
                  <a:pt x="1438248" y="1220932"/>
                </a:lnTo>
                <a:lnTo>
                  <a:pt x="1429999" y="1175016"/>
                </a:lnTo>
                <a:lnTo>
                  <a:pt x="1420329" y="1129610"/>
                </a:lnTo>
                <a:lnTo>
                  <a:pt x="1409261" y="1084738"/>
                </a:lnTo>
                <a:lnTo>
                  <a:pt x="1396819" y="1040423"/>
                </a:lnTo>
                <a:lnTo>
                  <a:pt x="1383027" y="996690"/>
                </a:lnTo>
                <a:lnTo>
                  <a:pt x="1367909" y="953563"/>
                </a:lnTo>
                <a:lnTo>
                  <a:pt x="1351489" y="911066"/>
                </a:lnTo>
                <a:lnTo>
                  <a:pt x="1333791" y="869223"/>
                </a:lnTo>
                <a:lnTo>
                  <a:pt x="1314840" y="828057"/>
                </a:lnTo>
                <a:lnTo>
                  <a:pt x="1294659" y="787594"/>
                </a:lnTo>
                <a:lnTo>
                  <a:pt x="1273271" y="747856"/>
                </a:lnTo>
                <a:lnTo>
                  <a:pt x="1250702" y="708867"/>
                </a:lnTo>
                <a:lnTo>
                  <a:pt x="1226975" y="670653"/>
                </a:lnTo>
                <a:lnTo>
                  <a:pt x="1202115" y="633237"/>
                </a:lnTo>
                <a:lnTo>
                  <a:pt x="1176144" y="596642"/>
                </a:lnTo>
                <a:lnTo>
                  <a:pt x="1149088" y="560893"/>
                </a:lnTo>
                <a:lnTo>
                  <a:pt x="1120969" y="526014"/>
                </a:lnTo>
                <a:lnTo>
                  <a:pt x="1091813" y="492029"/>
                </a:lnTo>
                <a:lnTo>
                  <a:pt x="1061643" y="458961"/>
                </a:lnTo>
                <a:lnTo>
                  <a:pt x="1030483" y="426836"/>
                </a:lnTo>
                <a:lnTo>
                  <a:pt x="998358" y="395676"/>
                </a:lnTo>
                <a:lnTo>
                  <a:pt x="965290" y="365506"/>
                </a:lnTo>
                <a:lnTo>
                  <a:pt x="931305" y="336350"/>
                </a:lnTo>
                <a:lnTo>
                  <a:pt x="896426" y="308232"/>
                </a:lnTo>
                <a:lnTo>
                  <a:pt x="860677" y="281176"/>
                </a:lnTo>
                <a:lnTo>
                  <a:pt x="824082" y="255205"/>
                </a:lnTo>
                <a:lnTo>
                  <a:pt x="786665" y="230344"/>
                </a:lnTo>
                <a:lnTo>
                  <a:pt x="748451" y="206618"/>
                </a:lnTo>
                <a:lnTo>
                  <a:pt x="709463" y="184049"/>
                </a:lnTo>
                <a:lnTo>
                  <a:pt x="669725" y="162662"/>
                </a:lnTo>
                <a:lnTo>
                  <a:pt x="629261" y="142480"/>
                </a:lnTo>
                <a:lnTo>
                  <a:pt x="588095" y="123529"/>
                </a:lnTo>
                <a:lnTo>
                  <a:pt x="546252" y="105831"/>
                </a:lnTo>
                <a:lnTo>
                  <a:pt x="503755" y="89412"/>
                </a:lnTo>
                <a:lnTo>
                  <a:pt x="460628" y="74294"/>
                </a:lnTo>
                <a:lnTo>
                  <a:pt x="416895" y="60502"/>
                </a:lnTo>
                <a:lnTo>
                  <a:pt x="372580" y="48060"/>
                </a:lnTo>
                <a:lnTo>
                  <a:pt x="327708" y="36992"/>
                </a:lnTo>
                <a:lnTo>
                  <a:pt x="282302" y="27322"/>
                </a:lnTo>
                <a:lnTo>
                  <a:pt x="236386" y="19073"/>
                </a:lnTo>
                <a:lnTo>
                  <a:pt x="189984" y="12271"/>
                </a:lnTo>
                <a:lnTo>
                  <a:pt x="143121" y="6938"/>
                </a:lnTo>
                <a:lnTo>
                  <a:pt x="95819" y="3099"/>
                </a:lnTo>
                <a:lnTo>
                  <a:pt x="48104" y="778"/>
                </a:lnTo>
                <a:lnTo>
                  <a:pt x="0" y="0"/>
                </a:lnTo>
                <a:lnTo>
                  <a:pt x="0" y="648938"/>
                </a:lnTo>
                <a:lnTo>
                  <a:pt x="47497" y="650310"/>
                </a:lnTo>
                <a:lnTo>
                  <a:pt x="94273" y="654376"/>
                </a:lnTo>
                <a:lnTo>
                  <a:pt x="140249" y="661061"/>
                </a:lnTo>
                <a:lnTo>
                  <a:pt x="185352" y="670288"/>
                </a:lnTo>
                <a:lnTo>
                  <a:pt x="229504" y="681981"/>
                </a:lnTo>
                <a:lnTo>
                  <a:pt x="272630" y="696065"/>
                </a:lnTo>
                <a:lnTo>
                  <a:pt x="314655" y="712464"/>
                </a:lnTo>
                <a:lnTo>
                  <a:pt x="355502" y="731103"/>
                </a:lnTo>
                <a:lnTo>
                  <a:pt x="395095" y="751904"/>
                </a:lnTo>
                <a:lnTo>
                  <a:pt x="433359" y="774793"/>
                </a:lnTo>
                <a:lnTo>
                  <a:pt x="470218" y="799694"/>
                </a:lnTo>
                <a:lnTo>
                  <a:pt x="505596" y="826530"/>
                </a:lnTo>
                <a:lnTo>
                  <a:pt x="539418" y="855227"/>
                </a:lnTo>
                <a:lnTo>
                  <a:pt x="571607" y="885707"/>
                </a:lnTo>
                <a:lnTo>
                  <a:pt x="602087" y="917896"/>
                </a:lnTo>
                <a:lnTo>
                  <a:pt x="630784" y="951718"/>
                </a:lnTo>
                <a:lnTo>
                  <a:pt x="657620" y="987096"/>
                </a:lnTo>
                <a:lnTo>
                  <a:pt x="682521" y="1023956"/>
                </a:lnTo>
                <a:lnTo>
                  <a:pt x="705410" y="1062220"/>
                </a:lnTo>
                <a:lnTo>
                  <a:pt x="726211" y="1101814"/>
                </a:lnTo>
                <a:lnTo>
                  <a:pt x="744849" y="1142661"/>
                </a:lnTo>
                <a:lnTo>
                  <a:pt x="761248" y="1184685"/>
                </a:lnTo>
                <a:lnTo>
                  <a:pt x="775333" y="1227812"/>
                </a:lnTo>
                <a:lnTo>
                  <a:pt x="787026" y="1271964"/>
                </a:lnTo>
                <a:lnTo>
                  <a:pt x="796253" y="1317067"/>
                </a:lnTo>
                <a:lnTo>
                  <a:pt x="802937" y="1363044"/>
                </a:lnTo>
                <a:lnTo>
                  <a:pt x="807004" y="1409820"/>
                </a:lnTo>
                <a:lnTo>
                  <a:pt x="808376" y="1457318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619250" y="1785"/>
            <a:ext cx="1666875" cy="1666875"/>
          </a:xfrm>
          <a:custGeom>
            <a:avLst/>
            <a:gdLst/>
            <a:ahLst/>
            <a:cxnLst/>
            <a:rect l="l" t="t" r="r" b="b"/>
            <a:pathLst>
              <a:path w="1666875" h="1666875">
                <a:moveTo>
                  <a:pt x="1666864" y="0"/>
                </a:moveTo>
                <a:lnTo>
                  <a:pt x="1666864" y="1666874"/>
                </a:lnTo>
                <a:lnTo>
                  <a:pt x="1618577" y="1666188"/>
                </a:lnTo>
                <a:lnTo>
                  <a:pt x="1570629" y="1664142"/>
                </a:lnTo>
                <a:lnTo>
                  <a:pt x="1523041" y="1660755"/>
                </a:lnTo>
                <a:lnTo>
                  <a:pt x="1475830" y="1656045"/>
                </a:lnTo>
                <a:lnTo>
                  <a:pt x="1429015" y="1650032"/>
                </a:lnTo>
                <a:lnTo>
                  <a:pt x="1382615" y="1642733"/>
                </a:lnTo>
                <a:lnTo>
                  <a:pt x="1336647" y="1634166"/>
                </a:lnTo>
                <a:lnTo>
                  <a:pt x="1291132" y="1624352"/>
                </a:lnTo>
                <a:lnTo>
                  <a:pt x="1246086" y="1613307"/>
                </a:lnTo>
                <a:lnTo>
                  <a:pt x="1201529" y="1601051"/>
                </a:lnTo>
                <a:lnTo>
                  <a:pt x="1157480" y="1587603"/>
                </a:lnTo>
                <a:lnTo>
                  <a:pt x="1113956" y="1572980"/>
                </a:lnTo>
                <a:lnTo>
                  <a:pt x="1070976" y="1557201"/>
                </a:lnTo>
                <a:lnTo>
                  <a:pt x="1028559" y="1540285"/>
                </a:lnTo>
                <a:lnTo>
                  <a:pt x="986724" y="1522250"/>
                </a:lnTo>
                <a:lnTo>
                  <a:pt x="945488" y="1503115"/>
                </a:lnTo>
                <a:lnTo>
                  <a:pt x="904871" y="1482898"/>
                </a:lnTo>
                <a:lnTo>
                  <a:pt x="864890" y="1461618"/>
                </a:lnTo>
                <a:lnTo>
                  <a:pt x="825565" y="1439294"/>
                </a:lnTo>
                <a:lnTo>
                  <a:pt x="786914" y="1415943"/>
                </a:lnTo>
                <a:lnTo>
                  <a:pt x="748956" y="1391585"/>
                </a:lnTo>
                <a:lnTo>
                  <a:pt x="711709" y="1366238"/>
                </a:lnTo>
                <a:lnTo>
                  <a:pt x="675191" y="1339921"/>
                </a:lnTo>
                <a:lnTo>
                  <a:pt x="639421" y="1312651"/>
                </a:lnTo>
                <a:lnTo>
                  <a:pt x="604418" y="1284448"/>
                </a:lnTo>
                <a:lnTo>
                  <a:pt x="570200" y="1255331"/>
                </a:lnTo>
                <a:lnTo>
                  <a:pt x="536786" y="1225316"/>
                </a:lnTo>
                <a:lnTo>
                  <a:pt x="504194" y="1194424"/>
                </a:lnTo>
                <a:lnTo>
                  <a:pt x="472443" y="1162673"/>
                </a:lnTo>
                <a:lnTo>
                  <a:pt x="441551" y="1130081"/>
                </a:lnTo>
                <a:lnTo>
                  <a:pt x="411537" y="1096667"/>
                </a:lnTo>
                <a:lnTo>
                  <a:pt x="382420" y="1062449"/>
                </a:lnTo>
                <a:lnTo>
                  <a:pt x="354217" y="1027446"/>
                </a:lnTo>
                <a:lnTo>
                  <a:pt x="326948" y="991676"/>
                </a:lnTo>
                <a:lnTo>
                  <a:pt x="300630" y="955158"/>
                </a:lnTo>
                <a:lnTo>
                  <a:pt x="275283" y="917911"/>
                </a:lnTo>
                <a:lnTo>
                  <a:pt x="250926" y="879952"/>
                </a:lnTo>
                <a:lnTo>
                  <a:pt x="227575" y="841301"/>
                </a:lnTo>
                <a:lnTo>
                  <a:pt x="205251" y="801976"/>
                </a:lnTo>
                <a:lnTo>
                  <a:pt x="183971" y="761996"/>
                </a:lnTo>
                <a:lnTo>
                  <a:pt x="163755" y="721378"/>
                </a:lnTo>
                <a:lnTo>
                  <a:pt x="144620" y="680142"/>
                </a:lnTo>
                <a:lnTo>
                  <a:pt x="126585" y="638307"/>
                </a:lnTo>
                <a:lnTo>
                  <a:pt x="109669" y="595890"/>
                </a:lnTo>
                <a:lnTo>
                  <a:pt x="93891" y="552910"/>
                </a:lnTo>
                <a:lnTo>
                  <a:pt x="79268" y="509386"/>
                </a:lnTo>
                <a:lnTo>
                  <a:pt x="65820" y="465336"/>
                </a:lnTo>
                <a:lnTo>
                  <a:pt x="53564" y="420779"/>
                </a:lnTo>
                <a:lnTo>
                  <a:pt x="42520" y="375734"/>
                </a:lnTo>
                <a:lnTo>
                  <a:pt x="32705" y="330218"/>
                </a:lnTo>
                <a:lnTo>
                  <a:pt x="24139" y="284250"/>
                </a:lnTo>
                <a:lnTo>
                  <a:pt x="16841" y="237850"/>
                </a:lnTo>
                <a:lnTo>
                  <a:pt x="10827" y="191035"/>
                </a:lnTo>
                <a:lnTo>
                  <a:pt x="6118" y="143824"/>
                </a:lnTo>
                <a:lnTo>
                  <a:pt x="2731" y="96235"/>
                </a:lnTo>
                <a:lnTo>
                  <a:pt x="685" y="48287"/>
                </a:lnTo>
                <a:lnTo>
                  <a:pt x="0" y="0"/>
                </a:lnTo>
                <a:lnTo>
                  <a:pt x="1666864" y="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F7F4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F7F4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076095" y="2195251"/>
            <a:ext cx="7604125" cy="683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54599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025" y="4029"/>
            <a:ext cx="2000250" cy="1996439"/>
          </a:xfrm>
          <a:custGeom>
            <a:avLst/>
            <a:gdLst/>
            <a:ahLst/>
            <a:cxnLst/>
            <a:rect l="l" t="t" r="r" b="b"/>
            <a:pathLst>
              <a:path w="2000250" h="1996439">
                <a:moveTo>
                  <a:pt x="0" y="1109535"/>
                </a:moveTo>
                <a:lnTo>
                  <a:pt x="0" y="1996225"/>
                </a:lnTo>
                <a:lnTo>
                  <a:pt x="125610" y="1996225"/>
                </a:lnTo>
                <a:lnTo>
                  <a:pt x="192637" y="1991087"/>
                </a:lnTo>
                <a:lnTo>
                  <a:pt x="240020" y="1985991"/>
                </a:lnTo>
                <a:lnTo>
                  <a:pt x="287065" y="1979798"/>
                </a:lnTo>
                <a:lnTo>
                  <a:pt x="333761" y="1972522"/>
                </a:lnTo>
                <a:lnTo>
                  <a:pt x="380094" y="1964176"/>
                </a:lnTo>
                <a:lnTo>
                  <a:pt x="426050" y="1954773"/>
                </a:lnTo>
                <a:lnTo>
                  <a:pt x="471617" y="1944325"/>
                </a:lnTo>
                <a:lnTo>
                  <a:pt x="516782" y="1932846"/>
                </a:lnTo>
                <a:lnTo>
                  <a:pt x="561531" y="1920349"/>
                </a:lnTo>
                <a:lnTo>
                  <a:pt x="605852" y="1906848"/>
                </a:lnTo>
                <a:lnTo>
                  <a:pt x="649731" y="1892355"/>
                </a:lnTo>
                <a:lnTo>
                  <a:pt x="693155" y="1876883"/>
                </a:lnTo>
                <a:lnTo>
                  <a:pt x="736111" y="1860445"/>
                </a:lnTo>
                <a:lnTo>
                  <a:pt x="778586" y="1843055"/>
                </a:lnTo>
                <a:lnTo>
                  <a:pt x="820567" y="1824726"/>
                </a:lnTo>
                <a:lnTo>
                  <a:pt x="862041" y="1805470"/>
                </a:lnTo>
                <a:lnTo>
                  <a:pt x="902995" y="1785301"/>
                </a:lnTo>
                <a:lnTo>
                  <a:pt x="943416" y="1764232"/>
                </a:lnTo>
                <a:lnTo>
                  <a:pt x="983289" y="1742276"/>
                </a:lnTo>
                <a:lnTo>
                  <a:pt x="1022604" y="1719446"/>
                </a:lnTo>
                <a:lnTo>
                  <a:pt x="1061349" y="1695753"/>
                </a:lnTo>
                <a:lnTo>
                  <a:pt x="1099501" y="1671217"/>
                </a:lnTo>
                <a:lnTo>
                  <a:pt x="1137059" y="1645845"/>
                </a:lnTo>
                <a:lnTo>
                  <a:pt x="1174004" y="1619650"/>
                </a:lnTo>
                <a:lnTo>
                  <a:pt x="1210324" y="1592647"/>
                </a:lnTo>
                <a:lnTo>
                  <a:pt x="1246006" y="1564849"/>
                </a:lnTo>
                <a:lnTo>
                  <a:pt x="1281036" y="1536269"/>
                </a:lnTo>
                <a:lnTo>
                  <a:pt x="1315403" y="1506919"/>
                </a:lnTo>
                <a:lnTo>
                  <a:pt x="1349092" y="1476814"/>
                </a:lnTo>
                <a:lnTo>
                  <a:pt x="1382090" y="1445966"/>
                </a:lnTo>
                <a:lnTo>
                  <a:pt x="1414385" y="1414388"/>
                </a:lnTo>
                <a:lnTo>
                  <a:pt x="1445963" y="1382093"/>
                </a:lnTo>
                <a:lnTo>
                  <a:pt x="1476811" y="1349094"/>
                </a:lnTo>
                <a:lnTo>
                  <a:pt x="1506917" y="1315405"/>
                </a:lnTo>
                <a:lnTo>
                  <a:pt x="1536266" y="1281039"/>
                </a:lnTo>
                <a:lnTo>
                  <a:pt x="1564846" y="1246008"/>
                </a:lnTo>
                <a:lnTo>
                  <a:pt x="1592644" y="1210326"/>
                </a:lnTo>
                <a:lnTo>
                  <a:pt x="1619647" y="1174005"/>
                </a:lnTo>
                <a:lnTo>
                  <a:pt x="1645841" y="1137060"/>
                </a:lnTo>
                <a:lnTo>
                  <a:pt x="1671214" y="1099503"/>
                </a:lnTo>
                <a:lnTo>
                  <a:pt x="1695752" y="1061347"/>
                </a:lnTo>
                <a:lnTo>
                  <a:pt x="1719443" y="1022605"/>
                </a:lnTo>
                <a:lnTo>
                  <a:pt x="1742272" y="983291"/>
                </a:lnTo>
                <a:lnTo>
                  <a:pt x="1764228" y="943417"/>
                </a:lnTo>
                <a:lnTo>
                  <a:pt x="1785297" y="902996"/>
                </a:lnTo>
                <a:lnTo>
                  <a:pt x="1805466" y="862042"/>
                </a:lnTo>
                <a:lnTo>
                  <a:pt x="1824721" y="820568"/>
                </a:lnTo>
                <a:lnTo>
                  <a:pt x="1843051" y="778587"/>
                </a:lnTo>
                <a:lnTo>
                  <a:pt x="1860441" y="736112"/>
                </a:lnTo>
                <a:lnTo>
                  <a:pt x="1876878" y="693155"/>
                </a:lnTo>
                <a:lnTo>
                  <a:pt x="1892350" y="649731"/>
                </a:lnTo>
                <a:lnTo>
                  <a:pt x="1906843" y="605852"/>
                </a:lnTo>
                <a:lnTo>
                  <a:pt x="1920345" y="561531"/>
                </a:lnTo>
                <a:lnTo>
                  <a:pt x="1932841" y="516782"/>
                </a:lnTo>
                <a:lnTo>
                  <a:pt x="1944320" y="471617"/>
                </a:lnTo>
                <a:lnTo>
                  <a:pt x="1954768" y="426050"/>
                </a:lnTo>
                <a:lnTo>
                  <a:pt x="1964171" y="380094"/>
                </a:lnTo>
                <a:lnTo>
                  <a:pt x="1972518" y="333761"/>
                </a:lnTo>
                <a:lnTo>
                  <a:pt x="1979793" y="287066"/>
                </a:lnTo>
                <a:lnTo>
                  <a:pt x="1985986" y="240020"/>
                </a:lnTo>
                <a:lnTo>
                  <a:pt x="1991082" y="192637"/>
                </a:lnTo>
                <a:lnTo>
                  <a:pt x="1995068" y="144931"/>
                </a:lnTo>
                <a:lnTo>
                  <a:pt x="1997932" y="96914"/>
                </a:lnTo>
                <a:lnTo>
                  <a:pt x="1999659" y="48599"/>
                </a:lnTo>
                <a:lnTo>
                  <a:pt x="2000238" y="0"/>
                </a:lnTo>
                <a:lnTo>
                  <a:pt x="1109540" y="0"/>
                </a:lnTo>
                <a:lnTo>
                  <a:pt x="1108515" y="48128"/>
                </a:lnTo>
                <a:lnTo>
                  <a:pt x="1105467" y="95734"/>
                </a:lnTo>
                <a:lnTo>
                  <a:pt x="1100439" y="142774"/>
                </a:lnTo>
                <a:lnTo>
                  <a:pt x="1093471" y="189207"/>
                </a:lnTo>
                <a:lnTo>
                  <a:pt x="1084606" y="234991"/>
                </a:lnTo>
                <a:lnTo>
                  <a:pt x="1073885" y="280085"/>
                </a:lnTo>
                <a:lnTo>
                  <a:pt x="1061345" y="324459"/>
                </a:lnTo>
                <a:lnTo>
                  <a:pt x="1047041" y="368037"/>
                </a:lnTo>
                <a:lnTo>
                  <a:pt x="1031002" y="410810"/>
                </a:lnTo>
                <a:lnTo>
                  <a:pt x="1013273" y="452728"/>
                </a:lnTo>
                <a:lnTo>
                  <a:pt x="993897" y="493746"/>
                </a:lnTo>
                <a:lnTo>
                  <a:pt x="972914" y="533825"/>
                </a:lnTo>
                <a:lnTo>
                  <a:pt x="950367" y="572922"/>
                </a:lnTo>
                <a:lnTo>
                  <a:pt x="926298" y="610995"/>
                </a:lnTo>
                <a:lnTo>
                  <a:pt x="900746" y="648004"/>
                </a:lnTo>
                <a:lnTo>
                  <a:pt x="873756" y="683907"/>
                </a:lnTo>
                <a:lnTo>
                  <a:pt x="845367" y="718661"/>
                </a:lnTo>
                <a:lnTo>
                  <a:pt x="815622" y="752225"/>
                </a:lnTo>
                <a:lnTo>
                  <a:pt x="784562" y="784558"/>
                </a:lnTo>
                <a:lnTo>
                  <a:pt x="752229" y="815617"/>
                </a:lnTo>
                <a:lnTo>
                  <a:pt x="718665" y="845362"/>
                </a:lnTo>
                <a:lnTo>
                  <a:pt x="683911" y="873751"/>
                </a:lnTo>
                <a:lnTo>
                  <a:pt x="648008" y="900742"/>
                </a:lnTo>
                <a:lnTo>
                  <a:pt x="610999" y="926293"/>
                </a:lnTo>
                <a:lnTo>
                  <a:pt x="572925" y="950363"/>
                </a:lnTo>
                <a:lnTo>
                  <a:pt x="533828" y="972910"/>
                </a:lnTo>
                <a:lnTo>
                  <a:pt x="493749" y="993892"/>
                </a:lnTo>
                <a:lnTo>
                  <a:pt x="452731" y="1013268"/>
                </a:lnTo>
                <a:lnTo>
                  <a:pt x="410813" y="1030997"/>
                </a:lnTo>
                <a:lnTo>
                  <a:pt x="368039" y="1047036"/>
                </a:lnTo>
                <a:lnTo>
                  <a:pt x="324450" y="1061344"/>
                </a:lnTo>
                <a:lnTo>
                  <a:pt x="280087" y="1073880"/>
                </a:lnTo>
                <a:lnTo>
                  <a:pt x="234993" y="1084601"/>
                </a:lnTo>
                <a:lnTo>
                  <a:pt x="189208" y="1093466"/>
                </a:lnTo>
                <a:lnTo>
                  <a:pt x="142775" y="1100434"/>
                </a:lnTo>
                <a:lnTo>
                  <a:pt x="95735" y="1105462"/>
                </a:lnTo>
                <a:lnTo>
                  <a:pt x="48129" y="1108510"/>
                </a:lnTo>
                <a:lnTo>
                  <a:pt x="0" y="1109535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297060" y="1028715"/>
            <a:ext cx="2990850" cy="5972175"/>
          </a:xfrm>
          <a:custGeom>
            <a:avLst/>
            <a:gdLst/>
            <a:ahLst/>
            <a:cxnLst/>
            <a:rect l="l" t="t" r="r" b="b"/>
            <a:pathLst>
              <a:path w="2990850" h="5972175">
                <a:moveTo>
                  <a:pt x="0" y="2986016"/>
                </a:moveTo>
                <a:lnTo>
                  <a:pt x="385" y="2937604"/>
                </a:lnTo>
                <a:lnTo>
                  <a:pt x="1536" y="2889378"/>
                </a:lnTo>
                <a:lnTo>
                  <a:pt x="3448" y="2841343"/>
                </a:lnTo>
                <a:lnTo>
                  <a:pt x="6116" y="2793506"/>
                </a:lnTo>
                <a:lnTo>
                  <a:pt x="9532" y="2745872"/>
                </a:lnTo>
                <a:lnTo>
                  <a:pt x="13691" y="2698447"/>
                </a:lnTo>
                <a:lnTo>
                  <a:pt x="18588" y="2651236"/>
                </a:lnTo>
                <a:lnTo>
                  <a:pt x="24216" y="2604247"/>
                </a:lnTo>
                <a:lnTo>
                  <a:pt x="30570" y="2557484"/>
                </a:lnTo>
                <a:lnTo>
                  <a:pt x="37644" y="2510953"/>
                </a:lnTo>
                <a:lnTo>
                  <a:pt x="45433" y="2464659"/>
                </a:lnTo>
                <a:lnTo>
                  <a:pt x="53929" y="2418610"/>
                </a:lnTo>
                <a:lnTo>
                  <a:pt x="63129" y="2372810"/>
                </a:lnTo>
                <a:lnTo>
                  <a:pt x="73025" y="2327266"/>
                </a:lnTo>
                <a:lnTo>
                  <a:pt x="83612" y="2281983"/>
                </a:lnTo>
                <a:lnTo>
                  <a:pt x="94885" y="2236967"/>
                </a:lnTo>
                <a:lnTo>
                  <a:pt x="106836" y="2192223"/>
                </a:lnTo>
                <a:lnTo>
                  <a:pt x="119462" y="2147758"/>
                </a:lnTo>
                <a:lnTo>
                  <a:pt x="132755" y="2103577"/>
                </a:lnTo>
                <a:lnTo>
                  <a:pt x="146710" y="2059687"/>
                </a:lnTo>
                <a:lnTo>
                  <a:pt x="161321" y="2016092"/>
                </a:lnTo>
                <a:lnTo>
                  <a:pt x="176583" y="1972799"/>
                </a:lnTo>
                <a:lnTo>
                  <a:pt x="192489" y="1929814"/>
                </a:lnTo>
                <a:lnTo>
                  <a:pt x="209034" y="1887142"/>
                </a:lnTo>
                <a:lnTo>
                  <a:pt x="226212" y="1844789"/>
                </a:lnTo>
                <a:lnTo>
                  <a:pt x="244017" y="1802761"/>
                </a:lnTo>
                <a:lnTo>
                  <a:pt x="262444" y="1761063"/>
                </a:lnTo>
                <a:lnTo>
                  <a:pt x="281486" y="1719702"/>
                </a:lnTo>
                <a:lnTo>
                  <a:pt x="301138" y="1678684"/>
                </a:lnTo>
                <a:lnTo>
                  <a:pt x="321394" y="1638013"/>
                </a:lnTo>
                <a:lnTo>
                  <a:pt x="342248" y="1597696"/>
                </a:lnTo>
                <a:lnTo>
                  <a:pt x="363694" y="1557739"/>
                </a:lnTo>
                <a:lnTo>
                  <a:pt x="385727" y="1518147"/>
                </a:lnTo>
                <a:lnTo>
                  <a:pt x="408341" y="1478927"/>
                </a:lnTo>
                <a:lnTo>
                  <a:pt x="431529" y="1440084"/>
                </a:lnTo>
                <a:lnTo>
                  <a:pt x="455287" y="1401623"/>
                </a:lnTo>
                <a:lnTo>
                  <a:pt x="479608" y="1363551"/>
                </a:lnTo>
                <a:lnTo>
                  <a:pt x="504486" y="1325873"/>
                </a:lnTo>
                <a:lnTo>
                  <a:pt x="529917" y="1288596"/>
                </a:lnTo>
                <a:lnTo>
                  <a:pt x="555893" y="1251725"/>
                </a:lnTo>
                <a:lnTo>
                  <a:pt x="582409" y="1215265"/>
                </a:lnTo>
                <a:lnTo>
                  <a:pt x="609460" y="1179223"/>
                </a:lnTo>
                <a:lnTo>
                  <a:pt x="637039" y="1143605"/>
                </a:lnTo>
                <a:lnTo>
                  <a:pt x="665141" y="1108415"/>
                </a:lnTo>
                <a:lnTo>
                  <a:pt x="693760" y="1073661"/>
                </a:lnTo>
                <a:lnTo>
                  <a:pt x="722890" y="1039347"/>
                </a:lnTo>
                <a:lnTo>
                  <a:pt x="752525" y="1005480"/>
                </a:lnTo>
                <a:lnTo>
                  <a:pt x="782660" y="972065"/>
                </a:lnTo>
                <a:lnTo>
                  <a:pt x="813288" y="939108"/>
                </a:lnTo>
                <a:lnTo>
                  <a:pt x="844405" y="906615"/>
                </a:lnTo>
                <a:lnTo>
                  <a:pt x="876003" y="874592"/>
                </a:lnTo>
                <a:lnTo>
                  <a:pt x="908078" y="843045"/>
                </a:lnTo>
                <a:lnTo>
                  <a:pt x="940623" y="811979"/>
                </a:lnTo>
                <a:lnTo>
                  <a:pt x="973633" y="781400"/>
                </a:lnTo>
                <a:lnTo>
                  <a:pt x="1007102" y="751314"/>
                </a:lnTo>
                <a:lnTo>
                  <a:pt x="1041024" y="721726"/>
                </a:lnTo>
                <a:lnTo>
                  <a:pt x="1075393" y="692643"/>
                </a:lnTo>
                <a:lnTo>
                  <a:pt x="1110203" y="664070"/>
                </a:lnTo>
                <a:lnTo>
                  <a:pt x="1145450" y="636014"/>
                </a:lnTo>
                <a:lnTo>
                  <a:pt x="1181126" y="608479"/>
                </a:lnTo>
                <a:lnTo>
                  <a:pt x="1217226" y="581472"/>
                </a:lnTo>
                <a:lnTo>
                  <a:pt x="1253745" y="554998"/>
                </a:lnTo>
                <a:lnTo>
                  <a:pt x="1290676" y="529064"/>
                </a:lnTo>
                <a:lnTo>
                  <a:pt x="1328013" y="503675"/>
                </a:lnTo>
                <a:lnTo>
                  <a:pt x="1365752" y="478836"/>
                </a:lnTo>
                <a:lnTo>
                  <a:pt x="1403885" y="454554"/>
                </a:lnTo>
                <a:lnTo>
                  <a:pt x="1442408" y="430835"/>
                </a:lnTo>
                <a:lnTo>
                  <a:pt x="1481314" y="407684"/>
                </a:lnTo>
                <a:lnTo>
                  <a:pt x="1520598" y="385106"/>
                </a:lnTo>
                <a:lnTo>
                  <a:pt x="1560254" y="363109"/>
                </a:lnTo>
                <a:lnTo>
                  <a:pt x="1600276" y="341697"/>
                </a:lnTo>
                <a:lnTo>
                  <a:pt x="1640658" y="320877"/>
                </a:lnTo>
                <a:lnTo>
                  <a:pt x="1681394" y="300654"/>
                </a:lnTo>
                <a:lnTo>
                  <a:pt x="1722479" y="281033"/>
                </a:lnTo>
                <a:lnTo>
                  <a:pt x="1763907" y="262022"/>
                </a:lnTo>
                <a:lnTo>
                  <a:pt x="1805672" y="243625"/>
                </a:lnTo>
                <a:lnTo>
                  <a:pt x="1847768" y="225848"/>
                </a:lnTo>
                <a:lnTo>
                  <a:pt x="1890190" y="208698"/>
                </a:lnTo>
                <a:lnTo>
                  <a:pt x="1932931" y="192180"/>
                </a:lnTo>
                <a:lnTo>
                  <a:pt x="1975986" y="176299"/>
                </a:lnTo>
                <a:lnTo>
                  <a:pt x="2019349" y="161062"/>
                </a:lnTo>
                <a:lnTo>
                  <a:pt x="2063015" y="146474"/>
                </a:lnTo>
                <a:lnTo>
                  <a:pt x="2106976" y="132541"/>
                </a:lnTo>
                <a:lnTo>
                  <a:pt x="2151229" y="119270"/>
                </a:lnTo>
                <a:lnTo>
                  <a:pt x="2195766" y="106665"/>
                </a:lnTo>
                <a:lnTo>
                  <a:pt x="2240582" y="94732"/>
                </a:lnTo>
                <a:lnTo>
                  <a:pt x="2285671" y="83478"/>
                </a:lnTo>
                <a:lnTo>
                  <a:pt x="2331028" y="72908"/>
                </a:lnTo>
                <a:lnTo>
                  <a:pt x="2376646" y="63027"/>
                </a:lnTo>
                <a:lnTo>
                  <a:pt x="2422520" y="53843"/>
                </a:lnTo>
                <a:lnTo>
                  <a:pt x="2468644" y="45360"/>
                </a:lnTo>
                <a:lnTo>
                  <a:pt x="2515012" y="37584"/>
                </a:lnTo>
                <a:lnTo>
                  <a:pt x="2561619" y="30521"/>
                </a:lnTo>
                <a:lnTo>
                  <a:pt x="2608458" y="24177"/>
                </a:lnTo>
                <a:lnTo>
                  <a:pt x="2655524" y="18558"/>
                </a:lnTo>
                <a:lnTo>
                  <a:pt x="2702811" y="13669"/>
                </a:lnTo>
                <a:lnTo>
                  <a:pt x="2750313" y="9516"/>
                </a:lnTo>
                <a:lnTo>
                  <a:pt x="2798024" y="6106"/>
                </a:lnTo>
                <a:lnTo>
                  <a:pt x="2845939" y="3443"/>
                </a:lnTo>
                <a:lnTo>
                  <a:pt x="2894052" y="1534"/>
                </a:lnTo>
                <a:lnTo>
                  <a:pt x="2942356" y="384"/>
                </a:lnTo>
                <a:lnTo>
                  <a:pt x="2990847" y="0"/>
                </a:lnTo>
                <a:lnTo>
                  <a:pt x="2990847" y="5972129"/>
                </a:lnTo>
                <a:lnTo>
                  <a:pt x="2942356" y="5971744"/>
                </a:lnTo>
                <a:lnTo>
                  <a:pt x="2894052" y="5970595"/>
                </a:lnTo>
                <a:lnTo>
                  <a:pt x="2845939" y="5968685"/>
                </a:lnTo>
                <a:lnTo>
                  <a:pt x="2798024" y="5966023"/>
                </a:lnTo>
                <a:lnTo>
                  <a:pt x="2750313" y="5962612"/>
                </a:lnTo>
                <a:lnTo>
                  <a:pt x="2702811" y="5958459"/>
                </a:lnTo>
                <a:lnTo>
                  <a:pt x="2655524" y="5953570"/>
                </a:lnTo>
                <a:lnTo>
                  <a:pt x="2608458" y="5947951"/>
                </a:lnTo>
                <a:lnTo>
                  <a:pt x="2561619" y="5941607"/>
                </a:lnTo>
                <a:lnTo>
                  <a:pt x="2515012" y="5934544"/>
                </a:lnTo>
                <a:lnTo>
                  <a:pt x="2468644" y="5926768"/>
                </a:lnTo>
                <a:lnTo>
                  <a:pt x="2422520" y="5918285"/>
                </a:lnTo>
                <a:lnTo>
                  <a:pt x="2376646" y="5909100"/>
                </a:lnTo>
                <a:lnTo>
                  <a:pt x="2331028" y="5899219"/>
                </a:lnTo>
                <a:lnTo>
                  <a:pt x="2285671" y="5888649"/>
                </a:lnTo>
                <a:lnTo>
                  <a:pt x="2240582" y="5877394"/>
                </a:lnTo>
                <a:lnTo>
                  <a:pt x="2195766" y="5865462"/>
                </a:lnTo>
                <a:lnTo>
                  <a:pt x="2151229" y="5852856"/>
                </a:lnTo>
                <a:lnTo>
                  <a:pt x="2106976" y="5839584"/>
                </a:lnTo>
                <a:lnTo>
                  <a:pt x="2063015" y="5825651"/>
                </a:lnTo>
                <a:lnTo>
                  <a:pt x="2019349" y="5811063"/>
                </a:lnTo>
                <a:lnTo>
                  <a:pt x="1975986" y="5795826"/>
                </a:lnTo>
                <a:lnTo>
                  <a:pt x="1932931" y="5779945"/>
                </a:lnTo>
                <a:lnTo>
                  <a:pt x="1890190" y="5763426"/>
                </a:lnTo>
                <a:lnTo>
                  <a:pt x="1847768" y="5746275"/>
                </a:lnTo>
                <a:lnTo>
                  <a:pt x="1805672" y="5728498"/>
                </a:lnTo>
                <a:lnTo>
                  <a:pt x="1763907" y="5710101"/>
                </a:lnTo>
                <a:lnTo>
                  <a:pt x="1722479" y="5691089"/>
                </a:lnTo>
                <a:lnTo>
                  <a:pt x="1681394" y="5671468"/>
                </a:lnTo>
                <a:lnTo>
                  <a:pt x="1640658" y="5651245"/>
                </a:lnTo>
                <a:lnTo>
                  <a:pt x="1600276" y="5630424"/>
                </a:lnTo>
                <a:lnTo>
                  <a:pt x="1560254" y="5609012"/>
                </a:lnTo>
                <a:lnTo>
                  <a:pt x="1520598" y="5587014"/>
                </a:lnTo>
                <a:lnTo>
                  <a:pt x="1481314" y="5564436"/>
                </a:lnTo>
                <a:lnTo>
                  <a:pt x="1442408" y="5541284"/>
                </a:lnTo>
                <a:lnTo>
                  <a:pt x="1403885" y="5517564"/>
                </a:lnTo>
                <a:lnTo>
                  <a:pt x="1365752" y="5493282"/>
                </a:lnTo>
                <a:lnTo>
                  <a:pt x="1328013" y="5468443"/>
                </a:lnTo>
                <a:lnTo>
                  <a:pt x="1290676" y="5443053"/>
                </a:lnTo>
                <a:lnTo>
                  <a:pt x="1253745" y="5417118"/>
                </a:lnTo>
                <a:lnTo>
                  <a:pt x="1217226" y="5390643"/>
                </a:lnTo>
                <a:lnTo>
                  <a:pt x="1181126" y="5363635"/>
                </a:lnTo>
                <a:lnTo>
                  <a:pt x="1145450" y="5336100"/>
                </a:lnTo>
                <a:lnTo>
                  <a:pt x="1110203" y="5308043"/>
                </a:lnTo>
                <a:lnTo>
                  <a:pt x="1075393" y="5279469"/>
                </a:lnTo>
                <a:lnTo>
                  <a:pt x="1041024" y="5250385"/>
                </a:lnTo>
                <a:lnTo>
                  <a:pt x="1007102" y="5220797"/>
                </a:lnTo>
                <a:lnTo>
                  <a:pt x="973633" y="5190710"/>
                </a:lnTo>
                <a:lnTo>
                  <a:pt x="940623" y="5160130"/>
                </a:lnTo>
                <a:lnTo>
                  <a:pt x="908078" y="5129063"/>
                </a:lnTo>
                <a:lnTo>
                  <a:pt x="876003" y="5097515"/>
                </a:lnTo>
                <a:lnTo>
                  <a:pt x="844405" y="5065491"/>
                </a:lnTo>
                <a:lnTo>
                  <a:pt x="813288" y="5032997"/>
                </a:lnTo>
                <a:lnTo>
                  <a:pt x="782660" y="5000040"/>
                </a:lnTo>
                <a:lnTo>
                  <a:pt x="752525" y="4966624"/>
                </a:lnTo>
                <a:lnTo>
                  <a:pt x="722890" y="4932756"/>
                </a:lnTo>
                <a:lnTo>
                  <a:pt x="693760" y="4898441"/>
                </a:lnTo>
                <a:lnTo>
                  <a:pt x="665141" y="4863686"/>
                </a:lnTo>
                <a:lnTo>
                  <a:pt x="637039" y="4828495"/>
                </a:lnTo>
                <a:lnTo>
                  <a:pt x="609460" y="4792876"/>
                </a:lnTo>
                <a:lnTo>
                  <a:pt x="582409" y="4756832"/>
                </a:lnTo>
                <a:lnTo>
                  <a:pt x="555893" y="4720372"/>
                </a:lnTo>
                <a:lnTo>
                  <a:pt x="529917" y="4683499"/>
                </a:lnTo>
                <a:lnTo>
                  <a:pt x="504486" y="4646221"/>
                </a:lnTo>
                <a:lnTo>
                  <a:pt x="479608" y="4608542"/>
                </a:lnTo>
                <a:lnTo>
                  <a:pt x="455287" y="4570469"/>
                </a:lnTo>
                <a:lnTo>
                  <a:pt x="431529" y="4532007"/>
                </a:lnTo>
                <a:lnTo>
                  <a:pt x="408341" y="4493162"/>
                </a:lnTo>
                <a:lnTo>
                  <a:pt x="385727" y="4453941"/>
                </a:lnTo>
                <a:lnTo>
                  <a:pt x="363694" y="4414348"/>
                </a:lnTo>
                <a:lnTo>
                  <a:pt x="342248" y="4374389"/>
                </a:lnTo>
                <a:lnTo>
                  <a:pt x="321394" y="4334071"/>
                </a:lnTo>
                <a:lnTo>
                  <a:pt x="301138" y="4293399"/>
                </a:lnTo>
                <a:lnTo>
                  <a:pt x="281486" y="4252379"/>
                </a:lnTo>
                <a:lnTo>
                  <a:pt x="262444" y="4211017"/>
                </a:lnTo>
                <a:lnTo>
                  <a:pt x="244017" y="4169318"/>
                </a:lnTo>
                <a:lnTo>
                  <a:pt x="226212" y="4127288"/>
                </a:lnTo>
                <a:lnTo>
                  <a:pt x="209034" y="4084934"/>
                </a:lnTo>
                <a:lnTo>
                  <a:pt x="192489" y="4042260"/>
                </a:lnTo>
                <a:lnTo>
                  <a:pt x="176583" y="3999273"/>
                </a:lnTo>
                <a:lnTo>
                  <a:pt x="161321" y="3955979"/>
                </a:lnTo>
                <a:lnTo>
                  <a:pt x="146710" y="3912383"/>
                </a:lnTo>
                <a:lnTo>
                  <a:pt x="132755" y="3868491"/>
                </a:lnTo>
                <a:lnTo>
                  <a:pt x="119462" y="3824308"/>
                </a:lnTo>
                <a:lnTo>
                  <a:pt x="106836" y="3779842"/>
                </a:lnTo>
                <a:lnTo>
                  <a:pt x="94885" y="3735097"/>
                </a:lnTo>
                <a:lnTo>
                  <a:pt x="83612" y="3690079"/>
                </a:lnTo>
                <a:lnTo>
                  <a:pt x="73025" y="3644794"/>
                </a:lnTo>
                <a:lnTo>
                  <a:pt x="63129" y="3599248"/>
                </a:lnTo>
                <a:lnTo>
                  <a:pt x="53929" y="3553446"/>
                </a:lnTo>
                <a:lnTo>
                  <a:pt x="45433" y="3507395"/>
                </a:lnTo>
                <a:lnTo>
                  <a:pt x="37644" y="3461100"/>
                </a:lnTo>
                <a:lnTo>
                  <a:pt x="30570" y="3414567"/>
                </a:lnTo>
                <a:lnTo>
                  <a:pt x="24216" y="3367802"/>
                </a:lnTo>
                <a:lnTo>
                  <a:pt x="18588" y="3320810"/>
                </a:lnTo>
                <a:lnTo>
                  <a:pt x="13691" y="3273598"/>
                </a:lnTo>
                <a:lnTo>
                  <a:pt x="9532" y="3226171"/>
                </a:lnTo>
                <a:lnTo>
                  <a:pt x="6116" y="3178535"/>
                </a:lnTo>
                <a:lnTo>
                  <a:pt x="3448" y="3130696"/>
                </a:lnTo>
                <a:lnTo>
                  <a:pt x="1536" y="3082659"/>
                </a:lnTo>
                <a:lnTo>
                  <a:pt x="385" y="3034431"/>
                </a:lnTo>
                <a:lnTo>
                  <a:pt x="0" y="2986016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F7F4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1472" y="1127436"/>
            <a:ext cx="6505054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F7F4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4160" y="1748669"/>
            <a:ext cx="14939678" cy="550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7152005"/>
          </a:xfrm>
          <a:custGeom>
            <a:avLst/>
            <a:gdLst/>
            <a:ahLst/>
            <a:cxnLst/>
            <a:rect l="l" t="t" r="r" b="b"/>
            <a:pathLst>
              <a:path w="18288000" h="7152005">
                <a:moveTo>
                  <a:pt x="0" y="7151918"/>
                </a:moveTo>
                <a:lnTo>
                  <a:pt x="18288000" y="7151918"/>
                </a:lnTo>
                <a:lnTo>
                  <a:pt x="18288000" y="0"/>
                </a:lnTo>
                <a:lnTo>
                  <a:pt x="0" y="0"/>
                </a:lnTo>
                <a:lnTo>
                  <a:pt x="0" y="7151918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28564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0" y="1356"/>
                </a:moveTo>
                <a:lnTo>
                  <a:pt x="18288000" y="1356"/>
                </a:lnTo>
                <a:lnTo>
                  <a:pt x="18288000" y="0"/>
                </a:lnTo>
                <a:lnTo>
                  <a:pt x="0" y="0"/>
                </a:lnTo>
                <a:lnTo>
                  <a:pt x="0" y="1356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701800" cy="1701800"/>
          </a:xfrm>
          <a:custGeom>
            <a:avLst/>
            <a:gdLst/>
            <a:ahLst/>
            <a:cxnLst/>
            <a:rect l="l" t="t" r="r" b="b"/>
            <a:pathLst>
              <a:path w="1701800" h="1701800">
                <a:moveTo>
                  <a:pt x="942391" y="0"/>
                </a:moveTo>
                <a:lnTo>
                  <a:pt x="1701655" y="0"/>
                </a:lnTo>
                <a:lnTo>
                  <a:pt x="1701018" y="45392"/>
                </a:lnTo>
                <a:lnTo>
                  <a:pt x="1699002" y="93475"/>
                </a:lnTo>
                <a:lnTo>
                  <a:pt x="1695655" y="141328"/>
                </a:lnTo>
                <a:lnTo>
                  <a:pt x="1691001" y="188810"/>
                </a:lnTo>
                <a:lnTo>
                  <a:pt x="1685057" y="235901"/>
                </a:lnTo>
                <a:lnTo>
                  <a:pt x="1677842" y="282585"/>
                </a:lnTo>
                <a:lnTo>
                  <a:pt x="1669373" y="328842"/>
                </a:lnTo>
                <a:lnTo>
                  <a:pt x="1659668" y="374656"/>
                </a:lnTo>
                <a:lnTo>
                  <a:pt x="1648746" y="420007"/>
                </a:lnTo>
                <a:lnTo>
                  <a:pt x="1636625" y="464879"/>
                </a:lnTo>
                <a:lnTo>
                  <a:pt x="1623322" y="509253"/>
                </a:lnTo>
                <a:lnTo>
                  <a:pt x="1608855" y="553111"/>
                </a:lnTo>
                <a:lnTo>
                  <a:pt x="1593243" y="596434"/>
                </a:lnTo>
                <a:lnTo>
                  <a:pt x="1576503" y="639206"/>
                </a:lnTo>
                <a:lnTo>
                  <a:pt x="1558653" y="681409"/>
                </a:lnTo>
                <a:lnTo>
                  <a:pt x="1539712" y="723023"/>
                </a:lnTo>
                <a:lnTo>
                  <a:pt x="1519698" y="764031"/>
                </a:lnTo>
                <a:lnTo>
                  <a:pt x="1498627" y="804416"/>
                </a:lnTo>
                <a:lnTo>
                  <a:pt x="1476519" y="844158"/>
                </a:lnTo>
                <a:lnTo>
                  <a:pt x="1453391" y="883241"/>
                </a:lnTo>
                <a:lnTo>
                  <a:pt x="1429262" y="921646"/>
                </a:lnTo>
                <a:lnTo>
                  <a:pt x="1404149" y="959355"/>
                </a:lnTo>
                <a:lnTo>
                  <a:pt x="1378070" y="996351"/>
                </a:lnTo>
                <a:lnTo>
                  <a:pt x="1351044" y="1032614"/>
                </a:lnTo>
                <a:lnTo>
                  <a:pt x="1323088" y="1068128"/>
                </a:lnTo>
                <a:lnTo>
                  <a:pt x="1294220" y="1102874"/>
                </a:lnTo>
                <a:lnTo>
                  <a:pt x="1264458" y="1136834"/>
                </a:lnTo>
                <a:lnTo>
                  <a:pt x="1233821" y="1169991"/>
                </a:lnTo>
                <a:lnTo>
                  <a:pt x="1202326" y="1202325"/>
                </a:lnTo>
                <a:lnTo>
                  <a:pt x="1169991" y="1233820"/>
                </a:lnTo>
                <a:lnTo>
                  <a:pt x="1136835" y="1264457"/>
                </a:lnTo>
                <a:lnTo>
                  <a:pt x="1102874" y="1294219"/>
                </a:lnTo>
                <a:lnTo>
                  <a:pt x="1068128" y="1323087"/>
                </a:lnTo>
                <a:lnTo>
                  <a:pt x="1032614" y="1351043"/>
                </a:lnTo>
                <a:lnTo>
                  <a:pt x="996351" y="1378069"/>
                </a:lnTo>
                <a:lnTo>
                  <a:pt x="959355" y="1404148"/>
                </a:lnTo>
                <a:lnTo>
                  <a:pt x="921646" y="1429260"/>
                </a:lnTo>
                <a:lnTo>
                  <a:pt x="883241" y="1453390"/>
                </a:lnTo>
                <a:lnTo>
                  <a:pt x="844158" y="1476517"/>
                </a:lnTo>
                <a:lnTo>
                  <a:pt x="804415" y="1498625"/>
                </a:lnTo>
                <a:lnTo>
                  <a:pt x="764031" y="1519696"/>
                </a:lnTo>
                <a:lnTo>
                  <a:pt x="723022" y="1539710"/>
                </a:lnTo>
                <a:lnTo>
                  <a:pt x="681408" y="1558651"/>
                </a:lnTo>
                <a:lnTo>
                  <a:pt x="639206" y="1576501"/>
                </a:lnTo>
                <a:lnTo>
                  <a:pt x="596434" y="1593241"/>
                </a:lnTo>
                <a:lnTo>
                  <a:pt x="553110" y="1608853"/>
                </a:lnTo>
                <a:lnTo>
                  <a:pt x="509252" y="1623319"/>
                </a:lnTo>
                <a:lnTo>
                  <a:pt x="464878" y="1636622"/>
                </a:lnTo>
                <a:lnTo>
                  <a:pt x="420006" y="1648744"/>
                </a:lnTo>
                <a:lnTo>
                  <a:pt x="374655" y="1659666"/>
                </a:lnTo>
                <a:lnTo>
                  <a:pt x="328841" y="1669370"/>
                </a:lnTo>
                <a:lnTo>
                  <a:pt x="282583" y="1677839"/>
                </a:lnTo>
                <a:lnTo>
                  <a:pt x="235900" y="1685054"/>
                </a:lnTo>
                <a:lnTo>
                  <a:pt x="188808" y="1690998"/>
                </a:lnTo>
                <a:lnTo>
                  <a:pt x="141327" y="1695652"/>
                </a:lnTo>
                <a:lnTo>
                  <a:pt x="93474" y="1698999"/>
                </a:lnTo>
                <a:lnTo>
                  <a:pt x="45266" y="1701020"/>
                </a:lnTo>
                <a:lnTo>
                  <a:pt x="0" y="1701652"/>
                </a:lnTo>
                <a:lnTo>
                  <a:pt x="0" y="942397"/>
                </a:lnTo>
                <a:lnTo>
                  <a:pt x="45391" y="941249"/>
                </a:lnTo>
                <a:lnTo>
                  <a:pt x="93420" y="937597"/>
                </a:lnTo>
                <a:lnTo>
                  <a:pt x="140750" y="931582"/>
                </a:lnTo>
                <a:lnTo>
                  <a:pt x="187324" y="923265"/>
                </a:lnTo>
                <a:lnTo>
                  <a:pt x="233079" y="912705"/>
                </a:lnTo>
                <a:lnTo>
                  <a:pt x="277959" y="899960"/>
                </a:lnTo>
                <a:lnTo>
                  <a:pt x="321902" y="885091"/>
                </a:lnTo>
                <a:lnTo>
                  <a:pt x="364850" y="868157"/>
                </a:lnTo>
                <a:lnTo>
                  <a:pt x="406743" y="849218"/>
                </a:lnTo>
                <a:lnTo>
                  <a:pt x="447522" y="828332"/>
                </a:lnTo>
                <a:lnTo>
                  <a:pt x="487127" y="805559"/>
                </a:lnTo>
                <a:lnTo>
                  <a:pt x="525500" y="780959"/>
                </a:lnTo>
                <a:lnTo>
                  <a:pt x="562579" y="754591"/>
                </a:lnTo>
                <a:lnTo>
                  <a:pt x="598307" y="726514"/>
                </a:lnTo>
                <a:lnTo>
                  <a:pt x="632623" y="696789"/>
                </a:lnTo>
                <a:lnTo>
                  <a:pt x="665468" y="665474"/>
                </a:lnTo>
                <a:lnTo>
                  <a:pt x="696784" y="632628"/>
                </a:lnTo>
                <a:lnTo>
                  <a:pt x="726509" y="598312"/>
                </a:lnTo>
                <a:lnTo>
                  <a:pt x="754586" y="562584"/>
                </a:lnTo>
                <a:lnTo>
                  <a:pt x="780954" y="525504"/>
                </a:lnTo>
                <a:lnTo>
                  <a:pt x="805554" y="487132"/>
                </a:lnTo>
                <a:lnTo>
                  <a:pt x="828326" y="447526"/>
                </a:lnTo>
                <a:lnTo>
                  <a:pt x="849212" y="406747"/>
                </a:lnTo>
                <a:lnTo>
                  <a:pt x="868152" y="364854"/>
                </a:lnTo>
                <a:lnTo>
                  <a:pt x="885086" y="321906"/>
                </a:lnTo>
                <a:lnTo>
                  <a:pt x="899955" y="277962"/>
                </a:lnTo>
                <a:lnTo>
                  <a:pt x="912699" y="233083"/>
                </a:lnTo>
                <a:lnTo>
                  <a:pt x="923260" y="187326"/>
                </a:lnTo>
                <a:lnTo>
                  <a:pt x="931577" y="140753"/>
                </a:lnTo>
                <a:lnTo>
                  <a:pt x="937591" y="93422"/>
                </a:lnTo>
                <a:lnTo>
                  <a:pt x="941247" y="45268"/>
                </a:lnTo>
                <a:lnTo>
                  <a:pt x="942391" y="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44633" y="236746"/>
            <a:ext cx="3343275" cy="6677025"/>
          </a:xfrm>
          <a:custGeom>
            <a:avLst/>
            <a:gdLst/>
            <a:ahLst/>
            <a:cxnLst/>
            <a:rect l="l" t="t" r="r" b="b"/>
            <a:pathLst>
              <a:path w="3343275" h="6677025">
                <a:moveTo>
                  <a:pt x="0" y="3338436"/>
                </a:moveTo>
                <a:lnTo>
                  <a:pt x="344" y="3289998"/>
                </a:lnTo>
                <a:lnTo>
                  <a:pt x="1375" y="3241725"/>
                </a:lnTo>
                <a:lnTo>
                  <a:pt x="3088" y="3193623"/>
                </a:lnTo>
                <a:lnTo>
                  <a:pt x="5478" y="3145696"/>
                </a:lnTo>
                <a:lnTo>
                  <a:pt x="8541" y="3097949"/>
                </a:lnTo>
                <a:lnTo>
                  <a:pt x="12271" y="3050386"/>
                </a:lnTo>
                <a:lnTo>
                  <a:pt x="16665" y="3003013"/>
                </a:lnTo>
                <a:lnTo>
                  <a:pt x="21717" y="2955832"/>
                </a:lnTo>
                <a:lnTo>
                  <a:pt x="27423" y="2908850"/>
                </a:lnTo>
                <a:lnTo>
                  <a:pt x="33778" y="2862071"/>
                </a:lnTo>
                <a:lnTo>
                  <a:pt x="40778" y="2815500"/>
                </a:lnTo>
                <a:lnTo>
                  <a:pt x="48418" y="2769141"/>
                </a:lnTo>
                <a:lnTo>
                  <a:pt x="56693" y="2722998"/>
                </a:lnTo>
                <a:lnTo>
                  <a:pt x="65599" y="2677077"/>
                </a:lnTo>
                <a:lnTo>
                  <a:pt x="75131" y="2631382"/>
                </a:lnTo>
                <a:lnTo>
                  <a:pt x="85284" y="2585918"/>
                </a:lnTo>
                <a:lnTo>
                  <a:pt x="96054" y="2540689"/>
                </a:lnTo>
                <a:lnTo>
                  <a:pt x="107436" y="2495700"/>
                </a:lnTo>
                <a:lnTo>
                  <a:pt x="119425" y="2450956"/>
                </a:lnTo>
                <a:lnTo>
                  <a:pt x="132018" y="2406462"/>
                </a:lnTo>
                <a:lnTo>
                  <a:pt x="145208" y="2362221"/>
                </a:lnTo>
                <a:lnTo>
                  <a:pt x="158992" y="2318238"/>
                </a:lnTo>
                <a:lnTo>
                  <a:pt x="173365" y="2274519"/>
                </a:lnTo>
                <a:lnTo>
                  <a:pt x="188321" y="2231068"/>
                </a:lnTo>
                <a:lnTo>
                  <a:pt x="203858" y="2187889"/>
                </a:lnTo>
                <a:lnTo>
                  <a:pt x="219969" y="2144988"/>
                </a:lnTo>
                <a:lnTo>
                  <a:pt x="236651" y="2102368"/>
                </a:lnTo>
                <a:lnTo>
                  <a:pt x="253898" y="2060035"/>
                </a:lnTo>
                <a:lnTo>
                  <a:pt x="271706" y="2017992"/>
                </a:lnTo>
                <a:lnTo>
                  <a:pt x="290071" y="1976246"/>
                </a:lnTo>
                <a:lnTo>
                  <a:pt x="308987" y="1934799"/>
                </a:lnTo>
                <a:lnTo>
                  <a:pt x="328450" y="1893658"/>
                </a:lnTo>
                <a:lnTo>
                  <a:pt x="348456" y="1852827"/>
                </a:lnTo>
                <a:lnTo>
                  <a:pt x="368999" y="1812309"/>
                </a:lnTo>
                <a:lnTo>
                  <a:pt x="390076" y="1772111"/>
                </a:lnTo>
                <a:lnTo>
                  <a:pt x="411681" y="1732236"/>
                </a:lnTo>
                <a:lnTo>
                  <a:pt x="433810" y="1692689"/>
                </a:lnTo>
                <a:lnTo>
                  <a:pt x="456457" y="1653475"/>
                </a:lnTo>
                <a:lnTo>
                  <a:pt x="479620" y="1614598"/>
                </a:lnTo>
                <a:lnTo>
                  <a:pt x="503292" y="1576064"/>
                </a:lnTo>
                <a:lnTo>
                  <a:pt x="527470" y="1537876"/>
                </a:lnTo>
                <a:lnTo>
                  <a:pt x="552148" y="1500040"/>
                </a:lnTo>
                <a:lnTo>
                  <a:pt x="577322" y="1462559"/>
                </a:lnTo>
                <a:lnTo>
                  <a:pt x="602987" y="1425440"/>
                </a:lnTo>
                <a:lnTo>
                  <a:pt x="629139" y="1388685"/>
                </a:lnTo>
                <a:lnTo>
                  <a:pt x="655772" y="1352301"/>
                </a:lnTo>
                <a:lnTo>
                  <a:pt x="682884" y="1316291"/>
                </a:lnTo>
                <a:lnTo>
                  <a:pt x="710468" y="1280660"/>
                </a:lnTo>
                <a:lnTo>
                  <a:pt x="738519" y="1245414"/>
                </a:lnTo>
                <a:lnTo>
                  <a:pt x="767035" y="1210555"/>
                </a:lnTo>
                <a:lnTo>
                  <a:pt x="796009" y="1176090"/>
                </a:lnTo>
                <a:lnTo>
                  <a:pt x="825437" y="1142023"/>
                </a:lnTo>
                <a:lnTo>
                  <a:pt x="855315" y="1108358"/>
                </a:lnTo>
                <a:lnTo>
                  <a:pt x="885637" y="1075100"/>
                </a:lnTo>
                <a:lnTo>
                  <a:pt x="916400" y="1042254"/>
                </a:lnTo>
                <a:lnTo>
                  <a:pt x="947598" y="1009824"/>
                </a:lnTo>
                <a:lnTo>
                  <a:pt x="979227" y="977815"/>
                </a:lnTo>
                <a:lnTo>
                  <a:pt x="1011282" y="946231"/>
                </a:lnTo>
                <a:lnTo>
                  <a:pt x="1043759" y="915078"/>
                </a:lnTo>
                <a:lnTo>
                  <a:pt x="1076653" y="884360"/>
                </a:lnTo>
                <a:lnTo>
                  <a:pt x="1109959" y="854081"/>
                </a:lnTo>
                <a:lnTo>
                  <a:pt x="1143673" y="824247"/>
                </a:lnTo>
                <a:lnTo>
                  <a:pt x="1177789" y="794861"/>
                </a:lnTo>
                <a:lnTo>
                  <a:pt x="1212304" y="765929"/>
                </a:lnTo>
                <a:lnTo>
                  <a:pt x="1247213" y="737455"/>
                </a:lnTo>
                <a:lnTo>
                  <a:pt x="1282511" y="709443"/>
                </a:lnTo>
                <a:lnTo>
                  <a:pt x="1318193" y="681899"/>
                </a:lnTo>
                <a:lnTo>
                  <a:pt x="1354255" y="654827"/>
                </a:lnTo>
                <a:lnTo>
                  <a:pt x="1390692" y="628232"/>
                </a:lnTo>
                <a:lnTo>
                  <a:pt x="1427500" y="602118"/>
                </a:lnTo>
                <a:lnTo>
                  <a:pt x="1464673" y="576490"/>
                </a:lnTo>
                <a:lnTo>
                  <a:pt x="1502208" y="551352"/>
                </a:lnTo>
                <a:lnTo>
                  <a:pt x="1540099" y="526709"/>
                </a:lnTo>
                <a:lnTo>
                  <a:pt x="1578342" y="502567"/>
                </a:lnTo>
                <a:lnTo>
                  <a:pt x="1616932" y="478929"/>
                </a:lnTo>
                <a:lnTo>
                  <a:pt x="1655865" y="455800"/>
                </a:lnTo>
                <a:lnTo>
                  <a:pt x="1695136" y="433185"/>
                </a:lnTo>
                <a:lnTo>
                  <a:pt x="1734740" y="411088"/>
                </a:lnTo>
                <a:lnTo>
                  <a:pt x="1774673" y="389514"/>
                </a:lnTo>
                <a:lnTo>
                  <a:pt x="1814930" y="368468"/>
                </a:lnTo>
                <a:lnTo>
                  <a:pt x="1855506" y="347954"/>
                </a:lnTo>
                <a:lnTo>
                  <a:pt x="1896397" y="327977"/>
                </a:lnTo>
                <a:lnTo>
                  <a:pt x="1937598" y="308542"/>
                </a:lnTo>
                <a:lnTo>
                  <a:pt x="1979104" y="289653"/>
                </a:lnTo>
                <a:lnTo>
                  <a:pt x="2020911" y="271315"/>
                </a:lnTo>
                <a:lnTo>
                  <a:pt x="2063015" y="253533"/>
                </a:lnTo>
                <a:lnTo>
                  <a:pt x="2105410" y="236310"/>
                </a:lnTo>
                <a:lnTo>
                  <a:pt x="2148091" y="219653"/>
                </a:lnTo>
                <a:lnTo>
                  <a:pt x="2191055" y="203564"/>
                </a:lnTo>
                <a:lnTo>
                  <a:pt x="2234296" y="188050"/>
                </a:lnTo>
                <a:lnTo>
                  <a:pt x="2277811" y="173115"/>
                </a:lnTo>
                <a:lnTo>
                  <a:pt x="2321593" y="158763"/>
                </a:lnTo>
                <a:lnTo>
                  <a:pt x="2365639" y="144999"/>
                </a:lnTo>
                <a:lnTo>
                  <a:pt x="2409945" y="131828"/>
                </a:lnTo>
                <a:lnTo>
                  <a:pt x="2454504" y="119254"/>
                </a:lnTo>
                <a:lnTo>
                  <a:pt x="2499313" y="107281"/>
                </a:lnTo>
                <a:lnTo>
                  <a:pt x="2544367" y="95916"/>
                </a:lnTo>
                <a:lnTo>
                  <a:pt x="2589662" y="85161"/>
                </a:lnTo>
                <a:lnTo>
                  <a:pt x="2635192" y="75023"/>
                </a:lnTo>
                <a:lnTo>
                  <a:pt x="2680953" y="65505"/>
                </a:lnTo>
                <a:lnTo>
                  <a:pt x="2726941" y="56612"/>
                </a:lnTo>
                <a:lnTo>
                  <a:pt x="2773151" y="48348"/>
                </a:lnTo>
                <a:lnTo>
                  <a:pt x="2819577" y="40720"/>
                </a:lnTo>
                <a:lnTo>
                  <a:pt x="2866217" y="33730"/>
                </a:lnTo>
                <a:lnTo>
                  <a:pt x="2913064" y="27384"/>
                </a:lnTo>
                <a:lnTo>
                  <a:pt x="2960114" y="21686"/>
                </a:lnTo>
                <a:lnTo>
                  <a:pt x="3007363" y="16641"/>
                </a:lnTo>
                <a:lnTo>
                  <a:pt x="3054806" y="12254"/>
                </a:lnTo>
                <a:lnTo>
                  <a:pt x="3102438" y="8529"/>
                </a:lnTo>
                <a:lnTo>
                  <a:pt x="3150254" y="5471"/>
                </a:lnTo>
                <a:lnTo>
                  <a:pt x="3198251" y="3084"/>
                </a:lnTo>
                <a:lnTo>
                  <a:pt x="3246423" y="1373"/>
                </a:lnTo>
                <a:lnTo>
                  <a:pt x="3294766" y="344"/>
                </a:lnTo>
                <a:lnTo>
                  <a:pt x="3343274" y="0"/>
                </a:lnTo>
                <a:lnTo>
                  <a:pt x="3343274" y="6676979"/>
                </a:lnTo>
                <a:lnTo>
                  <a:pt x="3294766" y="6676635"/>
                </a:lnTo>
                <a:lnTo>
                  <a:pt x="3246423" y="6675605"/>
                </a:lnTo>
                <a:lnTo>
                  <a:pt x="3198251" y="6673894"/>
                </a:lnTo>
                <a:lnTo>
                  <a:pt x="3150254" y="6671508"/>
                </a:lnTo>
                <a:lnTo>
                  <a:pt x="3102438" y="6668449"/>
                </a:lnTo>
                <a:lnTo>
                  <a:pt x="3054806" y="6664724"/>
                </a:lnTo>
                <a:lnTo>
                  <a:pt x="3007363" y="6660337"/>
                </a:lnTo>
                <a:lnTo>
                  <a:pt x="2960114" y="6655292"/>
                </a:lnTo>
                <a:lnTo>
                  <a:pt x="2913064" y="6649594"/>
                </a:lnTo>
                <a:lnTo>
                  <a:pt x="2866217" y="6643248"/>
                </a:lnTo>
                <a:lnTo>
                  <a:pt x="2819577" y="6636258"/>
                </a:lnTo>
                <a:lnTo>
                  <a:pt x="2773151" y="6628629"/>
                </a:lnTo>
                <a:lnTo>
                  <a:pt x="2726941" y="6620366"/>
                </a:lnTo>
                <a:lnTo>
                  <a:pt x="2680953" y="6611472"/>
                </a:lnTo>
                <a:lnTo>
                  <a:pt x="2635192" y="6601954"/>
                </a:lnTo>
                <a:lnTo>
                  <a:pt x="2589662" y="6591815"/>
                </a:lnTo>
                <a:lnTo>
                  <a:pt x="2544367" y="6581061"/>
                </a:lnTo>
                <a:lnTo>
                  <a:pt x="2499313" y="6569695"/>
                </a:lnTo>
                <a:lnTo>
                  <a:pt x="2454504" y="6557722"/>
                </a:lnTo>
                <a:lnTo>
                  <a:pt x="2409945" y="6545148"/>
                </a:lnTo>
                <a:lnTo>
                  <a:pt x="2365639" y="6531977"/>
                </a:lnTo>
                <a:lnTo>
                  <a:pt x="2321593" y="6518212"/>
                </a:lnTo>
                <a:lnTo>
                  <a:pt x="2277811" y="6503860"/>
                </a:lnTo>
                <a:lnTo>
                  <a:pt x="2234296" y="6488924"/>
                </a:lnTo>
                <a:lnTo>
                  <a:pt x="2191055" y="6473410"/>
                </a:lnTo>
                <a:lnTo>
                  <a:pt x="2148091" y="6457321"/>
                </a:lnTo>
                <a:lnTo>
                  <a:pt x="2105410" y="6440663"/>
                </a:lnTo>
                <a:lnTo>
                  <a:pt x="2063015" y="6423441"/>
                </a:lnTo>
                <a:lnTo>
                  <a:pt x="2020911" y="6405658"/>
                </a:lnTo>
                <a:lnTo>
                  <a:pt x="1979104" y="6387319"/>
                </a:lnTo>
                <a:lnTo>
                  <a:pt x="1937598" y="6368430"/>
                </a:lnTo>
                <a:lnTo>
                  <a:pt x="1896397" y="6348994"/>
                </a:lnTo>
                <a:lnTo>
                  <a:pt x="1855506" y="6329017"/>
                </a:lnTo>
                <a:lnTo>
                  <a:pt x="1814930" y="6308503"/>
                </a:lnTo>
                <a:lnTo>
                  <a:pt x="1774673" y="6287456"/>
                </a:lnTo>
                <a:lnTo>
                  <a:pt x="1734740" y="6265882"/>
                </a:lnTo>
                <a:lnTo>
                  <a:pt x="1695136" y="6243784"/>
                </a:lnTo>
                <a:lnTo>
                  <a:pt x="1655865" y="6221169"/>
                </a:lnTo>
                <a:lnTo>
                  <a:pt x="1616932" y="6198039"/>
                </a:lnTo>
                <a:lnTo>
                  <a:pt x="1578342" y="6174400"/>
                </a:lnTo>
                <a:lnTo>
                  <a:pt x="1540099" y="6150257"/>
                </a:lnTo>
                <a:lnTo>
                  <a:pt x="1502208" y="6125614"/>
                </a:lnTo>
                <a:lnTo>
                  <a:pt x="1464673" y="6100476"/>
                </a:lnTo>
                <a:lnTo>
                  <a:pt x="1427500" y="6074847"/>
                </a:lnTo>
                <a:lnTo>
                  <a:pt x="1390692" y="6048732"/>
                </a:lnTo>
                <a:lnTo>
                  <a:pt x="1354255" y="6022136"/>
                </a:lnTo>
                <a:lnTo>
                  <a:pt x="1318193" y="5995064"/>
                </a:lnTo>
                <a:lnTo>
                  <a:pt x="1282511" y="5967519"/>
                </a:lnTo>
                <a:lnTo>
                  <a:pt x="1247213" y="5939507"/>
                </a:lnTo>
                <a:lnTo>
                  <a:pt x="1212304" y="5911032"/>
                </a:lnTo>
                <a:lnTo>
                  <a:pt x="1177789" y="5882099"/>
                </a:lnTo>
                <a:lnTo>
                  <a:pt x="1143673" y="5852712"/>
                </a:lnTo>
                <a:lnTo>
                  <a:pt x="1109959" y="5822877"/>
                </a:lnTo>
                <a:lnTo>
                  <a:pt x="1076653" y="5792597"/>
                </a:lnTo>
                <a:lnTo>
                  <a:pt x="1043759" y="5761878"/>
                </a:lnTo>
                <a:lnTo>
                  <a:pt x="1011282" y="5730724"/>
                </a:lnTo>
                <a:lnTo>
                  <a:pt x="979227" y="5699140"/>
                </a:lnTo>
                <a:lnTo>
                  <a:pt x="947598" y="5667130"/>
                </a:lnTo>
                <a:lnTo>
                  <a:pt x="916400" y="5634700"/>
                </a:lnTo>
                <a:lnTo>
                  <a:pt x="885637" y="5601852"/>
                </a:lnTo>
                <a:lnTo>
                  <a:pt x="855315" y="5568594"/>
                </a:lnTo>
                <a:lnTo>
                  <a:pt x="825437" y="5534928"/>
                </a:lnTo>
                <a:lnTo>
                  <a:pt x="796009" y="5500859"/>
                </a:lnTo>
                <a:lnTo>
                  <a:pt x="767035" y="5466393"/>
                </a:lnTo>
                <a:lnTo>
                  <a:pt x="738519" y="5431534"/>
                </a:lnTo>
                <a:lnTo>
                  <a:pt x="710468" y="5396286"/>
                </a:lnTo>
                <a:lnTo>
                  <a:pt x="682884" y="5360654"/>
                </a:lnTo>
                <a:lnTo>
                  <a:pt x="655772" y="5324643"/>
                </a:lnTo>
                <a:lnTo>
                  <a:pt x="629139" y="5288258"/>
                </a:lnTo>
                <a:lnTo>
                  <a:pt x="602987" y="5251502"/>
                </a:lnTo>
                <a:lnTo>
                  <a:pt x="577322" y="5214381"/>
                </a:lnTo>
                <a:lnTo>
                  <a:pt x="552148" y="5176900"/>
                </a:lnTo>
                <a:lnTo>
                  <a:pt x="527470" y="5139062"/>
                </a:lnTo>
                <a:lnTo>
                  <a:pt x="503292" y="5100873"/>
                </a:lnTo>
                <a:lnTo>
                  <a:pt x="479620" y="5062338"/>
                </a:lnTo>
                <a:lnTo>
                  <a:pt x="456457" y="5023460"/>
                </a:lnTo>
                <a:lnTo>
                  <a:pt x="433810" y="4984245"/>
                </a:lnTo>
                <a:lnTo>
                  <a:pt x="411681" y="4944697"/>
                </a:lnTo>
                <a:lnTo>
                  <a:pt x="390076" y="4904820"/>
                </a:lnTo>
                <a:lnTo>
                  <a:pt x="368999" y="4864621"/>
                </a:lnTo>
                <a:lnTo>
                  <a:pt x="348456" y="4824102"/>
                </a:lnTo>
                <a:lnTo>
                  <a:pt x="328450" y="4783269"/>
                </a:lnTo>
                <a:lnTo>
                  <a:pt x="308987" y="4742126"/>
                </a:lnTo>
                <a:lnTo>
                  <a:pt x="290071" y="4700678"/>
                </a:lnTo>
                <a:lnTo>
                  <a:pt x="271706" y="4658930"/>
                </a:lnTo>
                <a:lnTo>
                  <a:pt x="253898" y="4616887"/>
                </a:lnTo>
                <a:lnTo>
                  <a:pt x="236651" y="4574552"/>
                </a:lnTo>
                <a:lnTo>
                  <a:pt x="219969" y="4531930"/>
                </a:lnTo>
                <a:lnTo>
                  <a:pt x="203858" y="4489027"/>
                </a:lnTo>
                <a:lnTo>
                  <a:pt x="188321" y="4445847"/>
                </a:lnTo>
                <a:lnTo>
                  <a:pt x="173365" y="4402394"/>
                </a:lnTo>
                <a:lnTo>
                  <a:pt x="158992" y="4358674"/>
                </a:lnTo>
                <a:lnTo>
                  <a:pt x="145208" y="4314690"/>
                </a:lnTo>
                <a:lnTo>
                  <a:pt x="132018" y="4270447"/>
                </a:lnTo>
                <a:lnTo>
                  <a:pt x="119425" y="4225951"/>
                </a:lnTo>
                <a:lnTo>
                  <a:pt x="107436" y="4181205"/>
                </a:lnTo>
                <a:lnTo>
                  <a:pt x="96054" y="4136215"/>
                </a:lnTo>
                <a:lnTo>
                  <a:pt x="85284" y="4090984"/>
                </a:lnTo>
                <a:lnTo>
                  <a:pt x="75131" y="4045518"/>
                </a:lnTo>
                <a:lnTo>
                  <a:pt x="65599" y="3999822"/>
                </a:lnTo>
                <a:lnTo>
                  <a:pt x="56693" y="3953899"/>
                </a:lnTo>
                <a:lnTo>
                  <a:pt x="48418" y="3907754"/>
                </a:lnTo>
                <a:lnTo>
                  <a:pt x="40778" y="3861393"/>
                </a:lnTo>
                <a:lnTo>
                  <a:pt x="33778" y="3814820"/>
                </a:lnTo>
                <a:lnTo>
                  <a:pt x="27423" y="3768039"/>
                </a:lnTo>
                <a:lnTo>
                  <a:pt x="21717" y="3721055"/>
                </a:lnTo>
                <a:lnTo>
                  <a:pt x="16665" y="3673873"/>
                </a:lnTo>
                <a:lnTo>
                  <a:pt x="12271" y="3626497"/>
                </a:lnTo>
                <a:lnTo>
                  <a:pt x="8541" y="3578932"/>
                </a:lnTo>
                <a:lnTo>
                  <a:pt x="5478" y="3531183"/>
                </a:lnTo>
                <a:lnTo>
                  <a:pt x="3088" y="3483254"/>
                </a:lnTo>
                <a:lnTo>
                  <a:pt x="1375" y="3435150"/>
                </a:lnTo>
                <a:lnTo>
                  <a:pt x="344" y="3386876"/>
                </a:lnTo>
                <a:lnTo>
                  <a:pt x="0" y="3338436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5577047"/>
            <a:ext cx="18288000" cy="4709160"/>
            <a:chOff x="0" y="5577047"/>
            <a:chExt cx="18288000" cy="4709160"/>
          </a:xfrm>
        </p:grpSpPr>
        <p:sp>
          <p:nvSpPr>
            <p:cNvPr id="7" name="object 7"/>
            <p:cNvSpPr/>
            <p:nvPr/>
          </p:nvSpPr>
          <p:spPr>
            <a:xfrm>
              <a:off x="0" y="7151918"/>
              <a:ext cx="18288000" cy="3133725"/>
            </a:xfrm>
            <a:custGeom>
              <a:avLst/>
              <a:gdLst/>
              <a:ahLst/>
              <a:cxnLst/>
              <a:rect l="l" t="t" r="r" b="b"/>
              <a:pathLst>
                <a:path w="18288000" h="3133725">
                  <a:moveTo>
                    <a:pt x="18288000" y="3133725"/>
                  </a:moveTo>
                  <a:lnTo>
                    <a:pt x="0" y="31337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31337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30" y="5577047"/>
              <a:ext cx="1571625" cy="1571625"/>
            </a:xfrm>
            <a:custGeom>
              <a:avLst/>
              <a:gdLst/>
              <a:ahLst/>
              <a:cxnLst/>
              <a:rect l="l" t="t" r="r" b="b"/>
              <a:pathLst>
                <a:path w="1571625" h="1571625">
                  <a:moveTo>
                    <a:pt x="0" y="1571625"/>
                  </a:moveTo>
                  <a:lnTo>
                    <a:pt x="0" y="0"/>
                  </a:lnTo>
                  <a:lnTo>
                    <a:pt x="48048" y="720"/>
                  </a:lnTo>
                  <a:lnTo>
                    <a:pt x="95738" y="2868"/>
                  </a:lnTo>
                  <a:lnTo>
                    <a:pt x="143049" y="6423"/>
                  </a:lnTo>
                  <a:lnTo>
                    <a:pt x="189960" y="11364"/>
                  </a:lnTo>
                  <a:lnTo>
                    <a:pt x="236450" y="17671"/>
                  </a:lnTo>
                  <a:lnTo>
                    <a:pt x="282500" y="25322"/>
                  </a:lnTo>
                  <a:lnTo>
                    <a:pt x="328088" y="34298"/>
                  </a:lnTo>
                  <a:lnTo>
                    <a:pt x="373194" y="44578"/>
                  </a:lnTo>
                  <a:lnTo>
                    <a:pt x="417797" y="56142"/>
                  </a:lnTo>
                  <a:lnTo>
                    <a:pt x="461878" y="68968"/>
                  </a:lnTo>
                  <a:lnTo>
                    <a:pt x="505415" y="83037"/>
                  </a:lnTo>
                  <a:lnTo>
                    <a:pt x="548387" y="98327"/>
                  </a:lnTo>
                  <a:lnTo>
                    <a:pt x="590775" y="114819"/>
                  </a:lnTo>
                  <a:lnTo>
                    <a:pt x="632558" y="132491"/>
                  </a:lnTo>
                  <a:lnTo>
                    <a:pt x="673715" y="151323"/>
                  </a:lnTo>
                  <a:lnTo>
                    <a:pt x="714225" y="171295"/>
                  </a:lnTo>
                  <a:lnTo>
                    <a:pt x="754068" y="192386"/>
                  </a:lnTo>
                  <a:lnTo>
                    <a:pt x="793224" y="214575"/>
                  </a:lnTo>
                  <a:lnTo>
                    <a:pt x="831672" y="237843"/>
                  </a:lnTo>
                  <a:lnTo>
                    <a:pt x="869392" y="262167"/>
                  </a:lnTo>
                  <a:lnTo>
                    <a:pt x="906362" y="287529"/>
                  </a:lnTo>
                  <a:lnTo>
                    <a:pt x="942562" y="313907"/>
                  </a:lnTo>
                  <a:lnTo>
                    <a:pt x="977972" y="341280"/>
                  </a:lnTo>
                  <a:lnTo>
                    <a:pt x="1012572" y="369629"/>
                  </a:lnTo>
                  <a:lnTo>
                    <a:pt x="1046340" y="398932"/>
                  </a:lnTo>
                  <a:lnTo>
                    <a:pt x="1079256" y="429170"/>
                  </a:lnTo>
                  <a:lnTo>
                    <a:pt x="1111300" y="460321"/>
                  </a:lnTo>
                  <a:lnTo>
                    <a:pt x="1142451" y="492365"/>
                  </a:lnTo>
                  <a:lnTo>
                    <a:pt x="1172688" y="525281"/>
                  </a:lnTo>
                  <a:lnTo>
                    <a:pt x="1201991" y="559049"/>
                  </a:lnTo>
                  <a:lnTo>
                    <a:pt x="1230340" y="593649"/>
                  </a:lnTo>
                  <a:lnTo>
                    <a:pt x="1257713" y="629059"/>
                  </a:lnTo>
                  <a:lnTo>
                    <a:pt x="1284091" y="665260"/>
                  </a:lnTo>
                  <a:lnTo>
                    <a:pt x="1309452" y="702230"/>
                  </a:lnTo>
                  <a:lnTo>
                    <a:pt x="1333777" y="739949"/>
                  </a:lnTo>
                  <a:lnTo>
                    <a:pt x="1357044" y="778397"/>
                  </a:lnTo>
                  <a:lnTo>
                    <a:pt x="1379233" y="817553"/>
                  </a:lnTo>
                  <a:lnTo>
                    <a:pt x="1400324" y="857397"/>
                  </a:lnTo>
                  <a:lnTo>
                    <a:pt x="1420295" y="897907"/>
                  </a:lnTo>
                  <a:lnTo>
                    <a:pt x="1439128" y="939064"/>
                  </a:lnTo>
                  <a:lnTo>
                    <a:pt x="1456800" y="980847"/>
                  </a:lnTo>
                  <a:lnTo>
                    <a:pt x="1473291" y="1023235"/>
                  </a:lnTo>
                  <a:lnTo>
                    <a:pt x="1488581" y="1066208"/>
                  </a:lnTo>
                  <a:lnTo>
                    <a:pt x="1502649" y="1109745"/>
                  </a:lnTo>
                  <a:lnTo>
                    <a:pt x="1515476" y="1153825"/>
                  </a:lnTo>
                  <a:lnTo>
                    <a:pt x="1527039" y="1198429"/>
                  </a:lnTo>
                  <a:lnTo>
                    <a:pt x="1537318" y="1243535"/>
                  </a:lnTo>
                  <a:lnTo>
                    <a:pt x="1546294" y="1289123"/>
                  </a:lnTo>
                  <a:lnTo>
                    <a:pt x="1553946" y="1335173"/>
                  </a:lnTo>
                  <a:lnTo>
                    <a:pt x="1560252" y="1381664"/>
                  </a:lnTo>
                  <a:lnTo>
                    <a:pt x="1565192" y="1428575"/>
                  </a:lnTo>
                  <a:lnTo>
                    <a:pt x="1568747" y="1475886"/>
                  </a:lnTo>
                  <a:lnTo>
                    <a:pt x="1570895" y="1523576"/>
                  </a:lnTo>
                  <a:lnTo>
                    <a:pt x="1571615" y="1571625"/>
                  </a:lnTo>
                  <a:lnTo>
                    <a:pt x="0" y="1571625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8155" y="7999219"/>
            <a:ext cx="6314440" cy="150304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4150" spc="35">
                <a:solidFill>
                  <a:srgbClr val="F7F4EB"/>
                </a:solidFill>
                <a:latin typeface="RobotoRegular"/>
                <a:cs typeface="RobotoRegular"/>
              </a:rPr>
              <a:t>DevJams</a:t>
            </a:r>
            <a:r>
              <a:rPr dirty="0" sz="4150" spc="75">
                <a:solidFill>
                  <a:srgbClr val="F7F4EB"/>
                </a:solidFill>
                <a:latin typeface="RobotoRegular"/>
                <a:cs typeface="RobotoRegular"/>
              </a:rPr>
              <a:t> </a:t>
            </a:r>
            <a:r>
              <a:rPr dirty="0" sz="4150" spc="25">
                <a:solidFill>
                  <a:srgbClr val="F7F4EB"/>
                </a:solidFill>
                <a:latin typeface="RobotoRegular"/>
                <a:cs typeface="RobotoRegular"/>
              </a:rPr>
              <a:t>'21</a:t>
            </a:r>
            <a:endParaRPr sz="41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4150" spc="35">
                <a:solidFill>
                  <a:srgbClr val="F7F4EB"/>
                </a:solidFill>
                <a:latin typeface="RobotoRegular"/>
                <a:cs typeface="RobotoRegular"/>
              </a:rPr>
              <a:t>Track: Digital</a:t>
            </a:r>
            <a:r>
              <a:rPr dirty="0" sz="4150" spc="90">
                <a:solidFill>
                  <a:srgbClr val="F7F4EB"/>
                </a:solidFill>
                <a:latin typeface="RobotoRegular"/>
                <a:cs typeface="RobotoRegular"/>
              </a:rPr>
              <a:t> </a:t>
            </a:r>
            <a:r>
              <a:rPr dirty="0" sz="4150" spc="35">
                <a:solidFill>
                  <a:srgbClr val="F7F4EB"/>
                </a:solidFill>
                <a:latin typeface="RobotoRegular"/>
                <a:cs typeface="RobotoRegular"/>
              </a:rPr>
              <a:t>Accessibility</a:t>
            </a:r>
            <a:endParaRPr sz="415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44230" y="8219152"/>
            <a:ext cx="8309609" cy="997585"/>
            <a:chOff x="8944230" y="8219152"/>
            <a:chExt cx="8309609" cy="997585"/>
          </a:xfrm>
        </p:grpSpPr>
        <p:sp>
          <p:nvSpPr>
            <p:cNvPr id="11" name="object 11"/>
            <p:cNvSpPr/>
            <p:nvPr/>
          </p:nvSpPr>
          <p:spPr>
            <a:xfrm>
              <a:off x="8944230" y="8219152"/>
              <a:ext cx="8291830" cy="997585"/>
            </a:xfrm>
            <a:custGeom>
              <a:avLst/>
              <a:gdLst/>
              <a:ahLst/>
              <a:cxnLst/>
              <a:rect l="l" t="t" r="r" b="b"/>
              <a:pathLst>
                <a:path w="8291830" h="997584">
                  <a:moveTo>
                    <a:pt x="7791675" y="997502"/>
                  </a:moveTo>
                  <a:lnTo>
                    <a:pt x="478842" y="997502"/>
                  </a:lnTo>
                  <a:lnTo>
                    <a:pt x="478842" y="993990"/>
                  </a:lnTo>
                  <a:lnTo>
                    <a:pt x="429947" y="989624"/>
                  </a:lnTo>
                  <a:lnTo>
                    <a:pt x="382450" y="980633"/>
                  </a:lnTo>
                  <a:lnTo>
                    <a:pt x="336593" y="967248"/>
                  </a:lnTo>
                  <a:lnTo>
                    <a:pt x="292619" y="949701"/>
                  </a:lnTo>
                  <a:lnTo>
                    <a:pt x="250770" y="928223"/>
                  </a:lnTo>
                  <a:lnTo>
                    <a:pt x="211288" y="903046"/>
                  </a:lnTo>
                  <a:lnTo>
                    <a:pt x="174415" y="874401"/>
                  </a:lnTo>
                  <a:lnTo>
                    <a:pt x="140395" y="842520"/>
                  </a:lnTo>
                  <a:lnTo>
                    <a:pt x="109470" y="807634"/>
                  </a:lnTo>
                  <a:lnTo>
                    <a:pt x="81881" y="769975"/>
                  </a:lnTo>
                  <a:lnTo>
                    <a:pt x="57872" y="729775"/>
                  </a:lnTo>
                  <a:lnTo>
                    <a:pt x="37684" y="687264"/>
                  </a:lnTo>
                  <a:lnTo>
                    <a:pt x="21561" y="642675"/>
                  </a:lnTo>
                  <a:lnTo>
                    <a:pt x="9744" y="596238"/>
                  </a:lnTo>
                  <a:lnTo>
                    <a:pt x="2476" y="548187"/>
                  </a:lnTo>
                  <a:lnTo>
                    <a:pt x="0" y="498751"/>
                  </a:lnTo>
                  <a:lnTo>
                    <a:pt x="2437" y="449315"/>
                  </a:lnTo>
                  <a:lnTo>
                    <a:pt x="9599" y="401263"/>
                  </a:lnTo>
                  <a:lnTo>
                    <a:pt x="21259" y="354827"/>
                  </a:lnTo>
                  <a:lnTo>
                    <a:pt x="37189" y="310237"/>
                  </a:lnTo>
                  <a:lnTo>
                    <a:pt x="57163" y="267727"/>
                  </a:lnTo>
                  <a:lnTo>
                    <a:pt x="80953" y="227526"/>
                  </a:lnTo>
                  <a:lnTo>
                    <a:pt x="108332" y="189867"/>
                  </a:lnTo>
                  <a:lnTo>
                    <a:pt x="139075" y="154981"/>
                  </a:lnTo>
                  <a:lnTo>
                    <a:pt x="172953" y="123100"/>
                  </a:lnTo>
                  <a:lnTo>
                    <a:pt x="209740" y="94455"/>
                  </a:lnTo>
                  <a:lnTo>
                    <a:pt x="249210" y="69278"/>
                  </a:lnTo>
                  <a:lnTo>
                    <a:pt x="291134" y="47800"/>
                  </a:lnTo>
                  <a:lnTo>
                    <a:pt x="335286" y="30253"/>
                  </a:lnTo>
                  <a:lnTo>
                    <a:pt x="381439" y="16868"/>
                  </a:lnTo>
                  <a:lnTo>
                    <a:pt x="429367" y="7877"/>
                  </a:lnTo>
                  <a:lnTo>
                    <a:pt x="478842" y="3512"/>
                  </a:lnTo>
                  <a:lnTo>
                    <a:pt x="478842" y="0"/>
                  </a:lnTo>
                  <a:lnTo>
                    <a:pt x="7791675" y="0"/>
                  </a:lnTo>
                  <a:lnTo>
                    <a:pt x="7840142" y="2297"/>
                  </a:lnTo>
                  <a:lnTo>
                    <a:pt x="7887237" y="9047"/>
                  </a:lnTo>
                  <a:lnTo>
                    <a:pt x="7932759" y="20035"/>
                  </a:lnTo>
                  <a:lnTo>
                    <a:pt x="7976504" y="35047"/>
                  </a:lnTo>
                  <a:lnTo>
                    <a:pt x="8018272" y="53868"/>
                  </a:lnTo>
                  <a:lnTo>
                    <a:pt x="8057860" y="76283"/>
                  </a:lnTo>
                  <a:lnTo>
                    <a:pt x="8095065" y="102078"/>
                  </a:lnTo>
                  <a:lnTo>
                    <a:pt x="8129687" y="131039"/>
                  </a:lnTo>
                  <a:lnTo>
                    <a:pt x="8161522" y="162951"/>
                  </a:lnTo>
                  <a:lnTo>
                    <a:pt x="8190368" y="197599"/>
                  </a:lnTo>
                  <a:lnTo>
                    <a:pt x="8216024" y="234770"/>
                  </a:lnTo>
                  <a:lnTo>
                    <a:pt x="8238288" y="274249"/>
                  </a:lnTo>
                  <a:lnTo>
                    <a:pt x="8256956" y="315821"/>
                  </a:lnTo>
                  <a:lnTo>
                    <a:pt x="8271828" y="359271"/>
                  </a:lnTo>
                  <a:lnTo>
                    <a:pt x="8282701" y="404386"/>
                  </a:lnTo>
                  <a:lnTo>
                    <a:pt x="8289373" y="450951"/>
                  </a:lnTo>
                  <a:lnTo>
                    <a:pt x="8291642" y="498751"/>
                  </a:lnTo>
                  <a:lnTo>
                    <a:pt x="8289339" y="546551"/>
                  </a:lnTo>
                  <a:lnTo>
                    <a:pt x="8282572" y="593115"/>
                  </a:lnTo>
                  <a:lnTo>
                    <a:pt x="8271557" y="638230"/>
                  </a:lnTo>
                  <a:lnTo>
                    <a:pt x="8256509" y="681681"/>
                  </a:lnTo>
                  <a:lnTo>
                    <a:pt x="8237643" y="723253"/>
                  </a:lnTo>
                  <a:lnTo>
                    <a:pt x="8215173" y="762731"/>
                  </a:lnTo>
                  <a:lnTo>
                    <a:pt x="8189315" y="799902"/>
                  </a:lnTo>
                  <a:lnTo>
                    <a:pt x="8160283" y="834551"/>
                  </a:lnTo>
                  <a:lnTo>
                    <a:pt x="8128294" y="866462"/>
                  </a:lnTo>
                  <a:lnTo>
                    <a:pt x="8093560" y="895423"/>
                  </a:lnTo>
                  <a:lnTo>
                    <a:pt x="8056299" y="921219"/>
                  </a:lnTo>
                  <a:lnTo>
                    <a:pt x="8016724" y="943634"/>
                  </a:lnTo>
                  <a:lnTo>
                    <a:pt x="7975051" y="962454"/>
                  </a:lnTo>
                  <a:lnTo>
                    <a:pt x="7931495" y="977466"/>
                  </a:lnTo>
                  <a:lnTo>
                    <a:pt x="7886270" y="988454"/>
                  </a:lnTo>
                  <a:lnTo>
                    <a:pt x="7839591" y="995204"/>
                  </a:lnTo>
                  <a:lnTo>
                    <a:pt x="7791675" y="997502"/>
                  </a:lnTo>
                  <a:close/>
                </a:path>
              </a:pathLst>
            </a:custGeom>
            <a:solidFill>
              <a:srgbClr val="F7F4EB">
                <a:alpha val="1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69187" y="8224418"/>
              <a:ext cx="984885" cy="984885"/>
            </a:xfrm>
            <a:custGeom>
              <a:avLst/>
              <a:gdLst/>
              <a:ahLst/>
              <a:cxnLst/>
              <a:rect l="l" t="t" r="r" b="b"/>
              <a:pathLst>
                <a:path w="984884" h="984884">
                  <a:moveTo>
                    <a:pt x="492328" y="984656"/>
                  </a:moveTo>
                  <a:lnTo>
                    <a:pt x="444072" y="982285"/>
                  </a:lnTo>
                  <a:lnTo>
                    <a:pt x="396278" y="975195"/>
                  </a:lnTo>
                  <a:lnTo>
                    <a:pt x="349413" y="963456"/>
                  </a:lnTo>
                  <a:lnTo>
                    <a:pt x="303922" y="947180"/>
                  </a:lnTo>
                  <a:lnTo>
                    <a:pt x="260246" y="926522"/>
                  </a:lnTo>
                  <a:lnTo>
                    <a:pt x="218804" y="901683"/>
                  </a:lnTo>
                  <a:lnTo>
                    <a:pt x="179998" y="872903"/>
                  </a:lnTo>
                  <a:lnTo>
                    <a:pt x="144199" y="840457"/>
                  </a:lnTo>
                  <a:lnTo>
                    <a:pt x="111753" y="804657"/>
                  </a:lnTo>
                  <a:lnTo>
                    <a:pt x="82972" y="765851"/>
                  </a:lnTo>
                  <a:lnTo>
                    <a:pt x="58133" y="724409"/>
                  </a:lnTo>
                  <a:lnTo>
                    <a:pt x="37476" y="680734"/>
                  </a:lnTo>
                  <a:lnTo>
                    <a:pt x="21199" y="635243"/>
                  </a:lnTo>
                  <a:lnTo>
                    <a:pt x="9459" y="588377"/>
                  </a:lnTo>
                  <a:lnTo>
                    <a:pt x="2370" y="540584"/>
                  </a:lnTo>
                  <a:lnTo>
                    <a:pt x="0" y="492328"/>
                  </a:lnTo>
                  <a:lnTo>
                    <a:pt x="148" y="480242"/>
                  </a:lnTo>
                  <a:lnTo>
                    <a:pt x="3702" y="432058"/>
                  </a:lnTo>
                  <a:lnTo>
                    <a:pt x="11963" y="384454"/>
                  </a:lnTo>
                  <a:lnTo>
                    <a:pt x="24849" y="337890"/>
                  </a:lnTo>
                  <a:lnTo>
                    <a:pt x="42238" y="292813"/>
                  </a:lnTo>
                  <a:lnTo>
                    <a:pt x="63961" y="249657"/>
                  </a:lnTo>
                  <a:lnTo>
                    <a:pt x="89810" y="208838"/>
                  </a:lnTo>
                  <a:lnTo>
                    <a:pt x="119535" y="170749"/>
                  </a:lnTo>
                  <a:lnTo>
                    <a:pt x="152850" y="135758"/>
                  </a:lnTo>
                  <a:lnTo>
                    <a:pt x="189435" y="104200"/>
                  </a:lnTo>
                  <a:lnTo>
                    <a:pt x="228936" y="76380"/>
                  </a:lnTo>
                  <a:lnTo>
                    <a:pt x="270975" y="52566"/>
                  </a:lnTo>
                  <a:lnTo>
                    <a:pt x="315145" y="32988"/>
                  </a:lnTo>
                  <a:lnTo>
                    <a:pt x="361021" y="17832"/>
                  </a:lnTo>
                  <a:lnTo>
                    <a:pt x="408162" y="7247"/>
                  </a:lnTo>
                  <a:lnTo>
                    <a:pt x="456114" y="1333"/>
                  </a:lnTo>
                  <a:lnTo>
                    <a:pt x="492328" y="0"/>
                  </a:lnTo>
                  <a:lnTo>
                    <a:pt x="504414" y="148"/>
                  </a:lnTo>
                  <a:lnTo>
                    <a:pt x="552598" y="3702"/>
                  </a:lnTo>
                  <a:lnTo>
                    <a:pt x="600201" y="11963"/>
                  </a:lnTo>
                  <a:lnTo>
                    <a:pt x="646765" y="24849"/>
                  </a:lnTo>
                  <a:lnTo>
                    <a:pt x="691843" y="42238"/>
                  </a:lnTo>
                  <a:lnTo>
                    <a:pt x="734998" y="63961"/>
                  </a:lnTo>
                  <a:lnTo>
                    <a:pt x="775817" y="89810"/>
                  </a:lnTo>
                  <a:lnTo>
                    <a:pt x="813906" y="119535"/>
                  </a:lnTo>
                  <a:lnTo>
                    <a:pt x="848898" y="152850"/>
                  </a:lnTo>
                  <a:lnTo>
                    <a:pt x="880456" y="189435"/>
                  </a:lnTo>
                  <a:lnTo>
                    <a:pt x="908275" y="228936"/>
                  </a:lnTo>
                  <a:lnTo>
                    <a:pt x="932089" y="270975"/>
                  </a:lnTo>
                  <a:lnTo>
                    <a:pt x="951668" y="315145"/>
                  </a:lnTo>
                  <a:lnTo>
                    <a:pt x="966823" y="361021"/>
                  </a:lnTo>
                  <a:lnTo>
                    <a:pt x="977409" y="408162"/>
                  </a:lnTo>
                  <a:lnTo>
                    <a:pt x="983322" y="456114"/>
                  </a:lnTo>
                  <a:lnTo>
                    <a:pt x="984656" y="492328"/>
                  </a:lnTo>
                  <a:lnTo>
                    <a:pt x="984508" y="504414"/>
                  </a:lnTo>
                  <a:lnTo>
                    <a:pt x="980953" y="552598"/>
                  </a:lnTo>
                  <a:lnTo>
                    <a:pt x="972693" y="600201"/>
                  </a:lnTo>
                  <a:lnTo>
                    <a:pt x="959806" y="646765"/>
                  </a:lnTo>
                  <a:lnTo>
                    <a:pt x="942417" y="691843"/>
                  </a:lnTo>
                  <a:lnTo>
                    <a:pt x="920694" y="734998"/>
                  </a:lnTo>
                  <a:lnTo>
                    <a:pt x="894845" y="775817"/>
                  </a:lnTo>
                  <a:lnTo>
                    <a:pt x="865121" y="813906"/>
                  </a:lnTo>
                  <a:lnTo>
                    <a:pt x="831806" y="848898"/>
                  </a:lnTo>
                  <a:lnTo>
                    <a:pt x="795220" y="880456"/>
                  </a:lnTo>
                  <a:lnTo>
                    <a:pt x="755720" y="908275"/>
                  </a:lnTo>
                  <a:lnTo>
                    <a:pt x="713680" y="932089"/>
                  </a:lnTo>
                  <a:lnTo>
                    <a:pt x="669511" y="951668"/>
                  </a:lnTo>
                  <a:lnTo>
                    <a:pt x="623634" y="966823"/>
                  </a:lnTo>
                  <a:lnTo>
                    <a:pt x="576494" y="977409"/>
                  </a:lnTo>
                  <a:lnTo>
                    <a:pt x="528542" y="983322"/>
                  </a:lnTo>
                  <a:lnTo>
                    <a:pt x="492328" y="984656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532012" y="848721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230968" y="461937"/>
                  </a:moveTo>
                  <a:lnTo>
                    <a:pt x="230968" y="346452"/>
                  </a:lnTo>
                  <a:lnTo>
                    <a:pt x="0" y="346452"/>
                  </a:lnTo>
                  <a:lnTo>
                    <a:pt x="0" y="115484"/>
                  </a:lnTo>
                  <a:lnTo>
                    <a:pt x="230968" y="115484"/>
                  </a:lnTo>
                  <a:lnTo>
                    <a:pt x="230968" y="0"/>
                  </a:lnTo>
                  <a:lnTo>
                    <a:pt x="461937" y="230968"/>
                  </a:lnTo>
                  <a:lnTo>
                    <a:pt x="230968" y="461937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2602800"/>
            <a:ext cx="11430000" cy="1930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0" spc="695">
                <a:solidFill>
                  <a:srgbClr val="454599"/>
                </a:solidFill>
              </a:rPr>
              <a:t>Team</a:t>
            </a:r>
            <a:r>
              <a:rPr dirty="0" sz="12500" spc="-375">
                <a:solidFill>
                  <a:srgbClr val="454599"/>
                </a:solidFill>
              </a:rPr>
              <a:t> </a:t>
            </a:r>
            <a:r>
              <a:rPr dirty="0" sz="12500" spc="225">
                <a:solidFill>
                  <a:srgbClr val="454599"/>
                </a:solidFill>
              </a:rPr>
              <a:t>Blinkers</a:t>
            </a:r>
            <a:endParaRPr sz="1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520" y="7155049"/>
            <a:ext cx="9914890" cy="1884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200" spc="615">
                <a:solidFill>
                  <a:srgbClr val="E7B0E3"/>
                </a:solidFill>
              </a:rPr>
              <a:t>THANK</a:t>
            </a:r>
            <a:r>
              <a:rPr dirty="0" sz="12200" spc="-150">
                <a:solidFill>
                  <a:srgbClr val="E7B0E3"/>
                </a:solidFill>
              </a:rPr>
              <a:t> </a:t>
            </a:r>
            <a:r>
              <a:rPr dirty="0" sz="12200" spc="765">
                <a:solidFill>
                  <a:srgbClr val="E7B0E3"/>
                </a:solidFill>
              </a:rPr>
              <a:t>YOU</a:t>
            </a:r>
            <a:endParaRPr sz="1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408265" y="8366211"/>
            <a:ext cx="1829435" cy="938530"/>
            <a:chOff x="15408265" y="8366211"/>
            <a:chExt cx="1829435" cy="938530"/>
          </a:xfrm>
        </p:grpSpPr>
        <p:sp>
          <p:nvSpPr>
            <p:cNvPr id="4" name="object 4"/>
            <p:cNvSpPr/>
            <p:nvPr/>
          </p:nvSpPr>
          <p:spPr>
            <a:xfrm>
              <a:off x="15408265" y="8366211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53" y="938327"/>
                  </a:moveTo>
                  <a:lnTo>
                    <a:pt x="450654" y="938327"/>
                  </a:lnTo>
                  <a:lnTo>
                    <a:pt x="450654" y="935023"/>
                  </a:lnTo>
                  <a:lnTo>
                    <a:pt x="404637" y="930917"/>
                  </a:lnTo>
                  <a:lnTo>
                    <a:pt x="359936" y="922459"/>
                  </a:lnTo>
                  <a:lnTo>
                    <a:pt x="316779" y="909868"/>
                  </a:lnTo>
                  <a:lnTo>
                    <a:pt x="275393" y="893362"/>
                  </a:lnTo>
                  <a:lnTo>
                    <a:pt x="236008" y="873159"/>
                  </a:lnTo>
                  <a:lnTo>
                    <a:pt x="198850" y="849475"/>
                  </a:lnTo>
                  <a:lnTo>
                    <a:pt x="164148" y="822529"/>
                  </a:lnTo>
                  <a:lnTo>
                    <a:pt x="132131" y="792540"/>
                  </a:lnTo>
                  <a:lnTo>
                    <a:pt x="103025" y="759723"/>
                  </a:lnTo>
                  <a:lnTo>
                    <a:pt x="77061" y="724298"/>
                  </a:lnTo>
                  <a:lnTo>
                    <a:pt x="54465" y="686483"/>
                  </a:lnTo>
                  <a:lnTo>
                    <a:pt x="35466" y="646494"/>
                  </a:lnTo>
                  <a:lnTo>
                    <a:pt x="20291" y="604550"/>
                  </a:lnTo>
                  <a:lnTo>
                    <a:pt x="9170" y="560868"/>
                  </a:lnTo>
                  <a:lnTo>
                    <a:pt x="2330" y="515667"/>
                  </a:lnTo>
                  <a:lnTo>
                    <a:pt x="0" y="469163"/>
                  </a:lnTo>
                  <a:lnTo>
                    <a:pt x="2294" y="422660"/>
                  </a:lnTo>
                  <a:lnTo>
                    <a:pt x="9034" y="377459"/>
                  </a:lnTo>
                  <a:lnTo>
                    <a:pt x="20008" y="333777"/>
                  </a:lnTo>
                  <a:lnTo>
                    <a:pt x="35000" y="291833"/>
                  </a:lnTo>
                  <a:lnTo>
                    <a:pt x="53797" y="251844"/>
                  </a:lnTo>
                  <a:lnTo>
                    <a:pt x="76187" y="214028"/>
                  </a:lnTo>
                  <a:lnTo>
                    <a:pt x="101955" y="178603"/>
                  </a:lnTo>
                  <a:lnTo>
                    <a:pt x="130888" y="145787"/>
                  </a:lnTo>
                  <a:lnTo>
                    <a:pt x="162772" y="115797"/>
                  </a:lnTo>
                  <a:lnTo>
                    <a:pt x="197394" y="88852"/>
                  </a:lnTo>
                  <a:lnTo>
                    <a:pt x="234539" y="65168"/>
                  </a:lnTo>
                  <a:lnTo>
                    <a:pt x="273996" y="44964"/>
                  </a:lnTo>
                  <a:lnTo>
                    <a:pt x="315549" y="28458"/>
                  </a:lnTo>
                  <a:lnTo>
                    <a:pt x="358985" y="15868"/>
                  </a:lnTo>
                  <a:lnTo>
                    <a:pt x="404091" y="7410"/>
                  </a:lnTo>
                  <a:lnTo>
                    <a:pt x="450654" y="3303"/>
                  </a:lnTo>
                  <a:lnTo>
                    <a:pt x="450654" y="0"/>
                  </a:lnTo>
                  <a:lnTo>
                    <a:pt x="1358553" y="0"/>
                  </a:lnTo>
                  <a:lnTo>
                    <a:pt x="1406976" y="2437"/>
                  </a:lnTo>
                  <a:lnTo>
                    <a:pt x="1453930" y="9589"/>
                  </a:lnTo>
                  <a:lnTo>
                    <a:pt x="1499184" y="21212"/>
                  </a:lnTo>
                  <a:lnTo>
                    <a:pt x="1542511" y="37066"/>
                  </a:lnTo>
                  <a:lnTo>
                    <a:pt x="1583683" y="56907"/>
                  </a:lnTo>
                  <a:lnTo>
                    <a:pt x="1622472" y="80495"/>
                  </a:lnTo>
                  <a:lnTo>
                    <a:pt x="1658649" y="107587"/>
                  </a:lnTo>
                  <a:lnTo>
                    <a:pt x="1691987" y="137940"/>
                  </a:lnTo>
                  <a:lnTo>
                    <a:pt x="1722257" y="171314"/>
                  </a:lnTo>
                  <a:lnTo>
                    <a:pt x="1749231" y="207466"/>
                  </a:lnTo>
                  <a:lnTo>
                    <a:pt x="1772682" y="246153"/>
                  </a:lnTo>
                  <a:lnTo>
                    <a:pt x="1792380" y="287135"/>
                  </a:lnTo>
                  <a:lnTo>
                    <a:pt x="1808098" y="330169"/>
                  </a:lnTo>
                  <a:lnTo>
                    <a:pt x="1819607" y="375013"/>
                  </a:lnTo>
                  <a:lnTo>
                    <a:pt x="1826680" y="421425"/>
                  </a:lnTo>
                  <a:lnTo>
                    <a:pt x="1829089" y="469163"/>
                  </a:lnTo>
                  <a:lnTo>
                    <a:pt x="1826644" y="516902"/>
                  </a:lnTo>
                  <a:lnTo>
                    <a:pt x="1819471" y="563314"/>
                  </a:lnTo>
                  <a:lnTo>
                    <a:pt x="1807814" y="608158"/>
                  </a:lnTo>
                  <a:lnTo>
                    <a:pt x="1791914" y="651192"/>
                  </a:lnTo>
                  <a:lnTo>
                    <a:pt x="1772014" y="692173"/>
                  </a:lnTo>
                  <a:lnTo>
                    <a:pt x="1748358" y="730861"/>
                  </a:lnTo>
                  <a:lnTo>
                    <a:pt x="1721187" y="767013"/>
                  </a:lnTo>
                  <a:lnTo>
                    <a:pt x="1690744" y="800386"/>
                  </a:lnTo>
                  <a:lnTo>
                    <a:pt x="1657273" y="830740"/>
                  </a:lnTo>
                  <a:lnTo>
                    <a:pt x="1621016" y="857832"/>
                  </a:lnTo>
                  <a:lnTo>
                    <a:pt x="1582215" y="881419"/>
                  </a:lnTo>
                  <a:lnTo>
                    <a:pt x="1541113" y="901261"/>
                  </a:lnTo>
                  <a:lnTo>
                    <a:pt x="1497953" y="917114"/>
                  </a:lnTo>
                  <a:lnTo>
                    <a:pt x="1452978" y="928738"/>
                  </a:lnTo>
                  <a:lnTo>
                    <a:pt x="1406430" y="935890"/>
                  </a:lnTo>
                  <a:lnTo>
                    <a:pt x="1358553" y="938327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58188" y="8449604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64103" y="86555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6828769" y="1792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648945" y="0"/>
                </a:moveTo>
                <a:lnTo>
                  <a:pt x="0" y="0"/>
                </a:lnTo>
                <a:lnTo>
                  <a:pt x="778" y="48104"/>
                </a:lnTo>
                <a:lnTo>
                  <a:pt x="3099" y="95819"/>
                </a:lnTo>
                <a:lnTo>
                  <a:pt x="6938" y="143120"/>
                </a:lnTo>
                <a:lnTo>
                  <a:pt x="12271" y="189984"/>
                </a:lnTo>
                <a:lnTo>
                  <a:pt x="19073" y="236386"/>
                </a:lnTo>
                <a:lnTo>
                  <a:pt x="27322" y="282301"/>
                </a:lnTo>
                <a:lnTo>
                  <a:pt x="36992" y="327708"/>
                </a:lnTo>
                <a:lnTo>
                  <a:pt x="48060" y="372580"/>
                </a:lnTo>
                <a:lnTo>
                  <a:pt x="60502" y="416894"/>
                </a:lnTo>
                <a:lnTo>
                  <a:pt x="74294" y="460627"/>
                </a:lnTo>
                <a:lnTo>
                  <a:pt x="89412" y="503754"/>
                </a:lnTo>
                <a:lnTo>
                  <a:pt x="105832" y="546251"/>
                </a:lnTo>
                <a:lnTo>
                  <a:pt x="123530" y="588095"/>
                </a:lnTo>
                <a:lnTo>
                  <a:pt x="142481" y="629260"/>
                </a:lnTo>
                <a:lnTo>
                  <a:pt x="162662" y="669724"/>
                </a:lnTo>
                <a:lnTo>
                  <a:pt x="184050" y="709462"/>
                </a:lnTo>
                <a:lnTo>
                  <a:pt x="206619" y="748450"/>
                </a:lnTo>
                <a:lnTo>
                  <a:pt x="230346" y="786664"/>
                </a:lnTo>
                <a:lnTo>
                  <a:pt x="255206" y="824081"/>
                </a:lnTo>
                <a:lnTo>
                  <a:pt x="281177" y="860675"/>
                </a:lnTo>
                <a:lnTo>
                  <a:pt x="308233" y="896424"/>
                </a:lnTo>
                <a:lnTo>
                  <a:pt x="336352" y="931303"/>
                </a:lnTo>
                <a:lnTo>
                  <a:pt x="365508" y="965289"/>
                </a:lnTo>
                <a:lnTo>
                  <a:pt x="395678" y="998356"/>
                </a:lnTo>
                <a:lnTo>
                  <a:pt x="426838" y="1030481"/>
                </a:lnTo>
                <a:lnTo>
                  <a:pt x="458963" y="1061641"/>
                </a:lnTo>
                <a:lnTo>
                  <a:pt x="492031" y="1091811"/>
                </a:lnTo>
                <a:lnTo>
                  <a:pt x="526016" y="1120967"/>
                </a:lnTo>
                <a:lnTo>
                  <a:pt x="560895" y="1149085"/>
                </a:lnTo>
                <a:lnTo>
                  <a:pt x="596644" y="1176142"/>
                </a:lnTo>
                <a:lnTo>
                  <a:pt x="633239" y="1202112"/>
                </a:lnTo>
                <a:lnTo>
                  <a:pt x="670656" y="1226973"/>
                </a:lnTo>
                <a:lnTo>
                  <a:pt x="708870" y="1250700"/>
                </a:lnTo>
                <a:lnTo>
                  <a:pt x="747858" y="1273269"/>
                </a:lnTo>
                <a:lnTo>
                  <a:pt x="787596" y="1294656"/>
                </a:lnTo>
                <a:lnTo>
                  <a:pt x="828060" y="1314837"/>
                </a:lnTo>
                <a:lnTo>
                  <a:pt x="869226" y="1333788"/>
                </a:lnTo>
                <a:lnTo>
                  <a:pt x="911069" y="1351486"/>
                </a:lnTo>
                <a:lnTo>
                  <a:pt x="953566" y="1367906"/>
                </a:lnTo>
                <a:lnTo>
                  <a:pt x="996694" y="1383023"/>
                </a:lnTo>
                <a:lnTo>
                  <a:pt x="1040426" y="1396815"/>
                </a:lnTo>
                <a:lnTo>
                  <a:pt x="1084741" y="1409257"/>
                </a:lnTo>
                <a:lnTo>
                  <a:pt x="1129613" y="1420326"/>
                </a:lnTo>
                <a:lnTo>
                  <a:pt x="1175019" y="1429996"/>
                </a:lnTo>
                <a:lnTo>
                  <a:pt x="1220935" y="1438244"/>
                </a:lnTo>
                <a:lnTo>
                  <a:pt x="1267337" y="1445047"/>
                </a:lnTo>
                <a:lnTo>
                  <a:pt x="1314201" y="1450379"/>
                </a:lnTo>
                <a:lnTo>
                  <a:pt x="1361502" y="1454218"/>
                </a:lnTo>
                <a:lnTo>
                  <a:pt x="1409217" y="1456539"/>
                </a:lnTo>
                <a:lnTo>
                  <a:pt x="1457322" y="1457318"/>
                </a:lnTo>
                <a:lnTo>
                  <a:pt x="1457322" y="808380"/>
                </a:lnTo>
                <a:lnTo>
                  <a:pt x="1409824" y="807007"/>
                </a:lnTo>
                <a:lnTo>
                  <a:pt x="1363048" y="802941"/>
                </a:lnTo>
                <a:lnTo>
                  <a:pt x="1317072" y="796257"/>
                </a:lnTo>
                <a:lnTo>
                  <a:pt x="1271969" y="787030"/>
                </a:lnTo>
                <a:lnTo>
                  <a:pt x="1227817" y="775336"/>
                </a:lnTo>
                <a:lnTo>
                  <a:pt x="1184691" y="761252"/>
                </a:lnTo>
                <a:lnTo>
                  <a:pt x="1142666" y="744853"/>
                </a:lnTo>
                <a:lnTo>
                  <a:pt x="1101819" y="726215"/>
                </a:lnTo>
                <a:lnTo>
                  <a:pt x="1062226" y="705413"/>
                </a:lnTo>
                <a:lnTo>
                  <a:pt x="1023962" y="682524"/>
                </a:lnTo>
                <a:lnTo>
                  <a:pt x="987103" y="657624"/>
                </a:lnTo>
                <a:lnTo>
                  <a:pt x="951725" y="630787"/>
                </a:lnTo>
                <a:lnTo>
                  <a:pt x="917903" y="602091"/>
                </a:lnTo>
                <a:lnTo>
                  <a:pt x="885714" y="571610"/>
                </a:lnTo>
                <a:lnTo>
                  <a:pt x="855234" y="539421"/>
                </a:lnTo>
                <a:lnTo>
                  <a:pt x="826537" y="505599"/>
                </a:lnTo>
                <a:lnTo>
                  <a:pt x="799701" y="470221"/>
                </a:lnTo>
                <a:lnTo>
                  <a:pt x="774800" y="433362"/>
                </a:lnTo>
                <a:lnTo>
                  <a:pt x="751911" y="395097"/>
                </a:lnTo>
                <a:lnTo>
                  <a:pt x="731110" y="355504"/>
                </a:lnTo>
                <a:lnTo>
                  <a:pt x="712472" y="314657"/>
                </a:lnTo>
                <a:lnTo>
                  <a:pt x="696073" y="272632"/>
                </a:lnTo>
                <a:lnTo>
                  <a:pt x="681988" y="229506"/>
                </a:lnTo>
                <a:lnTo>
                  <a:pt x="670295" y="185353"/>
                </a:lnTo>
                <a:lnTo>
                  <a:pt x="661068" y="140250"/>
                </a:lnTo>
                <a:lnTo>
                  <a:pt x="654384" y="94273"/>
                </a:lnTo>
                <a:lnTo>
                  <a:pt x="650317" y="47498"/>
                </a:lnTo>
                <a:lnTo>
                  <a:pt x="648945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1028754"/>
            <a:ext cx="9988550" cy="9258300"/>
            <a:chOff x="0" y="1028754"/>
            <a:chExt cx="9988550" cy="9258300"/>
          </a:xfrm>
        </p:grpSpPr>
        <p:sp>
          <p:nvSpPr>
            <p:cNvPr id="9" name="object 9"/>
            <p:cNvSpPr/>
            <p:nvPr/>
          </p:nvSpPr>
          <p:spPr>
            <a:xfrm>
              <a:off x="0" y="1028762"/>
              <a:ext cx="9988550" cy="9258300"/>
            </a:xfrm>
            <a:custGeom>
              <a:avLst/>
              <a:gdLst/>
              <a:ahLst/>
              <a:cxnLst/>
              <a:rect l="l" t="t" r="r" b="b"/>
              <a:pathLst>
                <a:path w="9988550" h="9258300">
                  <a:moveTo>
                    <a:pt x="1053617" y="9258236"/>
                  </a:moveTo>
                  <a:lnTo>
                    <a:pt x="1052601" y="9213367"/>
                  </a:lnTo>
                  <a:lnTo>
                    <a:pt x="1049375" y="9165526"/>
                  </a:lnTo>
                  <a:lnTo>
                    <a:pt x="1044041" y="9118295"/>
                  </a:lnTo>
                  <a:lnTo>
                    <a:pt x="1036662" y="9071712"/>
                  </a:lnTo>
                  <a:lnTo>
                    <a:pt x="1027277" y="9025839"/>
                  </a:lnTo>
                  <a:lnTo>
                    <a:pt x="1015923" y="8980703"/>
                  </a:lnTo>
                  <a:lnTo>
                    <a:pt x="1002665" y="8936355"/>
                  </a:lnTo>
                  <a:lnTo>
                    <a:pt x="987552" y="8892845"/>
                  </a:lnTo>
                  <a:lnTo>
                    <a:pt x="970610" y="8850224"/>
                  </a:lnTo>
                  <a:lnTo>
                    <a:pt x="951890" y="8808529"/>
                  </a:lnTo>
                  <a:lnTo>
                    <a:pt x="931456" y="8767826"/>
                  </a:lnTo>
                  <a:lnTo>
                    <a:pt x="909345" y="8728138"/>
                  </a:lnTo>
                  <a:lnTo>
                    <a:pt x="885596" y="8689518"/>
                  </a:lnTo>
                  <a:lnTo>
                    <a:pt x="860272" y="8652027"/>
                  </a:lnTo>
                  <a:lnTo>
                    <a:pt x="833399" y="8615693"/>
                  </a:lnTo>
                  <a:lnTo>
                    <a:pt x="805040" y="8580577"/>
                  </a:lnTo>
                  <a:lnTo>
                    <a:pt x="775233" y="8546719"/>
                  </a:lnTo>
                  <a:lnTo>
                    <a:pt x="744029" y="8514156"/>
                  </a:lnTo>
                  <a:lnTo>
                    <a:pt x="711466" y="8482952"/>
                  </a:lnTo>
                  <a:lnTo>
                    <a:pt x="677608" y="8453145"/>
                  </a:lnTo>
                  <a:lnTo>
                    <a:pt x="642493" y="8424786"/>
                  </a:lnTo>
                  <a:lnTo>
                    <a:pt x="606158" y="8397913"/>
                  </a:lnTo>
                  <a:lnTo>
                    <a:pt x="568667" y="8372589"/>
                  </a:lnTo>
                  <a:lnTo>
                    <a:pt x="530047" y="8348840"/>
                  </a:lnTo>
                  <a:lnTo>
                    <a:pt x="490359" y="8326729"/>
                  </a:lnTo>
                  <a:lnTo>
                    <a:pt x="449656" y="8306282"/>
                  </a:lnTo>
                  <a:lnTo>
                    <a:pt x="407962" y="8287575"/>
                  </a:lnTo>
                  <a:lnTo>
                    <a:pt x="365340" y="8270634"/>
                  </a:lnTo>
                  <a:lnTo>
                    <a:pt x="321830" y="8255508"/>
                  </a:lnTo>
                  <a:lnTo>
                    <a:pt x="277495" y="8242262"/>
                  </a:lnTo>
                  <a:lnTo>
                    <a:pt x="232346" y="8230908"/>
                  </a:lnTo>
                  <a:lnTo>
                    <a:pt x="186474" y="8221523"/>
                  </a:lnTo>
                  <a:lnTo>
                    <a:pt x="139890" y="8214144"/>
                  </a:lnTo>
                  <a:lnTo>
                    <a:pt x="92659" y="8208810"/>
                  </a:lnTo>
                  <a:lnTo>
                    <a:pt x="44818" y="8205571"/>
                  </a:lnTo>
                  <a:lnTo>
                    <a:pt x="0" y="8204568"/>
                  </a:lnTo>
                  <a:lnTo>
                    <a:pt x="0" y="9258236"/>
                  </a:lnTo>
                  <a:lnTo>
                    <a:pt x="1053617" y="9258236"/>
                  </a:lnTo>
                  <a:close/>
                </a:path>
                <a:path w="9988550" h="9258300">
                  <a:moveTo>
                    <a:pt x="9988232" y="405244"/>
                  </a:moveTo>
                  <a:lnTo>
                    <a:pt x="9985502" y="358076"/>
                  </a:lnTo>
                  <a:lnTo>
                    <a:pt x="9977501" y="312483"/>
                  </a:lnTo>
                  <a:lnTo>
                    <a:pt x="9964560" y="268770"/>
                  </a:lnTo>
                  <a:lnTo>
                    <a:pt x="9946957" y="227253"/>
                  </a:lnTo>
                  <a:lnTo>
                    <a:pt x="9925037" y="188226"/>
                  </a:lnTo>
                  <a:lnTo>
                    <a:pt x="9899066" y="151993"/>
                  </a:lnTo>
                  <a:lnTo>
                    <a:pt x="9869386" y="118884"/>
                  </a:lnTo>
                  <a:lnTo>
                    <a:pt x="9836277" y="89192"/>
                  </a:lnTo>
                  <a:lnTo>
                    <a:pt x="9800069" y="63220"/>
                  </a:lnTo>
                  <a:lnTo>
                    <a:pt x="9761055" y="41275"/>
                  </a:lnTo>
                  <a:lnTo>
                    <a:pt x="9719539" y="23672"/>
                  </a:lnTo>
                  <a:lnTo>
                    <a:pt x="9675838" y="10731"/>
                  </a:lnTo>
                  <a:lnTo>
                    <a:pt x="9630270" y="2730"/>
                  </a:lnTo>
                  <a:lnTo>
                    <a:pt x="9583115" y="0"/>
                  </a:lnTo>
                  <a:lnTo>
                    <a:pt x="1458874" y="0"/>
                  </a:lnTo>
                  <a:lnTo>
                    <a:pt x="1411732" y="2730"/>
                  </a:lnTo>
                  <a:lnTo>
                    <a:pt x="1366151" y="10731"/>
                  </a:lnTo>
                  <a:lnTo>
                    <a:pt x="1322451" y="23672"/>
                  </a:lnTo>
                  <a:lnTo>
                    <a:pt x="1280947" y="41275"/>
                  </a:lnTo>
                  <a:lnTo>
                    <a:pt x="1241933" y="63220"/>
                  </a:lnTo>
                  <a:lnTo>
                    <a:pt x="1205712" y="89192"/>
                  </a:lnTo>
                  <a:lnTo>
                    <a:pt x="1172616" y="118884"/>
                  </a:lnTo>
                  <a:lnTo>
                    <a:pt x="1142923" y="151993"/>
                  </a:lnTo>
                  <a:lnTo>
                    <a:pt x="1116965" y="188226"/>
                  </a:lnTo>
                  <a:lnTo>
                    <a:pt x="1095032" y="227253"/>
                  </a:lnTo>
                  <a:lnTo>
                    <a:pt x="1077442" y="268770"/>
                  </a:lnTo>
                  <a:lnTo>
                    <a:pt x="1064488" y="312483"/>
                  </a:lnTo>
                  <a:lnTo>
                    <a:pt x="1056500" y="358076"/>
                  </a:lnTo>
                  <a:lnTo>
                    <a:pt x="1053769" y="405244"/>
                  </a:lnTo>
                  <a:lnTo>
                    <a:pt x="1053769" y="7824241"/>
                  </a:lnTo>
                  <a:lnTo>
                    <a:pt x="1056500" y="7871409"/>
                  </a:lnTo>
                  <a:lnTo>
                    <a:pt x="1064488" y="7917002"/>
                  </a:lnTo>
                  <a:lnTo>
                    <a:pt x="1077442" y="7960715"/>
                  </a:lnTo>
                  <a:lnTo>
                    <a:pt x="1095032" y="8002232"/>
                  </a:lnTo>
                  <a:lnTo>
                    <a:pt x="1116965" y="8041259"/>
                  </a:lnTo>
                  <a:lnTo>
                    <a:pt x="1142923" y="8077492"/>
                  </a:lnTo>
                  <a:lnTo>
                    <a:pt x="1172616" y="8110601"/>
                  </a:lnTo>
                  <a:lnTo>
                    <a:pt x="1205712" y="8140293"/>
                  </a:lnTo>
                  <a:lnTo>
                    <a:pt x="1241933" y="8166265"/>
                  </a:lnTo>
                  <a:lnTo>
                    <a:pt x="1280947" y="8188211"/>
                  </a:lnTo>
                  <a:lnTo>
                    <a:pt x="1322451" y="8205800"/>
                  </a:lnTo>
                  <a:lnTo>
                    <a:pt x="1366151" y="8218754"/>
                  </a:lnTo>
                  <a:lnTo>
                    <a:pt x="1411732" y="8226755"/>
                  </a:lnTo>
                  <a:lnTo>
                    <a:pt x="1458874" y="8229486"/>
                  </a:lnTo>
                  <a:lnTo>
                    <a:pt x="9583115" y="8229486"/>
                  </a:lnTo>
                  <a:lnTo>
                    <a:pt x="9630270" y="8226755"/>
                  </a:lnTo>
                  <a:lnTo>
                    <a:pt x="9675838" y="8218754"/>
                  </a:lnTo>
                  <a:lnTo>
                    <a:pt x="9719539" y="8205800"/>
                  </a:lnTo>
                  <a:lnTo>
                    <a:pt x="9761055" y="8188211"/>
                  </a:lnTo>
                  <a:lnTo>
                    <a:pt x="9800069" y="8166265"/>
                  </a:lnTo>
                  <a:lnTo>
                    <a:pt x="9836277" y="8140293"/>
                  </a:lnTo>
                  <a:lnTo>
                    <a:pt x="9869386" y="8110601"/>
                  </a:lnTo>
                  <a:lnTo>
                    <a:pt x="9899066" y="8077492"/>
                  </a:lnTo>
                  <a:lnTo>
                    <a:pt x="9925037" y="8041259"/>
                  </a:lnTo>
                  <a:lnTo>
                    <a:pt x="9946957" y="8002232"/>
                  </a:lnTo>
                  <a:lnTo>
                    <a:pt x="9964560" y="7960715"/>
                  </a:lnTo>
                  <a:lnTo>
                    <a:pt x="9977501" y="7917002"/>
                  </a:lnTo>
                  <a:lnTo>
                    <a:pt x="9985502" y="7871409"/>
                  </a:lnTo>
                  <a:lnTo>
                    <a:pt x="9988232" y="7824241"/>
                  </a:lnTo>
                  <a:lnTo>
                    <a:pt x="9988232" y="405244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8810" y="3117122"/>
              <a:ext cx="123825" cy="123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48810" y="5326922"/>
              <a:ext cx="123825" cy="123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272339" y="1316143"/>
            <a:ext cx="6299200" cy="251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77925">
              <a:lnSpc>
                <a:spcPts val="10000"/>
              </a:lnSpc>
              <a:spcBef>
                <a:spcPts val="100"/>
              </a:spcBef>
            </a:pPr>
            <a:r>
              <a:rPr dirty="0" sz="8000" spc="-15">
                <a:solidFill>
                  <a:srgbClr val="454599"/>
                </a:solidFill>
              </a:rPr>
              <a:t>P</a:t>
            </a:r>
            <a:r>
              <a:rPr dirty="0" sz="8000" spc="-55">
                <a:solidFill>
                  <a:srgbClr val="454599"/>
                </a:solidFill>
              </a:rPr>
              <a:t>R</a:t>
            </a:r>
            <a:r>
              <a:rPr dirty="0" sz="8000" spc="785">
                <a:solidFill>
                  <a:srgbClr val="454599"/>
                </a:solidFill>
              </a:rPr>
              <a:t>O</a:t>
            </a:r>
            <a:r>
              <a:rPr dirty="0" sz="8000" spc="-455">
                <a:solidFill>
                  <a:srgbClr val="454599"/>
                </a:solidFill>
              </a:rPr>
              <a:t>B</a:t>
            </a:r>
            <a:r>
              <a:rPr dirty="0" sz="8000" spc="-375">
                <a:solidFill>
                  <a:srgbClr val="454599"/>
                </a:solidFill>
              </a:rPr>
              <a:t>L</a:t>
            </a:r>
            <a:r>
              <a:rPr dirty="0" sz="8000" spc="-705">
                <a:solidFill>
                  <a:srgbClr val="454599"/>
                </a:solidFill>
              </a:rPr>
              <a:t>E</a:t>
            </a:r>
            <a:r>
              <a:rPr dirty="0" sz="8000" spc="500">
                <a:solidFill>
                  <a:srgbClr val="454599"/>
                </a:solidFill>
              </a:rPr>
              <a:t>M  </a:t>
            </a:r>
            <a:r>
              <a:rPr dirty="0" sz="8000" spc="35">
                <a:solidFill>
                  <a:srgbClr val="454599"/>
                </a:solidFill>
              </a:rPr>
              <a:t>S</a:t>
            </a:r>
            <a:r>
              <a:rPr dirty="0" sz="8000" spc="-125">
                <a:solidFill>
                  <a:srgbClr val="454599"/>
                </a:solidFill>
              </a:rPr>
              <a:t>T</a:t>
            </a:r>
            <a:r>
              <a:rPr dirty="0" sz="8000" spc="484">
                <a:solidFill>
                  <a:srgbClr val="454599"/>
                </a:solidFill>
              </a:rPr>
              <a:t>A</a:t>
            </a:r>
            <a:r>
              <a:rPr dirty="0" sz="8000" spc="-125">
                <a:solidFill>
                  <a:srgbClr val="454599"/>
                </a:solidFill>
              </a:rPr>
              <a:t>T</a:t>
            </a:r>
            <a:r>
              <a:rPr dirty="0" sz="8000" spc="-705">
                <a:solidFill>
                  <a:srgbClr val="454599"/>
                </a:solidFill>
              </a:rPr>
              <a:t>E</a:t>
            </a:r>
            <a:r>
              <a:rPr dirty="0" sz="8000" spc="894">
                <a:solidFill>
                  <a:srgbClr val="454599"/>
                </a:solidFill>
              </a:rPr>
              <a:t>M</a:t>
            </a:r>
            <a:r>
              <a:rPr dirty="0" sz="8000" spc="-705">
                <a:solidFill>
                  <a:srgbClr val="454599"/>
                </a:solidFill>
              </a:rPr>
              <a:t>E</a:t>
            </a:r>
            <a:r>
              <a:rPr dirty="0" sz="8000" spc="825">
                <a:solidFill>
                  <a:srgbClr val="454599"/>
                </a:solidFill>
              </a:rPr>
              <a:t>N</a:t>
            </a:r>
            <a:r>
              <a:rPr dirty="0" sz="8000" spc="-120">
                <a:solidFill>
                  <a:srgbClr val="454599"/>
                </a:solidFill>
              </a:rPr>
              <a:t>T</a:t>
            </a:r>
            <a:endParaRPr sz="8000"/>
          </a:p>
        </p:txBody>
      </p:sp>
      <p:sp>
        <p:nvSpPr>
          <p:cNvPr id="13" name="object 13"/>
          <p:cNvSpPr txBox="1"/>
          <p:nvPr/>
        </p:nvSpPr>
        <p:spPr>
          <a:xfrm>
            <a:off x="1674160" y="1748669"/>
            <a:ext cx="7705725" cy="5508625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dirty="0" sz="5000" spc="229" b="1">
                <a:solidFill>
                  <a:srgbClr val="454599"/>
                </a:solidFill>
                <a:latin typeface="Arial"/>
                <a:cs typeface="Arial"/>
              </a:rPr>
              <a:t>Problem</a:t>
            </a:r>
            <a:endParaRPr sz="5000">
              <a:latin typeface="Arial"/>
              <a:cs typeface="Arial"/>
            </a:endParaRPr>
          </a:p>
          <a:p>
            <a:pPr marL="681355" marR="236220">
              <a:lnSpc>
                <a:spcPct val="116900"/>
              </a:lnSpc>
              <a:spcBef>
                <a:spcPts val="520"/>
              </a:spcBef>
            </a:pPr>
            <a:r>
              <a:rPr dirty="0" sz="3100" spc="-5" b="1">
                <a:solidFill>
                  <a:srgbClr val="454599"/>
                </a:solidFill>
                <a:latin typeface="Roboto"/>
                <a:cs typeface="Roboto"/>
              </a:rPr>
              <a:t>Digital Accessibility </a:t>
            </a:r>
            <a:r>
              <a:rPr dirty="0" sz="3100" b="1">
                <a:solidFill>
                  <a:srgbClr val="454599"/>
                </a:solidFill>
                <a:latin typeface="Roboto"/>
                <a:cs typeface="Roboto"/>
              </a:rPr>
              <a:t>is </a:t>
            </a:r>
            <a:r>
              <a:rPr dirty="0" sz="3100" spc="-5" b="1">
                <a:solidFill>
                  <a:srgbClr val="454599"/>
                </a:solidFill>
                <a:latin typeface="Roboto"/>
                <a:cs typeface="Roboto"/>
              </a:rPr>
              <a:t>still very scarce  amongst people who are physically  handicapped or suffer with muscle  atrophy</a:t>
            </a:r>
            <a:r>
              <a:rPr dirty="0" sz="3100" spc="-10" b="1">
                <a:solidFill>
                  <a:srgbClr val="454599"/>
                </a:solidFill>
                <a:latin typeface="Roboto"/>
                <a:cs typeface="Roboto"/>
              </a:rPr>
              <a:t> </a:t>
            </a:r>
            <a:r>
              <a:rPr dirty="0" sz="3100" spc="-5" b="1">
                <a:solidFill>
                  <a:srgbClr val="454599"/>
                </a:solidFill>
                <a:latin typeface="Roboto"/>
                <a:cs typeface="Roboto"/>
              </a:rPr>
              <a:t>problems.</a:t>
            </a:r>
            <a:endParaRPr sz="3100">
              <a:latin typeface="Roboto"/>
              <a:cs typeface="Roboto"/>
            </a:endParaRPr>
          </a:p>
          <a:p>
            <a:pPr marL="681355" marR="5080">
              <a:lnSpc>
                <a:spcPct val="116900"/>
              </a:lnSpc>
            </a:pPr>
            <a:r>
              <a:rPr dirty="0" sz="3100" spc="-5" b="1">
                <a:solidFill>
                  <a:srgbClr val="454599"/>
                </a:solidFill>
                <a:latin typeface="Roboto"/>
                <a:cs typeface="Roboto"/>
              </a:rPr>
              <a:t>The power of internet </a:t>
            </a:r>
            <a:r>
              <a:rPr dirty="0" sz="3100" b="1">
                <a:solidFill>
                  <a:srgbClr val="454599"/>
                </a:solidFill>
                <a:latin typeface="Roboto"/>
                <a:cs typeface="Roboto"/>
              </a:rPr>
              <a:t>is </a:t>
            </a:r>
            <a:r>
              <a:rPr dirty="0" sz="3100" spc="-5" b="1">
                <a:solidFill>
                  <a:srgbClr val="454599"/>
                </a:solidFill>
                <a:latin typeface="Roboto"/>
                <a:cs typeface="Roboto"/>
              </a:rPr>
              <a:t>not being  completely exploited </a:t>
            </a:r>
            <a:r>
              <a:rPr dirty="0" sz="3100" b="1">
                <a:solidFill>
                  <a:srgbClr val="454599"/>
                </a:solidFill>
                <a:latin typeface="Roboto"/>
                <a:cs typeface="Roboto"/>
              </a:rPr>
              <a:t>to </a:t>
            </a:r>
            <a:r>
              <a:rPr dirty="0" sz="3100" spc="-5" b="1">
                <a:solidFill>
                  <a:srgbClr val="454599"/>
                </a:solidFill>
                <a:latin typeface="Roboto"/>
                <a:cs typeface="Roboto"/>
              </a:rPr>
              <a:t>not only bring  </a:t>
            </a:r>
            <a:r>
              <a:rPr dirty="0" sz="3100" b="1">
                <a:solidFill>
                  <a:srgbClr val="454599"/>
                </a:solidFill>
                <a:latin typeface="Roboto"/>
                <a:cs typeface="Roboto"/>
              </a:rPr>
              <a:t>in </a:t>
            </a:r>
            <a:r>
              <a:rPr dirty="0" sz="3100" spc="-5" b="1">
                <a:solidFill>
                  <a:srgbClr val="454599"/>
                </a:solidFill>
                <a:latin typeface="Roboto"/>
                <a:cs typeface="Roboto"/>
              </a:rPr>
              <a:t>entertainment but also for healthcare  and</a:t>
            </a:r>
            <a:r>
              <a:rPr dirty="0" sz="3100" spc="-10" b="1">
                <a:solidFill>
                  <a:srgbClr val="454599"/>
                </a:solidFill>
                <a:latin typeface="Roboto"/>
                <a:cs typeface="Roboto"/>
              </a:rPr>
              <a:t> </a:t>
            </a:r>
            <a:r>
              <a:rPr dirty="0" sz="3100" spc="-5" b="1">
                <a:solidFill>
                  <a:srgbClr val="454599"/>
                </a:solidFill>
                <a:latin typeface="Roboto"/>
                <a:cs typeface="Roboto"/>
              </a:rPr>
              <a:t>communication</a:t>
            </a:r>
            <a:endParaRPr sz="3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08265" y="8366213"/>
            <a:ext cx="1829435" cy="938530"/>
            <a:chOff x="15408265" y="8366213"/>
            <a:chExt cx="1829435" cy="938530"/>
          </a:xfrm>
        </p:grpSpPr>
        <p:sp>
          <p:nvSpPr>
            <p:cNvPr id="3" name="object 3"/>
            <p:cNvSpPr/>
            <p:nvPr/>
          </p:nvSpPr>
          <p:spPr>
            <a:xfrm>
              <a:off x="15408265" y="8366213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53" y="938327"/>
                  </a:moveTo>
                  <a:lnTo>
                    <a:pt x="450654" y="938327"/>
                  </a:lnTo>
                  <a:lnTo>
                    <a:pt x="450654" y="935023"/>
                  </a:lnTo>
                  <a:lnTo>
                    <a:pt x="404637" y="930917"/>
                  </a:lnTo>
                  <a:lnTo>
                    <a:pt x="359936" y="922459"/>
                  </a:lnTo>
                  <a:lnTo>
                    <a:pt x="316779" y="909868"/>
                  </a:lnTo>
                  <a:lnTo>
                    <a:pt x="275393" y="893362"/>
                  </a:lnTo>
                  <a:lnTo>
                    <a:pt x="236008" y="873159"/>
                  </a:lnTo>
                  <a:lnTo>
                    <a:pt x="198850" y="849475"/>
                  </a:lnTo>
                  <a:lnTo>
                    <a:pt x="164148" y="822529"/>
                  </a:lnTo>
                  <a:lnTo>
                    <a:pt x="132131" y="792540"/>
                  </a:lnTo>
                  <a:lnTo>
                    <a:pt x="103025" y="759723"/>
                  </a:lnTo>
                  <a:lnTo>
                    <a:pt x="77061" y="724298"/>
                  </a:lnTo>
                  <a:lnTo>
                    <a:pt x="54465" y="686483"/>
                  </a:lnTo>
                  <a:lnTo>
                    <a:pt x="35466" y="646494"/>
                  </a:lnTo>
                  <a:lnTo>
                    <a:pt x="20291" y="604550"/>
                  </a:lnTo>
                  <a:lnTo>
                    <a:pt x="9170" y="560868"/>
                  </a:lnTo>
                  <a:lnTo>
                    <a:pt x="2330" y="515667"/>
                  </a:lnTo>
                  <a:lnTo>
                    <a:pt x="0" y="469163"/>
                  </a:lnTo>
                  <a:lnTo>
                    <a:pt x="2294" y="422660"/>
                  </a:lnTo>
                  <a:lnTo>
                    <a:pt x="9034" y="377459"/>
                  </a:lnTo>
                  <a:lnTo>
                    <a:pt x="20008" y="333777"/>
                  </a:lnTo>
                  <a:lnTo>
                    <a:pt x="35000" y="291833"/>
                  </a:lnTo>
                  <a:lnTo>
                    <a:pt x="53797" y="251844"/>
                  </a:lnTo>
                  <a:lnTo>
                    <a:pt x="76187" y="214028"/>
                  </a:lnTo>
                  <a:lnTo>
                    <a:pt x="101955" y="178603"/>
                  </a:lnTo>
                  <a:lnTo>
                    <a:pt x="130888" y="145787"/>
                  </a:lnTo>
                  <a:lnTo>
                    <a:pt x="162772" y="115797"/>
                  </a:lnTo>
                  <a:lnTo>
                    <a:pt x="197394" y="88852"/>
                  </a:lnTo>
                  <a:lnTo>
                    <a:pt x="234539" y="65168"/>
                  </a:lnTo>
                  <a:lnTo>
                    <a:pt x="273996" y="44964"/>
                  </a:lnTo>
                  <a:lnTo>
                    <a:pt x="315549" y="28458"/>
                  </a:lnTo>
                  <a:lnTo>
                    <a:pt x="358985" y="15868"/>
                  </a:lnTo>
                  <a:lnTo>
                    <a:pt x="404091" y="7410"/>
                  </a:lnTo>
                  <a:lnTo>
                    <a:pt x="450654" y="3303"/>
                  </a:lnTo>
                  <a:lnTo>
                    <a:pt x="450654" y="0"/>
                  </a:lnTo>
                  <a:lnTo>
                    <a:pt x="1358553" y="0"/>
                  </a:lnTo>
                  <a:lnTo>
                    <a:pt x="1406976" y="2437"/>
                  </a:lnTo>
                  <a:lnTo>
                    <a:pt x="1453930" y="9589"/>
                  </a:lnTo>
                  <a:lnTo>
                    <a:pt x="1499184" y="21212"/>
                  </a:lnTo>
                  <a:lnTo>
                    <a:pt x="1542511" y="37066"/>
                  </a:lnTo>
                  <a:lnTo>
                    <a:pt x="1583683" y="56907"/>
                  </a:lnTo>
                  <a:lnTo>
                    <a:pt x="1622472" y="80495"/>
                  </a:lnTo>
                  <a:lnTo>
                    <a:pt x="1658649" y="107587"/>
                  </a:lnTo>
                  <a:lnTo>
                    <a:pt x="1691987" y="137940"/>
                  </a:lnTo>
                  <a:lnTo>
                    <a:pt x="1722257" y="171314"/>
                  </a:lnTo>
                  <a:lnTo>
                    <a:pt x="1749231" y="207466"/>
                  </a:lnTo>
                  <a:lnTo>
                    <a:pt x="1772682" y="246153"/>
                  </a:lnTo>
                  <a:lnTo>
                    <a:pt x="1792380" y="287135"/>
                  </a:lnTo>
                  <a:lnTo>
                    <a:pt x="1808098" y="330169"/>
                  </a:lnTo>
                  <a:lnTo>
                    <a:pt x="1819607" y="375013"/>
                  </a:lnTo>
                  <a:lnTo>
                    <a:pt x="1826680" y="421425"/>
                  </a:lnTo>
                  <a:lnTo>
                    <a:pt x="1829089" y="469163"/>
                  </a:lnTo>
                  <a:lnTo>
                    <a:pt x="1826644" y="516902"/>
                  </a:lnTo>
                  <a:lnTo>
                    <a:pt x="1819471" y="563314"/>
                  </a:lnTo>
                  <a:lnTo>
                    <a:pt x="1807814" y="608158"/>
                  </a:lnTo>
                  <a:lnTo>
                    <a:pt x="1791914" y="651192"/>
                  </a:lnTo>
                  <a:lnTo>
                    <a:pt x="1772014" y="692173"/>
                  </a:lnTo>
                  <a:lnTo>
                    <a:pt x="1748358" y="730861"/>
                  </a:lnTo>
                  <a:lnTo>
                    <a:pt x="1721187" y="767013"/>
                  </a:lnTo>
                  <a:lnTo>
                    <a:pt x="1690744" y="800386"/>
                  </a:lnTo>
                  <a:lnTo>
                    <a:pt x="1657273" y="830740"/>
                  </a:lnTo>
                  <a:lnTo>
                    <a:pt x="1621016" y="857832"/>
                  </a:lnTo>
                  <a:lnTo>
                    <a:pt x="1582215" y="881419"/>
                  </a:lnTo>
                  <a:lnTo>
                    <a:pt x="1541113" y="901261"/>
                  </a:lnTo>
                  <a:lnTo>
                    <a:pt x="1497953" y="917114"/>
                  </a:lnTo>
                  <a:lnTo>
                    <a:pt x="1452978" y="928738"/>
                  </a:lnTo>
                  <a:lnTo>
                    <a:pt x="1406430" y="935890"/>
                  </a:lnTo>
                  <a:lnTo>
                    <a:pt x="1358553" y="938327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358188" y="8449604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64103" y="86555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6828769" y="1792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648945" y="0"/>
                </a:moveTo>
                <a:lnTo>
                  <a:pt x="0" y="0"/>
                </a:lnTo>
                <a:lnTo>
                  <a:pt x="778" y="48104"/>
                </a:lnTo>
                <a:lnTo>
                  <a:pt x="3099" y="95819"/>
                </a:lnTo>
                <a:lnTo>
                  <a:pt x="6938" y="143120"/>
                </a:lnTo>
                <a:lnTo>
                  <a:pt x="12271" y="189984"/>
                </a:lnTo>
                <a:lnTo>
                  <a:pt x="19073" y="236386"/>
                </a:lnTo>
                <a:lnTo>
                  <a:pt x="27322" y="282301"/>
                </a:lnTo>
                <a:lnTo>
                  <a:pt x="36992" y="327708"/>
                </a:lnTo>
                <a:lnTo>
                  <a:pt x="48060" y="372580"/>
                </a:lnTo>
                <a:lnTo>
                  <a:pt x="60502" y="416894"/>
                </a:lnTo>
                <a:lnTo>
                  <a:pt x="74294" y="460627"/>
                </a:lnTo>
                <a:lnTo>
                  <a:pt x="89412" y="503754"/>
                </a:lnTo>
                <a:lnTo>
                  <a:pt x="105832" y="546251"/>
                </a:lnTo>
                <a:lnTo>
                  <a:pt x="123530" y="588095"/>
                </a:lnTo>
                <a:lnTo>
                  <a:pt x="142481" y="629260"/>
                </a:lnTo>
                <a:lnTo>
                  <a:pt x="162662" y="669724"/>
                </a:lnTo>
                <a:lnTo>
                  <a:pt x="184050" y="709462"/>
                </a:lnTo>
                <a:lnTo>
                  <a:pt x="206619" y="748450"/>
                </a:lnTo>
                <a:lnTo>
                  <a:pt x="230346" y="786664"/>
                </a:lnTo>
                <a:lnTo>
                  <a:pt x="255206" y="824081"/>
                </a:lnTo>
                <a:lnTo>
                  <a:pt x="281177" y="860675"/>
                </a:lnTo>
                <a:lnTo>
                  <a:pt x="308233" y="896424"/>
                </a:lnTo>
                <a:lnTo>
                  <a:pt x="336352" y="931303"/>
                </a:lnTo>
                <a:lnTo>
                  <a:pt x="365508" y="965289"/>
                </a:lnTo>
                <a:lnTo>
                  <a:pt x="395678" y="998356"/>
                </a:lnTo>
                <a:lnTo>
                  <a:pt x="426838" y="1030481"/>
                </a:lnTo>
                <a:lnTo>
                  <a:pt x="458963" y="1061641"/>
                </a:lnTo>
                <a:lnTo>
                  <a:pt x="492031" y="1091811"/>
                </a:lnTo>
                <a:lnTo>
                  <a:pt x="526016" y="1120967"/>
                </a:lnTo>
                <a:lnTo>
                  <a:pt x="560895" y="1149085"/>
                </a:lnTo>
                <a:lnTo>
                  <a:pt x="596644" y="1176142"/>
                </a:lnTo>
                <a:lnTo>
                  <a:pt x="633239" y="1202112"/>
                </a:lnTo>
                <a:lnTo>
                  <a:pt x="670656" y="1226973"/>
                </a:lnTo>
                <a:lnTo>
                  <a:pt x="708870" y="1250700"/>
                </a:lnTo>
                <a:lnTo>
                  <a:pt x="747858" y="1273269"/>
                </a:lnTo>
                <a:lnTo>
                  <a:pt x="787596" y="1294656"/>
                </a:lnTo>
                <a:lnTo>
                  <a:pt x="828060" y="1314837"/>
                </a:lnTo>
                <a:lnTo>
                  <a:pt x="869226" y="1333788"/>
                </a:lnTo>
                <a:lnTo>
                  <a:pt x="911069" y="1351486"/>
                </a:lnTo>
                <a:lnTo>
                  <a:pt x="953566" y="1367906"/>
                </a:lnTo>
                <a:lnTo>
                  <a:pt x="996694" y="1383023"/>
                </a:lnTo>
                <a:lnTo>
                  <a:pt x="1040426" y="1396815"/>
                </a:lnTo>
                <a:lnTo>
                  <a:pt x="1084741" y="1409257"/>
                </a:lnTo>
                <a:lnTo>
                  <a:pt x="1129613" y="1420326"/>
                </a:lnTo>
                <a:lnTo>
                  <a:pt x="1175019" y="1429996"/>
                </a:lnTo>
                <a:lnTo>
                  <a:pt x="1220935" y="1438244"/>
                </a:lnTo>
                <a:lnTo>
                  <a:pt x="1267337" y="1445047"/>
                </a:lnTo>
                <a:lnTo>
                  <a:pt x="1314201" y="1450379"/>
                </a:lnTo>
                <a:lnTo>
                  <a:pt x="1361502" y="1454218"/>
                </a:lnTo>
                <a:lnTo>
                  <a:pt x="1409217" y="1456539"/>
                </a:lnTo>
                <a:lnTo>
                  <a:pt x="1457322" y="1457318"/>
                </a:lnTo>
                <a:lnTo>
                  <a:pt x="1457322" y="808380"/>
                </a:lnTo>
                <a:lnTo>
                  <a:pt x="1409824" y="807007"/>
                </a:lnTo>
                <a:lnTo>
                  <a:pt x="1363048" y="802941"/>
                </a:lnTo>
                <a:lnTo>
                  <a:pt x="1317072" y="796257"/>
                </a:lnTo>
                <a:lnTo>
                  <a:pt x="1271969" y="787030"/>
                </a:lnTo>
                <a:lnTo>
                  <a:pt x="1227817" y="775336"/>
                </a:lnTo>
                <a:lnTo>
                  <a:pt x="1184691" y="761252"/>
                </a:lnTo>
                <a:lnTo>
                  <a:pt x="1142666" y="744853"/>
                </a:lnTo>
                <a:lnTo>
                  <a:pt x="1101819" y="726215"/>
                </a:lnTo>
                <a:lnTo>
                  <a:pt x="1062226" y="705413"/>
                </a:lnTo>
                <a:lnTo>
                  <a:pt x="1023962" y="682524"/>
                </a:lnTo>
                <a:lnTo>
                  <a:pt x="987103" y="657624"/>
                </a:lnTo>
                <a:lnTo>
                  <a:pt x="951725" y="630787"/>
                </a:lnTo>
                <a:lnTo>
                  <a:pt x="917903" y="602091"/>
                </a:lnTo>
                <a:lnTo>
                  <a:pt x="885714" y="571610"/>
                </a:lnTo>
                <a:lnTo>
                  <a:pt x="855234" y="539421"/>
                </a:lnTo>
                <a:lnTo>
                  <a:pt x="826537" y="505599"/>
                </a:lnTo>
                <a:lnTo>
                  <a:pt x="799701" y="470221"/>
                </a:lnTo>
                <a:lnTo>
                  <a:pt x="774800" y="433362"/>
                </a:lnTo>
                <a:lnTo>
                  <a:pt x="751911" y="395097"/>
                </a:lnTo>
                <a:lnTo>
                  <a:pt x="731110" y="355504"/>
                </a:lnTo>
                <a:lnTo>
                  <a:pt x="712472" y="314657"/>
                </a:lnTo>
                <a:lnTo>
                  <a:pt x="696073" y="272632"/>
                </a:lnTo>
                <a:lnTo>
                  <a:pt x="681988" y="229506"/>
                </a:lnTo>
                <a:lnTo>
                  <a:pt x="670295" y="185353"/>
                </a:lnTo>
                <a:lnTo>
                  <a:pt x="661068" y="140250"/>
                </a:lnTo>
                <a:lnTo>
                  <a:pt x="654384" y="94273"/>
                </a:lnTo>
                <a:lnTo>
                  <a:pt x="650317" y="47498"/>
                </a:lnTo>
                <a:lnTo>
                  <a:pt x="648945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028762"/>
            <a:ext cx="9988550" cy="9258300"/>
          </a:xfrm>
          <a:custGeom>
            <a:avLst/>
            <a:gdLst/>
            <a:ahLst/>
            <a:cxnLst/>
            <a:rect l="l" t="t" r="r" b="b"/>
            <a:pathLst>
              <a:path w="9988550" h="9258300">
                <a:moveTo>
                  <a:pt x="1053617" y="9258236"/>
                </a:moveTo>
                <a:lnTo>
                  <a:pt x="1052601" y="9213367"/>
                </a:lnTo>
                <a:lnTo>
                  <a:pt x="1049375" y="9165526"/>
                </a:lnTo>
                <a:lnTo>
                  <a:pt x="1044041" y="9118295"/>
                </a:lnTo>
                <a:lnTo>
                  <a:pt x="1036662" y="9071712"/>
                </a:lnTo>
                <a:lnTo>
                  <a:pt x="1027277" y="9025839"/>
                </a:lnTo>
                <a:lnTo>
                  <a:pt x="1015923" y="8980703"/>
                </a:lnTo>
                <a:lnTo>
                  <a:pt x="1002665" y="8936355"/>
                </a:lnTo>
                <a:lnTo>
                  <a:pt x="987552" y="8892845"/>
                </a:lnTo>
                <a:lnTo>
                  <a:pt x="970610" y="8850224"/>
                </a:lnTo>
                <a:lnTo>
                  <a:pt x="951890" y="8808529"/>
                </a:lnTo>
                <a:lnTo>
                  <a:pt x="931456" y="8767826"/>
                </a:lnTo>
                <a:lnTo>
                  <a:pt x="909345" y="8728138"/>
                </a:lnTo>
                <a:lnTo>
                  <a:pt x="885596" y="8689518"/>
                </a:lnTo>
                <a:lnTo>
                  <a:pt x="860272" y="8652027"/>
                </a:lnTo>
                <a:lnTo>
                  <a:pt x="833399" y="8615693"/>
                </a:lnTo>
                <a:lnTo>
                  <a:pt x="805040" y="8580577"/>
                </a:lnTo>
                <a:lnTo>
                  <a:pt x="775233" y="8546719"/>
                </a:lnTo>
                <a:lnTo>
                  <a:pt x="744029" y="8514156"/>
                </a:lnTo>
                <a:lnTo>
                  <a:pt x="711466" y="8482952"/>
                </a:lnTo>
                <a:lnTo>
                  <a:pt x="677608" y="8453145"/>
                </a:lnTo>
                <a:lnTo>
                  <a:pt x="642493" y="8424786"/>
                </a:lnTo>
                <a:lnTo>
                  <a:pt x="606158" y="8397913"/>
                </a:lnTo>
                <a:lnTo>
                  <a:pt x="568667" y="8372589"/>
                </a:lnTo>
                <a:lnTo>
                  <a:pt x="530047" y="8348840"/>
                </a:lnTo>
                <a:lnTo>
                  <a:pt x="490359" y="8326729"/>
                </a:lnTo>
                <a:lnTo>
                  <a:pt x="449656" y="8306282"/>
                </a:lnTo>
                <a:lnTo>
                  <a:pt x="407962" y="8287575"/>
                </a:lnTo>
                <a:lnTo>
                  <a:pt x="365340" y="8270634"/>
                </a:lnTo>
                <a:lnTo>
                  <a:pt x="321830" y="8255508"/>
                </a:lnTo>
                <a:lnTo>
                  <a:pt x="277495" y="8242262"/>
                </a:lnTo>
                <a:lnTo>
                  <a:pt x="232346" y="8230908"/>
                </a:lnTo>
                <a:lnTo>
                  <a:pt x="186474" y="8221523"/>
                </a:lnTo>
                <a:lnTo>
                  <a:pt x="139890" y="8214144"/>
                </a:lnTo>
                <a:lnTo>
                  <a:pt x="92659" y="8208810"/>
                </a:lnTo>
                <a:lnTo>
                  <a:pt x="44818" y="8205571"/>
                </a:lnTo>
                <a:lnTo>
                  <a:pt x="0" y="8204568"/>
                </a:lnTo>
                <a:lnTo>
                  <a:pt x="0" y="9258236"/>
                </a:lnTo>
                <a:lnTo>
                  <a:pt x="1053617" y="9258236"/>
                </a:lnTo>
                <a:close/>
              </a:path>
              <a:path w="9988550" h="9258300">
                <a:moveTo>
                  <a:pt x="9988232" y="405244"/>
                </a:moveTo>
                <a:lnTo>
                  <a:pt x="9985502" y="358076"/>
                </a:lnTo>
                <a:lnTo>
                  <a:pt x="9977501" y="312483"/>
                </a:lnTo>
                <a:lnTo>
                  <a:pt x="9964560" y="268770"/>
                </a:lnTo>
                <a:lnTo>
                  <a:pt x="9946957" y="227253"/>
                </a:lnTo>
                <a:lnTo>
                  <a:pt x="9925037" y="188226"/>
                </a:lnTo>
                <a:lnTo>
                  <a:pt x="9899066" y="152006"/>
                </a:lnTo>
                <a:lnTo>
                  <a:pt x="9869386" y="118884"/>
                </a:lnTo>
                <a:lnTo>
                  <a:pt x="9836277" y="89192"/>
                </a:lnTo>
                <a:lnTo>
                  <a:pt x="9800069" y="63220"/>
                </a:lnTo>
                <a:lnTo>
                  <a:pt x="9761055" y="41275"/>
                </a:lnTo>
                <a:lnTo>
                  <a:pt x="9719539" y="23685"/>
                </a:lnTo>
                <a:lnTo>
                  <a:pt x="9675838" y="10731"/>
                </a:lnTo>
                <a:lnTo>
                  <a:pt x="9630270" y="2730"/>
                </a:lnTo>
                <a:lnTo>
                  <a:pt x="9583115" y="0"/>
                </a:lnTo>
                <a:lnTo>
                  <a:pt x="1458874" y="0"/>
                </a:lnTo>
                <a:lnTo>
                  <a:pt x="1411732" y="2730"/>
                </a:lnTo>
                <a:lnTo>
                  <a:pt x="1366151" y="10731"/>
                </a:lnTo>
                <a:lnTo>
                  <a:pt x="1322451" y="23685"/>
                </a:lnTo>
                <a:lnTo>
                  <a:pt x="1280947" y="41275"/>
                </a:lnTo>
                <a:lnTo>
                  <a:pt x="1241933" y="63220"/>
                </a:lnTo>
                <a:lnTo>
                  <a:pt x="1205712" y="89192"/>
                </a:lnTo>
                <a:lnTo>
                  <a:pt x="1172616" y="118884"/>
                </a:lnTo>
                <a:lnTo>
                  <a:pt x="1142923" y="152006"/>
                </a:lnTo>
                <a:lnTo>
                  <a:pt x="1116965" y="188226"/>
                </a:lnTo>
                <a:lnTo>
                  <a:pt x="1095032" y="227253"/>
                </a:lnTo>
                <a:lnTo>
                  <a:pt x="1077442" y="268770"/>
                </a:lnTo>
                <a:lnTo>
                  <a:pt x="1064488" y="312483"/>
                </a:lnTo>
                <a:lnTo>
                  <a:pt x="1056500" y="358076"/>
                </a:lnTo>
                <a:lnTo>
                  <a:pt x="1053769" y="405244"/>
                </a:lnTo>
                <a:lnTo>
                  <a:pt x="1053769" y="7824241"/>
                </a:lnTo>
                <a:lnTo>
                  <a:pt x="1056500" y="7871409"/>
                </a:lnTo>
                <a:lnTo>
                  <a:pt x="1064488" y="7917002"/>
                </a:lnTo>
                <a:lnTo>
                  <a:pt x="1077442" y="7960715"/>
                </a:lnTo>
                <a:lnTo>
                  <a:pt x="1095032" y="8002232"/>
                </a:lnTo>
                <a:lnTo>
                  <a:pt x="1116965" y="8041259"/>
                </a:lnTo>
                <a:lnTo>
                  <a:pt x="1142923" y="8077492"/>
                </a:lnTo>
                <a:lnTo>
                  <a:pt x="1172616" y="8110601"/>
                </a:lnTo>
                <a:lnTo>
                  <a:pt x="1205712" y="8140306"/>
                </a:lnTo>
                <a:lnTo>
                  <a:pt x="1241933" y="8166265"/>
                </a:lnTo>
                <a:lnTo>
                  <a:pt x="1280947" y="8188211"/>
                </a:lnTo>
                <a:lnTo>
                  <a:pt x="1322451" y="8205813"/>
                </a:lnTo>
                <a:lnTo>
                  <a:pt x="1366151" y="8218754"/>
                </a:lnTo>
                <a:lnTo>
                  <a:pt x="1411732" y="8226755"/>
                </a:lnTo>
                <a:lnTo>
                  <a:pt x="1458874" y="8229486"/>
                </a:lnTo>
                <a:lnTo>
                  <a:pt x="9583115" y="8229486"/>
                </a:lnTo>
                <a:lnTo>
                  <a:pt x="9630270" y="8226755"/>
                </a:lnTo>
                <a:lnTo>
                  <a:pt x="9675838" y="8218754"/>
                </a:lnTo>
                <a:lnTo>
                  <a:pt x="9719539" y="8205813"/>
                </a:lnTo>
                <a:lnTo>
                  <a:pt x="9761055" y="8188211"/>
                </a:lnTo>
                <a:lnTo>
                  <a:pt x="9800069" y="8166265"/>
                </a:lnTo>
                <a:lnTo>
                  <a:pt x="9836277" y="8140306"/>
                </a:lnTo>
                <a:lnTo>
                  <a:pt x="9869386" y="8110601"/>
                </a:lnTo>
                <a:lnTo>
                  <a:pt x="9899066" y="8077492"/>
                </a:lnTo>
                <a:lnTo>
                  <a:pt x="9925037" y="8041259"/>
                </a:lnTo>
                <a:lnTo>
                  <a:pt x="9946957" y="8002232"/>
                </a:lnTo>
                <a:lnTo>
                  <a:pt x="9964560" y="7960715"/>
                </a:lnTo>
                <a:lnTo>
                  <a:pt x="9977501" y="7917002"/>
                </a:lnTo>
                <a:lnTo>
                  <a:pt x="9985502" y="7871409"/>
                </a:lnTo>
                <a:lnTo>
                  <a:pt x="9988232" y="7824241"/>
                </a:lnTo>
                <a:lnTo>
                  <a:pt x="9988232" y="405244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695755" y="1316143"/>
            <a:ext cx="4063365" cy="251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68830">
              <a:lnSpc>
                <a:spcPts val="10000"/>
              </a:lnSpc>
              <a:spcBef>
                <a:spcPts val="100"/>
              </a:spcBef>
            </a:pPr>
            <a:r>
              <a:rPr dirty="0" sz="8000" spc="-125" b="1">
                <a:solidFill>
                  <a:srgbClr val="454599"/>
                </a:solidFill>
                <a:latin typeface="Arial"/>
                <a:cs typeface="Arial"/>
              </a:rPr>
              <a:t>T</a:t>
            </a:r>
            <a:r>
              <a:rPr dirty="0" sz="8000" spc="310" b="1">
                <a:solidFill>
                  <a:srgbClr val="454599"/>
                </a:solidFill>
                <a:latin typeface="Arial"/>
                <a:cs typeface="Arial"/>
              </a:rPr>
              <a:t>H</a:t>
            </a:r>
            <a:r>
              <a:rPr dirty="0" sz="8000" spc="-430" b="1">
                <a:solidFill>
                  <a:srgbClr val="454599"/>
                </a:solidFill>
                <a:latin typeface="Arial"/>
                <a:cs typeface="Arial"/>
              </a:rPr>
              <a:t>E  </a:t>
            </a:r>
            <a:r>
              <a:rPr dirty="0" sz="8000" spc="165" b="1">
                <a:solidFill>
                  <a:srgbClr val="454599"/>
                </a:solidFill>
                <a:latin typeface="Arial"/>
                <a:cs typeface="Arial"/>
              </a:rPr>
              <a:t>U</a:t>
            </a:r>
            <a:r>
              <a:rPr dirty="0" sz="8000" spc="-125" b="1">
                <a:solidFill>
                  <a:srgbClr val="454599"/>
                </a:solidFill>
                <a:latin typeface="Arial"/>
                <a:cs typeface="Arial"/>
              </a:rPr>
              <a:t>T</a:t>
            </a:r>
            <a:r>
              <a:rPr dirty="0" sz="8000" spc="785" b="1">
                <a:solidFill>
                  <a:srgbClr val="454599"/>
                </a:solidFill>
                <a:latin typeface="Arial"/>
                <a:cs typeface="Arial"/>
              </a:rPr>
              <a:t>O</a:t>
            </a:r>
            <a:r>
              <a:rPr dirty="0" sz="8000" spc="-15" b="1">
                <a:solidFill>
                  <a:srgbClr val="454599"/>
                </a:solidFill>
                <a:latin typeface="Arial"/>
                <a:cs typeface="Arial"/>
              </a:rPr>
              <a:t>P</a:t>
            </a:r>
            <a:r>
              <a:rPr dirty="0" sz="8000" spc="235" b="1">
                <a:solidFill>
                  <a:srgbClr val="454599"/>
                </a:solidFill>
                <a:latin typeface="Arial"/>
                <a:cs typeface="Arial"/>
              </a:rPr>
              <a:t>I</a:t>
            </a:r>
            <a:r>
              <a:rPr dirty="0" sz="8000" spc="490" b="1">
                <a:solidFill>
                  <a:srgbClr val="454599"/>
                </a:solidFill>
                <a:latin typeface="Arial"/>
                <a:cs typeface="Arial"/>
              </a:rPr>
              <a:t>A</a:t>
            </a:r>
            <a:endParaRPr sz="8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38218" y="1233512"/>
            <a:ext cx="2874645" cy="83311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300" spc="150">
                <a:solidFill>
                  <a:srgbClr val="454599"/>
                </a:solidFill>
              </a:rPr>
              <a:t>Solution</a:t>
            </a:r>
            <a:endParaRPr sz="5300"/>
          </a:p>
        </p:txBody>
      </p:sp>
      <p:grpSp>
        <p:nvGrpSpPr>
          <p:cNvPr id="10" name="object 10"/>
          <p:cNvGrpSpPr/>
          <p:nvPr/>
        </p:nvGrpSpPr>
        <p:grpSpPr>
          <a:xfrm>
            <a:off x="1793818" y="2485338"/>
            <a:ext cx="114300" cy="4305300"/>
            <a:chOff x="1793818" y="2485338"/>
            <a:chExt cx="114300" cy="4305300"/>
          </a:xfrm>
        </p:grpSpPr>
        <p:sp>
          <p:nvSpPr>
            <p:cNvPr id="11" name="object 11"/>
            <p:cNvSpPr/>
            <p:nvPr/>
          </p:nvSpPr>
          <p:spPr>
            <a:xfrm>
              <a:off x="1793818" y="2485338"/>
              <a:ext cx="114300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93818" y="4580838"/>
              <a:ext cx="114300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93818" y="6676338"/>
              <a:ext cx="114300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98805">
              <a:lnSpc>
                <a:spcPct val="116500"/>
              </a:lnSpc>
              <a:spcBef>
                <a:spcPts val="100"/>
              </a:spcBef>
            </a:pPr>
            <a:r>
              <a:rPr dirty="0"/>
              <a:t>We </a:t>
            </a:r>
            <a:r>
              <a:rPr dirty="0" spc="-5"/>
              <a:t>put together </a:t>
            </a:r>
            <a:r>
              <a:rPr dirty="0"/>
              <a:t>a </a:t>
            </a:r>
            <a:r>
              <a:rPr dirty="0" spc="-5" b="1">
                <a:latin typeface="Roboto"/>
                <a:cs typeface="Roboto"/>
              </a:rPr>
              <a:t>solution </a:t>
            </a:r>
            <a:r>
              <a:rPr dirty="0" spc="-5"/>
              <a:t>to bring </a:t>
            </a:r>
            <a:r>
              <a:rPr dirty="0" spc="-5" b="1">
                <a:latin typeface="Roboto"/>
                <a:cs typeface="Roboto"/>
              </a:rPr>
              <a:t>digital  accessibilty </a:t>
            </a:r>
            <a:r>
              <a:rPr dirty="0" spc="-5"/>
              <a:t>at the </a:t>
            </a:r>
            <a:r>
              <a:rPr dirty="0" spc="-5" b="1">
                <a:latin typeface="Roboto"/>
                <a:cs typeface="Roboto"/>
              </a:rPr>
              <a:t>conviniece </a:t>
            </a:r>
            <a:r>
              <a:rPr dirty="0" spc="-5"/>
              <a:t>of those for  whom traditional digital access is still </a:t>
            </a:r>
            <a:r>
              <a:rPr dirty="0"/>
              <a:t>a  </a:t>
            </a:r>
            <a:r>
              <a:rPr dirty="0" spc="-5"/>
              <a:t>problem.</a:t>
            </a:r>
          </a:p>
          <a:p>
            <a:pPr marL="12700" marR="96520">
              <a:lnSpc>
                <a:spcPct val="116500"/>
              </a:lnSpc>
            </a:pPr>
            <a:r>
              <a:rPr dirty="0"/>
              <a:t>We </a:t>
            </a:r>
            <a:r>
              <a:rPr dirty="0" spc="-5"/>
              <a:t>try to integrate </a:t>
            </a:r>
            <a:r>
              <a:rPr dirty="0"/>
              <a:t>a </a:t>
            </a:r>
            <a:r>
              <a:rPr dirty="0" spc="-5"/>
              <a:t>fully </a:t>
            </a:r>
            <a:r>
              <a:rPr dirty="0" spc="-5" b="1">
                <a:latin typeface="Roboto"/>
                <a:cs typeface="Roboto"/>
              </a:rPr>
              <a:t>functional one stop  destination </a:t>
            </a:r>
            <a:r>
              <a:rPr dirty="0" spc="-5"/>
              <a:t>for the one's who are </a:t>
            </a:r>
            <a:r>
              <a:rPr dirty="0" spc="-5" b="1">
                <a:latin typeface="Roboto"/>
                <a:cs typeface="Roboto"/>
              </a:rPr>
              <a:t>physically  handicapped </a:t>
            </a:r>
            <a:r>
              <a:rPr dirty="0" spc="-5"/>
              <a:t>or unable to access web  resources by means of </a:t>
            </a:r>
            <a:r>
              <a:rPr dirty="0" spc="-5" b="1">
                <a:latin typeface="Roboto"/>
                <a:cs typeface="Roboto"/>
              </a:rPr>
              <a:t>normal</a:t>
            </a:r>
            <a:r>
              <a:rPr dirty="0" spc="15" b="1">
                <a:latin typeface="Roboto"/>
                <a:cs typeface="Roboto"/>
              </a:rPr>
              <a:t> </a:t>
            </a:r>
            <a:r>
              <a:rPr dirty="0" spc="-5" b="1">
                <a:latin typeface="Roboto"/>
                <a:cs typeface="Roboto"/>
              </a:rPr>
              <a:t>interface</a:t>
            </a:r>
            <a:r>
              <a:rPr dirty="0" spc="-5"/>
              <a:t>.</a:t>
            </a:r>
          </a:p>
          <a:p>
            <a:pPr marL="12700" marR="5080">
              <a:lnSpc>
                <a:spcPct val="116500"/>
              </a:lnSpc>
            </a:pPr>
            <a:r>
              <a:rPr dirty="0" spc="-5"/>
              <a:t>Our goal is to </a:t>
            </a:r>
            <a:r>
              <a:rPr dirty="0" spc="-5" b="1">
                <a:latin typeface="Roboto"/>
                <a:cs typeface="Roboto"/>
              </a:rPr>
              <a:t>revolutionize </a:t>
            </a:r>
            <a:r>
              <a:rPr dirty="0" spc="-5"/>
              <a:t>the means of  accessing the world wide web at their own  </a:t>
            </a:r>
            <a:r>
              <a:rPr dirty="0" spc="-5" b="1">
                <a:latin typeface="Roboto"/>
                <a:cs typeface="Roboto"/>
              </a:rPr>
              <a:t>convenience </a:t>
            </a:r>
            <a:r>
              <a:rPr dirty="0" spc="-5"/>
              <a:t>and also bring </a:t>
            </a:r>
            <a:r>
              <a:rPr dirty="0" spc="-5" b="1">
                <a:latin typeface="Roboto"/>
                <a:cs typeface="Roboto"/>
              </a:rPr>
              <a:t>together  emergency </a:t>
            </a:r>
            <a:r>
              <a:rPr dirty="0" spc="-5"/>
              <a:t>and </a:t>
            </a:r>
            <a:r>
              <a:rPr dirty="0" spc="-5" b="1">
                <a:latin typeface="Roboto"/>
                <a:cs typeface="Roboto"/>
              </a:rPr>
              <a:t>health features </a:t>
            </a:r>
            <a:r>
              <a:rPr dirty="0" spc="-5"/>
              <a:t>to cater one's 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769475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Blinkerz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3836" y="5338845"/>
            <a:ext cx="59721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7F4EB"/>
                </a:solidFill>
                <a:latin typeface="Roboto"/>
                <a:cs typeface="Roboto"/>
              </a:rPr>
              <a:t>Your destination is one blink</a:t>
            </a:r>
            <a:r>
              <a:rPr dirty="0" sz="3000" spc="-75" b="1">
                <a:solidFill>
                  <a:srgbClr val="F7F4EB"/>
                </a:solidFill>
                <a:latin typeface="Roboto"/>
                <a:cs typeface="Roboto"/>
              </a:rPr>
              <a:t> </a:t>
            </a:r>
            <a:r>
              <a:rPr dirty="0" sz="3000" spc="-5" b="1">
                <a:solidFill>
                  <a:srgbClr val="F7F4EB"/>
                </a:solidFill>
                <a:latin typeface="Roboto"/>
                <a:cs typeface="Roboto"/>
              </a:rPr>
              <a:t>away!</a:t>
            </a:r>
            <a:endParaRPr sz="3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80828" y="9403758"/>
            <a:ext cx="2225040" cy="883285"/>
            <a:chOff x="15580828" y="9403758"/>
            <a:chExt cx="2225040" cy="883285"/>
          </a:xfrm>
        </p:grpSpPr>
        <p:sp>
          <p:nvSpPr>
            <p:cNvPr id="3" name="object 3"/>
            <p:cNvSpPr/>
            <p:nvPr/>
          </p:nvSpPr>
          <p:spPr>
            <a:xfrm>
              <a:off x="15580828" y="9403758"/>
              <a:ext cx="2225040" cy="883285"/>
            </a:xfrm>
            <a:custGeom>
              <a:avLst/>
              <a:gdLst/>
              <a:ahLst/>
              <a:cxnLst/>
              <a:rect l="l" t="t" r="r" b="b"/>
              <a:pathLst>
                <a:path w="2225040" h="883284">
                  <a:moveTo>
                    <a:pt x="2129575" y="883240"/>
                  </a:moveTo>
                  <a:lnTo>
                    <a:pt x="95628" y="883240"/>
                  </a:lnTo>
                  <a:lnTo>
                    <a:pt x="90628" y="876165"/>
                  </a:lnTo>
                  <a:lnTo>
                    <a:pt x="67577" y="837372"/>
                  </a:lnTo>
                  <a:lnTo>
                    <a:pt x="47619" y="796695"/>
                  </a:lnTo>
                  <a:lnTo>
                    <a:pt x="30918" y="754292"/>
                  </a:lnTo>
                  <a:lnTo>
                    <a:pt x="17640" y="710321"/>
                  </a:lnTo>
                  <a:lnTo>
                    <a:pt x="7950" y="664941"/>
                  </a:lnTo>
                  <a:lnTo>
                    <a:pt x="2015" y="618310"/>
                  </a:lnTo>
                  <a:lnTo>
                    <a:pt x="0" y="570585"/>
                  </a:lnTo>
                  <a:lnTo>
                    <a:pt x="1983" y="522861"/>
                  </a:lnTo>
                  <a:lnTo>
                    <a:pt x="7830" y="476229"/>
                  </a:lnTo>
                  <a:lnTo>
                    <a:pt x="17386" y="430849"/>
                  </a:lnTo>
                  <a:lnTo>
                    <a:pt x="30495" y="386878"/>
                  </a:lnTo>
                  <a:lnTo>
                    <a:pt x="47002" y="344475"/>
                  </a:lnTo>
                  <a:lnTo>
                    <a:pt x="66753" y="303798"/>
                  </a:lnTo>
                  <a:lnTo>
                    <a:pt x="89591" y="265005"/>
                  </a:lnTo>
                  <a:lnTo>
                    <a:pt x="115363" y="228254"/>
                  </a:lnTo>
                  <a:lnTo>
                    <a:pt x="143912" y="193704"/>
                  </a:lnTo>
                  <a:lnTo>
                    <a:pt x="175084" y="161512"/>
                  </a:lnTo>
                  <a:lnTo>
                    <a:pt x="208724" y="131836"/>
                  </a:lnTo>
                  <a:lnTo>
                    <a:pt x="244676" y="104836"/>
                  </a:lnTo>
                  <a:lnTo>
                    <a:pt x="282786" y="80669"/>
                  </a:lnTo>
                  <a:lnTo>
                    <a:pt x="322898" y="59493"/>
                  </a:lnTo>
                  <a:lnTo>
                    <a:pt x="364857" y="41466"/>
                  </a:lnTo>
                  <a:lnTo>
                    <a:pt x="408508" y="26747"/>
                  </a:lnTo>
                  <a:lnTo>
                    <a:pt x="453696" y="15494"/>
                  </a:lnTo>
                  <a:lnTo>
                    <a:pt x="500267" y="7865"/>
                  </a:lnTo>
                  <a:lnTo>
                    <a:pt x="548064" y="4018"/>
                  </a:lnTo>
                  <a:lnTo>
                    <a:pt x="548064" y="0"/>
                  </a:lnTo>
                  <a:lnTo>
                    <a:pt x="1652207" y="0"/>
                  </a:lnTo>
                  <a:lnTo>
                    <a:pt x="1699454" y="1903"/>
                  </a:lnTo>
                  <a:lnTo>
                    <a:pt x="1745592" y="7514"/>
                  </a:lnTo>
                  <a:lnTo>
                    <a:pt x="1790478" y="16680"/>
                  </a:lnTo>
                  <a:lnTo>
                    <a:pt x="1833971" y="29252"/>
                  </a:lnTo>
                  <a:lnTo>
                    <a:pt x="1875929" y="45079"/>
                  </a:lnTo>
                  <a:lnTo>
                    <a:pt x="1916209" y="64010"/>
                  </a:lnTo>
                  <a:lnTo>
                    <a:pt x="1954669" y="85894"/>
                  </a:lnTo>
                  <a:lnTo>
                    <a:pt x="1991169" y="110581"/>
                  </a:lnTo>
                  <a:lnTo>
                    <a:pt x="2025564" y="137920"/>
                  </a:lnTo>
                  <a:lnTo>
                    <a:pt x="2057714" y="167760"/>
                  </a:lnTo>
                  <a:lnTo>
                    <a:pt x="2087476" y="199951"/>
                  </a:lnTo>
                  <a:lnTo>
                    <a:pt x="2114709" y="234341"/>
                  </a:lnTo>
                  <a:lnTo>
                    <a:pt x="2139269" y="270782"/>
                  </a:lnTo>
                  <a:lnTo>
                    <a:pt x="2161016" y="309120"/>
                  </a:lnTo>
                  <a:lnTo>
                    <a:pt x="2179807" y="349207"/>
                  </a:lnTo>
                  <a:lnTo>
                    <a:pt x="2195500" y="390891"/>
                  </a:lnTo>
                  <a:lnTo>
                    <a:pt x="2207953" y="434021"/>
                  </a:lnTo>
                  <a:lnTo>
                    <a:pt x="2217023" y="478448"/>
                  </a:lnTo>
                  <a:lnTo>
                    <a:pt x="2222570" y="524019"/>
                  </a:lnTo>
                  <a:lnTo>
                    <a:pt x="2224450" y="570585"/>
                  </a:lnTo>
                  <a:lnTo>
                    <a:pt x="2222541" y="617151"/>
                  </a:lnTo>
                  <a:lnTo>
                    <a:pt x="2216915" y="662723"/>
                  </a:lnTo>
                  <a:lnTo>
                    <a:pt x="2207721" y="707149"/>
                  </a:lnTo>
                  <a:lnTo>
                    <a:pt x="2195113" y="750279"/>
                  </a:lnTo>
                  <a:lnTo>
                    <a:pt x="2179240" y="791963"/>
                  </a:lnTo>
                  <a:lnTo>
                    <a:pt x="2160254" y="832050"/>
                  </a:lnTo>
                  <a:lnTo>
                    <a:pt x="2138307" y="870389"/>
                  </a:lnTo>
                  <a:lnTo>
                    <a:pt x="2129575" y="883240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32758" y="9504669"/>
              <a:ext cx="935990" cy="782320"/>
            </a:xfrm>
            <a:custGeom>
              <a:avLst/>
              <a:gdLst/>
              <a:ahLst/>
              <a:cxnLst/>
              <a:rect l="l" t="t" r="r" b="b"/>
              <a:pathLst>
                <a:path w="935990" h="782320">
                  <a:moveTo>
                    <a:pt x="814170" y="782323"/>
                  </a:moveTo>
                  <a:lnTo>
                    <a:pt x="121487" y="782323"/>
                  </a:lnTo>
                  <a:lnTo>
                    <a:pt x="113586" y="773405"/>
                  </a:lnTo>
                  <a:lnTo>
                    <a:pt x="85340" y="737211"/>
                  </a:lnTo>
                  <a:lnTo>
                    <a:pt x="60778" y="698424"/>
                  </a:lnTo>
                  <a:lnTo>
                    <a:pt x="40136" y="657415"/>
                  </a:lnTo>
                  <a:lnTo>
                    <a:pt x="23613" y="614581"/>
                  </a:lnTo>
                  <a:lnTo>
                    <a:pt x="11367" y="570334"/>
                  </a:lnTo>
                  <a:lnTo>
                    <a:pt x="3518" y="525099"/>
                  </a:lnTo>
                  <a:lnTo>
                    <a:pt x="140" y="479313"/>
                  </a:lnTo>
                  <a:lnTo>
                    <a:pt x="0" y="467829"/>
                  </a:lnTo>
                  <a:lnTo>
                    <a:pt x="140" y="456344"/>
                  </a:lnTo>
                  <a:lnTo>
                    <a:pt x="3518" y="410558"/>
                  </a:lnTo>
                  <a:lnTo>
                    <a:pt x="11367" y="365323"/>
                  </a:lnTo>
                  <a:lnTo>
                    <a:pt x="23613" y="321076"/>
                  </a:lnTo>
                  <a:lnTo>
                    <a:pt x="40136" y="278242"/>
                  </a:lnTo>
                  <a:lnTo>
                    <a:pt x="60778" y="237234"/>
                  </a:lnTo>
                  <a:lnTo>
                    <a:pt x="85340" y="198446"/>
                  </a:lnTo>
                  <a:lnTo>
                    <a:pt x="113586" y="162253"/>
                  </a:lnTo>
                  <a:lnTo>
                    <a:pt x="145244" y="129002"/>
                  </a:lnTo>
                  <a:lnTo>
                    <a:pt x="180008" y="99015"/>
                  </a:lnTo>
                  <a:lnTo>
                    <a:pt x="217543" y="72580"/>
                  </a:lnTo>
                  <a:lnTo>
                    <a:pt x="257491" y="49951"/>
                  </a:lnTo>
                  <a:lnTo>
                    <a:pt x="299463" y="31346"/>
                  </a:lnTo>
                  <a:lnTo>
                    <a:pt x="343056" y="16945"/>
                  </a:lnTo>
                  <a:lnTo>
                    <a:pt x="387851" y="6886"/>
                  </a:lnTo>
                  <a:lnTo>
                    <a:pt x="433417" y="1267"/>
                  </a:lnTo>
                  <a:lnTo>
                    <a:pt x="467829" y="0"/>
                  </a:lnTo>
                  <a:lnTo>
                    <a:pt x="479313" y="140"/>
                  </a:lnTo>
                  <a:lnTo>
                    <a:pt x="525099" y="3518"/>
                  </a:lnTo>
                  <a:lnTo>
                    <a:pt x="570334" y="11367"/>
                  </a:lnTo>
                  <a:lnTo>
                    <a:pt x="614581" y="23613"/>
                  </a:lnTo>
                  <a:lnTo>
                    <a:pt x="657415" y="40136"/>
                  </a:lnTo>
                  <a:lnTo>
                    <a:pt x="698424" y="60778"/>
                  </a:lnTo>
                  <a:lnTo>
                    <a:pt x="737211" y="85340"/>
                  </a:lnTo>
                  <a:lnTo>
                    <a:pt x="773405" y="113586"/>
                  </a:lnTo>
                  <a:lnTo>
                    <a:pt x="806655" y="145244"/>
                  </a:lnTo>
                  <a:lnTo>
                    <a:pt x="836643" y="180008"/>
                  </a:lnTo>
                  <a:lnTo>
                    <a:pt x="863077" y="217543"/>
                  </a:lnTo>
                  <a:lnTo>
                    <a:pt x="885706" y="257491"/>
                  </a:lnTo>
                  <a:lnTo>
                    <a:pt x="904311" y="299463"/>
                  </a:lnTo>
                  <a:lnTo>
                    <a:pt x="918712" y="343056"/>
                  </a:lnTo>
                  <a:lnTo>
                    <a:pt x="928771" y="387851"/>
                  </a:lnTo>
                  <a:lnTo>
                    <a:pt x="934391" y="433417"/>
                  </a:lnTo>
                  <a:lnTo>
                    <a:pt x="935658" y="467829"/>
                  </a:lnTo>
                  <a:lnTo>
                    <a:pt x="935517" y="479313"/>
                  </a:lnTo>
                  <a:lnTo>
                    <a:pt x="932139" y="525099"/>
                  </a:lnTo>
                  <a:lnTo>
                    <a:pt x="924290" y="570334"/>
                  </a:lnTo>
                  <a:lnTo>
                    <a:pt x="912044" y="614581"/>
                  </a:lnTo>
                  <a:lnTo>
                    <a:pt x="895521" y="657415"/>
                  </a:lnTo>
                  <a:lnTo>
                    <a:pt x="874879" y="698424"/>
                  </a:lnTo>
                  <a:lnTo>
                    <a:pt x="850316" y="737211"/>
                  </a:lnTo>
                  <a:lnTo>
                    <a:pt x="822071" y="773405"/>
                  </a:lnTo>
                  <a:lnTo>
                    <a:pt x="814170" y="782323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982490" y="9754401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19" h="439420">
                  <a:moveTo>
                    <a:pt x="219475" y="438951"/>
                  </a:moveTo>
                  <a:lnTo>
                    <a:pt x="219475" y="329213"/>
                  </a:lnTo>
                  <a:lnTo>
                    <a:pt x="0" y="329213"/>
                  </a:lnTo>
                  <a:lnTo>
                    <a:pt x="0" y="109737"/>
                  </a:lnTo>
                  <a:lnTo>
                    <a:pt x="219475" y="109737"/>
                  </a:lnTo>
                  <a:lnTo>
                    <a:pt x="219475" y="0"/>
                  </a:lnTo>
                  <a:lnTo>
                    <a:pt x="438951" y="219475"/>
                  </a:lnTo>
                  <a:lnTo>
                    <a:pt x="219475" y="438951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16000" y="3773353"/>
            <a:ext cx="7074534" cy="1060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750" spc="215" b="1">
                <a:solidFill>
                  <a:srgbClr val="454599"/>
                </a:solidFill>
                <a:latin typeface="Arial"/>
                <a:cs typeface="Arial"/>
              </a:rPr>
              <a:t>Birth </a:t>
            </a:r>
            <a:r>
              <a:rPr dirty="0" sz="6750" spc="295" b="1">
                <a:solidFill>
                  <a:srgbClr val="454599"/>
                </a:solidFill>
                <a:latin typeface="Arial"/>
                <a:cs typeface="Arial"/>
              </a:rPr>
              <a:t>of</a:t>
            </a:r>
            <a:r>
              <a:rPr dirty="0" sz="6750" spc="-580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6750" spc="245" b="1">
                <a:solidFill>
                  <a:srgbClr val="454599"/>
                </a:solidFill>
                <a:latin typeface="Arial"/>
                <a:cs typeface="Arial"/>
              </a:rPr>
              <a:t>Blinkerz</a:t>
            </a:r>
            <a:endParaRPr sz="67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44371" y="1914496"/>
            <a:ext cx="8086090" cy="1687830"/>
            <a:chOff x="8644371" y="1914496"/>
            <a:chExt cx="8086090" cy="1687830"/>
          </a:xfrm>
        </p:grpSpPr>
        <p:sp>
          <p:nvSpPr>
            <p:cNvPr id="8" name="object 8"/>
            <p:cNvSpPr/>
            <p:nvPr/>
          </p:nvSpPr>
          <p:spPr>
            <a:xfrm>
              <a:off x="8644506" y="1914496"/>
              <a:ext cx="8086090" cy="1686560"/>
            </a:xfrm>
            <a:custGeom>
              <a:avLst/>
              <a:gdLst/>
              <a:ahLst/>
              <a:cxnLst/>
              <a:rect l="l" t="t" r="r" b="b"/>
              <a:pathLst>
                <a:path w="8086090" h="1686560">
                  <a:moveTo>
                    <a:pt x="8085687" y="317838"/>
                  </a:moveTo>
                  <a:lnTo>
                    <a:pt x="8085687" y="1368653"/>
                  </a:lnTo>
                  <a:lnTo>
                    <a:pt x="8082234" y="1415530"/>
                  </a:lnTo>
                  <a:lnTo>
                    <a:pt x="8072207" y="1460302"/>
                  </a:lnTo>
                  <a:lnTo>
                    <a:pt x="8056102" y="1502472"/>
                  </a:lnTo>
                  <a:lnTo>
                    <a:pt x="8034416" y="1541542"/>
                  </a:lnTo>
                  <a:lnTo>
                    <a:pt x="8007646" y="1577016"/>
                  </a:lnTo>
                  <a:lnTo>
                    <a:pt x="7976289" y="1608396"/>
                  </a:lnTo>
                  <a:lnTo>
                    <a:pt x="7940841" y="1635185"/>
                  </a:lnTo>
                  <a:lnTo>
                    <a:pt x="7901798" y="1656886"/>
                  </a:lnTo>
                  <a:lnTo>
                    <a:pt x="7859659" y="1673002"/>
                  </a:lnTo>
                  <a:lnTo>
                    <a:pt x="7814919" y="1683037"/>
                  </a:lnTo>
                  <a:lnTo>
                    <a:pt x="7768075" y="1686492"/>
                  </a:lnTo>
                  <a:lnTo>
                    <a:pt x="317611" y="1686492"/>
                  </a:lnTo>
                  <a:lnTo>
                    <a:pt x="270768" y="1683037"/>
                  </a:lnTo>
                  <a:lnTo>
                    <a:pt x="226028" y="1673002"/>
                  </a:lnTo>
                  <a:lnTo>
                    <a:pt x="183888" y="1656886"/>
                  </a:lnTo>
                  <a:lnTo>
                    <a:pt x="144846" y="1635185"/>
                  </a:lnTo>
                  <a:lnTo>
                    <a:pt x="109398" y="1608396"/>
                  </a:lnTo>
                  <a:lnTo>
                    <a:pt x="78040" y="1577016"/>
                  </a:lnTo>
                  <a:lnTo>
                    <a:pt x="51270" y="1541542"/>
                  </a:lnTo>
                  <a:lnTo>
                    <a:pt x="29584" y="1502472"/>
                  </a:lnTo>
                  <a:lnTo>
                    <a:pt x="13479" y="1460302"/>
                  </a:lnTo>
                  <a:lnTo>
                    <a:pt x="3452" y="1415530"/>
                  </a:lnTo>
                  <a:lnTo>
                    <a:pt x="0" y="1368653"/>
                  </a:lnTo>
                  <a:lnTo>
                    <a:pt x="0" y="317838"/>
                  </a:lnTo>
                  <a:lnTo>
                    <a:pt x="3452" y="270961"/>
                  </a:lnTo>
                  <a:lnTo>
                    <a:pt x="13479" y="226189"/>
                  </a:lnTo>
                  <a:lnTo>
                    <a:pt x="29584" y="184019"/>
                  </a:lnTo>
                  <a:lnTo>
                    <a:pt x="51270" y="144949"/>
                  </a:lnTo>
                  <a:lnTo>
                    <a:pt x="78040" y="109476"/>
                  </a:lnTo>
                  <a:lnTo>
                    <a:pt x="109398" y="78096"/>
                  </a:lnTo>
                  <a:lnTo>
                    <a:pt x="144846" y="51307"/>
                  </a:lnTo>
                  <a:lnTo>
                    <a:pt x="183888" y="29605"/>
                  </a:lnTo>
                  <a:lnTo>
                    <a:pt x="226028" y="13489"/>
                  </a:lnTo>
                  <a:lnTo>
                    <a:pt x="270768" y="3455"/>
                  </a:lnTo>
                  <a:lnTo>
                    <a:pt x="317611" y="0"/>
                  </a:lnTo>
                  <a:lnTo>
                    <a:pt x="7768075" y="0"/>
                  </a:lnTo>
                  <a:lnTo>
                    <a:pt x="7814919" y="3455"/>
                  </a:lnTo>
                  <a:lnTo>
                    <a:pt x="7859659" y="13489"/>
                  </a:lnTo>
                  <a:lnTo>
                    <a:pt x="7901798" y="29605"/>
                  </a:lnTo>
                  <a:lnTo>
                    <a:pt x="7940841" y="51307"/>
                  </a:lnTo>
                  <a:lnTo>
                    <a:pt x="7976289" y="78096"/>
                  </a:lnTo>
                  <a:lnTo>
                    <a:pt x="8007646" y="109476"/>
                  </a:lnTo>
                  <a:lnTo>
                    <a:pt x="8034416" y="144949"/>
                  </a:lnTo>
                  <a:lnTo>
                    <a:pt x="8056102" y="184019"/>
                  </a:lnTo>
                  <a:lnTo>
                    <a:pt x="8072207" y="226189"/>
                  </a:lnTo>
                  <a:lnTo>
                    <a:pt x="8082234" y="270961"/>
                  </a:lnTo>
                  <a:lnTo>
                    <a:pt x="8085687" y="317838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44371" y="1915238"/>
              <a:ext cx="2506980" cy="1686560"/>
            </a:xfrm>
            <a:custGeom>
              <a:avLst/>
              <a:gdLst/>
              <a:ahLst/>
              <a:cxnLst/>
              <a:rect l="l" t="t" r="r" b="b"/>
              <a:pathLst>
                <a:path w="2506979" h="1686560">
                  <a:moveTo>
                    <a:pt x="2189562" y="1686460"/>
                  </a:moveTo>
                  <a:lnTo>
                    <a:pt x="317080" y="1686460"/>
                  </a:lnTo>
                  <a:lnTo>
                    <a:pt x="270314" y="1683005"/>
                  </a:lnTo>
                  <a:lnTo>
                    <a:pt x="225649" y="1672971"/>
                  </a:lnTo>
                  <a:lnTo>
                    <a:pt x="183580" y="1656855"/>
                  </a:lnTo>
                  <a:lnTo>
                    <a:pt x="144603" y="1635154"/>
                  </a:lnTo>
                  <a:lnTo>
                    <a:pt x="109214" y="1608365"/>
                  </a:lnTo>
                  <a:lnTo>
                    <a:pt x="77909" y="1576986"/>
                  </a:lnTo>
                  <a:lnTo>
                    <a:pt x="51184" y="1541513"/>
                  </a:lnTo>
                  <a:lnTo>
                    <a:pt x="29535" y="1502444"/>
                  </a:lnTo>
                  <a:lnTo>
                    <a:pt x="13457" y="1460275"/>
                  </a:lnTo>
                  <a:lnTo>
                    <a:pt x="3447" y="1415504"/>
                  </a:lnTo>
                  <a:lnTo>
                    <a:pt x="0" y="1368627"/>
                  </a:lnTo>
                  <a:lnTo>
                    <a:pt x="0" y="317832"/>
                  </a:lnTo>
                  <a:lnTo>
                    <a:pt x="3447" y="270956"/>
                  </a:lnTo>
                  <a:lnTo>
                    <a:pt x="13457" y="226185"/>
                  </a:lnTo>
                  <a:lnTo>
                    <a:pt x="29535" y="184016"/>
                  </a:lnTo>
                  <a:lnTo>
                    <a:pt x="51184" y="144947"/>
                  </a:lnTo>
                  <a:lnTo>
                    <a:pt x="77909" y="109474"/>
                  </a:lnTo>
                  <a:lnTo>
                    <a:pt x="109214" y="78094"/>
                  </a:lnTo>
                  <a:lnTo>
                    <a:pt x="144603" y="51306"/>
                  </a:lnTo>
                  <a:lnTo>
                    <a:pt x="183580" y="29605"/>
                  </a:lnTo>
                  <a:lnTo>
                    <a:pt x="225649" y="13489"/>
                  </a:lnTo>
                  <a:lnTo>
                    <a:pt x="270314" y="3455"/>
                  </a:lnTo>
                  <a:lnTo>
                    <a:pt x="317080" y="0"/>
                  </a:lnTo>
                  <a:lnTo>
                    <a:pt x="2189562" y="0"/>
                  </a:lnTo>
                  <a:lnTo>
                    <a:pt x="2236327" y="3455"/>
                  </a:lnTo>
                  <a:lnTo>
                    <a:pt x="2280992" y="13489"/>
                  </a:lnTo>
                  <a:lnTo>
                    <a:pt x="2323061" y="29605"/>
                  </a:lnTo>
                  <a:lnTo>
                    <a:pt x="2362038" y="51306"/>
                  </a:lnTo>
                  <a:lnTo>
                    <a:pt x="2397427" y="78094"/>
                  </a:lnTo>
                  <a:lnTo>
                    <a:pt x="2428732" y="109474"/>
                  </a:lnTo>
                  <a:lnTo>
                    <a:pt x="2455457" y="144947"/>
                  </a:lnTo>
                  <a:lnTo>
                    <a:pt x="2477107" y="184016"/>
                  </a:lnTo>
                  <a:lnTo>
                    <a:pt x="2493185" y="226185"/>
                  </a:lnTo>
                  <a:lnTo>
                    <a:pt x="2503195" y="270956"/>
                  </a:lnTo>
                  <a:lnTo>
                    <a:pt x="2506642" y="317832"/>
                  </a:lnTo>
                  <a:lnTo>
                    <a:pt x="2506642" y="1368627"/>
                  </a:lnTo>
                  <a:lnTo>
                    <a:pt x="2503195" y="1415504"/>
                  </a:lnTo>
                  <a:lnTo>
                    <a:pt x="2493185" y="1460275"/>
                  </a:lnTo>
                  <a:lnTo>
                    <a:pt x="2477107" y="1502444"/>
                  </a:lnTo>
                  <a:lnTo>
                    <a:pt x="2455457" y="1541513"/>
                  </a:lnTo>
                  <a:lnTo>
                    <a:pt x="2428732" y="1576986"/>
                  </a:lnTo>
                  <a:lnTo>
                    <a:pt x="2397427" y="1608365"/>
                  </a:lnTo>
                  <a:lnTo>
                    <a:pt x="2362038" y="1635154"/>
                  </a:lnTo>
                  <a:lnTo>
                    <a:pt x="2323061" y="1656855"/>
                  </a:lnTo>
                  <a:lnTo>
                    <a:pt x="2280992" y="1672971"/>
                  </a:lnTo>
                  <a:lnTo>
                    <a:pt x="2236327" y="1683005"/>
                  </a:lnTo>
                  <a:lnTo>
                    <a:pt x="2189562" y="1686460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317113" y="2104570"/>
            <a:ext cx="3892550" cy="110871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755"/>
              </a:spcBef>
            </a:pPr>
            <a:r>
              <a:rPr dirty="0" sz="3000" spc="15">
                <a:solidFill>
                  <a:srgbClr val="454599"/>
                </a:solidFill>
                <a:latin typeface="RobotoRegular"/>
                <a:cs typeface="RobotoRegular"/>
              </a:rPr>
              <a:t>One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call to </a:t>
            </a:r>
            <a:r>
              <a:rPr dirty="0" sz="3000" spc="15">
                <a:solidFill>
                  <a:srgbClr val="454599"/>
                </a:solidFill>
                <a:latin typeface="RobotoRegular"/>
                <a:cs typeface="RobotoRegular"/>
              </a:rPr>
              <a:t>discuss</a:t>
            </a:r>
            <a:r>
              <a:rPr dirty="0" sz="3000" spc="-7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the</a:t>
            </a:r>
            <a:endParaRPr sz="3000">
              <a:latin typeface="RobotoRegular"/>
              <a:cs typeface="RobotoRegular"/>
            </a:endParaRPr>
          </a:p>
          <a:p>
            <a:pPr algn="r" marR="5080">
              <a:lnSpc>
                <a:spcPct val="100000"/>
              </a:lnSpc>
              <a:spcBef>
                <a:spcPts val="665"/>
              </a:spcBef>
            </a:pP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idea the</a:t>
            </a:r>
            <a:r>
              <a:rPr dirty="0" sz="3000" spc="-6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15">
                <a:solidFill>
                  <a:srgbClr val="454599"/>
                </a:solidFill>
                <a:latin typeface="RobotoRegular"/>
                <a:cs typeface="RobotoRegular"/>
              </a:rPr>
              <a:t>hack</a:t>
            </a:r>
            <a:endParaRPr sz="30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97407" y="2411296"/>
            <a:ext cx="1405890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155">
                <a:solidFill>
                  <a:srgbClr val="454599"/>
                </a:solidFill>
              </a:rPr>
              <a:t>Step</a:t>
            </a:r>
            <a:r>
              <a:rPr dirty="0" sz="3600" spc="-160">
                <a:solidFill>
                  <a:srgbClr val="454599"/>
                </a:solidFill>
              </a:rPr>
              <a:t> </a:t>
            </a:r>
            <a:r>
              <a:rPr dirty="0" sz="3600" spc="-500">
                <a:solidFill>
                  <a:srgbClr val="454599"/>
                </a:solidFill>
              </a:rPr>
              <a:t>1</a:t>
            </a:r>
            <a:endParaRPr sz="3600"/>
          </a:p>
        </p:txBody>
      </p:sp>
      <p:grpSp>
        <p:nvGrpSpPr>
          <p:cNvPr id="12" name="object 12"/>
          <p:cNvGrpSpPr/>
          <p:nvPr/>
        </p:nvGrpSpPr>
        <p:grpSpPr>
          <a:xfrm>
            <a:off x="8644371" y="4197174"/>
            <a:ext cx="8086090" cy="1687830"/>
            <a:chOff x="8644371" y="4197174"/>
            <a:chExt cx="8086090" cy="1687830"/>
          </a:xfrm>
        </p:grpSpPr>
        <p:sp>
          <p:nvSpPr>
            <p:cNvPr id="13" name="object 13"/>
            <p:cNvSpPr/>
            <p:nvPr/>
          </p:nvSpPr>
          <p:spPr>
            <a:xfrm>
              <a:off x="8644506" y="4197174"/>
              <a:ext cx="8086090" cy="1686560"/>
            </a:xfrm>
            <a:custGeom>
              <a:avLst/>
              <a:gdLst/>
              <a:ahLst/>
              <a:cxnLst/>
              <a:rect l="l" t="t" r="r" b="b"/>
              <a:pathLst>
                <a:path w="8086090" h="1686560">
                  <a:moveTo>
                    <a:pt x="8085687" y="317838"/>
                  </a:moveTo>
                  <a:lnTo>
                    <a:pt x="8085687" y="1368653"/>
                  </a:lnTo>
                  <a:lnTo>
                    <a:pt x="8082234" y="1415530"/>
                  </a:lnTo>
                  <a:lnTo>
                    <a:pt x="8072207" y="1460302"/>
                  </a:lnTo>
                  <a:lnTo>
                    <a:pt x="8056102" y="1502472"/>
                  </a:lnTo>
                  <a:lnTo>
                    <a:pt x="8034416" y="1541542"/>
                  </a:lnTo>
                  <a:lnTo>
                    <a:pt x="8007646" y="1577016"/>
                  </a:lnTo>
                  <a:lnTo>
                    <a:pt x="7976289" y="1608396"/>
                  </a:lnTo>
                  <a:lnTo>
                    <a:pt x="7940841" y="1635185"/>
                  </a:lnTo>
                  <a:lnTo>
                    <a:pt x="7901798" y="1656886"/>
                  </a:lnTo>
                  <a:lnTo>
                    <a:pt x="7859659" y="1673002"/>
                  </a:lnTo>
                  <a:lnTo>
                    <a:pt x="7814919" y="1683037"/>
                  </a:lnTo>
                  <a:lnTo>
                    <a:pt x="7768075" y="1686492"/>
                  </a:lnTo>
                  <a:lnTo>
                    <a:pt x="317611" y="1686492"/>
                  </a:lnTo>
                  <a:lnTo>
                    <a:pt x="270768" y="1683037"/>
                  </a:lnTo>
                  <a:lnTo>
                    <a:pt x="226028" y="1673002"/>
                  </a:lnTo>
                  <a:lnTo>
                    <a:pt x="183888" y="1656886"/>
                  </a:lnTo>
                  <a:lnTo>
                    <a:pt x="144846" y="1635185"/>
                  </a:lnTo>
                  <a:lnTo>
                    <a:pt x="109398" y="1608396"/>
                  </a:lnTo>
                  <a:lnTo>
                    <a:pt x="78040" y="1577016"/>
                  </a:lnTo>
                  <a:lnTo>
                    <a:pt x="51270" y="1541542"/>
                  </a:lnTo>
                  <a:lnTo>
                    <a:pt x="29584" y="1502472"/>
                  </a:lnTo>
                  <a:lnTo>
                    <a:pt x="13479" y="1460302"/>
                  </a:lnTo>
                  <a:lnTo>
                    <a:pt x="3452" y="1415530"/>
                  </a:lnTo>
                  <a:lnTo>
                    <a:pt x="0" y="1368653"/>
                  </a:lnTo>
                  <a:lnTo>
                    <a:pt x="0" y="317838"/>
                  </a:lnTo>
                  <a:lnTo>
                    <a:pt x="3452" y="270961"/>
                  </a:lnTo>
                  <a:lnTo>
                    <a:pt x="13479" y="226189"/>
                  </a:lnTo>
                  <a:lnTo>
                    <a:pt x="29584" y="184019"/>
                  </a:lnTo>
                  <a:lnTo>
                    <a:pt x="51270" y="144949"/>
                  </a:lnTo>
                  <a:lnTo>
                    <a:pt x="78040" y="109476"/>
                  </a:lnTo>
                  <a:lnTo>
                    <a:pt x="109398" y="78096"/>
                  </a:lnTo>
                  <a:lnTo>
                    <a:pt x="144846" y="51307"/>
                  </a:lnTo>
                  <a:lnTo>
                    <a:pt x="183888" y="29605"/>
                  </a:lnTo>
                  <a:lnTo>
                    <a:pt x="226028" y="13489"/>
                  </a:lnTo>
                  <a:lnTo>
                    <a:pt x="270768" y="3455"/>
                  </a:lnTo>
                  <a:lnTo>
                    <a:pt x="317611" y="0"/>
                  </a:lnTo>
                  <a:lnTo>
                    <a:pt x="7768075" y="0"/>
                  </a:lnTo>
                  <a:lnTo>
                    <a:pt x="7814919" y="3455"/>
                  </a:lnTo>
                  <a:lnTo>
                    <a:pt x="7859659" y="13489"/>
                  </a:lnTo>
                  <a:lnTo>
                    <a:pt x="7901798" y="29605"/>
                  </a:lnTo>
                  <a:lnTo>
                    <a:pt x="7940841" y="51307"/>
                  </a:lnTo>
                  <a:lnTo>
                    <a:pt x="7976289" y="78096"/>
                  </a:lnTo>
                  <a:lnTo>
                    <a:pt x="8007646" y="109476"/>
                  </a:lnTo>
                  <a:lnTo>
                    <a:pt x="8034416" y="144949"/>
                  </a:lnTo>
                  <a:lnTo>
                    <a:pt x="8056102" y="184019"/>
                  </a:lnTo>
                  <a:lnTo>
                    <a:pt x="8072207" y="226189"/>
                  </a:lnTo>
                  <a:lnTo>
                    <a:pt x="8082234" y="270961"/>
                  </a:lnTo>
                  <a:lnTo>
                    <a:pt x="8085687" y="317838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44371" y="4197918"/>
              <a:ext cx="2506980" cy="1686560"/>
            </a:xfrm>
            <a:custGeom>
              <a:avLst/>
              <a:gdLst/>
              <a:ahLst/>
              <a:cxnLst/>
              <a:rect l="l" t="t" r="r" b="b"/>
              <a:pathLst>
                <a:path w="2506979" h="1686560">
                  <a:moveTo>
                    <a:pt x="2189562" y="1686460"/>
                  </a:moveTo>
                  <a:lnTo>
                    <a:pt x="317080" y="1686460"/>
                  </a:lnTo>
                  <a:lnTo>
                    <a:pt x="270314" y="1683005"/>
                  </a:lnTo>
                  <a:lnTo>
                    <a:pt x="225649" y="1672971"/>
                  </a:lnTo>
                  <a:lnTo>
                    <a:pt x="183580" y="1656855"/>
                  </a:lnTo>
                  <a:lnTo>
                    <a:pt x="144603" y="1635154"/>
                  </a:lnTo>
                  <a:lnTo>
                    <a:pt x="109214" y="1608365"/>
                  </a:lnTo>
                  <a:lnTo>
                    <a:pt x="77909" y="1576986"/>
                  </a:lnTo>
                  <a:lnTo>
                    <a:pt x="51184" y="1541513"/>
                  </a:lnTo>
                  <a:lnTo>
                    <a:pt x="29535" y="1502444"/>
                  </a:lnTo>
                  <a:lnTo>
                    <a:pt x="13457" y="1460275"/>
                  </a:lnTo>
                  <a:lnTo>
                    <a:pt x="3447" y="1415504"/>
                  </a:lnTo>
                  <a:lnTo>
                    <a:pt x="0" y="1368627"/>
                  </a:lnTo>
                  <a:lnTo>
                    <a:pt x="0" y="317832"/>
                  </a:lnTo>
                  <a:lnTo>
                    <a:pt x="3447" y="270956"/>
                  </a:lnTo>
                  <a:lnTo>
                    <a:pt x="13457" y="226185"/>
                  </a:lnTo>
                  <a:lnTo>
                    <a:pt x="29535" y="184016"/>
                  </a:lnTo>
                  <a:lnTo>
                    <a:pt x="51184" y="144947"/>
                  </a:lnTo>
                  <a:lnTo>
                    <a:pt x="77909" y="109474"/>
                  </a:lnTo>
                  <a:lnTo>
                    <a:pt x="109214" y="78094"/>
                  </a:lnTo>
                  <a:lnTo>
                    <a:pt x="144603" y="51306"/>
                  </a:lnTo>
                  <a:lnTo>
                    <a:pt x="183580" y="29605"/>
                  </a:lnTo>
                  <a:lnTo>
                    <a:pt x="225649" y="13489"/>
                  </a:lnTo>
                  <a:lnTo>
                    <a:pt x="270314" y="3455"/>
                  </a:lnTo>
                  <a:lnTo>
                    <a:pt x="317080" y="0"/>
                  </a:lnTo>
                  <a:lnTo>
                    <a:pt x="2189562" y="0"/>
                  </a:lnTo>
                  <a:lnTo>
                    <a:pt x="2236327" y="3455"/>
                  </a:lnTo>
                  <a:lnTo>
                    <a:pt x="2280992" y="13489"/>
                  </a:lnTo>
                  <a:lnTo>
                    <a:pt x="2323061" y="29605"/>
                  </a:lnTo>
                  <a:lnTo>
                    <a:pt x="2362038" y="51306"/>
                  </a:lnTo>
                  <a:lnTo>
                    <a:pt x="2397427" y="78094"/>
                  </a:lnTo>
                  <a:lnTo>
                    <a:pt x="2428732" y="109474"/>
                  </a:lnTo>
                  <a:lnTo>
                    <a:pt x="2455457" y="144947"/>
                  </a:lnTo>
                  <a:lnTo>
                    <a:pt x="2477107" y="184016"/>
                  </a:lnTo>
                  <a:lnTo>
                    <a:pt x="2493185" y="226185"/>
                  </a:lnTo>
                  <a:lnTo>
                    <a:pt x="2503195" y="270956"/>
                  </a:lnTo>
                  <a:lnTo>
                    <a:pt x="2506642" y="317832"/>
                  </a:lnTo>
                  <a:lnTo>
                    <a:pt x="2506642" y="1368627"/>
                  </a:lnTo>
                  <a:lnTo>
                    <a:pt x="2503195" y="1415504"/>
                  </a:lnTo>
                  <a:lnTo>
                    <a:pt x="2493185" y="1460275"/>
                  </a:lnTo>
                  <a:lnTo>
                    <a:pt x="2477107" y="1502444"/>
                  </a:lnTo>
                  <a:lnTo>
                    <a:pt x="2455457" y="1541513"/>
                  </a:lnTo>
                  <a:lnTo>
                    <a:pt x="2428732" y="1576986"/>
                  </a:lnTo>
                  <a:lnTo>
                    <a:pt x="2397427" y="1608365"/>
                  </a:lnTo>
                  <a:lnTo>
                    <a:pt x="2362038" y="1635154"/>
                  </a:lnTo>
                  <a:lnTo>
                    <a:pt x="2323061" y="1656855"/>
                  </a:lnTo>
                  <a:lnTo>
                    <a:pt x="2280992" y="1672971"/>
                  </a:lnTo>
                  <a:lnTo>
                    <a:pt x="2236327" y="1683005"/>
                  </a:lnTo>
                  <a:lnTo>
                    <a:pt x="2189562" y="1686460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18858" y="4693967"/>
            <a:ext cx="156273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155" b="1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dirty="0" sz="3600" spc="-160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3600" spc="735" b="1">
                <a:solidFill>
                  <a:srgbClr val="454599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44371" y="6479857"/>
            <a:ext cx="8086090" cy="1687195"/>
            <a:chOff x="8644371" y="6479857"/>
            <a:chExt cx="8086090" cy="1687195"/>
          </a:xfrm>
        </p:grpSpPr>
        <p:sp>
          <p:nvSpPr>
            <p:cNvPr id="17" name="object 17"/>
            <p:cNvSpPr/>
            <p:nvPr/>
          </p:nvSpPr>
          <p:spPr>
            <a:xfrm>
              <a:off x="8644506" y="6479857"/>
              <a:ext cx="8086090" cy="1686560"/>
            </a:xfrm>
            <a:custGeom>
              <a:avLst/>
              <a:gdLst/>
              <a:ahLst/>
              <a:cxnLst/>
              <a:rect l="l" t="t" r="r" b="b"/>
              <a:pathLst>
                <a:path w="8086090" h="1686559">
                  <a:moveTo>
                    <a:pt x="8085687" y="317838"/>
                  </a:moveTo>
                  <a:lnTo>
                    <a:pt x="8085687" y="1368653"/>
                  </a:lnTo>
                  <a:lnTo>
                    <a:pt x="8082234" y="1415530"/>
                  </a:lnTo>
                  <a:lnTo>
                    <a:pt x="8072207" y="1460302"/>
                  </a:lnTo>
                  <a:lnTo>
                    <a:pt x="8056102" y="1502472"/>
                  </a:lnTo>
                  <a:lnTo>
                    <a:pt x="8034416" y="1541542"/>
                  </a:lnTo>
                  <a:lnTo>
                    <a:pt x="8007646" y="1577016"/>
                  </a:lnTo>
                  <a:lnTo>
                    <a:pt x="7976289" y="1608396"/>
                  </a:lnTo>
                  <a:lnTo>
                    <a:pt x="7940841" y="1635185"/>
                  </a:lnTo>
                  <a:lnTo>
                    <a:pt x="7901798" y="1656886"/>
                  </a:lnTo>
                  <a:lnTo>
                    <a:pt x="7859659" y="1673002"/>
                  </a:lnTo>
                  <a:lnTo>
                    <a:pt x="7814919" y="1683037"/>
                  </a:lnTo>
                  <a:lnTo>
                    <a:pt x="7768075" y="1686492"/>
                  </a:lnTo>
                  <a:lnTo>
                    <a:pt x="317611" y="1686492"/>
                  </a:lnTo>
                  <a:lnTo>
                    <a:pt x="270768" y="1683037"/>
                  </a:lnTo>
                  <a:lnTo>
                    <a:pt x="226028" y="1673002"/>
                  </a:lnTo>
                  <a:lnTo>
                    <a:pt x="183888" y="1656886"/>
                  </a:lnTo>
                  <a:lnTo>
                    <a:pt x="144846" y="1635185"/>
                  </a:lnTo>
                  <a:lnTo>
                    <a:pt x="109398" y="1608396"/>
                  </a:lnTo>
                  <a:lnTo>
                    <a:pt x="78040" y="1577016"/>
                  </a:lnTo>
                  <a:lnTo>
                    <a:pt x="51270" y="1541542"/>
                  </a:lnTo>
                  <a:lnTo>
                    <a:pt x="29584" y="1502472"/>
                  </a:lnTo>
                  <a:lnTo>
                    <a:pt x="13479" y="1460302"/>
                  </a:lnTo>
                  <a:lnTo>
                    <a:pt x="3452" y="1415530"/>
                  </a:lnTo>
                  <a:lnTo>
                    <a:pt x="0" y="1368653"/>
                  </a:lnTo>
                  <a:lnTo>
                    <a:pt x="0" y="317838"/>
                  </a:lnTo>
                  <a:lnTo>
                    <a:pt x="3452" y="270961"/>
                  </a:lnTo>
                  <a:lnTo>
                    <a:pt x="13479" y="226189"/>
                  </a:lnTo>
                  <a:lnTo>
                    <a:pt x="29584" y="184019"/>
                  </a:lnTo>
                  <a:lnTo>
                    <a:pt x="51270" y="144949"/>
                  </a:lnTo>
                  <a:lnTo>
                    <a:pt x="78040" y="109476"/>
                  </a:lnTo>
                  <a:lnTo>
                    <a:pt x="109398" y="78096"/>
                  </a:lnTo>
                  <a:lnTo>
                    <a:pt x="144846" y="51307"/>
                  </a:lnTo>
                  <a:lnTo>
                    <a:pt x="183888" y="29605"/>
                  </a:lnTo>
                  <a:lnTo>
                    <a:pt x="226028" y="13489"/>
                  </a:lnTo>
                  <a:lnTo>
                    <a:pt x="270768" y="3455"/>
                  </a:lnTo>
                  <a:lnTo>
                    <a:pt x="317611" y="0"/>
                  </a:lnTo>
                  <a:lnTo>
                    <a:pt x="7768075" y="0"/>
                  </a:lnTo>
                  <a:lnTo>
                    <a:pt x="7814919" y="3455"/>
                  </a:lnTo>
                  <a:lnTo>
                    <a:pt x="7859659" y="13489"/>
                  </a:lnTo>
                  <a:lnTo>
                    <a:pt x="7901798" y="29605"/>
                  </a:lnTo>
                  <a:lnTo>
                    <a:pt x="7940841" y="51307"/>
                  </a:lnTo>
                  <a:lnTo>
                    <a:pt x="7976289" y="78096"/>
                  </a:lnTo>
                  <a:lnTo>
                    <a:pt x="8007646" y="109476"/>
                  </a:lnTo>
                  <a:lnTo>
                    <a:pt x="8034416" y="144949"/>
                  </a:lnTo>
                  <a:lnTo>
                    <a:pt x="8056102" y="184019"/>
                  </a:lnTo>
                  <a:lnTo>
                    <a:pt x="8072207" y="226189"/>
                  </a:lnTo>
                  <a:lnTo>
                    <a:pt x="8082234" y="270961"/>
                  </a:lnTo>
                  <a:lnTo>
                    <a:pt x="8085687" y="317838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644371" y="6480596"/>
              <a:ext cx="2506980" cy="1686560"/>
            </a:xfrm>
            <a:custGeom>
              <a:avLst/>
              <a:gdLst/>
              <a:ahLst/>
              <a:cxnLst/>
              <a:rect l="l" t="t" r="r" b="b"/>
              <a:pathLst>
                <a:path w="2506979" h="1686559">
                  <a:moveTo>
                    <a:pt x="2189562" y="1686460"/>
                  </a:moveTo>
                  <a:lnTo>
                    <a:pt x="317080" y="1686460"/>
                  </a:lnTo>
                  <a:lnTo>
                    <a:pt x="270314" y="1683005"/>
                  </a:lnTo>
                  <a:lnTo>
                    <a:pt x="225649" y="1672971"/>
                  </a:lnTo>
                  <a:lnTo>
                    <a:pt x="183580" y="1656855"/>
                  </a:lnTo>
                  <a:lnTo>
                    <a:pt x="144603" y="1635154"/>
                  </a:lnTo>
                  <a:lnTo>
                    <a:pt x="109214" y="1608365"/>
                  </a:lnTo>
                  <a:lnTo>
                    <a:pt x="77909" y="1576986"/>
                  </a:lnTo>
                  <a:lnTo>
                    <a:pt x="51184" y="1541513"/>
                  </a:lnTo>
                  <a:lnTo>
                    <a:pt x="29535" y="1502444"/>
                  </a:lnTo>
                  <a:lnTo>
                    <a:pt x="13457" y="1460275"/>
                  </a:lnTo>
                  <a:lnTo>
                    <a:pt x="3447" y="1415504"/>
                  </a:lnTo>
                  <a:lnTo>
                    <a:pt x="0" y="1368627"/>
                  </a:lnTo>
                  <a:lnTo>
                    <a:pt x="0" y="317832"/>
                  </a:lnTo>
                  <a:lnTo>
                    <a:pt x="3447" y="270956"/>
                  </a:lnTo>
                  <a:lnTo>
                    <a:pt x="13457" y="226185"/>
                  </a:lnTo>
                  <a:lnTo>
                    <a:pt x="29535" y="184016"/>
                  </a:lnTo>
                  <a:lnTo>
                    <a:pt x="51184" y="144947"/>
                  </a:lnTo>
                  <a:lnTo>
                    <a:pt x="77909" y="109474"/>
                  </a:lnTo>
                  <a:lnTo>
                    <a:pt x="109214" y="78094"/>
                  </a:lnTo>
                  <a:lnTo>
                    <a:pt x="144603" y="51306"/>
                  </a:lnTo>
                  <a:lnTo>
                    <a:pt x="183580" y="29605"/>
                  </a:lnTo>
                  <a:lnTo>
                    <a:pt x="225649" y="13489"/>
                  </a:lnTo>
                  <a:lnTo>
                    <a:pt x="270314" y="3455"/>
                  </a:lnTo>
                  <a:lnTo>
                    <a:pt x="317080" y="0"/>
                  </a:lnTo>
                  <a:lnTo>
                    <a:pt x="2189562" y="0"/>
                  </a:lnTo>
                  <a:lnTo>
                    <a:pt x="2236327" y="3455"/>
                  </a:lnTo>
                  <a:lnTo>
                    <a:pt x="2280992" y="13489"/>
                  </a:lnTo>
                  <a:lnTo>
                    <a:pt x="2323061" y="29605"/>
                  </a:lnTo>
                  <a:lnTo>
                    <a:pt x="2362038" y="51306"/>
                  </a:lnTo>
                  <a:lnTo>
                    <a:pt x="2397427" y="78094"/>
                  </a:lnTo>
                  <a:lnTo>
                    <a:pt x="2428732" y="109474"/>
                  </a:lnTo>
                  <a:lnTo>
                    <a:pt x="2455457" y="144947"/>
                  </a:lnTo>
                  <a:lnTo>
                    <a:pt x="2477107" y="184016"/>
                  </a:lnTo>
                  <a:lnTo>
                    <a:pt x="2493185" y="226185"/>
                  </a:lnTo>
                  <a:lnTo>
                    <a:pt x="2503195" y="270956"/>
                  </a:lnTo>
                  <a:lnTo>
                    <a:pt x="2506642" y="317832"/>
                  </a:lnTo>
                  <a:lnTo>
                    <a:pt x="2506642" y="1368627"/>
                  </a:lnTo>
                  <a:lnTo>
                    <a:pt x="2503195" y="1415504"/>
                  </a:lnTo>
                  <a:lnTo>
                    <a:pt x="2493185" y="1460275"/>
                  </a:lnTo>
                  <a:lnTo>
                    <a:pt x="2477107" y="1502444"/>
                  </a:lnTo>
                  <a:lnTo>
                    <a:pt x="2455457" y="1541513"/>
                  </a:lnTo>
                  <a:lnTo>
                    <a:pt x="2428732" y="1576986"/>
                  </a:lnTo>
                  <a:lnTo>
                    <a:pt x="2397427" y="1608365"/>
                  </a:lnTo>
                  <a:lnTo>
                    <a:pt x="2362038" y="1635154"/>
                  </a:lnTo>
                  <a:lnTo>
                    <a:pt x="2323061" y="1656855"/>
                  </a:lnTo>
                  <a:lnTo>
                    <a:pt x="2280992" y="1672971"/>
                  </a:lnTo>
                  <a:lnTo>
                    <a:pt x="2236327" y="1683005"/>
                  </a:lnTo>
                  <a:lnTo>
                    <a:pt x="2189562" y="1686460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139272" y="6976675"/>
            <a:ext cx="152209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155" b="1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dirty="0" sz="3600" spc="-160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3600" spc="415" b="1">
                <a:solidFill>
                  <a:srgbClr val="454599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30651" y="4406242"/>
            <a:ext cx="3978910" cy="1108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59130" marR="5080" indent="-647065">
              <a:lnSpc>
                <a:spcPct val="118400"/>
              </a:lnSpc>
              <a:spcBef>
                <a:spcPts val="95"/>
              </a:spcBef>
            </a:pPr>
            <a:r>
              <a:rPr dirty="0" sz="3000" spc="15">
                <a:solidFill>
                  <a:srgbClr val="454599"/>
                </a:solidFill>
                <a:latin typeface="RobotoRegular"/>
                <a:cs typeface="RobotoRegular"/>
              </a:rPr>
              <a:t>Checked out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the</a:t>
            </a:r>
            <a:r>
              <a:rPr dirty="0" sz="3000" spc="-70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Digital  Accessibility</a:t>
            </a:r>
            <a:r>
              <a:rPr dirty="0" sz="3000" spc="-1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track.</a:t>
            </a:r>
            <a:endParaRPr sz="30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98399" y="6415635"/>
            <a:ext cx="4511040" cy="16503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294005">
              <a:lnSpc>
                <a:spcPct val="118400"/>
              </a:lnSpc>
              <a:spcBef>
                <a:spcPts val="95"/>
              </a:spcBef>
            </a:pPr>
            <a:r>
              <a:rPr dirty="0" sz="3000" spc="15">
                <a:solidFill>
                  <a:srgbClr val="454599"/>
                </a:solidFill>
                <a:latin typeface="RobotoRegular"/>
                <a:cs typeface="RobotoRegular"/>
              </a:rPr>
              <a:t>Found out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the</a:t>
            </a:r>
            <a:r>
              <a:rPr dirty="0" sz="3000" spc="-60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15">
                <a:solidFill>
                  <a:srgbClr val="454599"/>
                </a:solidFill>
                <a:latin typeface="RobotoRegular"/>
                <a:cs typeface="RobotoRegular"/>
              </a:rPr>
              <a:t>people</a:t>
            </a:r>
            <a:r>
              <a:rPr dirty="0" sz="3000" spc="-1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for </a:t>
            </a:r>
            <a:r>
              <a:rPr dirty="0" sz="3000" spc="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20">
                <a:solidFill>
                  <a:srgbClr val="454599"/>
                </a:solidFill>
                <a:latin typeface="RobotoRegular"/>
                <a:cs typeface="RobotoRegular"/>
              </a:rPr>
              <a:t>whom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Digital</a:t>
            </a:r>
            <a:r>
              <a:rPr dirty="0" sz="3000" spc="-4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Accessibility</a:t>
            </a:r>
            <a:endParaRPr sz="3000">
              <a:latin typeface="RobotoRegular"/>
              <a:cs typeface="RobotoRegular"/>
            </a:endParaRPr>
          </a:p>
          <a:p>
            <a:pPr algn="r" marR="5080">
              <a:lnSpc>
                <a:spcPct val="100000"/>
              </a:lnSpc>
              <a:spcBef>
                <a:spcPts val="660"/>
              </a:spcBef>
            </a:pPr>
            <a:r>
              <a:rPr dirty="0" sz="3000" spc="15">
                <a:solidFill>
                  <a:srgbClr val="454599"/>
                </a:solidFill>
                <a:latin typeface="RobotoRegular"/>
                <a:cs typeface="RobotoRegular"/>
              </a:rPr>
              <a:t>was </a:t>
            </a:r>
            <a:r>
              <a:rPr dirty="0" sz="3000" spc="5">
                <a:solidFill>
                  <a:srgbClr val="454599"/>
                </a:solidFill>
                <a:latin typeface="RobotoRegular"/>
                <a:cs typeface="RobotoRegular"/>
              </a:rPr>
              <a:t>still </a:t>
            </a:r>
            <a:r>
              <a:rPr dirty="0" sz="3000" spc="15">
                <a:solidFill>
                  <a:srgbClr val="454599"/>
                </a:solidFill>
                <a:latin typeface="RobotoRegular"/>
                <a:cs typeface="RobotoRegular"/>
              </a:rPr>
              <a:t>an</a:t>
            </a:r>
            <a:r>
              <a:rPr dirty="0" sz="3000" spc="-4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000" spc="10">
                <a:solidFill>
                  <a:srgbClr val="454599"/>
                </a:solidFill>
                <a:latin typeface="RobotoRegular"/>
                <a:cs typeface="RobotoRegular"/>
              </a:rPr>
              <a:t>issue</a:t>
            </a:r>
            <a:endParaRPr sz="3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3444" y="2772853"/>
            <a:ext cx="1933575" cy="1933575"/>
          </a:xfrm>
          <a:custGeom>
            <a:avLst/>
            <a:gdLst/>
            <a:ahLst/>
            <a:cxnLst/>
            <a:rect l="l" t="t" r="r" b="b"/>
            <a:pathLst>
              <a:path w="1933575" h="1933575">
                <a:moveTo>
                  <a:pt x="966785" y="1933571"/>
                </a:moveTo>
                <a:lnTo>
                  <a:pt x="918534" y="1932388"/>
                </a:lnTo>
                <a:lnTo>
                  <a:pt x="870894" y="1928875"/>
                </a:lnTo>
                <a:lnTo>
                  <a:pt x="823922" y="1923089"/>
                </a:lnTo>
                <a:lnTo>
                  <a:pt x="777674" y="1915083"/>
                </a:lnTo>
                <a:lnTo>
                  <a:pt x="732204" y="1904915"/>
                </a:lnTo>
                <a:lnTo>
                  <a:pt x="687567" y="1892638"/>
                </a:lnTo>
                <a:lnTo>
                  <a:pt x="643820" y="1878309"/>
                </a:lnTo>
                <a:lnTo>
                  <a:pt x="601018" y="1861983"/>
                </a:lnTo>
                <a:lnTo>
                  <a:pt x="559216" y="1843715"/>
                </a:lnTo>
                <a:lnTo>
                  <a:pt x="518469" y="1823560"/>
                </a:lnTo>
                <a:lnTo>
                  <a:pt x="478833" y="1801575"/>
                </a:lnTo>
                <a:lnTo>
                  <a:pt x="440363" y="1777814"/>
                </a:lnTo>
                <a:lnTo>
                  <a:pt x="403115" y="1752334"/>
                </a:lnTo>
                <a:lnTo>
                  <a:pt x="367144" y="1725188"/>
                </a:lnTo>
                <a:lnTo>
                  <a:pt x="332506" y="1696433"/>
                </a:lnTo>
                <a:lnTo>
                  <a:pt x="299255" y="1666124"/>
                </a:lnTo>
                <a:lnTo>
                  <a:pt x="267447" y="1634316"/>
                </a:lnTo>
                <a:lnTo>
                  <a:pt x="237138" y="1601065"/>
                </a:lnTo>
                <a:lnTo>
                  <a:pt x="208383" y="1566427"/>
                </a:lnTo>
                <a:lnTo>
                  <a:pt x="181237" y="1530456"/>
                </a:lnTo>
                <a:lnTo>
                  <a:pt x="155756" y="1493207"/>
                </a:lnTo>
                <a:lnTo>
                  <a:pt x="131996" y="1454738"/>
                </a:lnTo>
                <a:lnTo>
                  <a:pt x="110010" y="1415102"/>
                </a:lnTo>
                <a:lnTo>
                  <a:pt x="89856" y="1374355"/>
                </a:lnTo>
                <a:lnTo>
                  <a:pt x="71588" y="1332553"/>
                </a:lnTo>
                <a:lnTo>
                  <a:pt x="55262" y="1289750"/>
                </a:lnTo>
                <a:lnTo>
                  <a:pt x="40933" y="1246003"/>
                </a:lnTo>
                <a:lnTo>
                  <a:pt x="28656" y="1201367"/>
                </a:lnTo>
                <a:lnTo>
                  <a:pt x="18488" y="1155897"/>
                </a:lnTo>
                <a:lnTo>
                  <a:pt x="10482" y="1109648"/>
                </a:lnTo>
                <a:lnTo>
                  <a:pt x="4695" y="1062677"/>
                </a:lnTo>
                <a:lnTo>
                  <a:pt x="1179" y="1014884"/>
                </a:lnTo>
                <a:lnTo>
                  <a:pt x="0" y="966785"/>
                </a:lnTo>
                <a:lnTo>
                  <a:pt x="1183" y="918534"/>
                </a:lnTo>
                <a:lnTo>
                  <a:pt x="4695" y="870894"/>
                </a:lnTo>
                <a:lnTo>
                  <a:pt x="10482" y="823922"/>
                </a:lnTo>
                <a:lnTo>
                  <a:pt x="18488" y="777674"/>
                </a:lnTo>
                <a:lnTo>
                  <a:pt x="28656" y="732204"/>
                </a:lnTo>
                <a:lnTo>
                  <a:pt x="40933" y="687567"/>
                </a:lnTo>
                <a:lnTo>
                  <a:pt x="55262" y="643820"/>
                </a:lnTo>
                <a:lnTo>
                  <a:pt x="71588" y="601018"/>
                </a:lnTo>
                <a:lnTo>
                  <a:pt x="89856" y="559216"/>
                </a:lnTo>
                <a:lnTo>
                  <a:pt x="110010" y="518469"/>
                </a:lnTo>
                <a:lnTo>
                  <a:pt x="131996" y="478833"/>
                </a:lnTo>
                <a:lnTo>
                  <a:pt x="155756" y="440363"/>
                </a:lnTo>
                <a:lnTo>
                  <a:pt x="181237" y="403115"/>
                </a:lnTo>
                <a:lnTo>
                  <a:pt x="208383" y="367144"/>
                </a:lnTo>
                <a:lnTo>
                  <a:pt x="237138" y="332506"/>
                </a:lnTo>
                <a:lnTo>
                  <a:pt x="267447" y="299255"/>
                </a:lnTo>
                <a:lnTo>
                  <a:pt x="299255" y="267447"/>
                </a:lnTo>
                <a:lnTo>
                  <a:pt x="332506" y="237138"/>
                </a:lnTo>
                <a:lnTo>
                  <a:pt x="367144" y="208383"/>
                </a:lnTo>
                <a:lnTo>
                  <a:pt x="403115" y="181237"/>
                </a:lnTo>
                <a:lnTo>
                  <a:pt x="440363" y="155756"/>
                </a:lnTo>
                <a:lnTo>
                  <a:pt x="478833" y="131996"/>
                </a:lnTo>
                <a:lnTo>
                  <a:pt x="518469" y="110010"/>
                </a:lnTo>
                <a:lnTo>
                  <a:pt x="559216" y="89856"/>
                </a:lnTo>
                <a:lnTo>
                  <a:pt x="601018" y="71588"/>
                </a:lnTo>
                <a:lnTo>
                  <a:pt x="643820" y="55262"/>
                </a:lnTo>
                <a:lnTo>
                  <a:pt x="687567" y="40933"/>
                </a:lnTo>
                <a:lnTo>
                  <a:pt x="732204" y="28656"/>
                </a:lnTo>
                <a:lnTo>
                  <a:pt x="777674" y="18488"/>
                </a:lnTo>
                <a:lnTo>
                  <a:pt x="823922" y="10482"/>
                </a:lnTo>
                <a:lnTo>
                  <a:pt x="870894" y="4695"/>
                </a:lnTo>
                <a:lnTo>
                  <a:pt x="918534" y="1183"/>
                </a:lnTo>
                <a:lnTo>
                  <a:pt x="966785" y="0"/>
                </a:lnTo>
                <a:lnTo>
                  <a:pt x="1015037" y="1183"/>
                </a:lnTo>
                <a:lnTo>
                  <a:pt x="1062677" y="4695"/>
                </a:lnTo>
                <a:lnTo>
                  <a:pt x="1109648" y="10482"/>
                </a:lnTo>
                <a:lnTo>
                  <a:pt x="1155897" y="18488"/>
                </a:lnTo>
                <a:lnTo>
                  <a:pt x="1201367" y="28656"/>
                </a:lnTo>
                <a:lnTo>
                  <a:pt x="1246003" y="40933"/>
                </a:lnTo>
                <a:lnTo>
                  <a:pt x="1289750" y="55262"/>
                </a:lnTo>
                <a:lnTo>
                  <a:pt x="1332553" y="71588"/>
                </a:lnTo>
                <a:lnTo>
                  <a:pt x="1374355" y="89856"/>
                </a:lnTo>
                <a:lnTo>
                  <a:pt x="1415102" y="110010"/>
                </a:lnTo>
                <a:lnTo>
                  <a:pt x="1454738" y="131996"/>
                </a:lnTo>
                <a:lnTo>
                  <a:pt x="1493207" y="155756"/>
                </a:lnTo>
                <a:lnTo>
                  <a:pt x="1530456" y="181237"/>
                </a:lnTo>
                <a:lnTo>
                  <a:pt x="1566427" y="208383"/>
                </a:lnTo>
                <a:lnTo>
                  <a:pt x="1601065" y="237138"/>
                </a:lnTo>
                <a:lnTo>
                  <a:pt x="1634316" y="267447"/>
                </a:lnTo>
                <a:lnTo>
                  <a:pt x="1666124" y="299255"/>
                </a:lnTo>
                <a:lnTo>
                  <a:pt x="1687095" y="322261"/>
                </a:lnTo>
                <a:lnTo>
                  <a:pt x="966785" y="322261"/>
                </a:lnTo>
                <a:lnTo>
                  <a:pt x="918687" y="324029"/>
                </a:lnTo>
                <a:lnTo>
                  <a:pt x="871547" y="329250"/>
                </a:lnTo>
                <a:lnTo>
                  <a:pt x="825493" y="337799"/>
                </a:lnTo>
                <a:lnTo>
                  <a:pt x="780647" y="349552"/>
                </a:lnTo>
                <a:lnTo>
                  <a:pt x="737134" y="364383"/>
                </a:lnTo>
                <a:lnTo>
                  <a:pt x="695080" y="382169"/>
                </a:lnTo>
                <a:lnTo>
                  <a:pt x="654609" y="402784"/>
                </a:lnTo>
                <a:lnTo>
                  <a:pt x="615845" y="426104"/>
                </a:lnTo>
                <a:lnTo>
                  <a:pt x="578914" y="452004"/>
                </a:lnTo>
                <a:lnTo>
                  <a:pt x="543939" y="480360"/>
                </a:lnTo>
                <a:lnTo>
                  <a:pt x="511047" y="511047"/>
                </a:lnTo>
                <a:lnTo>
                  <a:pt x="480360" y="543939"/>
                </a:lnTo>
                <a:lnTo>
                  <a:pt x="452004" y="578914"/>
                </a:lnTo>
                <a:lnTo>
                  <a:pt x="426104" y="615845"/>
                </a:lnTo>
                <a:lnTo>
                  <a:pt x="402784" y="654609"/>
                </a:lnTo>
                <a:lnTo>
                  <a:pt x="382169" y="695080"/>
                </a:lnTo>
                <a:lnTo>
                  <a:pt x="364383" y="737134"/>
                </a:lnTo>
                <a:lnTo>
                  <a:pt x="349552" y="780647"/>
                </a:lnTo>
                <a:lnTo>
                  <a:pt x="337799" y="825493"/>
                </a:lnTo>
                <a:lnTo>
                  <a:pt x="329250" y="871547"/>
                </a:lnTo>
                <a:lnTo>
                  <a:pt x="324029" y="918687"/>
                </a:lnTo>
                <a:lnTo>
                  <a:pt x="322261" y="966785"/>
                </a:lnTo>
                <a:lnTo>
                  <a:pt x="324046" y="1015037"/>
                </a:lnTo>
                <a:lnTo>
                  <a:pt x="329250" y="1062023"/>
                </a:lnTo>
                <a:lnTo>
                  <a:pt x="337799" y="1108078"/>
                </a:lnTo>
                <a:lnTo>
                  <a:pt x="349552" y="1152924"/>
                </a:lnTo>
                <a:lnTo>
                  <a:pt x="364383" y="1196437"/>
                </a:lnTo>
                <a:lnTo>
                  <a:pt x="382169" y="1238491"/>
                </a:lnTo>
                <a:lnTo>
                  <a:pt x="402784" y="1278962"/>
                </a:lnTo>
                <a:lnTo>
                  <a:pt x="426104" y="1317726"/>
                </a:lnTo>
                <a:lnTo>
                  <a:pt x="452004" y="1354657"/>
                </a:lnTo>
                <a:lnTo>
                  <a:pt x="480360" y="1389631"/>
                </a:lnTo>
                <a:lnTo>
                  <a:pt x="511047" y="1422524"/>
                </a:lnTo>
                <a:lnTo>
                  <a:pt x="543939" y="1453211"/>
                </a:lnTo>
                <a:lnTo>
                  <a:pt x="578914" y="1481567"/>
                </a:lnTo>
                <a:lnTo>
                  <a:pt x="615845" y="1507467"/>
                </a:lnTo>
                <a:lnTo>
                  <a:pt x="654609" y="1530787"/>
                </a:lnTo>
                <a:lnTo>
                  <a:pt x="695080" y="1551402"/>
                </a:lnTo>
                <a:lnTo>
                  <a:pt x="737134" y="1569188"/>
                </a:lnTo>
                <a:lnTo>
                  <a:pt x="780647" y="1584019"/>
                </a:lnTo>
                <a:lnTo>
                  <a:pt x="825493" y="1595772"/>
                </a:lnTo>
                <a:lnTo>
                  <a:pt x="871547" y="1604321"/>
                </a:lnTo>
                <a:lnTo>
                  <a:pt x="918687" y="1609541"/>
                </a:lnTo>
                <a:lnTo>
                  <a:pt x="966785" y="1611309"/>
                </a:lnTo>
                <a:lnTo>
                  <a:pt x="1687095" y="1611309"/>
                </a:lnTo>
                <a:lnTo>
                  <a:pt x="1666124" y="1634316"/>
                </a:lnTo>
                <a:lnTo>
                  <a:pt x="1634316" y="1666124"/>
                </a:lnTo>
                <a:lnTo>
                  <a:pt x="1601065" y="1696433"/>
                </a:lnTo>
                <a:lnTo>
                  <a:pt x="1566427" y="1725188"/>
                </a:lnTo>
                <a:lnTo>
                  <a:pt x="1530456" y="1752334"/>
                </a:lnTo>
                <a:lnTo>
                  <a:pt x="1493207" y="1777814"/>
                </a:lnTo>
                <a:lnTo>
                  <a:pt x="1454738" y="1801575"/>
                </a:lnTo>
                <a:lnTo>
                  <a:pt x="1415102" y="1823560"/>
                </a:lnTo>
                <a:lnTo>
                  <a:pt x="1374355" y="1843715"/>
                </a:lnTo>
                <a:lnTo>
                  <a:pt x="1332553" y="1861983"/>
                </a:lnTo>
                <a:lnTo>
                  <a:pt x="1289750" y="1878309"/>
                </a:lnTo>
                <a:lnTo>
                  <a:pt x="1246003" y="1892638"/>
                </a:lnTo>
                <a:lnTo>
                  <a:pt x="1201367" y="1904915"/>
                </a:lnTo>
                <a:lnTo>
                  <a:pt x="1155897" y="1915083"/>
                </a:lnTo>
                <a:lnTo>
                  <a:pt x="1109648" y="1923089"/>
                </a:lnTo>
                <a:lnTo>
                  <a:pt x="1062677" y="1928875"/>
                </a:lnTo>
                <a:lnTo>
                  <a:pt x="1015037" y="1932388"/>
                </a:lnTo>
                <a:lnTo>
                  <a:pt x="966785" y="1933571"/>
                </a:lnTo>
                <a:close/>
              </a:path>
              <a:path w="1933575" h="1933575">
                <a:moveTo>
                  <a:pt x="1687095" y="1611309"/>
                </a:moveTo>
                <a:lnTo>
                  <a:pt x="966785" y="1611309"/>
                </a:lnTo>
                <a:lnTo>
                  <a:pt x="1014884" y="1609541"/>
                </a:lnTo>
                <a:lnTo>
                  <a:pt x="1062023" y="1604321"/>
                </a:lnTo>
                <a:lnTo>
                  <a:pt x="1108078" y="1595772"/>
                </a:lnTo>
                <a:lnTo>
                  <a:pt x="1152924" y="1584019"/>
                </a:lnTo>
                <a:lnTo>
                  <a:pt x="1196437" y="1569188"/>
                </a:lnTo>
                <a:lnTo>
                  <a:pt x="1238491" y="1551402"/>
                </a:lnTo>
                <a:lnTo>
                  <a:pt x="1278962" y="1530787"/>
                </a:lnTo>
                <a:lnTo>
                  <a:pt x="1317726" y="1507467"/>
                </a:lnTo>
                <a:lnTo>
                  <a:pt x="1354657" y="1481567"/>
                </a:lnTo>
                <a:lnTo>
                  <a:pt x="1389631" y="1453211"/>
                </a:lnTo>
                <a:lnTo>
                  <a:pt x="1422524" y="1422524"/>
                </a:lnTo>
                <a:lnTo>
                  <a:pt x="1453211" y="1389631"/>
                </a:lnTo>
                <a:lnTo>
                  <a:pt x="1481567" y="1354657"/>
                </a:lnTo>
                <a:lnTo>
                  <a:pt x="1507467" y="1317726"/>
                </a:lnTo>
                <a:lnTo>
                  <a:pt x="1530787" y="1278962"/>
                </a:lnTo>
                <a:lnTo>
                  <a:pt x="1551402" y="1238491"/>
                </a:lnTo>
                <a:lnTo>
                  <a:pt x="1569188" y="1196437"/>
                </a:lnTo>
                <a:lnTo>
                  <a:pt x="1584019" y="1152924"/>
                </a:lnTo>
                <a:lnTo>
                  <a:pt x="1595772" y="1108078"/>
                </a:lnTo>
                <a:lnTo>
                  <a:pt x="1604321" y="1062023"/>
                </a:lnTo>
                <a:lnTo>
                  <a:pt x="1609541" y="1014884"/>
                </a:lnTo>
                <a:lnTo>
                  <a:pt x="1611309" y="966785"/>
                </a:lnTo>
                <a:lnTo>
                  <a:pt x="1609524" y="918534"/>
                </a:lnTo>
                <a:lnTo>
                  <a:pt x="1604321" y="871547"/>
                </a:lnTo>
                <a:lnTo>
                  <a:pt x="1595772" y="825493"/>
                </a:lnTo>
                <a:lnTo>
                  <a:pt x="1584019" y="780647"/>
                </a:lnTo>
                <a:lnTo>
                  <a:pt x="1569188" y="737134"/>
                </a:lnTo>
                <a:lnTo>
                  <a:pt x="1551402" y="695080"/>
                </a:lnTo>
                <a:lnTo>
                  <a:pt x="1530787" y="654609"/>
                </a:lnTo>
                <a:lnTo>
                  <a:pt x="1507467" y="615845"/>
                </a:lnTo>
                <a:lnTo>
                  <a:pt x="1481567" y="578914"/>
                </a:lnTo>
                <a:lnTo>
                  <a:pt x="1453211" y="543939"/>
                </a:lnTo>
                <a:lnTo>
                  <a:pt x="1422524" y="511047"/>
                </a:lnTo>
                <a:lnTo>
                  <a:pt x="1389631" y="480360"/>
                </a:lnTo>
                <a:lnTo>
                  <a:pt x="1354657" y="452004"/>
                </a:lnTo>
                <a:lnTo>
                  <a:pt x="1317726" y="426104"/>
                </a:lnTo>
                <a:lnTo>
                  <a:pt x="1278962" y="402784"/>
                </a:lnTo>
                <a:lnTo>
                  <a:pt x="1238491" y="382169"/>
                </a:lnTo>
                <a:lnTo>
                  <a:pt x="1196437" y="364383"/>
                </a:lnTo>
                <a:lnTo>
                  <a:pt x="1152924" y="349552"/>
                </a:lnTo>
                <a:lnTo>
                  <a:pt x="1108078" y="337799"/>
                </a:lnTo>
                <a:lnTo>
                  <a:pt x="1062023" y="329250"/>
                </a:lnTo>
                <a:lnTo>
                  <a:pt x="1014884" y="324029"/>
                </a:lnTo>
                <a:lnTo>
                  <a:pt x="966785" y="322261"/>
                </a:lnTo>
                <a:lnTo>
                  <a:pt x="1687095" y="322261"/>
                </a:lnTo>
                <a:lnTo>
                  <a:pt x="1725188" y="367144"/>
                </a:lnTo>
                <a:lnTo>
                  <a:pt x="1752334" y="403115"/>
                </a:lnTo>
                <a:lnTo>
                  <a:pt x="1777814" y="440363"/>
                </a:lnTo>
                <a:lnTo>
                  <a:pt x="1801575" y="478833"/>
                </a:lnTo>
                <a:lnTo>
                  <a:pt x="1823560" y="518469"/>
                </a:lnTo>
                <a:lnTo>
                  <a:pt x="1843715" y="559216"/>
                </a:lnTo>
                <a:lnTo>
                  <a:pt x="1861983" y="601018"/>
                </a:lnTo>
                <a:lnTo>
                  <a:pt x="1878309" y="643820"/>
                </a:lnTo>
                <a:lnTo>
                  <a:pt x="1892638" y="687567"/>
                </a:lnTo>
                <a:lnTo>
                  <a:pt x="1904915" y="732204"/>
                </a:lnTo>
                <a:lnTo>
                  <a:pt x="1915083" y="777674"/>
                </a:lnTo>
                <a:lnTo>
                  <a:pt x="1923089" y="823922"/>
                </a:lnTo>
                <a:lnTo>
                  <a:pt x="1928875" y="870894"/>
                </a:lnTo>
                <a:lnTo>
                  <a:pt x="1932392" y="918687"/>
                </a:lnTo>
                <a:lnTo>
                  <a:pt x="1933571" y="966785"/>
                </a:lnTo>
                <a:lnTo>
                  <a:pt x="1932388" y="1015037"/>
                </a:lnTo>
                <a:lnTo>
                  <a:pt x="1928875" y="1062677"/>
                </a:lnTo>
                <a:lnTo>
                  <a:pt x="1923089" y="1109648"/>
                </a:lnTo>
                <a:lnTo>
                  <a:pt x="1915083" y="1155897"/>
                </a:lnTo>
                <a:lnTo>
                  <a:pt x="1904915" y="1201367"/>
                </a:lnTo>
                <a:lnTo>
                  <a:pt x="1892638" y="1246003"/>
                </a:lnTo>
                <a:lnTo>
                  <a:pt x="1878309" y="1289750"/>
                </a:lnTo>
                <a:lnTo>
                  <a:pt x="1861983" y="1332553"/>
                </a:lnTo>
                <a:lnTo>
                  <a:pt x="1843715" y="1374355"/>
                </a:lnTo>
                <a:lnTo>
                  <a:pt x="1823560" y="1415102"/>
                </a:lnTo>
                <a:lnTo>
                  <a:pt x="1801575" y="1454738"/>
                </a:lnTo>
                <a:lnTo>
                  <a:pt x="1777814" y="1493207"/>
                </a:lnTo>
                <a:lnTo>
                  <a:pt x="1752334" y="1530456"/>
                </a:lnTo>
                <a:lnTo>
                  <a:pt x="1725188" y="1566427"/>
                </a:lnTo>
                <a:lnTo>
                  <a:pt x="1696433" y="1601065"/>
                </a:lnTo>
                <a:lnTo>
                  <a:pt x="1687095" y="1611309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90362" y="1970949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65597" y="514350"/>
                </a:moveTo>
                <a:lnTo>
                  <a:pt x="248752" y="514350"/>
                </a:lnTo>
                <a:lnTo>
                  <a:pt x="240349" y="513937"/>
                </a:lnTo>
                <a:lnTo>
                  <a:pt x="198741" y="507765"/>
                </a:lnTo>
                <a:lnTo>
                  <a:pt x="150977" y="491549"/>
                </a:lnTo>
                <a:lnTo>
                  <a:pt x="107293" y="466328"/>
                </a:lnTo>
                <a:lnTo>
                  <a:pt x="69368" y="433069"/>
                </a:lnTo>
                <a:lnTo>
                  <a:pt x="38662" y="393050"/>
                </a:lnTo>
                <a:lnTo>
                  <a:pt x="16353" y="347809"/>
                </a:lnTo>
                <a:lnTo>
                  <a:pt x="3298" y="299086"/>
                </a:lnTo>
                <a:lnTo>
                  <a:pt x="0" y="265597"/>
                </a:lnTo>
                <a:lnTo>
                  <a:pt x="0" y="248752"/>
                </a:lnTo>
                <a:lnTo>
                  <a:pt x="6584" y="198741"/>
                </a:lnTo>
                <a:lnTo>
                  <a:pt x="22799" y="150977"/>
                </a:lnTo>
                <a:lnTo>
                  <a:pt x="48021" y="107293"/>
                </a:lnTo>
                <a:lnTo>
                  <a:pt x="81280" y="69368"/>
                </a:lnTo>
                <a:lnTo>
                  <a:pt x="121299" y="38662"/>
                </a:lnTo>
                <a:lnTo>
                  <a:pt x="166540" y="16353"/>
                </a:lnTo>
                <a:lnTo>
                  <a:pt x="215263" y="3298"/>
                </a:lnTo>
                <a:lnTo>
                  <a:pt x="248752" y="0"/>
                </a:lnTo>
                <a:lnTo>
                  <a:pt x="265597" y="0"/>
                </a:lnTo>
                <a:lnTo>
                  <a:pt x="315608" y="6584"/>
                </a:lnTo>
                <a:lnTo>
                  <a:pt x="363372" y="22799"/>
                </a:lnTo>
                <a:lnTo>
                  <a:pt x="407056" y="48021"/>
                </a:lnTo>
                <a:lnTo>
                  <a:pt x="444980" y="81280"/>
                </a:lnTo>
                <a:lnTo>
                  <a:pt x="475687" y="121299"/>
                </a:lnTo>
                <a:lnTo>
                  <a:pt x="497996" y="166540"/>
                </a:lnTo>
                <a:lnTo>
                  <a:pt x="511051" y="215263"/>
                </a:lnTo>
                <a:lnTo>
                  <a:pt x="514350" y="248752"/>
                </a:lnTo>
                <a:lnTo>
                  <a:pt x="514350" y="265597"/>
                </a:lnTo>
                <a:lnTo>
                  <a:pt x="507765" y="315608"/>
                </a:lnTo>
                <a:lnTo>
                  <a:pt x="491549" y="363372"/>
                </a:lnTo>
                <a:lnTo>
                  <a:pt x="466328" y="407056"/>
                </a:lnTo>
                <a:lnTo>
                  <a:pt x="433069" y="444980"/>
                </a:lnTo>
                <a:lnTo>
                  <a:pt x="393050" y="475687"/>
                </a:lnTo>
                <a:lnTo>
                  <a:pt x="347809" y="497996"/>
                </a:lnTo>
                <a:lnTo>
                  <a:pt x="299086" y="511051"/>
                </a:lnTo>
                <a:lnTo>
                  <a:pt x="274000" y="513937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718763"/>
            <a:ext cx="389953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09">
                <a:solidFill>
                  <a:srgbClr val="454599"/>
                </a:solidFill>
              </a:rPr>
              <a:t>TIMING</a:t>
            </a:r>
            <a:endParaRPr sz="8000"/>
          </a:p>
        </p:txBody>
      </p:sp>
      <p:grpSp>
        <p:nvGrpSpPr>
          <p:cNvPr id="5" name="object 5"/>
          <p:cNvGrpSpPr/>
          <p:nvPr/>
        </p:nvGrpSpPr>
        <p:grpSpPr>
          <a:xfrm>
            <a:off x="1028779" y="2772853"/>
            <a:ext cx="16230600" cy="4701540"/>
            <a:chOff x="1028779" y="2772853"/>
            <a:chExt cx="16230600" cy="4701540"/>
          </a:xfrm>
        </p:grpSpPr>
        <p:sp>
          <p:nvSpPr>
            <p:cNvPr id="6" name="object 6"/>
            <p:cNvSpPr/>
            <p:nvPr/>
          </p:nvSpPr>
          <p:spPr>
            <a:xfrm>
              <a:off x="1028776" y="2772853"/>
              <a:ext cx="15396210" cy="4701540"/>
            </a:xfrm>
            <a:custGeom>
              <a:avLst/>
              <a:gdLst/>
              <a:ahLst/>
              <a:cxnLst/>
              <a:rect l="l" t="t" r="r" b="b"/>
              <a:pathLst>
                <a:path w="15396210" h="4701540">
                  <a:moveTo>
                    <a:pt x="8115122" y="1149096"/>
                  </a:moveTo>
                  <a:lnTo>
                    <a:pt x="8112582" y="1102385"/>
                  </a:lnTo>
                  <a:lnTo>
                    <a:pt x="8105178" y="1057109"/>
                  </a:lnTo>
                  <a:lnTo>
                    <a:pt x="8093138" y="1013523"/>
                  </a:lnTo>
                  <a:lnTo>
                    <a:pt x="8076755" y="971905"/>
                  </a:lnTo>
                  <a:lnTo>
                    <a:pt x="8056283" y="932522"/>
                  </a:lnTo>
                  <a:lnTo>
                    <a:pt x="8031988" y="895629"/>
                  </a:lnTo>
                  <a:lnTo>
                    <a:pt x="8004137" y="861491"/>
                  </a:lnTo>
                  <a:lnTo>
                    <a:pt x="7972996" y="830376"/>
                  </a:lnTo>
                  <a:lnTo>
                    <a:pt x="7938821" y="802563"/>
                  </a:lnTo>
                  <a:lnTo>
                    <a:pt x="7901889" y="778294"/>
                  </a:lnTo>
                  <a:lnTo>
                    <a:pt x="7862468" y="757834"/>
                  </a:lnTo>
                  <a:lnTo>
                    <a:pt x="7820800" y="741476"/>
                  </a:lnTo>
                  <a:lnTo>
                    <a:pt x="7777175" y="729449"/>
                  </a:lnTo>
                  <a:lnTo>
                    <a:pt x="7731849" y="722045"/>
                  </a:lnTo>
                  <a:lnTo>
                    <a:pt x="7685087" y="719518"/>
                  </a:lnTo>
                  <a:lnTo>
                    <a:pt x="430022" y="719518"/>
                  </a:lnTo>
                  <a:lnTo>
                    <a:pt x="383260" y="722045"/>
                  </a:lnTo>
                  <a:lnTo>
                    <a:pt x="337934" y="729449"/>
                  </a:lnTo>
                  <a:lnTo>
                    <a:pt x="294309" y="741476"/>
                  </a:lnTo>
                  <a:lnTo>
                    <a:pt x="252653" y="757834"/>
                  </a:lnTo>
                  <a:lnTo>
                    <a:pt x="213220" y="778294"/>
                  </a:lnTo>
                  <a:lnTo>
                    <a:pt x="176288" y="802563"/>
                  </a:lnTo>
                  <a:lnTo>
                    <a:pt x="142113" y="830376"/>
                  </a:lnTo>
                  <a:lnTo>
                    <a:pt x="110972" y="861491"/>
                  </a:lnTo>
                  <a:lnTo>
                    <a:pt x="83121" y="895629"/>
                  </a:lnTo>
                  <a:lnTo>
                    <a:pt x="58826" y="932522"/>
                  </a:lnTo>
                  <a:lnTo>
                    <a:pt x="38354" y="971905"/>
                  </a:lnTo>
                  <a:lnTo>
                    <a:pt x="21971" y="1013523"/>
                  </a:lnTo>
                  <a:lnTo>
                    <a:pt x="9944" y="1057109"/>
                  </a:lnTo>
                  <a:lnTo>
                    <a:pt x="2527" y="1102385"/>
                  </a:lnTo>
                  <a:lnTo>
                    <a:pt x="0" y="1149096"/>
                  </a:lnTo>
                  <a:lnTo>
                    <a:pt x="0" y="4271391"/>
                  </a:lnTo>
                  <a:lnTo>
                    <a:pt x="2527" y="4318101"/>
                  </a:lnTo>
                  <a:lnTo>
                    <a:pt x="9944" y="4363390"/>
                  </a:lnTo>
                  <a:lnTo>
                    <a:pt x="21971" y="4406963"/>
                  </a:lnTo>
                  <a:lnTo>
                    <a:pt x="38354" y="4448581"/>
                  </a:lnTo>
                  <a:lnTo>
                    <a:pt x="58826" y="4487964"/>
                  </a:lnTo>
                  <a:lnTo>
                    <a:pt x="83121" y="4524857"/>
                  </a:lnTo>
                  <a:lnTo>
                    <a:pt x="110972" y="4558995"/>
                  </a:lnTo>
                  <a:lnTo>
                    <a:pt x="142113" y="4590110"/>
                  </a:lnTo>
                  <a:lnTo>
                    <a:pt x="176288" y="4617936"/>
                  </a:lnTo>
                  <a:lnTo>
                    <a:pt x="213220" y="4642205"/>
                  </a:lnTo>
                  <a:lnTo>
                    <a:pt x="252653" y="4662652"/>
                  </a:lnTo>
                  <a:lnTo>
                    <a:pt x="294309" y="4679023"/>
                  </a:lnTo>
                  <a:lnTo>
                    <a:pt x="337934" y="4691037"/>
                  </a:lnTo>
                  <a:lnTo>
                    <a:pt x="383260" y="4698441"/>
                  </a:lnTo>
                  <a:lnTo>
                    <a:pt x="430022" y="4700968"/>
                  </a:lnTo>
                  <a:lnTo>
                    <a:pt x="7685087" y="4700968"/>
                  </a:lnTo>
                  <a:lnTo>
                    <a:pt x="7731849" y="4698441"/>
                  </a:lnTo>
                  <a:lnTo>
                    <a:pt x="7777175" y="4691037"/>
                  </a:lnTo>
                  <a:lnTo>
                    <a:pt x="7820800" y="4679023"/>
                  </a:lnTo>
                  <a:lnTo>
                    <a:pt x="7862468" y="4662652"/>
                  </a:lnTo>
                  <a:lnTo>
                    <a:pt x="7901889" y="4642205"/>
                  </a:lnTo>
                  <a:lnTo>
                    <a:pt x="7938821" y="4617936"/>
                  </a:lnTo>
                  <a:lnTo>
                    <a:pt x="7972996" y="4590110"/>
                  </a:lnTo>
                  <a:lnTo>
                    <a:pt x="8004137" y="4558995"/>
                  </a:lnTo>
                  <a:lnTo>
                    <a:pt x="8031988" y="4524857"/>
                  </a:lnTo>
                  <a:lnTo>
                    <a:pt x="8056283" y="4487964"/>
                  </a:lnTo>
                  <a:lnTo>
                    <a:pt x="8076755" y="4448581"/>
                  </a:lnTo>
                  <a:lnTo>
                    <a:pt x="8093138" y="4406963"/>
                  </a:lnTo>
                  <a:lnTo>
                    <a:pt x="8105178" y="4363390"/>
                  </a:lnTo>
                  <a:lnTo>
                    <a:pt x="8112582" y="4318101"/>
                  </a:lnTo>
                  <a:lnTo>
                    <a:pt x="8115122" y="4271391"/>
                  </a:lnTo>
                  <a:lnTo>
                    <a:pt x="8115122" y="1149096"/>
                  </a:lnTo>
                  <a:close/>
                </a:path>
                <a:path w="15396210" h="4701540">
                  <a:moveTo>
                    <a:pt x="15395740" y="966787"/>
                  </a:moveTo>
                  <a:lnTo>
                    <a:pt x="15394559" y="918692"/>
                  </a:lnTo>
                  <a:lnTo>
                    <a:pt x="15391054" y="870902"/>
                  </a:lnTo>
                  <a:lnTo>
                    <a:pt x="15385263" y="823925"/>
                  </a:lnTo>
                  <a:lnTo>
                    <a:pt x="15377262" y="777684"/>
                  </a:lnTo>
                  <a:lnTo>
                    <a:pt x="15367089" y="732205"/>
                  </a:lnTo>
                  <a:lnTo>
                    <a:pt x="15354808" y="687578"/>
                  </a:lnTo>
                  <a:lnTo>
                    <a:pt x="15340483" y="643826"/>
                  </a:lnTo>
                  <a:lnTo>
                    <a:pt x="15324150" y="601027"/>
                  </a:lnTo>
                  <a:lnTo>
                    <a:pt x="15305888" y="559219"/>
                  </a:lnTo>
                  <a:lnTo>
                    <a:pt x="15285733" y="518477"/>
                  </a:lnTo>
                  <a:lnTo>
                    <a:pt x="15263749" y="478840"/>
                  </a:lnTo>
                  <a:lnTo>
                    <a:pt x="15239988" y="440372"/>
                  </a:lnTo>
                  <a:lnTo>
                    <a:pt x="15214511" y="403123"/>
                  </a:lnTo>
                  <a:lnTo>
                    <a:pt x="15187359" y="367144"/>
                  </a:lnTo>
                  <a:lnTo>
                    <a:pt x="15158606" y="332511"/>
                  </a:lnTo>
                  <a:lnTo>
                    <a:pt x="15128291" y="299262"/>
                  </a:lnTo>
                  <a:lnTo>
                    <a:pt x="15096490" y="267449"/>
                  </a:lnTo>
                  <a:lnTo>
                    <a:pt x="15073478" y="246481"/>
                  </a:lnTo>
                  <a:lnTo>
                    <a:pt x="15073478" y="966787"/>
                  </a:lnTo>
                  <a:lnTo>
                    <a:pt x="15071713" y="1014895"/>
                  </a:lnTo>
                  <a:lnTo>
                    <a:pt x="15066493" y="1062024"/>
                  </a:lnTo>
                  <a:lnTo>
                    <a:pt x="15057946" y="1108087"/>
                  </a:lnTo>
                  <a:lnTo>
                    <a:pt x="15046186" y="1152931"/>
                  </a:lnTo>
                  <a:lnTo>
                    <a:pt x="15031365" y="1196441"/>
                  </a:lnTo>
                  <a:lnTo>
                    <a:pt x="15013572" y="1238491"/>
                  </a:lnTo>
                  <a:lnTo>
                    <a:pt x="14992960" y="1278966"/>
                  </a:lnTo>
                  <a:lnTo>
                    <a:pt x="14969643" y="1317726"/>
                  </a:lnTo>
                  <a:lnTo>
                    <a:pt x="14943735" y="1354658"/>
                  </a:lnTo>
                  <a:lnTo>
                    <a:pt x="14915388" y="1389634"/>
                  </a:lnTo>
                  <a:lnTo>
                    <a:pt x="14884692" y="1422527"/>
                  </a:lnTo>
                  <a:lnTo>
                    <a:pt x="14851799" y="1453222"/>
                  </a:lnTo>
                  <a:lnTo>
                    <a:pt x="14816824" y="1481569"/>
                  </a:lnTo>
                  <a:lnTo>
                    <a:pt x="14779892" y="1507477"/>
                  </a:lnTo>
                  <a:lnTo>
                    <a:pt x="14741132" y="1530794"/>
                  </a:lnTo>
                  <a:lnTo>
                    <a:pt x="14700669" y="1551406"/>
                  </a:lnTo>
                  <a:lnTo>
                    <a:pt x="14658607" y="1569199"/>
                  </a:lnTo>
                  <a:lnTo>
                    <a:pt x="14615097" y="1584020"/>
                  </a:lnTo>
                  <a:lnTo>
                    <a:pt x="14570253" y="1595780"/>
                  </a:lnTo>
                  <a:lnTo>
                    <a:pt x="14524190" y="1604327"/>
                  </a:lnTo>
                  <a:lnTo>
                    <a:pt x="14477060" y="1609547"/>
                  </a:lnTo>
                  <a:lnTo>
                    <a:pt x="14428953" y="1611312"/>
                  </a:lnTo>
                  <a:lnTo>
                    <a:pt x="14380858" y="1609547"/>
                  </a:lnTo>
                  <a:lnTo>
                    <a:pt x="14333715" y="1604327"/>
                  </a:lnTo>
                  <a:lnTo>
                    <a:pt x="14287665" y="1595780"/>
                  </a:lnTo>
                  <a:lnTo>
                    <a:pt x="14242822" y="1584020"/>
                  </a:lnTo>
                  <a:lnTo>
                    <a:pt x="14199311" y="1569199"/>
                  </a:lnTo>
                  <a:lnTo>
                    <a:pt x="14157249" y="1551406"/>
                  </a:lnTo>
                  <a:lnTo>
                    <a:pt x="14116787" y="1530794"/>
                  </a:lnTo>
                  <a:lnTo>
                    <a:pt x="14078014" y="1507477"/>
                  </a:lnTo>
                  <a:lnTo>
                    <a:pt x="14041082" y="1481569"/>
                  </a:lnTo>
                  <a:lnTo>
                    <a:pt x="14006106" y="1453222"/>
                  </a:lnTo>
                  <a:lnTo>
                    <a:pt x="13973213" y="1422527"/>
                  </a:lnTo>
                  <a:lnTo>
                    <a:pt x="13942530" y="1389634"/>
                  </a:lnTo>
                  <a:lnTo>
                    <a:pt x="13914171" y="1354658"/>
                  </a:lnTo>
                  <a:lnTo>
                    <a:pt x="13888276" y="1317726"/>
                  </a:lnTo>
                  <a:lnTo>
                    <a:pt x="13864958" y="1278966"/>
                  </a:lnTo>
                  <a:lnTo>
                    <a:pt x="13844346" y="1238491"/>
                  </a:lnTo>
                  <a:lnTo>
                    <a:pt x="13826554" y="1196441"/>
                  </a:lnTo>
                  <a:lnTo>
                    <a:pt x="13811720" y="1152931"/>
                  </a:lnTo>
                  <a:lnTo>
                    <a:pt x="13799973" y="1108087"/>
                  </a:lnTo>
                  <a:lnTo>
                    <a:pt x="13791425" y="1062024"/>
                  </a:lnTo>
                  <a:lnTo>
                    <a:pt x="13786218" y="1015047"/>
                  </a:lnTo>
                  <a:lnTo>
                    <a:pt x="13784428" y="966787"/>
                  </a:lnTo>
                  <a:lnTo>
                    <a:pt x="13786206" y="918692"/>
                  </a:lnTo>
                  <a:lnTo>
                    <a:pt x="13791425" y="871550"/>
                  </a:lnTo>
                  <a:lnTo>
                    <a:pt x="13799973" y="825500"/>
                  </a:lnTo>
                  <a:lnTo>
                    <a:pt x="13811720" y="780656"/>
                  </a:lnTo>
                  <a:lnTo>
                    <a:pt x="13826554" y="737146"/>
                  </a:lnTo>
                  <a:lnTo>
                    <a:pt x="13844346" y="695083"/>
                  </a:lnTo>
                  <a:lnTo>
                    <a:pt x="13864958" y="654621"/>
                  </a:lnTo>
                  <a:lnTo>
                    <a:pt x="13888276" y="615848"/>
                  </a:lnTo>
                  <a:lnTo>
                    <a:pt x="13914171" y="578916"/>
                  </a:lnTo>
                  <a:lnTo>
                    <a:pt x="13942530" y="543941"/>
                  </a:lnTo>
                  <a:lnTo>
                    <a:pt x="13973213" y="511048"/>
                  </a:lnTo>
                  <a:lnTo>
                    <a:pt x="14006106" y="480364"/>
                  </a:lnTo>
                  <a:lnTo>
                    <a:pt x="14041082" y="452005"/>
                  </a:lnTo>
                  <a:lnTo>
                    <a:pt x="14078014" y="426110"/>
                  </a:lnTo>
                  <a:lnTo>
                    <a:pt x="14116787" y="402793"/>
                  </a:lnTo>
                  <a:lnTo>
                    <a:pt x="14157249" y="382181"/>
                  </a:lnTo>
                  <a:lnTo>
                    <a:pt x="14199311" y="364388"/>
                  </a:lnTo>
                  <a:lnTo>
                    <a:pt x="14242822" y="349554"/>
                  </a:lnTo>
                  <a:lnTo>
                    <a:pt x="14287665" y="337807"/>
                  </a:lnTo>
                  <a:lnTo>
                    <a:pt x="14333715" y="329260"/>
                  </a:lnTo>
                  <a:lnTo>
                    <a:pt x="14380858" y="324040"/>
                  </a:lnTo>
                  <a:lnTo>
                    <a:pt x="14428953" y="322262"/>
                  </a:lnTo>
                  <a:lnTo>
                    <a:pt x="14477060" y="324040"/>
                  </a:lnTo>
                  <a:lnTo>
                    <a:pt x="14524190" y="329260"/>
                  </a:lnTo>
                  <a:lnTo>
                    <a:pt x="14570253" y="337807"/>
                  </a:lnTo>
                  <a:lnTo>
                    <a:pt x="14615097" y="349554"/>
                  </a:lnTo>
                  <a:lnTo>
                    <a:pt x="14658607" y="364388"/>
                  </a:lnTo>
                  <a:lnTo>
                    <a:pt x="14700669" y="382181"/>
                  </a:lnTo>
                  <a:lnTo>
                    <a:pt x="14741132" y="402793"/>
                  </a:lnTo>
                  <a:lnTo>
                    <a:pt x="14779892" y="426110"/>
                  </a:lnTo>
                  <a:lnTo>
                    <a:pt x="14816824" y="452005"/>
                  </a:lnTo>
                  <a:lnTo>
                    <a:pt x="14851799" y="480364"/>
                  </a:lnTo>
                  <a:lnTo>
                    <a:pt x="14884692" y="511048"/>
                  </a:lnTo>
                  <a:lnTo>
                    <a:pt x="14915388" y="543941"/>
                  </a:lnTo>
                  <a:lnTo>
                    <a:pt x="14943735" y="578916"/>
                  </a:lnTo>
                  <a:lnTo>
                    <a:pt x="14969643" y="615848"/>
                  </a:lnTo>
                  <a:lnTo>
                    <a:pt x="14992960" y="654621"/>
                  </a:lnTo>
                  <a:lnTo>
                    <a:pt x="15013572" y="695083"/>
                  </a:lnTo>
                  <a:lnTo>
                    <a:pt x="15031365" y="737146"/>
                  </a:lnTo>
                  <a:lnTo>
                    <a:pt x="15046186" y="780656"/>
                  </a:lnTo>
                  <a:lnTo>
                    <a:pt x="15057946" y="825500"/>
                  </a:lnTo>
                  <a:lnTo>
                    <a:pt x="15066493" y="871550"/>
                  </a:lnTo>
                  <a:lnTo>
                    <a:pt x="15071700" y="918540"/>
                  </a:lnTo>
                  <a:lnTo>
                    <a:pt x="15073478" y="966787"/>
                  </a:lnTo>
                  <a:lnTo>
                    <a:pt x="15073478" y="246481"/>
                  </a:lnTo>
                  <a:lnTo>
                    <a:pt x="15028596" y="208394"/>
                  </a:lnTo>
                  <a:lnTo>
                    <a:pt x="14992630" y="181241"/>
                  </a:lnTo>
                  <a:lnTo>
                    <a:pt x="14955381" y="155765"/>
                  </a:lnTo>
                  <a:lnTo>
                    <a:pt x="14916912" y="132003"/>
                  </a:lnTo>
                  <a:lnTo>
                    <a:pt x="14877276" y="110020"/>
                  </a:lnTo>
                  <a:lnTo>
                    <a:pt x="14836521" y="89865"/>
                  </a:lnTo>
                  <a:lnTo>
                    <a:pt x="14794726" y="71589"/>
                  </a:lnTo>
                  <a:lnTo>
                    <a:pt x="14751927" y="55270"/>
                  </a:lnTo>
                  <a:lnTo>
                    <a:pt x="14708175" y="40944"/>
                  </a:lnTo>
                  <a:lnTo>
                    <a:pt x="14663534" y="28663"/>
                  </a:lnTo>
                  <a:lnTo>
                    <a:pt x="14618068" y="18491"/>
                  </a:lnTo>
                  <a:lnTo>
                    <a:pt x="14571815" y="10490"/>
                  </a:lnTo>
                  <a:lnTo>
                    <a:pt x="14524850" y="4699"/>
                  </a:lnTo>
                  <a:lnTo>
                    <a:pt x="14477213" y="1193"/>
                  </a:lnTo>
                  <a:lnTo>
                    <a:pt x="14428953" y="0"/>
                  </a:lnTo>
                  <a:lnTo>
                    <a:pt x="14380705" y="1193"/>
                  </a:lnTo>
                  <a:lnTo>
                    <a:pt x="14333068" y="4699"/>
                  </a:lnTo>
                  <a:lnTo>
                    <a:pt x="14286090" y="10490"/>
                  </a:lnTo>
                  <a:lnTo>
                    <a:pt x="14239850" y="18491"/>
                  </a:lnTo>
                  <a:lnTo>
                    <a:pt x="14194371" y="28663"/>
                  </a:lnTo>
                  <a:lnTo>
                    <a:pt x="14149743" y="40944"/>
                  </a:lnTo>
                  <a:lnTo>
                    <a:pt x="14105992" y="55270"/>
                  </a:lnTo>
                  <a:lnTo>
                    <a:pt x="14063193" y="71589"/>
                  </a:lnTo>
                  <a:lnTo>
                    <a:pt x="14021384" y="89865"/>
                  </a:lnTo>
                  <a:lnTo>
                    <a:pt x="13980643" y="110020"/>
                  </a:lnTo>
                  <a:lnTo>
                    <a:pt x="13941006" y="132003"/>
                  </a:lnTo>
                  <a:lnTo>
                    <a:pt x="13902538" y="155765"/>
                  </a:lnTo>
                  <a:lnTo>
                    <a:pt x="13865289" y="181241"/>
                  </a:lnTo>
                  <a:lnTo>
                    <a:pt x="13829322" y="208394"/>
                  </a:lnTo>
                  <a:lnTo>
                    <a:pt x="13794677" y="237147"/>
                  </a:lnTo>
                  <a:lnTo>
                    <a:pt x="13761428" y="267449"/>
                  </a:lnTo>
                  <a:lnTo>
                    <a:pt x="13729615" y="299262"/>
                  </a:lnTo>
                  <a:lnTo>
                    <a:pt x="13699312" y="332511"/>
                  </a:lnTo>
                  <a:lnTo>
                    <a:pt x="13670560" y="367144"/>
                  </a:lnTo>
                  <a:lnTo>
                    <a:pt x="13643407" y="403123"/>
                  </a:lnTo>
                  <a:lnTo>
                    <a:pt x="13617931" y="440372"/>
                  </a:lnTo>
                  <a:lnTo>
                    <a:pt x="13594169" y="478840"/>
                  </a:lnTo>
                  <a:lnTo>
                    <a:pt x="13572185" y="518477"/>
                  </a:lnTo>
                  <a:lnTo>
                    <a:pt x="13552030" y="559219"/>
                  </a:lnTo>
                  <a:lnTo>
                    <a:pt x="13533755" y="601027"/>
                  </a:lnTo>
                  <a:lnTo>
                    <a:pt x="13517436" y="643826"/>
                  </a:lnTo>
                  <a:lnTo>
                    <a:pt x="13503110" y="687578"/>
                  </a:lnTo>
                  <a:lnTo>
                    <a:pt x="13490829" y="732205"/>
                  </a:lnTo>
                  <a:lnTo>
                    <a:pt x="13480656" y="777684"/>
                  </a:lnTo>
                  <a:lnTo>
                    <a:pt x="13472655" y="823925"/>
                  </a:lnTo>
                  <a:lnTo>
                    <a:pt x="13466864" y="870902"/>
                  </a:lnTo>
                  <a:lnTo>
                    <a:pt x="13463359" y="918540"/>
                  </a:lnTo>
                  <a:lnTo>
                    <a:pt x="13462178" y="966787"/>
                  </a:lnTo>
                  <a:lnTo>
                    <a:pt x="13463346" y="1014895"/>
                  </a:lnTo>
                  <a:lnTo>
                    <a:pt x="13466864" y="1062685"/>
                  </a:lnTo>
                  <a:lnTo>
                    <a:pt x="13472655" y="1109649"/>
                  </a:lnTo>
                  <a:lnTo>
                    <a:pt x="13480656" y="1155903"/>
                  </a:lnTo>
                  <a:lnTo>
                    <a:pt x="13490829" y="1201369"/>
                  </a:lnTo>
                  <a:lnTo>
                    <a:pt x="13503110" y="1246009"/>
                  </a:lnTo>
                  <a:lnTo>
                    <a:pt x="13517436" y="1289761"/>
                  </a:lnTo>
                  <a:lnTo>
                    <a:pt x="13533755" y="1332560"/>
                  </a:lnTo>
                  <a:lnTo>
                    <a:pt x="13552030" y="1374355"/>
                  </a:lnTo>
                  <a:lnTo>
                    <a:pt x="13572185" y="1415110"/>
                  </a:lnTo>
                  <a:lnTo>
                    <a:pt x="13594169" y="1454746"/>
                  </a:lnTo>
                  <a:lnTo>
                    <a:pt x="13617931" y="1493215"/>
                  </a:lnTo>
                  <a:lnTo>
                    <a:pt x="13643407" y="1530464"/>
                  </a:lnTo>
                  <a:lnTo>
                    <a:pt x="13670560" y="1566430"/>
                  </a:lnTo>
                  <a:lnTo>
                    <a:pt x="13699312" y="1601076"/>
                  </a:lnTo>
                  <a:lnTo>
                    <a:pt x="13729615" y="1634324"/>
                  </a:lnTo>
                  <a:lnTo>
                    <a:pt x="13761428" y="1666125"/>
                  </a:lnTo>
                  <a:lnTo>
                    <a:pt x="13794677" y="1696440"/>
                  </a:lnTo>
                  <a:lnTo>
                    <a:pt x="13829322" y="1725193"/>
                  </a:lnTo>
                  <a:lnTo>
                    <a:pt x="13865289" y="1752346"/>
                  </a:lnTo>
                  <a:lnTo>
                    <a:pt x="13902538" y="1777822"/>
                  </a:lnTo>
                  <a:lnTo>
                    <a:pt x="13941006" y="1801583"/>
                  </a:lnTo>
                  <a:lnTo>
                    <a:pt x="13980643" y="1823567"/>
                  </a:lnTo>
                  <a:lnTo>
                    <a:pt x="14021384" y="1843722"/>
                  </a:lnTo>
                  <a:lnTo>
                    <a:pt x="14063193" y="1861985"/>
                  </a:lnTo>
                  <a:lnTo>
                    <a:pt x="14105992" y="1878317"/>
                  </a:lnTo>
                  <a:lnTo>
                    <a:pt x="14149743" y="1892642"/>
                  </a:lnTo>
                  <a:lnTo>
                    <a:pt x="14194371" y="1904923"/>
                  </a:lnTo>
                  <a:lnTo>
                    <a:pt x="14239850" y="1915083"/>
                  </a:lnTo>
                  <a:lnTo>
                    <a:pt x="14286090" y="1923097"/>
                  </a:lnTo>
                  <a:lnTo>
                    <a:pt x="14333068" y="1928876"/>
                  </a:lnTo>
                  <a:lnTo>
                    <a:pt x="14380705" y="1932393"/>
                  </a:lnTo>
                  <a:lnTo>
                    <a:pt x="14428953" y="1933575"/>
                  </a:lnTo>
                  <a:lnTo>
                    <a:pt x="14477213" y="1932393"/>
                  </a:lnTo>
                  <a:lnTo>
                    <a:pt x="14524850" y="1928876"/>
                  </a:lnTo>
                  <a:lnTo>
                    <a:pt x="14571815" y="1923097"/>
                  </a:lnTo>
                  <a:lnTo>
                    <a:pt x="14618068" y="1915083"/>
                  </a:lnTo>
                  <a:lnTo>
                    <a:pt x="14663534" y="1904923"/>
                  </a:lnTo>
                  <a:lnTo>
                    <a:pt x="14708175" y="1892642"/>
                  </a:lnTo>
                  <a:lnTo>
                    <a:pt x="14751927" y="1878317"/>
                  </a:lnTo>
                  <a:lnTo>
                    <a:pt x="14794726" y="1861985"/>
                  </a:lnTo>
                  <a:lnTo>
                    <a:pt x="14836521" y="1843722"/>
                  </a:lnTo>
                  <a:lnTo>
                    <a:pt x="14877276" y="1823567"/>
                  </a:lnTo>
                  <a:lnTo>
                    <a:pt x="14916912" y="1801583"/>
                  </a:lnTo>
                  <a:lnTo>
                    <a:pt x="14955381" y="1777822"/>
                  </a:lnTo>
                  <a:lnTo>
                    <a:pt x="14992630" y="1752346"/>
                  </a:lnTo>
                  <a:lnTo>
                    <a:pt x="15028596" y="1725193"/>
                  </a:lnTo>
                  <a:lnTo>
                    <a:pt x="15063242" y="1696440"/>
                  </a:lnTo>
                  <a:lnTo>
                    <a:pt x="15096490" y="1666125"/>
                  </a:lnTo>
                  <a:lnTo>
                    <a:pt x="15128291" y="1634324"/>
                  </a:lnTo>
                  <a:lnTo>
                    <a:pt x="15149271" y="1611312"/>
                  </a:lnTo>
                  <a:lnTo>
                    <a:pt x="15158606" y="1601076"/>
                  </a:lnTo>
                  <a:lnTo>
                    <a:pt x="15187359" y="1566430"/>
                  </a:lnTo>
                  <a:lnTo>
                    <a:pt x="15214511" y="1530464"/>
                  </a:lnTo>
                  <a:lnTo>
                    <a:pt x="15239988" y="1493215"/>
                  </a:lnTo>
                  <a:lnTo>
                    <a:pt x="15263749" y="1454746"/>
                  </a:lnTo>
                  <a:lnTo>
                    <a:pt x="15285733" y="1415110"/>
                  </a:lnTo>
                  <a:lnTo>
                    <a:pt x="15305888" y="1374355"/>
                  </a:lnTo>
                  <a:lnTo>
                    <a:pt x="15324150" y="1332560"/>
                  </a:lnTo>
                  <a:lnTo>
                    <a:pt x="15340483" y="1289761"/>
                  </a:lnTo>
                  <a:lnTo>
                    <a:pt x="15354808" y="1246009"/>
                  </a:lnTo>
                  <a:lnTo>
                    <a:pt x="15367089" y="1201369"/>
                  </a:lnTo>
                  <a:lnTo>
                    <a:pt x="15377262" y="1155903"/>
                  </a:lnTo>
                  <a:lnTo>
                    <a:pt x="15385263" y="1109649"/>
                  </a:lnTo>
                  <a:lnTo>
                    <a:pt x="15391054" y="1062685"/>
                  </a:lnTo>
                  <a:lnTo>
                    <a:pt x="15394559" y="1015047"/>
                  </a:lnTo>
                  <a:lnTo>
                    <a:pt x="15395740" y="966787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4091" y="3492367"/>
              <a:ext cx="8115300" cy="3981450"/>
            </a:xfrm>
            <a:custGeom>
              <a:avLst/>
              <a:gdLst/>
              <a:ahLst/>
              <a:cxnLst/>
              <a:rect l="l" t="t" r="r" b="b"/>
              <a:pathLst>
                <a:path w="8115300" h="3981450">
                  <a:moveTo>
                    <a:pt x="7685095" y="3981453"/>
                  </a:moveTo>
                  <a:lnTo>
                    <a:pt x="430026" y="3981453"/>
                  </a:lnTo>
                  <a:lnTo>
                    <a:pt x="383264" y="3978925"/>
                  </a:lnTo>
                  <a:lnTo>
                    <a:pt x="337938" y="3971519"/>
                  </a:lnTo>
                  <a:lnTo>
                    <a:pt x="294313" y="3959500"/>
                  </a:lnTo>
                  <a:lnTo>
                    <a:pt x="252653" y="3943133"/>
                  </a:lnTo>
                  <a:lnTo>
                    <a:pt x="213225" y="3922682"/>
                  </a:lnTo>
                  <a:lnTo>
                    <a:pt x="176293" y="3898413"/>
                  </a:lnTo>
                  <a:lnTo>
                    <a:pt x="142122" y="3870590"/>
                  </a:lnTo>
                  <a:lnTo>
                    <a:pt x="110978" y="3839478"/>
                  </a:lnTo>
                  <a:lnTo>
                    <a:pt x="83126" y="3805343"/>
                  </a:lnTo>
                  <a:lnTo>
                    <a:pt x="58832" y="3768449"/>
                  </a:lnTo>
                  <a:lnTo>
                    <a:pt x="38359" y="3729062"/>
                  </a:lnTo>
                  <a:lnTo>
                    <a:pt x="21975" y="3687446"/>
                  </a:lnTo>
                  <a:lnTo>
                    <a:pt x="9943" y="3643866"/>
                  </a:lnTo>
                  <a:lnTo>
                    <a:pt x="2530" y="3598587"/>
                  </a:lnTo>
                  <a:lnTo>
                    <a:pt x="0" y="3551874"/>
                  </a:lnTo>
                  <a:lnTo>
                    <a:pt x="0" y="429578"/>
                  </a:lnTo>
                  <a:lnTo>
                    <a:pt x="2530" y="382865"/>
                  </a:lnTo>
                  <a:lnTo>
                    <a:pt x="9943" y="337586"/>
                  </a:lnTo>
                  <a:lnTo>
                    <a:pt x="21975" y="294006"/>
                  </a:lnTo>
                  <a:lnTo>
                    <a:pt x="38359" y="252390"/>
                  </a:lnTo>
                  <a:lnTo>
                    <a:pt x="58832" y="213003"/>
                  </a:lnTo>
                  <a:lnTo>
                    <a:pt x="83126" y="176109"/>
                  </a:lnTo>
                  <a:lnTo>
                    <a:pt x="110978" y="141974"/>
                  </a:lnTo>
                  <a:lnTo>
                    <a:pt x="142122" y="110862"/>
                  </a:lnTo>
                  <a:lnTo>
                    <a:pt x="176293" y="83040"/>
                  </a:lnTo>
                  <a:lnTo>
                    <a:pt x="213225" y="58770"/>
                  </a:lnTo>
                  <a:lnTo>
                    <a:pt x="252653" y="38319"/>
                  </a:lnTo>
                  <a:lnTo>
                    <a:pt x="294313" y="21952"/>
                  </a:lnTo>
                  <a:lnTo>
                    <a:pt x="337938" y="9933"/>
                  </a:lnTo>
                  <a:lnTo>
                    <a:pt x="383264" y="2527"/>
                  </a:lnTo>
                  <a:lnTo>
                    <a:pt x="430026" y="0"/>
                  </a:lnTo>
                  <a:lnTo>
                    <a:pt x="7685095" y="0"/>
                  </a:lnTo>
                  <a:lnTo>
                    <a:pt x="7731856" y="2527"/>
                  </a:lnTo>
                  <a:lnTo>
                    <a:pt x="7777182" y="9933"/>
                  </a:lnTo>
                  <a:lnTo>
                    <a:pt x="7820808" y="21952"/>
                  </a:lnTo>
                  <a:lnTo>
                    <a:pt x="7862467" y="38319"/>
                  </a:lnTo>
                  <a:lnTo>
                    <a:pt x="7901896" y="58770"/>
                  </a:lnTo>
                  <a:lnTo>
                    <a:pt x="7938828" y="83040"/>
                  </a:lnTo>
                  <a:lnTo>
                    <a:pt x="7972999" y="110862"/>
                  </a:lnTo>
                  <a:lnTo>
                    <a:pt x="8004142" y="141974"/>
                  </a:lnTo>
                  <a:lnTo>
                    <a:pt x="8031994" y="176109"/>
                  </a:lnTo>
                  <a:lnTo>
                    <a:pt x="8056289" y="213003"/>
                  </a:lnTo>
                  <a:lnTo>
                    <a:pt x="8076761" y="252390"/>
                  </a:lnTo>
                  <a:lnTo>
                    <a:pt x="8093146" y="294006"/>
                  </a:lnTo>
                  <a:lnTo>
                    <a:pt x="8105178" y="337586"/>
                  </a:lnTo>
                  <a:lnTo>
                    <a:pt x="8112591" y="382865"/>
                  </a:lnTo>
                  <a:lnTo>
                    <a:pt x="8115121" y="429578"/>
                  </a:lnTo>
                  <a:lnTo>
                    <a:pt x="8115121" y="3551874"/>
                  </a:lnTo>
                  <a:lnTo>
                    <a:pt x="8112591" y="3598587"/>
                  </a:lnTo>
                  <a:lnTo>
                    <a:pt x="8105178" y="3643866"/>
                  </a:lnTo>
                  <a:lnTo>
                    <a:pt x="8093146" y="3687446"/>
                  </a:lnTo>
                  <a:lnTo>
                    <a:pt x="8076761" y="3729062"/>
                  </a:lnTo>
                  <a:lnTo>
                    <a:pt x="8056289" y="3768449"/>
                  </a:lnTo>
                  <a:lnTo>
                    <a:pt x="8031994" y="3805343"/>
                  </a:lnTo>
                  <a:lnTo>
                    <a:pt x="8004142" y="3839478"/>
                  </a:lnTo>
                  <a:lnTo>
                    <a:pt x="7972999" y="3870590"/>
                  </a:lnTo>
                  <a:lnTo>
                    <a:pt x="7938828" y="3898413"/>
                  </a:lnTo>
                  <a:lnTo>
                    <a:pt x="7901896" y="3922682"/>
                  </a:lnTo>
                  <a:lnTo>
                    <a:pt x="7862467" y="3943133"/>
                  </a:lnTo>
                  <a:lnTo>
                    <a:pt x="7820808" y="3959500"/>
                  </a:lnTo>
                  <a:lnTo>
                    <a:pt x="7777182" y="3971519"/>
                  </a:lnTo>
                  <a:lnTo>
                    <a:pt x="7731856" y="3978925"/>
                  </a:lnTo>
                  <a:lnTo>
                    <a:pt x="7685095" y="3981453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766503" y="4231737"/>
            <a:ext cx="6819265" cy="241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25" b="1">
                <a:solidFill>
                  <a:srgbClr val="F7F4EB"/>
                </a:solidFill>
                <a:latin typeface="Arial"/>
                <a:cs typeface="Arial"/>
              </a:rPr>
              <a:t>Reason</a:t>
            </a:r>
            <a:r>
              <a:rPr dirty="0" sz="5000" spc="-130" b="1">
                <a:solidFill>
                  <a:srgbClr val="F7F4EB"/>
                </a:solidFill>
                <a:latin typeface="Arial"/>
                <a:cs typeface="Arial"/>
              </a:rPr>
              <a:t> </a:t>
            </a:r>
            <a:r>
              <a:rPr dirty="0" sz="5000" spc="980" b="1">
                <a:solidFill>
                  <a:srgbClr val="F7F4EB"/>
                </a:solidFill>
                <a:latin typeface="Arial"/>
                <a:cs typeface="Arial"/>
              </a:rPr>
              <a:t>2</a:t>
            </a:r>
            <a:endParaRPr sz="50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1735"/>
              </a:spcBef>
            </a:pPr>
            <a:r>
              <a:rPr dirty="0" sz="2600" spc="-5">
                <a:solidFill>
                  <a:srgbClr val="F7F4EB"/>
                </a:solidFill>
                <a:latin typeface="RobotoRegular"/>
                <a:cs typeface="RobotoRegular"/>
              </a:rPr>
              <a:t>To keep record of medical stats and also track  health diseases which can be easily tracked  with the help of modern sensors and</a:t>
            </a:r>
            <a:r>
              <a:rPr dirty="0" sz="2600" spc="-40">
                <a:solidFill>
                  <a:srgbClr val="F7F4EB"/>
                </a:solidFill>
                <a:latin typeface="RobotoRegular"/>
                <a:cs typeface="RobotoRegular"/>
              </a:rPr>
              <a:t> </a:t>
            </a:r>
            <a:r>
              <a:rPr dirty="0" sz="2600" spc="-5">
                <a:solidFill>
                  <a:srgbClr val="F7F4EB"/>
                </a:solidFill>
                <a:latin typeface="RobotoRegular"/>
                <a:cs typeface="RobotoRegular"/>
              </a:rPr>
              <a:t>gadge</a:t>
            </a:r>
            <a:endParaRPr sz="26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4942" y="3755883"/>
            <a:ext cx="7228205" cy="3350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25" b="1">
                <a:solidFill>
                  <a:srgbClr val="454599"/>
                </a:solidFill>
                <a:latin typeface="Arial"/>
                <a:cs typeface="Arial"/>
              </a:rPr>
              <a:t>Reason</a:t>
            </a:r>
            <a:r>
              <a:rPr dirty="0" sz="5000" spc="-130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5000" spc="-720" b="1">
                <a:solidFill>
                  <a:srgbClr val="454599"/>
                </a:solidFill>
                <a:latin typeface="Arial"/>
                <a:cs typeface="Arial"/>
              </a:rPr>
              <a:t>1</a:t>
            </a:r>
            <a:endParaRPr sz="5000">
              <a:latin typeface="Arial"/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1745"/>
              </a:spcBef>
            </a:pPr>
            <a:r>
              <a:rPr dirty="0" sz="2600" spc="-5">
                <a:solidFill>
                  <a:srgbClr val="454599"/>
                </a:solidFill>
                <a:latin typeface="RobotoRegular"/>
                <a:cs typeface="RobotoRegular"/>
              </a:rPr>
              <a:t>Internet is growing at </a:t>
            </a:r>
            <a:r>
              <a:rPr dirty="0" sz="2600">
                <a:solidFill>
                  <a:srgbClr val="454599"/>
                </a:solidFill>
                <a:latin typeface="RobotoRegular"/>
                <a:cs typeface="RobotoRegular"/>
              </a:rPr>
              <a:t>a </a:t>
            </a:r>
            <a:r>
              <a:rPr dirty="0" sz="2600" spc="-5">
                <a:solidFill>
                  <a:srgbClr val="454599"/>
                </a:solidFill>
                <a:latin typeface="RobotoRegular"/>
                <a:cs typeface="RobotoRegular"/>
              </a:rPr>
              <a:t>rapid pace. People who  are physically challenged are equally capable of  moving forward and there must be no hinderance  to access the internet for education or  entertainment.</a:t>
            </a:r>
            <a:endParaRPr sz="2600">
              <a:latin typeface="RobotoRegular"/>
              <a:cs typeface="Roboto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784" y="9372583"/>
            <a:ext cx="1819275" cy="914400"/>
          </a:xfrm>
          <a:custGeom>
            <a:avLst/>
            <a:gdLst/>
            <a:ahLst/>
            <a:cxnLst/>
            <a:rect l="l" t="t" r="r" b="b"/>
            <a:pathLst>
              <a:path w="1819275" h="914400">
                <a:moveTo>
                  <a:pt x="909652" y="0"/>
                </a:moveTo>
                <a:lnTo>
                  <a:pt x="957960" y="1267"/>
                </a:lnTo>
                <a:lnTo>
                  <a:pt x="1005612" y="5027"/>
                </a:lnTo>
                <a:lnTo>
                  <a:pt x="1052544" y="11217"/>
                </a:lnTo>
                <a:lnTo>
                  <a:pt x="1098694" y="19774"/>
                </a:lnTo>
                <a:lnTo>
                  <a:pt x="1143999" y="30633"/>
                </a:lnTo>
                <a:lnTo>
                  <a:pt x="1188395" y="43733"/>
                </a:lnTo>
                <a:lnTo>
                  <a:pt x="1231821" y="59009"/>
                </a:lnTo>
                <a:lnTo>
                  <a:pt x="1274212" y="76399"/>
                </a:lnTo>
                <a:lnTo>
                  <a:pt x="1315507" y="95840"/>
                </a:lnTo>
                <a:lnTo>
                  <a:pt x="1355643" y="117267"/>
                </a:lnTo>
                <a:lnTo>
                  <a:pt x="1394555" y="140619"/>
                </a:lnTo>
                <a:lnTo>
                  <a:pt x="1432183" y="165832"/>
                </a:lnTo>
                <a:lnTo>
                  <a:pt x="1468462" y="192842"/>
                </a:lnTo>
                <a:lnTo>
                  <a:pt x="1503330" y="221587"/>
                </a:lnTo>
                <a:lnTo>
                  <a:pt x="1536725" y="252003"/>
                </a:lnTo>
                <a:lnTo>
                  <a:pt x="1568582" y="284027"/>
                </a:lnTo>
                <a:lnTo>
                  <a:pt x="1598840" y="317596"/>
                </a:lnTo>
                <a:lnTo>
                  <a:pt x="1627435" y="352647"/>
                </a:lnTo>
                <a:lnTo>
                  <a:pt x="1654305" y="389116"/>
                </a:lnTo>
                <a:lnTo>
                  <a:pt x="1679386" y="426941"/>
                </a:lnTo>
                <a:lnTo>
                  <a:pt x="1702617" y="466057"/>
                </a:lnTo>
                <a:lnTo>
                  <a:pt x="1723933" y="506403"/>
                </a:lnTo>
                <a:lnTo>
                  <a:pt x="1743272" y="547914"/>
                </a:lnTo>
                <a:lnTo>
                  <a:pt x="1760572" y="590527"/>
                </a:lnTo>
                <a:lnTo>
                  <a:pt x="1775769" y="634180"/>
                </a:lnTo>
                <a:lnTo>
                  <a:pt x="1788800" y="678810"/>
                </a:lnTo>
                <a:lnTo>
                  <a:pt x="1799603" y="724352"/>
                </a:lnTo>
                <a:lnTo>
                  <a:pt x="1808115" y="770743"/>
                </a:lnTo>
                <a:lnTo>
                  <a:pt x="1814273" y="817922"/>
                </a:lnTo>
                <a:lnTo>
                  <a:pt x="1818014" y="865823"/>
                </a:lnTo>
                <a:lnTo>
                  <a:pt x="1819275" y="914385"/>
                </a:lnTo>
                <a:lnTo>
                  <a:pt x="0" y="914385"/>
                </a:lnTo>
                <a:lnTo>
                  <a:pt x="1260" y="865823"/>
                </a:lnTo>
                <a:lnTo>
                  <a:pt x="5001" y="817922"/>
                </a:lnTo>
                <a:lnTo>
                  <a:pt x="11159" y="770743"/>
                </a:lnTo>
                <a:lnTo>
                  <a:pt x="19671" y="724352"/>
                </a:lnTo>
                <a:lnTo>
                  <a:pt x="30474" y="678810"/>
                </a:lnTo>
                <a:lnTo>
                  <a:pt x="43506" y="634180"/>
                </a:lnTo>
                <a:lnTo>
                  <a:pt x="58703" y="590527"/>
                </a:lnTo>
                <a:lnTo>
                  <a:pt x="76003" y="547914"/>
                </a:lnTo>
                <a:lnTo>
                  <a:pt x="95343" y="506403"/>
                </a:lnTo>
                <a:lnTo>
                  <a:pt x="116660" y="466057"/>
                </a:lnTo>
                <a:lnTo>
                  <a:pt x="139891" y="426941"/>
                </a:lnTo>
                <a:lnTo>
                  <a:pt x="164973" y="389116"/>
                </a:lnTo>
                <a:lnTo>
                  <a:pt x="191843" y="352647"/>
                </a:lnTo>
                <a:lnTo>
                  <a:pt x="220439" y="317596"/>
                </a:lnTo>
                <a:lnTo>
                  <a:pt x="250698" y="284027"/>
                </a:lnTo>
                <a:lnTo>
                  <a:pt x="282556" y="252003"/>
                </a:lnTo>
                <a:lnTo>
                  <a:pt x="315951" y="221587"/>
                </a:lnTo>
                <a:lnTo>
                  <a:pt x="350821" y="192842"/>
                </a:lnTo>
                <a:lnTo>
                  <a:pt x="387101" y="165832"/>
                </a:lnTo>
                <a:lnTo>
                  <a:pt x="424730" y="140619"/>
                </a:lnTo>
                <a:lnTo>
                  <a:pt x="463644" y="117267"/>
                </a:lnTo>
                <a:lnTo>
                  <a:pt x="503780" y="95840"/>
                </a:lnTo>
                <a:lnTo>
                  <a:pt x="545077" y="76399"/>
                </a:lnTo>
                <a:lnTo>
                  <a:pt x="587470" y="59009"/>
                </a:lnTo>
                <a:lnTo>
                  <a:pt x="630897" y="43733"/>
                </a:lnTo>
                <a:lnTo>
                  <a:pt x="675295" y="30633"/>
                </a:lnTo>
                <a:lnTo>
                  <a:pt x="720601" y="19774"/>
                </a:lnTo>
                <a:lnTo>
                  <a:pt x="766753" y="11217"/>
                </a:lnTo>
                <a:lnTo>
                  <a:pt x="813687" y="5027"/>
                </a:lnTo>
                <a:lnTo>
                  <a:pt x="861341" y="1267"/>
                </a:lnTo>
                <a:lnTo>
                  <a:pt x="909652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5408265" y="8366211"/>
            <a:ext cx="1829435" cy="938530"/>
            <a:chOff x="15408265" y="8366211"/>
            <a:chExt cx="1829435" cy="938530"/>
          </a:xfrm>
        </p:grpSpPr>
        <p:sp>
          <p:nvSpPr>
            <p:cNvPr id="12" name="object 12"/>
            <p:cNvSpPr/>
            <p:nvPr/>
          </p:nvSpPr>
          <p:spPr>
            <a:xfrm>
              <a:off x="15408265" y="8366211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53" y="938327"/>
                  </a:moveTo>
                  <a:lnTo>
                    <a:pt x="450654" y="938327"/>
                  </a:lnTo>
                  <a:lnTo>
                    <a:pt x="450654" y="935023"/>
                  </a:lnTo>
                  <a:lnTo>
                    <a:pt x="404637" y="930917"/>
                  </a:lnTo>
                  <a:lnTo>
                    <a:pt x="359936" y="922459"/>
                  </a:lnTo>
                  <a:lnTo>
                    <a:pt x="316779" y="909868"/>
                  </a:lnTo>
                  <a:lnTo>
                    <a:pt x="275393" y="893362"/>
                  </a:lnTo>
                  <a:lnTo>
                    <a:pt x="236008" y="873159"/>
                  </a:lnTo>
                  <a:lnTo>
                    <a:pt x="198850" y="849475"/>
                  </a:lnTo>
                  <a:lnTo>
                    <a:pt x="164148" y="822529"/>
                  </a:lnTo>
                  <a:lnTo>
                    <a:pt x="132131" y="792540"/>
                  </a:lnTo>
                  <a:lnTo>
                    <a:pt x="103025" y="759723"/>
                  </a:lnTo>
                  <a:lnTo>
                    <a:pt x="77061" y="724298"/>
                  </a:lnTo>
                  <a:lnTo>
                    <a:pt x="54465" y="686483"/>
                  </a:lnTo>
                  <a:lnTo>
                    <a:pt x="35466" y="646494"/>
                  </a:lnTo>
                  <a:lnTo>
                    <a:pt x="20291" y="604550"/>
                  </a:lnTo>
                  <a:lnTo>
                    <a:pt x="9170" y="560868"/>
                  </a:lnTo>
                  <a:lnTo>
                    <a:pt x="2330" y="515667"/>
                  </a:lnTo>
                  <a:lnTo>
                    <a:pt x="0" y="469163"/>
                  </a:lnTo>
                  <a:lnTo>
                    <a:pt x="2294" y="422660"/>
                  </a:lnTo>
                  <a:lnTo>
                    <a:pt x="9034" y="377459"/>
                  </a:lnTo>
                  <a:lnTo>
                    <a:pt x="20008" y="333777"/>
                  </a:lnTo>
                  <a:lnTo>
                    <a:pt x="35000" y="291833"/>
                  </a:lnTo>
                  <a:lnTo>
                    <a:pt x="53797" y="251844"/>
                  </a:lnTo>
                  <a:lnTo>
                    <a:pt x="76187" y="214028"/>
                  </a:lnTo>
                  <a:lnTo>
                    <a:pt x="101955" y="178603"/>
                  </a:lnTo>
                  <a:lnTo>
                    <a:pt x="130888" y="145787"/>
                  </a:lnTo>
                  <a:lnTo>
                    <a:pt x="162772" y="115797"/>
                  </a:lnTo>
                  <a:lnTo>
                    <a:pt x="197394" y="88852"/>
                  </a:lnTo>
                  <a:lnTo>
                    <a:pt x="234539" y="65168"/>
                  </a:lnTo>
                  <a:lnTo>
                    <a:pt x="273996" y="44964"/>
                  </a:lnTo>
                  <a:lnTo>
                    <a:pt x="315549" y="28458"/>
                  </a:lnTo>
                  <a:lnTo>
                    <a:pt x="358985" y="15868"/>
                  </a:lnTo>
                  <a:lnTo>
                    <a:pt x="404091" y="7410"/>
                  </a:lnTo>
                  <a:lnTo>
                    <a:pt x="450654" y="3303"/>
                  </a:lnTo>
                  <a:lnTo>
                    <a:pt x="450654" y="0"/>
                  </a:lnTo>
                  <a:lnTo>
                    <a:pt x="1358553" y="0"/>
                  </a:lnTo>
                  <a:lnTo>
                    <a:pt x="1406976" y="2437"/>
                  </a:lnTo>
                  <a:lnTo>
                    <a:pt x="1453930" y="9589"/>
                  </a:lnTo>
                  <a:lnTo>
                    <a:pt x="1499184" y="21212"/>
                  </a:lnTo>
                  <a:lnTo>
                    <a:pt x="1542511" y="37066"/>
                  </a:lnTo>
                  <a:lnTo>
                    <a:pt x="1583683" y="56907"/>
                  </a:lnTo>
                  <a:lnTo>
                    <a:pt x="1622472" y="80495"/>
                  </a:lnTo>
                  <a:lnTo>
                    <a:pt x="1658649" y="107587"/>
                  </a:lnTo>
                  <a:lnTo>
                    <a:pt x="1691987" y="137940"/>
                  </a:lnTo>
                  <a:lnTo>
                    <a:pt x="1722257" y="171314"/>
                  </a:lnTo>
                  <a:lnTo>
                    <a:pt x="1749231" y="207466"/>
                  </a:lnTo>
                  <a:lnTo>
                    <a:pt x="1772682" y="246153"/>
                  </a:lnTo>
                  <a:lnTo>
                    <a:pt x="1792380" y="287135"/>
                  </a:lnTo>
                  <a:lnTo>
                    <a:pt x="1808098" y="330169"/>
                  </a:lnTo>
                  <a:lnTo>
                    <a:pt x="1819607" y="375013"/>
                  </a:lnTo>
                  <a:lnTo>
                    <a:pt x="1826680" y="421425"/>
                  </a:lnTo>
                  <a:lnTo>
                    <a:pt x="1829089" y="469163"/>
                  </a:lnTo>
                  <a:lnTo>
                    <a:pt x="1826644" y="516902"/>
                  </a:lnTo>
                  <a:lnTo>
                    <a:pt x="1819471" y="563314"/>
                  </a:lnTo>
                  <a:lnTo>
                    <a:pt x="1807814" y="608158"/>
                  </a:lnTo>
                  <a:lnTo>
                    <a:pt x="1791914" y="651192"/>
                  </a:lnTo>
                  <a:lnTo>
                    <a:pt x="1772014" y="692173"/>
                  </a:lnTo>
                  <a:lnTo>
                    <a:pt x="1748358" y="730861"/>
                  </a:lnTo>
                  <a:lnTo>
                    <a:pt x="1721187" y="767013"/>
                  </a:lnTo>
                  <a:lnTo>
                    <a:pt x="1690744" y="800386"/>
                  </a:lnTo>
                  <a:lnTo>
                    <a:pt x="1657273" y="830740"/>
                  </a:lnTo>
                  <a:lnTo>
                    <a:pt x="1621016" y="857832"/>
                  </a:lnTo>
                  <a:lnTo>
                    <a:pt x="1582215" y="881419"/>
                  </a:lnTo>
                  <a:lnTo>
                    <a:pt x="1541113" y="901261"/>
                  </a:lnTo>
                  <a:lnTo>
                    <a:pt x="1497953" y="917114"/>
                  </a:lnTo>
                  <a:lnTo>
                    <a:pt x="1452978" y="928738"/>
                  </a:lnTo>
                  <a:lnTo>
                    <a:pt x="1406430" y="935890"/>
                  </a:lnTo>
                  <a:lnTo>
                    <a:pt x="1358553" y="938327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358188" y="8449604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564103" y="86555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6167872" y="1970949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65597" y="514350"/>
                </a:moveTo>
                <a:lnTo>
                  <a:pt x="248752" y="514350"/>
                </a:lnTo>
                <a:lnTo>
                  <a:pt x="240349" y="513937"/>
                </a:lnTo>
                <a:lnTo>
                  <a:pt x="198741" y="507765"/>
                </a:lnTo>
                <a:lnTo>
                  <a:pt x="150977" y="491549"/>
                </a:lnTo>
                <a:lnTo>
                  <a:pt x="107293" y="466328"/>
                </a:lnTo>
                <a:lnTo>
                  <a:pt x="69368" y="433069"/>
                </a:lnTo>
                <a:lnTo>
                  <a:pt x="38662" y="393050"/>
                </a:lnTo>
                <a:lnTo>
                  <a:pt x="16353" y="347809"/>
                </a:lnTo>
                <a:lnTo>
                  <a:pt x="3298" y="299086"/>
                </a:lnTo>
                <a:lnTo>
                  <a:pt x="0" y="265597"/>
                </a:lnTo>
                <a:lnTo>
                  <a:pt x="0" y="248752"/>
                </a:lnTo>
                <a:lnTo>
                  <a:pt x="6584" y="198741"/>
                </a:lnTo>
                <a:lnTo>
                  <a:pt x="22799" y="150977"/>
                </a:lnTo>
                <a:lnTo>
                  <a:pt x="48021" y="107293"/>
                </a:lnTo>
                <a:lnTo>
                  <a:pt x="81280" y="69368"/>
                </a:lnTo>
                <a:lnTo>
                  <a:pt x="121299" y="38662"/>
                </a:lnTo>
                <a:lnTo>
                  <a:pt x="166540" y="16353"/>
                </a:lnTo>
                <a:lnTo>
                  <a:pt x="215263" y="3298"/>
                </a:lnTo>
                <a:lnTo>
                  <a:pt x="248752" y="0"/>
                </a:lnTo>
                <a:lnTo>
                  <a:pt x="265597" y="0"/>
                </a:lnTo>
                <a:lnTo>
                  <a:pt x="315608" y="6584"/>
                </a:lnTo>
                <a:lnTo>
                  <a:pt x="363372" y="22799"/>
                </a:lnTo>
                <a:lnTo>
                  <a:pt x="407056" y="48021"/>
                </a:lnTo>
                <a:lnTo>
                  <a:pt x="444980" y="81280"/>
                </a:lnTo>
                <a:lnTo>
                  <a:pt x="475687" y="121299"/>
                </a:lnTo>
                <a:lnTo>
                  <a:pt x="497996" y="166540"/>
                </a:lnTo>
                <a:lnTo>
                  <a:pt x="511051" y="215263"/>
                </a:lnTo>
                <a:lnTo>
                  <a:pt x="514350" y="248752"/>
                </a:lnTo>
                <a:lnTo>
                  <a:pt x="514350" y="265597"/>
                </a:lnTo>
                <a:lnTo>
                  <a:pt x="507765" y="315608"/>
                </a:lnTo>
                <a:lnTo>
                  <a:pt x="491549" y="363372"/>
                </a:lnTo>
                <a:lnTo>
                  <a:pt x="466328" y="407056"/>
                </a:lnTo>
                <a:lnTo>
                  <a:pt x="433069" y="444980"/>
                </a:lnTo>
                <a:lnTo>
                  <a:pt x="393050" y="475687"/>
                </a:lnTo>
                <a:lnTo>
                  <a:pt x="347809" y="497996"/>
                </a:lnTo>
                <a:lnTo>
                  <a:pt x="299086" y="511051"/>
                </a:lnTo>
                <a:lnTo>
                  <a:pt x="274000" y="513937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4" y="3243955"/>
            <a:ext cx="5901690" cy="4991100"/>
            <a:chOff x="-14" y="3243955"/>
            <a:chExt cx="5901690" cy="4991100"/>
          </a:xfrm>
        </p:grpSpPr>
        <p:sp>
          <p:nvSpPr>
            <p:cNvPr id="4" name="object 4"/>
            <p:cNvSpPr/>
            <p:nvPr/>
          </p:nvSpPr>
          <p:spPr>
            <a:xfrm>
              <a:off x="-14" y="3243955"/>
              <a:ext cx="2495550" cy="4991100"/>
            </a:xfrm>
            <a:custGeom>
              <a:avLst/>
              <a:gdLst/>
              <a:ahLst/>
              <a:cxnLst/>
              <a:rect l="l" t="t" r="r" b="b"/>
              <a:pathLst>
                <a:path w="2495550" h="4991100">
                  <a:moveTo>
                    <a:pt x="2495510" y="2495589"/>
                  </a:moveTo>
                  <a:lnTo>
                    <a:pt x="2495047" y="2544123"/>
                  </a:lnTo>
                  <a:lnTo>
                    <a:pt x="2493665" y="2592431"/>
                  </a:lnTo>
                  <a:lnTo>
                    <a:pt x="2491372" y="2640505"/>
                  </a:lnTo>
                  <a:lnTo>
                    <a:pt x="2488176" y="2688338"/>
                  </a:lnTo>
                  <a:lnTo>
                    <a:pt x="2484086" y="2735921"/>
                  </a:lnTo>
                  <a:lnTo>
                    <a:pt x="2479109" y="2783245"/>
                  </a:lnTo>
                  <a:lnTo>
                    <a:pt x="2473256" y="2830302"/>
                  </a:lnTo>
                  <a:lnTo>
                    <a:pt x="2466532" y="2877084"/>
                  </a:lnTo>
                  <a:lnTo>
                    <a:pt x="2458948" y="2923583"/>
                  </a:lnTo>
                  <a:lnTo>
                    <a:pt x="2450511" y="2969789"/>
                  </a:lnTo>
                  <a:lnTo>
                    <a:pt x="2441231" y="3015695"/>
                  </a:lnTo>
                  <a:lnTo>
                    <a:pt x="2431114" y="3061293"/>
                  </a:lnTo>
                  <a:lnTo>
                    <a:pt x="2420170" y="3106573"/>
                  </a:lnTo>
                  <a:lnTo>
                    <a:pt x="2408406" y="3151528"/>
                  </a:lnTo>
                  <a:lnTo>
                    <a:pt x="2395833" y="3196149"/>
                  </a:lnTo>
                  <a:lnTo>
                    <a:pt x="2382456" y="3240428"/>
                  </a:lnTo>
                  <a:lnTo>
                    <a:pt x="2368286" y="3284356"/>
                  </a:lnTo>
                  <a:lnTo>
                    <a:pt x="2353330" y="3327926"/>
                  </a:lnTo>
                  <a:lnTo>
                    <a:pt x="2337597" y="3371128"/>
                  </a:lnTo>
                  <a:lnTo>
                    <a:pt x="2321095" y="3413954"/>
                  </a:lnTo>
                  <a:lnTo>
                    <a:pt x="2303832" y="3456397"/>
                  </a:lnTo>
                  <a:lnTo>
                    <a:pt x="2285817" y="3498447"/>
                  </a:lnTo>
                  <a:lnTo>
                    <a:pt x="2267059" y="3540096"/>
                  </a:lnTo>
                  <a:lnTo>
                    <a:pt x="2247565" y="3581336"/>
                  </a:lnTo>
                  <a:lnTo>
                    <a:pt x="2227344" y="3622159"/>
                  </a:lnTo>
                  <a:lnTo>
                    <a:pt x="2206404" y="3662556"/>
                  </a:lnTo>
                  <a:lnTo>
                    <a:pt x="2184754" y="3702519"/>
                  </a:lnTo>
                  <a:lnTo>
                    <a:pt x="2162402" y="3742039"/>
                  </a:lnTo>
                  <a:lnTo>
                    <a:pt x="2139357" y="3781108"/>
                  </a:lnTo>
                  <a:lnTo>
                    <a:pt x="2115626" y="3819718"/>
                  </a:lnTo>
                  <a:lnTo>
                    <a:pt x="2091218" y="3857860"/>
                  </a:lnTo>
                  <a:lnTo>
                    <a:pt x="2066142" y="3895526"/>
                  </a:lnTo>
                  <a:lnTo>
                    <a:pt x="2040406" y="3932708"/>
                  </a:lnTo>
                  <a:lnTo>
                    <a:pt x="2014018" y="3969397"/>
                  </a:lnTo>
                  <a:lnTo>
                    <a:pt x="1986987" y="4005585"/>
                  </a:lnTo>
                  <a:lnTo>
                    <a:pt x="1959320" y="4041263"/>
                  </a:lnTo>
                  <a:lnTo>
                    <a:pt x="1931027" y="4076423"/>
                  </a:lnTo>
                  <a:lnTo>
                    <a:pt x="1902116" y="4111057"/>
                  </a:lnTo>
                  <a:lnTo>
                    <a:pt x="1872595" y="4145157"/>
                  </a:lnTo>
                  <a:lnTo>
                    <a:pt x="1842472" y="4178713"/>
                  </a:lnTo>
                  <a:lnTo>
                    <a:pt x="1811756" y="4211719"/>
                  </a:lnTo>
                  <a:lnTo>
                    <a:pt x="1780455" y="4244164"/>
                  </a:lnTo>
                  <a:lnTo>
                    <a:pt x="1748578" y="4276041"/>
                  </a:lnTo>
                  <a:lnTo>
                    <a:pt x="1716132" y="4307342"/>
                  </a:lnTo>
                  <a:lnTo>
                    <a:pt x="1683127" y="4338058"/>
                  </a:lnTo>
                  <a:lnTo>
                    <a:pt x="1649571" y="4368181"/>
                  </a:lnTo>
                  <a:lnTo>
                    <a:pt x="1615471" y="4397703"/>
                  </a:lnTo>
                  <a:lnTo>
                    <a:pt x="1580837" y="4426614"/>
                  </a:lnTo>
                  <a:lnTo>
                    <a:pt x="1545677" y="4454907"/>
                  </a:lnTo>
                  <a:lnTo>
                    <a:pt x="1509999" y="4482574"/>
                  </a:lnTo>
                  <a:lnTo>
                    <a:pt x="1473811" y="4509605"/>
                  </a:lnTo>
                  <a:lnTo>
                    <a:pt x="1437122" y="4535993"/>
                  </a:lnTo>
                  <a:lnTo>
                    <a:pt x="1399941" y="4561730"/>
                  </a:lnTo>
                  <a:lnTo>
                    <a:pt x="1362274" y="4586806"/>
                  </a:lnTo>
                  <a:lnTo>
                    <a:pt x="1324132" y="4611214"/>
                  </a:lnTo>
                  <a:lnTo>
                    <a:pt x="1285522" y="4634944"/>
                  </a:lnTo>
                  <a:lnTo>
                    <a:pt x="1246453" y="4657990"/>
                  </a:lnTo>
                  <a:lnTo>
                    <a:pt x="1206933" y="4680342"/>
                  </a:lnTo>
                  <a:lnTo>
                    <a:pt x="1166970" y="4701992"/>
                  </a:lnTo>
                  <a:lnTo>
                    <a:pt x="1126574" y="4722932"/>
                  </a:lnTo>
                  <a:lnTo>
                    <a:pt x="1085751" y="4743153"/>
                  </a:lnTo>
                  <a:lnTo>
                    <a:pt x="1044510" y="4762647"/>
                  </a:lnTo>
                  <a:lnTo>
                    <a:pt x="1002861" y="4781406"/>
                  </a:lnTo>
                  <a:lnTo>
                    <a:pt x="960811" y="4799421"/>
                  </a:lnTo>
                  <a:lnTo>
                    <a:pt x="918368" y="4816683"/>
                  </a:lnTo>
                  <a:lnTo>
                    <a:pt x="875542" y="4833186"/>
                  </a:lnTo>
                  <a:lnTo>
                    <a:pt x="832339" y="4848919"/>
                  </a:lnTo>
                  <a:lnTo>
                    <a:pt x="788770" y="4863875"/>
                  </a:lnTo>
                  <a:lnTo>
                    <a:pt x="744841" y="4878045"/>
                  </a:lnTo>
                  <a:lnTo>
                    <a:pt x="700562" y="4891422"/>
                  </a:lnTo>
                  <a:lnTo>
                    <a:pt x="655941" y="4903996"/>
                  </a:lnTo>
                  <a:lnTo>
                    <a:pt x="610986" y="4915759"/>
                  </a:lnTo>
                  <a:lnTo>
                    <a:pt x="565706" y="4926703"/>
                  </a:lnTo>
                  <a:lnTo>
                    <a:pt x="520108" y="4936820"/>
                  </a:lnTo>
                  <a:lnTo>
                    <a:pt x="474202" y="4946101"/>
                  </a:lnTo>
                  <a:lnTo>
                    <a:pt x="427995" y="4954538"/>
                  </a:lnTo>
                  <a:lnTo>
                    <a:pt x="381497" y="4962122"/>
                  </a:lnTo>
                  <a:lnTo>
                    <a:pt x="334714" y="4968845"/>
                  </a:lnTo>
                  <a:lnTo>
                    <a:pt x="287657" y="4974699"/>
                  </a:lnTo>
                  <a:lnTo>
                    <a:pt x="240332" y="4979676"/>
                  </a:lnTo>
                  <a:lnTo>
                    <a:pt x="192749" y="4983766"/>
                  </a:lnTo>
                  <a:lnTo>
                    <a:pt x="144916" y="4986962"/>
                  </a:lnTo>
                  <a:lnTo>
                    <a:pt x="96841" y="4989255"/>
                  </a:lnTo>
                  <a:lnTo>
                    <a:pt x="48533" y="4990637"/>
                  </a:lnTo>
                  <a:lnTo>
                    <a:pt x="0" y="4991100"/>
                  </a:lnTo>
                  <a:lnTo>
                    <a:pt x="0" y="0"/>
                  </a:lnTo>
                  <a:lnTo>
                    <a:pt x="48533" y="462"/>
                  </a:lnTo>
                  <a:lnTo>
                    <a:pt x="96841" y="1844"/>
                  </a:lnTo>
                  <a:lnTo>
                    <a:pt x="144916" y="4137"/>
                  </a:lnTo>
                  <a:lnTo>
                    <a:pt x="192749" y="7333"/>
                  </a:lnTo>
                  <a:lnTo>
                    <a:pt x="240332" y="11424"/>
                  </a:lnTo>
                  <a:lnTo>
                    <a:pt x="287657" y="16400"/>
                  </a:lnTo>
                  <a:lnTo>
                    <a:pt x="334714" y="22254"/>
                  </a:lnTo>
                  <a:lnTo>
                    <a:pt x="381497" y="28978"/>
                  </a:lnTo>
                  <a:lnTo>
                    <a:pt x="427995" y="36562"/>
                  </a:lnTo>
                  <a:lnTo>
                    <a:pt x="474202" y="44999"/>
                  </a:lnTo>
                  <a:lnTo>
                    <a:pt x="520108" y="54280"/>
                  </a:lnTo>
                  <a:lnTo>
                    <a:pt x="565706" y="64397"/>
                  </a:lnTo>
                  <a:lnTo>
                    <a:pt x="610986" y="75341"/>
                  </a:lnTo>
                  <a:lnTo>
                    <a:pt x="655941" y="87105"/>
                  </a:lnTo>
                  <a:lnTo>
                    <a:pt x="700562" y="99679"/>
                  </a:lnTo>
                  <a:lnTo>
                    <a:pt x="744841" y="113056"/>
                  </a:lnTo>
                  <a:lnTo>
                    <a:pt x="788770" y="127227"/>
                  </a:lnTo>
                  <a:lnTo>
                    <a:pt x="832339" y="142183"/>
                  </a:lnTo>
                  <a:lnTo>
                    <a:pt x="875542" y="157917"/>
                  </a:lnTo>
                  <a:lnTo>
                    <a:pt x="918368" y="174419"/>
                  </a:lnTo>
                  <a:lnTo>
                    <a:pt x="960811" y="191682"/>
                  </a:lnTo>
                  <a:lnTo>
                    <a:pt x="1002861" y="209698"/>
                  </a:lnTo>
                  <a:lnTo>
                    <a:pt x="1044510" y="228457"/>
                  </a:lnTo>
                  <a:lnTo>
                    <a:pt x="1085751" y="247951"/>
                  </a:lnTo>
                  <a:lnTo>
                    <a:pt x="1126574" y="268173"/>
                  </a:lnTo>
                  <a:lnTo>
                    <a:pt x="1166970" y="289113"/>
                  </a:lnTo>
                  <a:lnTo>
                    <a:pt x="1206933" y="310764"/>
                  </a:lnTo>
                  <a:lnTo>
                    <a:pt x="1246453" y="333116"/>
                  </a:lnTo>
                  <a:lnTo>
                    <a:pt x="1285522" y="356162"/>
                  </a:lnTo>
                  <a:lnTo>
                    <a:pt x="1324132" y="379894"/>
                  </a:lnTo>
                  <a:lnTo>
                    <a:pt x="1362274" y="404302"/>
                  </a:lnTo>
                  <a:lnTo>
                    <a:pt x="1399941" y="429379"/>
                  </a:lnTo>
                  <a:lnTo>
                    <a:pt x="1437122" y="455116"/>
                  </a:lnTo>
                  <a:lnTo>
                    <a:pt x="1473811" y="481505"/>
                  </a:lnTo>
                  <a:lnTo>
                    <a:pt x="1509999" y="508537"/>
                  </a:lnTo>
                  <a:lnTo>
                    <a:pt x="1545677" y="536204"/>
                  </a:lnTo>
                  <a:lnTo>
                    <a:pt x="1580837" y="564498"/>
                  </a:lnTo>
                  <a:lnTo>
                    <a:pt x="1615471" y="593410"/>
                  </a:lnTo>
                  <a:lnTo>
                    <a:pt x="1649571" y="622932"/>
                  </a:lnTo>
                  <a:lnTo>
                    <a:pt x="1683127" y="653056"/>
                  </a:lnTo>
                  <a:lnTo>
                    <a:pt x="1716132" y="683773"/>
                  </a:lnTo>
                  <a:lnTo>
                    <a:pt x="1748578" y="715075"/>
                  </a:lnTo>
                  <a:lnTo>
                    <a:pt x="1780455" y="746953"/>
                  </a:lnTo>
                  <a:lnTo>
                    <a:pt x="1811756" y="779399"/>
                  </a:lnTo>
                  <a:lnTo>
                    <a:pt x="1842472" y="812405"/>
                  </a:lnTo>
                  <a:lnTo>
                    <a:pt x="1872595" y="845963"/>
                  </a:lnTo>
                  <a:lnTo>
                    <a:pt x="1902116" y="880063"/>
                  </a:lnTo>
                  <a:lnTo>
                    <a:pt x="1931027" y="914699"/>
                  </a:lnTo>
                  <a:lnTo>
                    <a:pt x="1959320" y="949860"/>
                  </a:lnTo>
                  <a:lnTo>
                    <a:pt x="1986987" y="985539"/>
                  </a:lnTo>
                  <a:lnTo>
                    <a:pt x="2014018" y="1021728"/>
                  </a:lnTo>
                  <a:lnTo>
                    <a:pt x="2040406" y="1058418"/>
                  </a:lnTo>
                  <a:lnTo>
                    <a:pt x="2066142" y="1095601"/>
                  </a:lnTo>
                  <a:lnTo>
                    <a:pt x="2091218" y="1133268"/>
                  </a:lnTo>
                  <a:lnTo>
                    <a:pt x="2115626" y="1171412"/>
                  </a:lnTo>
                  <a:lnTo>
                    <a:pt x="2139357" y="1210023"/>
                  </a:lnTo>
                  <a:lnTo>
                    <a:pt x="2162402" y="1249093"/>
                  </a:lnTo>
                  <a:lnTo>
                    <a:pt x="2184754" y="1288615"/>
                  </a:lnTo>
                  <a:lnTo>
                    <a:pt x="2206404" y="1328579"/>
                  </a:lnTo>
                  <a:lnTo>
                    <a:pt x="2227344" y="1368977"/>
                  </a:lnTo>
                  <a:lnTo>
                    <a:pt x="2247565" y="1409801"/>
                  </a:lnTo>
                  <a:lnTo>
                    <a:pt x="2267059" y="1451043"/>
                  </a:lnTo>
                  <a:lnTo>
                    <a:pt x="2285817" y="1492693"/>
                  </a:lnTo>
                  <a:lnTo>
                    <a:pt x="2303832" y="1534745"/>
                  </a:lnTo>
                  <a:lnTo>
                    <a:pt x="2321095" y="1577189"/>
                  </a:lnTo>
                  <a:lnTo>
                    <a:pt x="2337597" y="1620017"/>
                  </a:lnTo>
                  <a:lnTo>
                    <a:pt x="2353330" y="1663221"/>
                  </a:lnTo>
                  <a:lnTo>
                    <a:pt x="2368286" y="1706792"/>
                  </a:lnTo>
                  <a:lnTo>
                    <a:pt x="2382456" y="1750721"/>
                  </a:lnTo>
                  <a:lnTo>
                    <a:pt x="2395833" y="1795002"/>
                  </a:lnTo>
                  <a:lnTo>
                    <a:pt x="2408406" y="1839625"/>
                  </a:lnTo>
                  <a:lnTo>
                    <a:pt x="2420170" y="1884581"/>
                  </a:lnTo>
                  <a:lnTo>
                    <a:pt x="2431114" y="1929863"/>
                  </a:lnTo>
                  <a:lnTo>
                    <a:pt x="2441231" y="1975462"/>
                  </a:lnTo>
                  <a:lnTo>
                    <a:pt x="2450511" y="2021370"/>
                  </a:lnTo>
                  <a:lnTo>
                    <a:pt x="2458948" y="2067579"/>
                  </a:lnTo>
                  <a:lnTo>
                    <a:pt x="2466532" y="2114079"/>
                  </a:lnTo>
                  <a:lnTo>
                    <a:pt x="2473256" y="2160863"/>
                  </a:lnTo>
                  <a:lnTo>
                    <a:pt x="2479109" y="2207922"/>
                  </a:lnTo>
                  <a:lnTo>
                    <a:pt x="2484086" y="2255248"/>
                  </a:lnTo>
                  <a:lnTo>
                    <a:pt x="2488176" y="2302833"/>
                  </a:lnTo>
                  <a:lnTo>
                    <a:pt x="2491372" y="2350668"/>
                  </a:lnTo>
                  <a:lnTo>
                    <a:pt x="2493665" y="2398744"/>
                  </a:lnTo>
                  <a:lnTo>
                    <a:pt x="2495047" y="2447054"/>
                  </a:lnTo>
                  <a:lnTo>
                    <a:pt x="2495510" y="2495589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0536" y="4204959"/>
              <a:ext cx="4591050" cy="2743200"/>
            </a:xfrm>
            <a:custGeom>
              <a:avLst/>
              <a:gdLst/>
              <a:ahLst/>
              <a:cxnLst/>
              <a:rect l="l" t="t" r="r" b="b"/>
              <a:pathLst>
                <a:path w="4591050" h="2743200">
                  <a:moveTo>
                    <a:pt x="4283061" y="2743204"/>
                  </a:moveTo>
                  <a:lnTo>
                    <a:pt x="307984" y="2743204"/>
                  </a:lnTo>
                  <a:lnTo>
                    <a:pt x="262560" y="2739859"/>
                  </a:lnTo>
                  <a:lnTo>
                    <a:pt x="219176" y="2730146"/>
                  </a:lnTo>
                  <a:lnTo>
                    <a:pt x="178314" y="2714545"/>
                  </a:lnTo>
                  <a:lnTo>
                    <a:pt x="140455" y="2693537"/>
                  </a:lnTo>
                  <a:lnTo>
                    <a:pt x="106082" y="2667605"/>
                  </a:lnTo>
                  <a:lnTo>
                    <a:pt x="75675" y="2637228"/>
                  </a:lnTo>
                  <a:lnTo>
                    <a:pt x="49716" y="2602889"/>
                  </a:lnTo>
                  <a:lnTo>
                    <a:pt x="28688" y="2565068"/>
                  </a:lnTo>
                  <a:lnTo>
                    <a:pt x="13071" y="2524246"/>
                  </a:lnTo>
                  <a:lnTo>
                    <a:pt x="3348" y="2480906"/>
                  </a:lnTo>
                  <a:lnTo>
                    <a:pt x="0" y="2435527"/>
                  </a:lnTo>
                  <a:lnTo>
                    <a:pt x="0" y="307677"/>
                  </a:lnTo>
                  <a:lnTo>
                    <a:pt x="3348" y="262298"/>
                  </a:lnTo>
                  <a:lnTo>
                    <a:pt x="13071" y="218957"/>
                  </a:lnTo>
                  <a:lnTo>
                    <a:pt x="28688" y="178136"/>
                  </a:lnTo>
                  <a:lnTo>
                    <a:pt x="49716" y="140315"/>
                  </a:lnTo>
                  <a:lnTo>
                    <a:pt x="75675" y="105976"/>
                  </a:lnTo>
                  <a:lnTo>
                    <a:pt x="106082" y="75599"/>
                  </a:lnTo>
                  <a:lnTo>
                    <a:pt x="140455" y="49666"/>
                  </a:lnTo>
                  <a:lnTo>
                    <a:pt x="178314" y="28659"/>
                  </a:lnTo>
                  <a:lnTo>
                    <a:pt x="219176" y="13058"/>
                  </a:lnTo>
                  <a:lnTo>
                    <a:pt x="262560" y="3344"/>
                  </a:lnTo>
                  <a:lnTo>
                    <a:pt x="307984" y="0"/>
                  </a:lnTo>
                  <a:lnTo>
                    <a:pt x="4283061" y="0"/>
                  </a:lnTo>
                  <a:lnTo>
                    <a:pt x="4328485" y="3344"/>
                  </a:lnTo>
                  <a:lnTo>
                    <a:pt x="4371869" y="13058"/>
                  </a:lnTo>
                  <a:lnTo>
                    <a:pt x="4412731" y="28659"/>
                  </a:lnTo>
                  <a:lnTo>
                    <a:pt x="4450590" y="49666"/>
                  </a:lnTo>
                  <a:lnTo>
                    <a:pt x="4484964" y="75599"/>
                  </a:lnTo>
                  <a:lnTo>
                    <a:pt x="4515371" y="105976"/>
                  </a:lnTo>
                  <a:lnTo>
                    <a:pt x="4541329" y="140315"/>
                  </a:lnTo>
                  <a:lnTo>
                    <a:pt x="4562358" y="178136"/>
                  </a:lnTo>
                  <a:lnTo>
                    <a:pt x="4577975" y="218957"/>
                  </a:lnTo>
                  <a:lnTo>
                    <a:pt x="4587698" y="262298"/>
                  </a:lnTo>
                  <a:lnTo>
                    <a:pt x="4591046" y="307677"/>
                  </a:lnTo>
                  <a:lnTo>
                    <a:pt x="4591046" y="2435527"/>
                  </a:lnTo>
                  <a:lnTo>
                    <a:pt x="4587698" y="2480906"/>
                  </a:lnTo>
                  <a:lnTo>
                    <a:pt x="4577975" y="2524246"/>
                  </a:lnTo>
                  <a:lnTo>
                    <a:pt x="4562358" y="2565068"/>
                  </a:lnTo>
                  <a:lnTo>
                    <a:pt x="4541329" y="2602889"/>
                  </a:lnTo>
                  <a:lnTo>
                    <a:pt x="4515371" y="2637228"/>
                  </a:lnTo>
                  <a:lnTo>
                    <a:pt x="4484964" y="2667605"/>
                  </a:lnTo>
                  <a:lnTo>
                    <a:pt x="4450590" y="2693537"/>
                  </a:lnTo>
                  <a:lnTo>
                    <a:pt x="4412731" y="2714545"/>
                  </a:lnTo>
                  <a:lnTo>
                    <a:pt x="4371869" y="2730146"/>
                  </a:lnTo>
                  <a:lnTo>
                    <a:pt x="4328485" y="2739859"/>
                  </a:lnTo>
                  <a:lnTo>
                    <a:pt x="4283061" y="2743204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621597" y="4204959"/>
            <a:ext cx="4591050" cy="2743200"/>
          </a:xfrm>
          <a:custGeom>
            <a:avLst/>
            <a:gdLst/>
            <a:ahLst/>
            <a:cxnLst/>
            <a:rect l="l" t="t" r="r" b="b"/>
            <a:pathLst>
              <a:path w="4591050" h="2743200">
                <a:moveTo>
                  <a:pt x="4283061" y="2743204"/>
                </a:moveTo>
                <a:lnTo>
                  <a:pt x="307984" y="2743204"/>
                </a:lnTo>
                <a:lnTo>
                  <a:pt x="262560" y="2739859"/>
                </a:lnTo>
                <a:lnTo>
                  <a:pt x="219176" y="2730146"/>
                </a:lnTo>
                <a:lnTo>
                  <a:pt x="178314" y="2714545"/>
                </a:lnTo>
                <a:lnTo>
                  <a:pt x="140455" y="2693537"/>
                </a:lnTo>
                <a:lnTo>
                  <a:pt x="106082" y="2667605"/>
                </a:lnTo>
                <a:lnTo>
                  <a:pt x="75675" y="2637228"/>
                </a:lnTo>
                <a:lnTo>
                  <a:pt x="49716" y="2602889"/>
                </a:lnTo>
                <a:lnTo>
                  <a:pt x="28688" y="2565068"/>
                </a:lnTo>
                <a:lnTo>
                  <a:pt x="13071" y="2524246"/>
                </a:lnTo>
                <a:lnTo>
                  <a:pt x="3348" y="2480906"/>
                </a:lnTo>
                <a:lnTo>
                  <a:pt x="0" y="2435527"/>
                </a:lnTo>
                <a:lnTo>
                  <a:pt x="0" y="307677"/>
                </a:lnTo>
                <a:lnTo>
                  <a:pt x="3348" y="262298"/>
                </a:lnTo>
                <a:lnTo>
                  <a:pt x="13071" y="218957"/>
                </a:lnTo>
                <a:lnTo>
                  <a:pt x="28688" y="178136"/>
                </a:lnTo>
                <a:lnTo>
                  <a:pt x="49716" y="140315"/>
                </a:lnTo>
                <a:lnTo>
                  <a:pt x="75675" y="105976"/>
                </a:lnTo>
                <a:lnTo>
                  <a:pt x="106082" y="75599"/>
                </a:lnTo>
                <a:lnTo>
                  <a:pt x="140455" y="49666"/>
                </a:lnTo>
                <a:lnTo>
                  <a:pt x="178314" y="28659"/>
                </a:lnTo>
                <a:lnTo>
                  <a:pt x="219176" y="13058"/>
                </a:lnTo>
                <a:lnTo>
                  <a:pt x="262560" y="3344"/>
                </a:lnTo>
                <a:lnTo>
                  <a:pt x="307984" y="0"/>
                </a:lnTo>
                <a:lnTo>
                  <a:pt x="4283061" y="0"/>
                </a:lnTo>
                <a:lnTo>
                  <a:pt x="4328485" y="3344"/>
                </a:lnTo>
                <a:lnTo>
                  <a:pt x="4371869" y="13058"/>
                </a:lnTo>
                <a:lnTo>
                  <a:pt x="4412731" y="28659"/>
                </a:lnTo>
                <a:lnTo>
                  <a:pt x="4450590" y="49666"/>
                </a:lnTo>
                <a:lnTo>
                  <a:pt x="4484964" y="75599"/>
                </a:lnTo>
                <a:lnTo>
                  <a:pt x="4515371" y="105976"/>
                </a:lnTo>
                <a:lnTo>
                  <a:pt x="4541329" y="140315"/>
                </a:lnTo>
                <a:lnTo>
                  <a:pt x="4562358" y="178136"/>
                </a:lnTo>
                <a:lnTo>
                  <a:pt x="4577975" y="218957"/>
                </a:lnTo>
                <a:lnTo>
                  <a:pt x="4587698" y="262298"/>
                </a:lnTo>
                <a:lnTo>
                  <a:pt x="4591046" y="307677"/>
                </a:lnTo>
                <a:lnTo>
                  <a:pt x="4591046" y="2435527"/>
                </a:lnTo>
                <a:lnTo>
                  <a:pt x="4587698" y="2480906"/>
                </a:lnTo>
                <a:lnTo>
                  <a:pt x="4577975" y="2524246"/>
                </a:lnTo>
                <a:lnTo>
                  <a:pt x="4562358" y="2565068"/>
                </a:lnTo>
                <a:lnTo>
                  <a:pt x="4541329" y="2602889"/>
                </a:lnTo>
                <a:lnTo>
                  <a:pt x="4515371" y="2637228"/>
                </a:lnTo>
                <a:lnTo>
                  <a:pt x="4484964" y="2667605"/>
                </a:lnTo>
                <a:lnTo>
                  <a:pt x="4450590" y="2693537"/>
                </a:lnTo>
                <a:lnTo>
                  <a:pt x="4412731" y="2714545"/>
                </a:lnTo>
                <a:lnTo>
                  <a:pt x="4371869" y="2730146"/>
                </a:lnTo>
                <a:lnTo>
                  <a:pt x="4328485" y="2739859"/>
                </a:lnTo>
                <a:lnTo>
                  <a:pt x="4283061" y="2743204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1932676" y="1456277"/>
            <a:ext cx="6346825" cy="5495925"/>
            <a:chOff x="11932676" y="1456277"/>
            <a:chExt cx="6346825" cy="5495925"/>
          </a:xfrm>
        </p:grpSpPr>
        <p:sp>
          <p:nvSpPr>
            <p:cNvPr id="8" name="object 8"/>
            <p:cNvSpPr/>
            <p:nvPr/>
          </p:nvSpPr>
          <p:spPr>
            <a:xfrm>
              <a:off x="15574061" y="1456277"/>
              <a:ext cx="2705100" cy="5495925"/>
            </a:xfrm>
            <a:custGeom>
              <a:avLst/>
              <a:gdLst/>
              <a:ahLst/>
              <a:cxnLst/>
              <a:rect l="l" t="t" r="r" b="b"/>
              <a:pathLst>
                <a:path w="2705100" h="5495925">
                  <a:moveTo>
                    <a:pt x="12699" y="2460814"/>
                  </a:moveTo>
                  <a:lnTo>
                    <a:pt x="12699" y="3034523"/>
                  </a:lnTo>
                  <a:lnTo>
                    <a:pt x="0" y="2987264"/>
                  </a:lnTo>
                  <a:lnTo>
                    <a:pt x="0" y="2508073"/>
                  </a:lnTo>
                  <a:lnTo>
                    <a:pt x="12699" y="2460814"/>
                  </a:lnTo>
                  <a:close/>
                </a:path>
                <a:path w="2705100" h="5495925">
                  <a:moveTo>
                    <a:pt x="25399" y="2367011"/>
                  </a:moveTo>
                  <a:lnTo>
                    <a:pt x="25399" y="3128326"/>
                  </a:lnTo>
                  <a:lnTo>
                    <a:pt x="12699" y="3081546"/>
                  </a:lnTo>
                  <a:lnTo>
                    <a:pt x="12699" y="2413791"/>
                  </a:lnTo>
                  <a:lnTo>
                    <a:pt x="25399" y="2367011"/>
                  </a:lnTo>
                  <a:close/>
                </a:path>
                <a:path w="2705100" h="5495925">
                  <a:moveTo>
                    <a:pt x="38099" y="2274206"/>
                  </a:moveTo>
                  <a:lnTo>
                    <a:pt x="38099" y="3221131"/>
                  </a:lnTo>
                  <a:lnTo>
                    <a:pt x="25399" y="3174857"/>
                  </a:lnTo>
                  <a:lnTo>
                    <a:pt x="25399" y="2320480"/>
                  </a:lnTo>
                  <a:lnTo>
                    <a:pt x="38099" y="2274206"/>
                  </a:lnTo>
                  <a:close/>
                </a:path>
                <a:path w="2705100" h="5495925">
                  <a:moveTo>
                    <a:pt x="2705099" y="4579206"/>
                  </a:moveTo>
                  <a:lnTo>
                    <a:pt x="2705099" y="5495337"/>
                  </a:lnTo>
                  <a:lnTo>
                    <a:pt x="2692399" y="5495214"/>
                  </a:lnTo>
                  <a:lnTo>
                    <a:pt x="2641599" y="5493969"/>
                  </a:lnTo>
                  <a:lnTo>
                    <a:pt x="2603499" y="5491902"/>
                  </a:lnTo>
                  <a:lnTo>
                    <a:pt x="2552699" y="5489020"/>
                  </a:lnTo>
                  <a:lnTo>
                    <a:pt x="2501899" y="5485329"/>
                  </a:lnTo>
                  <a:lnTo>
                    <a:pt x="2451099" y="5480838"/>
                  </a:lnTo>
                  <a:lnTo>
                    <a:pt x="2412999" y="5475552"/>
                  </a:lnTo>
                  <a:lnTo>
                    <a:pt x="2362199" y="5469478"/>
                  </a:lnTo>
                  <a:lnTo>
                    <a:pt x="2311399" y="5462623"/>
                  </a:lnTo>
                  <a:lnTo>
                    <a:pt x="2273299" y="5454994"/>
                  </a:lnTo>
                  <a:lnTo>
                    <a:pt x="2222499" y="5446598"/>
                  </a:lnTo>
                  <a:lnTo>
                    <a:pt x="2171699" y="5437441"/>
                  </a:lnTo>
                  <a:lnTo>
                    <a:pt x="2133599" y="5427530"/>
                  </a:lnTo>
                  <a:lnTo>
                    <a:pt x="2082799" y="5416873"/>
                  </a:lnTo>
                  <a:lnTo>
                    <a:pt x="2044699" y="5405475"/>
                  </a:lnTo>
                  <a:lnTo>
                    <a:pt x="1993899" y="5393345"/>
                  </a:lnTo>
                  <a:lnTo>
                    <a:pt x="1955799" y="5380488"/>
                  </a:lnTo>
                  <a:lnTo>
                    <a:pt x="1904999" y="5366911"/>
                  </a:lnTo>
                  <a:lnTo>
                    <a:pt x="1866899" y="5352621"/>
                  </a:lnTo>
                  <a:lnTo>
                    <a:pt x="1816099" y="5337625"/>
                  </a:lnTo>
                  <a:lnTo>
                    <a:pt x="1777999" y="5321931"/>
                  </a:lnTo>
                  <a:lnTo>
                    <a:pt x="1739899" y="5305543"/>
                  </a:lnTo>
                  <a:lnTo>
                    <a:pt x="1689099" y="5288471"/>
                  </a:lnTo>
                  <a:lnTo>
                    <a:pt x="1650999" y="5270719"/>
                  </a:lnTo>
                  <a:lnTo>
                    <a:pt x="1612899" y="5252296"/>
                  </a:lnTo>
                  <a:lnTo>
                    <a:pt x="1562099" y="5233207"/>
                  </a:lnTo>
                  <a:lnTo>
                    <a:pt x="1523999" y="5213460"/>
                  </a:lnTo>
                  <a:lnTo>
                    <a:pt x="1485899" y="5193062"/>
                  </a:lnTo>
                  <a:lnTo>
                    <a:pt x="1447799" y="5172018"/>
                  </a:lnTo>
                  <a:lnTo>
                    <a:pt x="1409699" y="5150337"/>
                  </a:lnTo>
                  <a:lnTo>
                    <a:pt x="1371599" y="5128025"/>
                  </a:lnTo>
                  <a:lnTo>
                    <a:pt x="1333499" y="5105089"/>
                  </a:lnTo>
                  <a:lnTo>
                    <a:pt x="1295399" y="5081535"/>
                  </a:lnTo>
                  <a:lnTo>
                    <a:pt x="1257299" y="5057371"/>
                  </a:lnTo>
                  <a:lnTo>
                    <a:pt x="1219199" y="5032602"/>
                  </a:lnTo>
                  <a:lnTo>
                    <a:pt x="1181099" y="5007237"/>
                  </a:lnTo>
                  <a:lnTo>
                    <a:pt x="1142999" y="4981281"/>
                  </a:lnTo>
                  <a:lnTo>
                    <a:pt x="1104899" y="4954743"/>
                  </a:lnTo>
                  <a:lnTo>
                    <a:pt x="1066799" y="4927627"/>
                  </a:lnTo>
                  <a:lnTo>
                    <a:pt x="1028699" y="4899942"/>
                  </a:lnTo>
                  <a:lnTo>
                    <a:pt x="1003299" y="4871694"/>
                  </a:lnTo>
                  <a:lnTo>
                    <a:pt x="965199" y="4842889"/>
                  </a:lnTo>
                  <a:lnTo>
                    <a:pt x="927099" y="4813536"/>
                  </a:lnTo>
                  <a:lnTo>
                    <a:pt x="901699" y="4783639"/>
                  </a:lnTo>
                  <a:lnTo>
                    <a:pt x="863599" y="4753207"/>
                  </a:lnTo>
                  <a:lnTo>
                    <a:pt x="825499" y="4722247"/>
                  </a:lnTo>
                  <a:lnTo>
                    <a:pt x="800099" y="4690764"/>
                  </a:lnTo>
                  <a:lnTo>
                    <a:pt x="761999" y="4658766"/>
                  </a:lnTo>
                  <a:lnTo>
                    <a:pt x="736599" y="4626259"/>
                  </a:lnTo>
                  <a:lnTo>
                    <a:pt x="711199" y="4593251"/>
                  </a:lnTo>
                  <a:lnTo>
                    <a:pt x="673099" y="4559748"/>
                  </a:lnTo>
                  <a:lnTo>
                    <a:pt x="647699" y="4525757"/>
                  </a:lnTo>
                  <a:lnTo>
                    <a:pt x="622299" y="4491284"/>
                  </a:lnTo>
                  <a:lnTo>
                    <a:pt x="584199" y="4456338"/>
                  </a:lnTo>
                  <a:lnTo>
                    <a:pt x="558799" y="4420923"/>
                  </a:lnTo>
                  <a:lnTo>
                    <a:pt x="507999" y="4348719"/>
                  </a:lnTo>
                  <a:lnTo>
                    <a:pt x="457199" y="4274727"/>
                  </a:lnTo>
                  <a:lnTo>
                    <a:pt x="406399" y="4199000"/>
                  </a:lnTo>
                  <a:lnTo>
                    <a:pt x="355599" y="4121594"/>
                  </a:lnTo>
                  <a:lnTo>
                    <a:pt x="342899" y="4082278"/>
                  </a:lnTo>
                  <a:lnTo>
                    <a:pt x="292099" y="4002454"/>
                  </a:lnTo>
                  <a:lnTo>
                    <a:pt x="279399" y="3961960"/>
                  </a:lnTo>
                  <a:lnTo>
                    <a:pt x="253999" y="3921087"/>
                  </a:lnTo>
                  <a:lnTo>
                    <a:pt x="241299" y="3879842"/>
                  </a:lnTo>
                  <a:lnTo>
                    <a:pt x="215899" y="3838231"/>
                  </a:lnTo>
                  <a:lnTo>
                    <a:pt x="203199" y="3796262"/>
                  </a:lnTo>
                  <a:lnTo>
                    <a:pt x="177799" y="3753941"/>
                  </a:lnTo>
                  <a:lnTo>
                    <a:pt x="152399" y="3668271"/>
                  </a:lnTo>
                  <a:lnTo>
                    <a:pt x="38099" y="3267142"/>
                  </a:lnTo>
                  <a:lnTo>
                    <a:pt x="38099" y="2228195"/>
                  </a:lnTo>
                  <a:lnTo>
                    <a:pt x="152399" y="1827066"/>
                  </a:lnTo>
                  <a:lnTo>
                    <a:pt x="177799" y="1741396"/>
                  </a:lnTo>
                  <a:lnTo>
                    <a:pt x="203199" y="1699075"/>
                  </a:lnTo>
                  <a:lnTo>
                    <a:pt x="215899" y="1657105"/>
                  </a:lnTo>
                  <a:lnTo>
                    <a:pt x="241299" y="1615495"/>
                  </a:lnTo>
                  <a:lnTo>
                    <a:pt x="253999" y="1574250"/>
                  </a:lnTo>
                  <a:lnTo>
                    <a:pt x="279399" y="1533377"/>
                  </a:lnTo>
                  <a:lnTo>
                    <a:pt x="292099" y="1492883"/>
                  </a:lnTo>
                  <a:lnTo>
                    <a:pt x="342899" y="1413059"/>
                  </a:lnTo>
                  <a:lnTo>
                    <a:pt x="355599" y="1373743"/>
                  </a:lnTo>
                  <a:lnTo>
                    <a:pt x="406399" y="1296337"/>
                  </a:lnTo>
                  <a:lnTo>
                    <a:pt x="457199" y="1220610"/>
                  </a:lnTo>
                  <a:lnTo>
                    <a:pt x="507999" y="1146617"/>
                  </a:lnTo>
                  <a:lnTo>
                    <a:pt x="558799" y="1074413"/>
                  </a:lnTo>
                  <a:lnTo>
                    <a:pt x="584199" y="1038999"/>
                  </a:lnTo>
                  <a:lnTo>
                    <a:pt x="622299" y="1004052"/>
                  </a:lnTo>
                  <a:lnTo>
                    <a:pt x="647699" y="969580"/>
                  </a:lnTo>
                  <a:lnTo>
                    <a:pt x="673099" y="935589"/>
                  </a:lnTo>
                  <a:lnTo>
                    <a:pt x="711199" y="902086"/>
                  </a:lnTo>
                  <a:lnTo>
                    <a:pt x="736599" y="869078"/>
                  </a:lnTo>
                  <a:lnTo>
                    <a:pt x="761999" y="836571"/>
                  </a:lnTo>
                  <a:lnTo>
                    <a:pt x="800099" y="804573"/>
                  </a:lnTo>
                  <a:lnTo>
                    <a:pt x="825499" y="773090"/>
                  </a:lnTo>
                  <a:lnTo>
                    <a:pt x="863599" y="742129"/>
                  </a:lnTo>
                  <a:lnTo>
                    <a:pt x="901699" y="711697"/>
                  </a:lnTo>
                  <a:lnTo>
                    <a:pt x="914399" y="696749"/>
                  </a:lnTo>
                  <a:lnTo>
                    <a:pt x="914399" y="2937898"/>
                  </a:lnTo>
                  <a:lnTo>
                    <a:pt x="927099" y="2984619"/>
                  </a:lnTo>
                  <a:lnTo>
                    <a:pt x="927099" y="3030975"/>
                  </a:lnTo>
                  <a:lnTo>
                    <a:pt x="952499" y="3122532"/>
                  </a:lnTo>
                  <a:lnTo>
                    <a:pt x="952499" y="3167703"/>
                  </a:lnTo>
                  <a:lnTo>
                    <a:pt x="1003299" y="3343984"/>
                  </a:lnTo>
                  <a:lnTo>
                    <a:pt x="1028699" y="3386878"/>
                  </a:lnTo>
                  <a:lnTo>
                    <a:pt x="1054099" y="3471149"/>
                  </a:lnTo>
                  <a:lnTo>
                    <a:pt x="1079499" y="3512496"/>
                  </a:lnTo>
                  <a:lnTo>
                    <a:pt x="1092199" y="3553297"/>
                  </a:lnTo>
                  <a:lnTo>
                    <a:pt x="1142999" y="3633200"/>
                  </a:lnTo>
                  <a:lnTo>
                    <a:pt x="1155699" y="3672273"/>
                  </a:lnTo>
                  <a:lnTo>
                    <a:pt x="1181099" y="3710739"/>
                  </a:lnTo>
                  <a:lnTo>
                    <a:pt x="1206499" y="3748584"/>
                  </a:lnTo>
                  <a:lnTo>
                    <a:pt x="1231899" y="3785793"/>
                  </a:lnTo>
                  <a:lnTo>
                    <a:pt x="1257299" y="3822349"/>
                  </a:lnTo>
                  <a:lnTo>
                    <a:pt x="1282699" y="3858240"/>
                  </a:lnTo>
                  <a:lnTo>
                    <a:pt x="1308099" y="3893448"/>
                  </a:lnTo>
                  <a:lnTo>
                    <a:pt x="1346199" y="3927960"/>
                  </a:lnTo>
                  <a:lnTo>
                    <a:pt x="1371599" y="3961760"/>
                  </a:lnTo>
                  <a:lnTo>
                    <a:pt x="1396999" y="3994833"/>
                  </a:lnTo>
                  <a:lnTo>
                    <a:pt x="1435099" y="4027164"/>
                  </a:lnTo>
                  <a:lnTo>
                    <a:pt x="1460499" y="4058738"/>
                  </a:lnTo>
                  <a:lnTo>
                    <a:pt x="1498599" y="4089539"/>
                  </a:lnTo>
                  <a:lnTo>
                    <a:pt x="1523999" y="4119553"/>
                  </a:lnTo>
                  <a:lnTo>
                    <a:pt x="1562099" y="4148765"/>
                  </a:lnTo>
                  <a:lnTo>
                    <a:pt x="1600199" y="4177159"/>
                  </a:lnTo>
                  <a:lnTo>
                    <a:pt x="1625599" y="4204720"/>
                  </a:lnTo>
                  <a:lnTo>
                    <a:pt x="1663699" y="4231434"/>
                  </a:lnTo>
                  <a:lnTo>
                    <a:pt x="1701799" y="4257285"/>
                  </a:lnTo>
                  <a:lnTo>
                    <a:pt x="1739899" y="4282258"/>
                  </a:lnTo>
                  <a:lnTo>
                    <a:pt x="1777999" y="4306339"/>
                  </a:lnTo>
                  <a:lnTo>
                    <a:pt x="1816099" y="4329511"/>
                  </a:lnTo>
                  <a:lnTo>
                    <a:pt x="1854199" y="4351760"/>
                  </a:lnTo>
                  <a:lnTo>
                    <a:pt x="1892299" y="4373070"/>
                  </a:lnTo>
                  <a:lnTo>
                    <a:pt x="1930399" y="4393428"/>
                  </a:lnTo>
                  <a:lnTo>
                    <a:pt x="1981199" y="4412817"/>
                  </a:lnTo>
                  <a:lnTo>
                    <a:pt x="2019299" y="4431223"/>
                  </a:lnTo>
                  <a:lnTo>
                    <a:pt x="2057399" y="4448630"/>
                  </a:lnTo>
                  <a:lnTo>
                    <a:pt x="2108199" y="4465023"/>
                  </a:lnTo>
                  <a:lnTo>
                    <a:pt x="2146299" y="4480387"/>
                  </a:lnTo>
                  <a:lnTo>
                    <a:pt x="2184399" y="4494708"/>
                  </a:lnTo>
                  <a:lnTo>
                    <a:pt x="2235199" y="4507970"/>
                  </a:lnTo>
                  <a:lnTo>
                    <a:pt x="2273299" y="4520157"/>
                  </a:lnTo>
                  <a:lnTo>
                    <a:pt x="2324099" y="4531256"/>
                  </a:lnTo>
                  <a:lnTo>
                    <a:pt x="2362199" y="4541250"/>
                  </a:lnTo>
                  <a:lnTo>
                    <a:pt x="2412999" y="4550125"/>
                  </a:lnTo>
                  <a:lnTo>
                    <a:pt x="2463799" y="4557866"/>
                  </a:lnTo>
                  <a:lnTo>
                    <a:pt x="2501899" y="4564457"/>
                  </a:lnTo>
                  <a:lnTo>
                    <a:pt x="2552699" y="4569884"/>
                  </a:lnTo>
                  <a:lnTo>
                    <a:pt x="2603499" y="4574131"/>
                  </a:lnTo>
                  <a:lnTo>
                    <a:pt x="2641599" y="4577183"/>
                  </a:lnTo>
                  <a:lnTo>
                    <a:pt x="2692399" y="4579026"/>
                  </a:lnTo>
                  <a:lnTo>
                    <a:pt x="2705099" y="4579206"/>
                  </a:lnTo>
                  <a:close/>
                </a:path>
                <a:path w="2705100" h="5495925">
                  <a:moveTo>
                    <a:pt x="2705099" y="0"/>
                  </a:moveTo>
                  <a:lnTo>
                    <a:pt x="2705099" y="916131"/>
                  </a:lnTo>
                  <a:lnTo>
                    <a:pt x="2692399" y="916311"/>
                  </a:lnTo>
                  <a:lnTo>
                    <a:pt x="2641599" y="918154"/>
                  </a:lnTo>
                  <a:lnTo>
                    <a:pt x="2603499" y="921206"/>
                  </a:lnTo>
                  <a:lnTo>
                    <a:pt x="2552699" y="925453"/>
                  </a:lnTo>
                  <a:lnTo>
                    <a:pt x="2501899" y="930879"/>
                  </a:lnTo>
                  <a:lnTo>
                    <a:pt x="2463799" y="937471"/>
                  </a:lnTo>
                  <a:lnTo>
                    <a:pt x="2412999" y="945211"/>
                  </a:lnTo>
                  <a:lnTo>
                    <a:pt x="2362199" y="954086"/>
                  </a:lnTo>
                  <a:lnTo>
                    <a:pt x="2324099" y="964081"/>
                  </a:lnTo>
                  <a:lnTo>
                    <a:pt x="2273299" y="975179"/>
                  </a:lnTo>
                  <a:lnTo>
                    <a:pt x="2235199" y="987367"/>
                  </a:lnTo>
                  <a:lnTo>
                    <a:pt x="2184399" y="1000629"/>
                  </a:lnTo>
                  <a:lnTo>
                    <a:pt x="2146299" y="1014949"/>
                  </a:lnTo>
                  <a:lnTo>
                    <a:pt x="2108199" y="1030314"/>
                  </a:lnTo>
                  <a:lnTo>
                    <a:pt x="2057399" y="1046707"/>
                  </a:lnTo>
                  <a:lnTo>
                    <a:pt x="2019299" y="1064114"/>
                  </a:lnTo>
                  <a:lnTo>
                    <a:pt x="1981199" y="1082520"/>
                  </a:lnTo>
                  <a:lnTo>
                    <a:pt x="1930399" y="1101909"/>
                  </a:lnTo>
                  <a:lnTo>
                    <a:pt x="1892299" y="1122266"/>
                  </a:lnTo>
                  <a:lnTo>
                    <a:pt x="1854199" y="1143577"/>
                  </a:lnTo>
                  <a:lnTo>
                    <a:pt x="1816099" y="1165826"/>
                  </a:lnTo>
                  <a:lnTo>
                    <a:pt x="1777999" y="1188998"/>
                  </a:lnTo>
                  <a:lnTo>
                    <a:pt x="1739899" y="1213078"/>
                  </a:lnTo>
                  <a:lnTo>
                    <a:pt x="1701799" y="1238052"/>
                  </a:lnTo>
                  <a:lnTo>
                    <a:pt x="1663699" y="1263903"/>
                  </a:lnTo>
                  <a:lnTo>
                    <a:pt x="1625599" y="1290616"/>
                  </a:lnTo>
                  <a:lnTo>
                    <a:pt x="1600199" y="1318178"/>
                  </a:lnTo>
                  <a:lnTo>
                    <a:pt x="1562099" y="1346572"/>
                  </a:lnTo>
                  <a:lnTo>
                    <a:pt x="1523999" y="1375784"/>
                  </a:lnTo>
                  <a:lnTo>
                    <a:pt x="1498599" y="1405798"/>
                  </a:lnTo>
                  <a:lnTo>
                    <a:pt x="1460499" y="1436599"/>
                  </a:lnTo>
                  <a:lnTo>
                    <a:pt x="1435099" y="1468173"/>
                  </a:lnTo>
                  <a:lnTo>
                    <a:pt x="1396999" y="1500504"/>
                  </a:lnTo>
                  <a:lnTo>
                    <a:pt x="1371599" y="1533577"/>
                  </a:lnTo>
                  <a:lnTo>
                    <a:pt x="1346199" y="1567377"/>
                  </a:lnTo>
                  <a:lnTo>
                    <a:pt x="1308099" y="1601888"/>
                  </a:lnTo>
                  <a:lnTo>
                    <a:pt x="1282699" y="1637097"/>
                  </a:lnTo>
                  <a:lnTo>
                    <a:pt x="1257299" y="1672987"/>
                  </a:lnTo>
                  <a:lnTo>
                    <a:pt x="1231899" y="1709544"/>
                  </a:lnTo>
                  <a:lnTo>
                    <a:pt x="1206499" y="1746753"/>
                  </a:lnTo>
                  <a:lnTo>
                    <a:pt x="1181099" y="1784598"/>
                  </a:lnTo>
                  <a:lnTo>
                    <a:pt x="1155699" y="1823064"/>
                  </a:lnTo>
                  <a:lnTo>
                    <a:pt x="1142999" y="1862137"/>
                  </a:lnTo>
                  <a:lnTo>
                    <a:pt x="1092199" y="1942040"/>
                  </a:lnTo>
                  <a:lnTo>
                    <a:pt x="1079499" y="1982841"/>
                  </a:lnTo>
                  <a:lnTo>
                    <a:pt x="1054099" y="2024188"/>
                  </a:lnTo>
                  <a:lnTo>
                    <a:pt x="1028699" y="2108459"/>
                  </a:lnTo>
                  <a:lnTo>
                    <a:pt x="1003299" y="2151353"/>
                  </a:lnTo>
                  <a:lnTo>
                    <a:pt x="952499" y="2327633"/>
                  </a:lnTo>
                  <a:lnTo>
                    <a:pt x="952499" y="2372804"/>
                  </a:lnTo>
                  <a:lnTo>
                    <a:pt x="927099" y="2464361"/>
                  </a:lnTo>
                  <a:lnTo>
                    <a:pt x="927099" y="2510717"/>
                  </a:lnTo>
                  <a:lnTo>
                    <a:pt x="914399" y="2557438"/>
                  </a:lnTo>
                  <a:lnTo>
                    <a:pt x="914399" y="696749"/>
                  </a:lnTo>
                  <a:lnTo>
                    <a:pt x="927099" y="681801"/>
                  </a:lnTo>
                  <a:lnTo>
                    <a:pt x="965199" y="652447"/>
                  </a:lnTo>
                  <a:lnTo>
                    <a:pt x="1003299" y="623643"/>
                  </a:lnTo>
                  <a:lnTo>
                    <a:pt x="1028699" y="595395"/>
                  </a:lnTo>
                  <a:lnTo>
                    <a:pt x="1066799" y="567710"/>
                  </a:lnTo>
                  <a:lnTo>
                    <a:pt x="1104899" y="540594"/>
                  </a:lnTo>
                  <a:lnTo>
                    <a:pt x="1142999" y="514055"/>
                  </a:lnTo>
                  <a:lnTo>
                    <a:pt x="1181099" y="488100"/>
                  </a:lnTo>
                  <a:lnTo>
                    <a:pt x="1219199" y="462734"/>
                  </a:lnTo>
                  <a:lnTo>
                    <a:pt x="1257299" y="437966"/>
                  </a:lnTo>
                  <a:lnTo>
                    <a:pt x="1295399" y="413802"/>
                  </a:lnTo>
                  <a:lnTo>
                    <a:pt x="1333499" y="390248"/>
                  </a:lnTo>
                  <a:lnTo>
                    <a:pt x="1371599" y="367311"/>
                  </a:lnTo>
                  <a:lnTo>
                    <a:pt x="1409699" y="344999"/>
                  </a:lnTo>
                  <a:lnTo>
                    <a:pt x="1447799" y="323318"/>
                  </a:lnTo>
                  <a:lnTo>
                    <a:pt x="1485899" y="302275"/>
                  </a:lnTo>
                  <a:lnTo>
                    <a:pt x="1523999" y="281877"/>
                  </a:lnTo>
                  <a:lnTo>
                    <a:pt x="1562099" y="262130"/>
                  </a:lnTo>
                  <a:lnTo>
                    <a:pt x="1612899" y="243041"/>
                  </a:lnTo>
                  <a:lnTo>
                    <a:pt x="1650999" y="224618"/>
                  </a:lnTo>
                  <a:lnTo>
                    <a:pt x="1689099" y="206866"/>
                  </a:lnTo>
                  <a:lnTo>
                    <a:pt x="1739899" y="189793"/>
                  </a:lnTo>
                  <a:lnTo>
                    <a:pt x="1777999" y="173406"/>
                  </a:lnTo>
                  <a:lnTo>
                    <a:pt x="1816099" y="157711"/>
                  </a:lnTo>
                  <a:lnTo>
                    <a:pt x="1866899" y="142716"/>
                  </a:lnTo>
                  <a:lnTo>
                    <a:pt x="1904999" y="128426"/>
                  </a:lnTo>
                  <a:lnTo>
                    <a:pt x="1955799" y="114849"/>
                  </a:lnTo>
                  <a:lnTo>
                    <a:pt x="1993899" y="101992"/>
                  </a:lnTo>
                  <a:lnTo>
                    <a:pt x="2044699" y="89861"/>
                  </a:lnTo>
                  <a:lnTo>
                    <a:pt x="2082799" y="78464"/>
                  </a:lnTo>
                  <a:lnTo>
                    <a:pt x="2133599" y="67807"/>
                  </a:lnTo>
                  <a:lnTo>
                    <a:pt x="2171699" y="57896"/>
                  </a:lnTo>
                  <a:lnTo>
                    <a:pt x="2222499" y="48739"/>
                  </a:lnTo>
                  <a:lnTo>
                    <a:pt x="2273299" y="40343"/>
                  </a:lnTo>
                  <a:lnTo>
                    <a:pt x="2311399" y="32714"/>
                  </a:lnTo>
                  <a:lnTo>
                    <a:pt x="2362199" y="25859"/>
                  </a:lnTo>
                  <a:lnTo>
                    <a:pt x="2412999" y="19785"/>
                  </a:lnTo>
                  <a:lnTo>
                    <a:pt x="2451099" y="14499"/>
                  </a:lnTo>
                  <a:lnTo>
                    <a:pt x="2501899" y="10007"/>
                  </a:lnTo>
                  <a:lnTo>
                    <a:pt x="2552699" y="6317"/>
                  </a:lnTo>
                  <a:lnTo>
                    <a:pt x="2603499" y="3435"/>
                  </a:lnTo>
                  <a:lnTo>
                    <a:pt x="2641599" y="1368"/>
                  </a:lnTo>
                  <a:lnTo>
                    <a:pt x="2692399" y="123"/>
                  </a:lnTo>
                  <a:lnTo>
                    <a:pt x="2705099" y="0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932676" y="4204990"/>
              <a:ext cx="4591685" cy="2571750"/>
            </a:xfrm>
            <a:custGeom>
              <a:avLst/>
              <a:gdLst/>
              <a:ahLst/>
              <a:cxnLst/>
              <a:rect l="l" t="t" r="r" b="b"/>
              <a:pathLst>
                <a:path w="4591684" h="2571750">
                  <a:moveTo>
                    <a:pt x="4302233" y="2571729"/>
                  </a:moveTo>
                  <a:lnTo>
                    <a:pt x="288825" y="2571729"/>
                  </a:lnTo>
                  <a:lnTo>
                    <a:pt x="242065" y="2567943"/>
                  </a:lnTo>
                  <a:lnTo>
                    <a:pt x="197674" y="2556988"/>
                  </a:lnTo>
                  <a:lnTo>
                    <a:pt x="156254" y="2539464"/>
                  </a:lnTo>
                  <a:lnTo>
                    <a:pt x="118406" y="2515971"/>
                  </a:lnTo>
                  <a:lnTo>
                    <a:pt x="84731" y="2487108"/>
                  </a:lnTo>
                  <a:lnTo>
                    <a:pt x="55831" y="2453478"/>
                  </a:lnTo>
                  <a:lnTo>
                    <a:pt x="32307" y="2415680"/>
                  </a:lnTo>
                  <a:lnTo>
                    <a:pt x="14759" y="2374315"/>
                  </a:lnTo>
                  <a:lnTo>
                    <a:pt x="3790" y="2329983"/>
                  </a:lnTo>
                  <a:lnTo>
                    <a:pt x="0" y="2283284"/>
                  </a:lnTo>
                  <a:lnTo>
                    <a:pt x="0" y="288444"/>
                  </a:lnTo>
                  <a:lnTo>
                    <a:pt x="3790" y="241745"/>
                  </a:lnTo>
                  <a:lnTo>
                    <a:pt x="14759" y="197413"/>
                  </a:lnTo>
                  <a:lnTo>
                    <a:pt x="32307" y="156048"/>
                  </a:lnTo>
                  <a:lnTo>
                    <a:pt x="55831" y="118250"/>
                  </a:lnTo>
                  <a:lnTo>
                    <a:pt x="84731" y="84620"/>
                  </a:lnTo>
                  <a:lnTo>
                    <a:pt x="118406" y="55758"/>
                  </a:lnTo>
                  <a:lnTo>
                    <a:pt x="156254" y="32264"/>
                  </a:lnTo>
                  <a:lnTo>
                    <a:pt x="197674" y="14740"/>
                  </a:lnTo>
                  <a:lnTo>
                    <a:pt x="242065" y="3785"/>
                  </a:lnTo>
                  <a:lnTo>
                    <a:pt x="288825" y="0"/>
                  </a:lnTo>
                  <a:lnTo>
                    <a:pt x="4302233" y="0"/>
                  </a:lnTo>
                  <a:lnTo>
                    <a:pt x="4348993" y="3785"/>
                  </a:lnTo>
                  <a:lnTo>
                    <a:pt x="4393384" y="14740"/>
                  </a:lnTo>
                  <a:lnTo>
                    <a:pt x="4434804" y="32264"/>
                  </a:lnTo>
                  <a:lnTo>
                    <a:pt x="4472652" y="55758"/>
                  </a:lnTo>
                  <a:lnTo>
                    <a:pt x="4506327" y="84620"/>
                  </a:lnTo>
                  <a:lnTo>
                    <a:pt x="4535227" y="118250"/>
                  </a:lnTo>
                  <a:lnTo>
                    <a:pt x="4558751" y="156048"/>
                  </a:lnTo>
                  <a:lnTo>
                    <a:pt x="4576299" y="197413"/>
                  </a:lnTo>
                  <a:lnTo>
                    <a:pt x="4587269" y="241745"/>
                  </a:lnTo>
                  <a:lnTo>
                    <a:pt x="4591059" y="288444"/>
                  </a:lnTo>
                  <a:lnTo>
                    <a:pt x="4591059" y="2283284"/>
                  </a:lnTo>
                  <a:lnTo>
                    <a:pt x="4587269" y="2329983"/>
                  </a:lnTo>
                  <a:lnTo>
                    <a:pt x="4576299" y="2374315"/>
                  </a:lnTo>
                  <a:lnTo>
                    <a:pt x="4558751" y="2415680"/>
                  </a:lnTo>
                  <a:lnTo>
                    <a:pt x="4535227" y="2453478"/>
                  </a:lnTo>
                  <a:lnTo>
                    <a:pt x="4506327" y="2487108"/>
                  </a:lnTo>
                  <a:lnTo>
                    <a:pt x="4472652" y="2515971"/>
                  </a:lnTo>
                  <a:lnTo>
                    <a:pt x="4434804" y="2539464"/>
                  </a:lnTo>
                  <a:lnTo>
                    <a:pt x="4393384" y="2556988"/>
                  </a:lnTo>
                  <a:lnTo>
                    <a:pt x="4348993" y="2567943"/>
                  </a:lnTo>
                  <a:lnTo>
                    <a:pt x="4302233" y="257172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79833" y="4842780"/>
            <a:ext cx="3916045" cy="135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 marR="5080" indent="-297180">
              <a:lnSpc>
                <a:spcPct val="116100"/>
              </a:lnSpc>
              <a:spcBef>
                <a:spcPts val="10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1. We navigate through out  the web application</a:t>
            </a:r>
            <a:r>
              <a:rPr dirty="0" sz="2500" spc="-75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using</a:t>
            </a:r>
            <a:endParaRPr sz="2500">
              <a:latin typeface="RobotoRegular"/>
              <a:cs typeface="RobotoRegular"/>
            </a:endParaRPr>
          </a:p>
          <a:p>
            <a:pPr marL="684530">
              <a:lnSpc>
                <a:spcPct val="100000"/>
              </a:lnSpc>
              <a:spcBef>
                <a:spcPts val="48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detections of</a:t>
            </a:r>
            <a:r>
              <a:rPr dirty="0" sz="2500" spc="-25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blinks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9221" y="4617473"/>
            <a:ext cx="4077970" cy="179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 marR="5080" indent="-99060">
              <a:lnSpc>
                <a:spcPct val="116100"/>
              </a:lnSpc>
              <a:spcBef>
                <a:spcPts val="10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2. A short blink refers to next  option whereas a long</a:t>
            </a:r>
            <a:r>
              <a:rPr dirty="0" sz="2500" spc="-60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blink</a:t>
            </a:r>
            <a:endParaRPr sz="2500">
              <a:latin typeface="RobotoRegular"/>
              <a:cs typeface="RobotoRegular"/>
            </a:endParaRPr>
          </a:p>
          <a:p>
            <a:pPr marL="1580515" marR="409575" indent="-1163320">
              <a:lnSpc>
                <a:spcPct val="116100"/>
              </a:lnSpc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can be used to select a  button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78493" y="4757345"/>
            <a:ext cx="4101465" cy="135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535" marR="5080" indent="-204470">
              <a:lnSpc>
                <a:spcPct val="116100"/>
              </a:lnSpc>
              <a:spcBef>
                <a:spcPts val="10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3. Scanning of various health  </a:t>
            </a:r>
            <a:r>
              <a:rPr dirty="0" sz="2500" spc="-10">
                <a:solidFill>
                  <a:srgbClr val="334999"/>
                </a:solidFill>
                <a:latin typeface="RobotoRegular"/>
                <a:cs typeface="RobotoRegular"/>
              </a:rPr>
              <a:t>parameters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using</a:t>
            </a:r>
            <a:r>
              <a:rPr dirty="0" sz="2500" spc="-20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sensors</a:t>
            </a:r>
            <a:endParaRPr sz="2500">
              <a:latin typeface="RobotoRegular"/>
              <a:cs typeface="RobotoRegular"/>
            </a:endParaRPr>
          </a:p>
          <a:p>
            <a:pPr marL="626745">
              <a:lnSpc>
                <a:spcPct val="100000"/>
              </a:lnSpc>
              <a:spcBef>
                <a:spcPts val="48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from smart</a:t>
            </a:r>
            <a:r>
              <a:rPr dirty="0" sz="2500" spc="-25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watches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60"/>
              <a:t>Working </a:t>
            </a:r>
            <a:r>
              <a:rPr dirty="0" spc="200"/>
              <a:t>of</a:t>
            </a:r>
            <a:r>
              <a:rPr dirty="0" spc="-685"/>
              <a:t> </a:t>
            </a:r>
            <a:r>
              <a:rPr dirty="0" spc="165"/>
              <a:t>Blinkerz</a:t>
            </a:r>
          </a:p>
        </p:txBody>
      </p:sp>
      <p:sp>
        <p:nvSpPr>
          <p:cNvPr id="14" name="object 14"/>
          <p:cNvSpPr/>
          <p:nvPr/>
        </p:nvSpPr>
        <p:spPr>
          <a:xfrm>
            <a:off x="1310525" y="7203185"/>
            <a:ext cx="15213330" cy="2743835"/>
          </a:xfrm>
          <a:custGeom>
            <a:avLst/>
            <a:gdLst/>
            <a:ahLst/>
            <a:cxnLst/>
            <a:rect l="l" t="t" r="r" b="b"/>
            <a:pathLst>
              <a:path w="15213330" h="2743834">
                <a:moveTo>
                  <a:pt x="4591050" y="307682"/>
                </a:moveTo>
                <a:lnTo>
                  <a:pt x="4587697" y="262305"/>
                </a:lnTo>
                <a:lnTo>
                  <a:pt x="4577981" y="218960"/>
                </a:lnTo>
                <a:lnTo>
                  <a:pt x="4562360" y="178142"/>
                </a:lnTo>
                <a:lnTo>
                  <a:pt x="4541329" y="140322"/>
                </a:lnTo>
                <a:lnTo>
                  <a:pt x="4515370" y="105981"/>
                </a:lnTo>
                <a:lnTo>
                  <a:pt x="4484967" y="75603"/>
                </a:lnTo>
                <a:lnTo>
                  <a:pt x="4450600" y="49669"/>
                </a:lnTo>
                <a:lnTo>
                  <a:pt x="4412742" y="28663"/>
                </a:lnTo>
                <a:lnTo>
                  <a:pt x="4371873" y="13068"/>
                </a:lnTo>
                <a:lnTo>
                  <a:pt x="4328490" y="3352"/>
                </a:lnTo>
                <a:lnTo>
                  <a:pt x="4283062" y="0"/>
                </a:lnTo>
                <a:lnTo>
                  <a:pt x="307987" y="0"/>
                </a:lnTo>
                <a:lnTo>
                  <a:pt x="262559" y="3352"/>
                </a:lnTo>
                <a:lnTo>
                  <a:pt x="219176" y="13068"/>
                </a:lnTo>
                <a:lnTo>
                  <a:pt x="178320" y="28663"/>
                </a:lnTo>
                <a:lnTo>
                  <a:pt x="140462" y="49669"/>
                </a:lnTo>
                <a:lnTo>
                  <a:pt x="106083" y="75603"/>
                </a:lnTo>
                <a:lnTo>
                  <a:pt x="75679" y="105981"/>
                </a:lnTo>
                <a:lnTo>
                  <a:pt x="49720" y="140322"/>
                </a:lnTo>
                <a:lnTo>
                  <a:pt x="28689" y="178142"/>
                </a:lnTo>
                <a:lnTo>
                  <a:pt x="13081" y="218960"/>
                </a:lnTo>
                <a:lnTo>
                  <a:pt x="3352" y="262305"/>
                </a:lnTo>
                <a:lnTo>
                  <a:pt x="0" y="307682"/>
                </a:lnTo>
                <a:lnTo>
                  <a:pt x="0" y="2435529"/>
                </a:lnTo>
                <a:lnTo>
                  <a:pt x="3352" y="2480907"/>
                </a:lnTo>
                <a:lnTo>
                  <a:pt x="13081" y="2524252"/>
                </a:lnTo>
                <a:lnTo>
                  <a:pt x="28689" y="2565069"/>
                </a:lnTo>
                <a:lnTo>
                  <a:pt x="49720" y="2602890"/>
                </a:lnTo>
                <a:lnTo>
                  <a:pt x="75679" y="2637231"/>
                </a:lnTo>
                <a:lnTo>
                  <a:pt x="106083" y="2667609"/>
                </a:lnTo>
                <a:lnTo>
                  <a:pt x="140462" y="2693543"/>
                </a:lnTo>
                <a:lnTo>
                  <a:pt x="178320" y="2714548"/>
                </a:lnTo>
                <a:lnTo>
                  <a:pt x="219176" y="2730157"/>
                </a:lnTo>
                <a:lnTo>
                  <a:pt x="262559" y="2739872"/>
                </a:lnTo>
                <a:lnTo>
                  <a:pt x="307987" y="2743212"/>
                </a:lnTo>
                <a:lnTo>
                  <a:pt x="4283062" y="2743212"/>
                </a:lnTo>
                <a:lnTo>
                  <a:pt x="4328490" y="2739872"/>
                </a:lnTo>
                <a:lnTo>
                  <a:pt x="4371873" y="2730157"/>
                </a:lnTo>
                <a:lnTo>
                  <a:pt x="4412742" y="2714548"/>
                </a:lnTo>
                <a:lnTo>
                  <a:pt x="4450600" y="2693543"/>
                </a:lnTo>
                <a:lnTo>
                  <a:pt x="4484967" y="2667609"/>
                </a:lnTo>
                <a:lnTo>
                  <a:pt x="4515370" y="2637231"/>
                </a:lnTo>
                <a:lnTo>
                  <a:pt x="4541329" y="2602890"/>
                </a:lnTo>
                <a:lnTo>
                  <a:pt x="4562360" y="2565069"/>
                </a:lnTo>
                <a:lnTo>
                  <a:pt x="4577981" y="2524252"/>
                </a:lnTo>
                <a:lnTo>
                  <a:pt x="4587697" y="2480907"/>
                </a:lnTo>
                <a:lnTo>
                  <a:pt x="4591050" y="2435529"/>
                </a:lnTo>
                <a:lnTo>
                  <a:pt x="4591050" y="307682"/>
                </a:lnTo>
                <a:close/>
              </a:path>
              <a:path w="15213330" h="2743834">
                <a:moveTo>
                  <a:pt x="9902114" y="307682"/>
                </a:moveTo>
                <a:lnTo>
                  <a:pt x="9898761" y="262305"/>
                </a:lnTo>
                <a:lnTo>
                  <a:pt x="9889045" y="218960"/>
                </a:lnTo>
                <a:lnTo>
                  <a:pt x="9873424" y="178142"/>
                </a:lnTo>
                <a:lnTo>
                  <a:pt x="9852393" y="140322"/>
                </a:lnTo>
                <a:lnTo>
                  <a:pt x="9826434" y="105981"/>
                </a:lnTo>
                <a:lnTo>
                  <a:pt x="9796031" y="75603"/>
                </a:lnTo>
                <a:lnTo>
                  <a:pt x="9761652" y="49669"/>
                </a:lnTo>
                <a:lnTo>
                  <a:pt x="9723793" y="28663"/>
                </a:lnTo>
                <a:lnTo>
                  <a:pt x="9682937" y="13068"/>
                </a:lnTo>
                <a:lnTo>
                  <a:pt x="9639554" y="3352"/>
                </a:lnTo>
                <a:lnTo>
                  <a:pt x="9594126" y="0"/>
                </a:lnTo>
                <a:lnTo>
                  <a:pt x="5619051" y="0"/>
                </a:lnTo>
                <a:lnTo>
                  <a:pt x="5573623" y="3352"/>
                </a:lnTo>
                <a:lnTo>
                  <a:pt x="5530240" y="13068"/>
                </a:lnTo>
                <a:lnTo>
                  <a:pt x="5489384" y="28663"/>
                </a:lnTo>
                <a:lnTo>
                  <a:pt x="5451526" y="49669"/>
                </a:lnTo>
                <a:lnTo>
                  <a:pt x="5417147" y="75603"/>
                </a:lnTo>
                <a:lnTo>
                  <a:pt x="5386743" y="105981"/>
                </a:lnTo>
                <a:lnTo>
                  <a:pt x="5360784" y="140322"/>
                </a:lnTo>
                <a:lnTo>
                  <a:pt x="5339753" y="178142"/>
                </a:lnTo>
                <a:lnTo>
                  <a:pt x="5324132" y="218960"/>
                </a:lnTo>
                <a:lnTo>
                  <a:pt x="5314416" y="262305"/>
                </a:lnTo>
                <a:lnTo>
                  <a:pt x="5311064" y="307682"/>
                </a:lnTo>
                <a:lnTo>
                  <a:pt x="5311064" y="2435529"/>
                </a:lnTo>
                <a:lnTo>
                  <a:pt x="5314416" y="2480907"/>
                </a:lnTo>
                <a:lnTo>
                  <a:pt x="5324132" y="2524252"/>
                </a:lnTo>
                <a:lnTo>
                  <a:pt x="5339753" y="2565069"/>
                </a:lnTo>
                <a:lnTo>
                  <a:pt x="5360784" y="2602890"/>
                </a:lnTo>
                <a:lnTo>
                  <a:pt x="5386743" y="2637231"/>
                </a:lnTo>
                <a:lnTo>
                  <a:pt x="5417147" y="2667609"/>
                </a:lnTo>
                <a:lnTo>
                  <a:pt x="5451526" y="2693543"/>
                </a:lnTo>
                <a:lnTo>
                  <a:pt x="5489384" y="2714548"/>
                </a:lnTo>
                <a:lnTo>
                  <a:pt x="5530240" y="2730157"/>
                </a:lnTo>
                <a:lnTo>
                  <a:pt x="5573623" y="2739872"/>
                </a:lnTo>
                <a:lnTo>
                  <a:pt x="5619051" y="2743212"/>
                </a:lnTo>
                <a:lnTo>
                  <a:pt x="9594126" y="2743212"/>
                </a:lnTo>
                <a:lnTo>
                  <a:pt x="9639554" y="2739872"/>
                </a:lnTo>
                <a:lnTo>
                  <a:pt x="9682937" y="2730157"/>
                </a:lnTo>
                <a:lnTo>
                  <a:pt x="9723793" y="2714548"/>
                </a:lnTo>
                <a:lnTo>
                  <a:pt x="9761652" y="2693543"/>
                </a:lnTo>
                <a:lnTo>
                  <a:pt x="9796031" y="2667609"/>
                </a:lnTo>
                <a:lnTo>
                  <a:pt x="9826434" y="2637231"/>
                </a:lnTo>
                <a:lnTo>
                  <a:pt x="9852393" y="2602890"/>
                </a:lnTo>
                <a:lnTo>
                  <a:pt x="9873424" y="2565069"/>
                </a:lnTo>
                <a:lnTo>
                  <a:pt x="9889045" y="2524252"/>
                </a:lnTo>
                <a:lnTo>
                  <a:pt x="9898761" y="2480907"/>
                </a:lnTo>
                <a:lnTo>
                  <a:pt x="9902114" y="2435529"/>
                </a:lnTo>
                <a:lnTo>
                  <a:pt x="9902114" y="307682"/>
                </a:lnTo>
                <a:close/>
              </a:path>
              <a:path w="15213330" h="2743834">
                <a:moveTo>
                  <a:pt x="15213203" y="288480"/>
                </a:moveTo>
                <a:lnTo>
                  <a:pt x="15209419" y="241782"/>
                </a:lnTo>
                <a:lnTo>
                  <a:pt x="15198446" y="197446"/>
                </a:lnTo>
                <a:lnTo>
                  <a:pt x="15180894" y="156083"/>
                </a:lnTo>
                <a:lnTo>
                  <a:pt x="15157374" y="118287"/>
                </a:lnTo>
                <a:lnTo>
                  <a:pt x="15128469" y="84658"/>
                </a:lnTo>
                <a:lnTo>
                  <a:pt x="15094801" y="55791"/>
                </a:lnTo>
                <a:lnTo>
                  <a:pt x="15056955" y="32296"/>
                </a:lnTo>
                <a:lnTo>
                  <a:pt x="15015528" y="14782"/>
                </a:lnTo>
                <a:lnTo>
                  <a:pt x="14971141" y="3822"/>
                </a:lnTo>
                <a:lnTo>
                  <a:pt x="14924380" y="38"/>
                </a:lnTo>
                <a:lnTo>
                  <a:pt x="10910964" y="38"/>
                </a:lnTo>
                <a:lnTo>
                  <a:pt x="10864215" y="3822"/>
                </a:lnTo>
                <a:lnTo>
                  <a:pt x="10819816" y="14782"/>
                </a:lnTo>
                <a:lnTo>
                  <a:pt x="10778401" y="32296"/>
                </a:lnTo>
                <a:lnTo>
                  <a:pt x="10740555" y="55791"/>
                </a:lnTo>
                <a:lnTo>
                  <a:pt x="10706875" y="84658"/>
                </a:lnTo>
                <a:lnTo>
                  <a:pt x="10677982" y="118287"/>
                </a:lnTo>
                <a:lnTo>
                  <a:pt x="10654449" y="156083"/>
                </a:lnTo>
                <a:lnTo>
                  <a:pt x="10636898" y="197446"/>
                </a:lnTo>
                <a:lnTo>
                  <a:pt x="10625938" y="241782"/>
                </a:lnTo>
                <a:lnTo>
                  <a:pt x="10622140" y="288480"/>
                </a:lnTo>
                <a:lnTo>
                  <a:pt x="10622140" y="2283320"/>
                </a:lnTo>
                <a:lnTo>
                  <a:pt x="10625938" y="2330018"/>
                </a:lnTo>
                <a:lnTo>
                  <a:pt x="10636898" y="2374354"/>
                </a:lnTo>
                <a:lnTo>
                  <a:pt x="10654449" y="2415717"/>
                </a:lnTo>
                <a:lnTo>
                  <a:pt x="10677982" y="2453513"/>
                </a:lnTo>
                <a:lnTo>
                  <a:pt x="10706875" y="2487142"/>
                </a:lnTo>
                <a:lnTo>
                  <a:pt x="10740555" y="2516009"/>
                </a:lnTo>
                <a:lnTo>
                  <a:pt x="10778401" y="2539504"/>
                </a:lnTo>
                <a:lnTo>
                  <a:pt x="10819816" y="2557030"/>
                </a:lnTo>
                <a:lnTo>
                  <a:pt x="10864215" y="2567978"/>
                </a:lnTo>
                <a:lnTo>
                  <a:pt x="10910964" y="2571762"/>
                </a:lnTo>
                <a:lnTo>
                  <a:pt x="14924380" y="2571762"/>
                </a:lnTo>
                <a:lnTo>
                  <a:pt x="14971141" y="2567978"/>
                </a:lnTo>
                <a:lnTo>
                  <a:pt x="15015528" y="2557030"/>
                </a:lnTo>
                <a:lnTo>
                  <a:pt x="15056955" y="2539504"/>
                </a:lnTo>
                <a:lnTo>
                  <a:pt x="15094801" y="2516009"/>
                </a:lnTo>
                <a:lnTo>
                  <a:pt x="15128469" y="2487142"/>
                </a:lnTo>
                <a:lnTo>
                  <a:pt x="15157374" y="2453513"/>
                </a:lnTo>
                <a:lnTo>
                  <a:pt x="15180894" y="2415717"/>
                </a:lnTo>
                <a:lnTo>
                  <a:pt x="15198446" y="2374354"/>
                </a:lnTo>
                <a:lnTo>
                  <a:pt x="15209419" y="2330018"/>
                </a:lnTo>
                <a:lnTo>
                  <a:pt x="15213203" y="2283320"/>
                </a:lnTo>
                <a:lnTo>
                  <a:pt x="15213203" y="28848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15388" y="7841007"/>
            <a:ext cx="3983354" cy="135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 marR="5080" indent="-78105">
              <a:lnSpc>
                <a:spcPct val="116100"/>
              </a:lnSpc>
              <a:spcBef>
                <a:spcPts val="10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4. Using third party API calls  to access resources on</a:t>
            </a:r>
            <a:r>
              <a:rPr dirty="0" sz="2500" spc="-75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the</a:t>
            </a:r>
            <a:endParaRPr sz="2500">
              <a:latin typeface="RobotoRegular"/>
              <a:cs typeface="RobotoRegular"/>
            </a:endParaRPr>
          </a:p>
          <a:p>
            <a:pPr marL="1698625">
              <a:lnSpc>
                <a:spcPct val="100000"/>
              </a:lnSpc>
              <a:spcBef>
                <a:spcPts val="48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web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643" y="7841007"/>
            <a:ext cx="3858895" cy="135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5104">
              <a:lnSpc>
                <a:spcPct val="116100"/>
              </a:lnSpc>
              <a:spcBef>
                <a:spcPts val="10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5. Trained ML Models to  scan for diseases such as  heart failures and</a:t>
            </a:r>
            <a:r>
              <a:rPr dirty="0" sz="2500" spc="-80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diabetes.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04986" y="7304985"/>
            <a:ext cx="4048760" cy="2237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01015">
              <a:lnSpc>
                <a:spcPct val="116100"/>
              </a:lnSpc>
              <a:spcBef>
                <a:spcPts val="10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6. Contact </a:t>
            </a:r>
            <a:r>
              <a:rPr dirty="0" sz="2500" spc="-10">
                <a:solidFill>
                  <a:srgbClr val="334999"/>
                </a:solidFill>
                <a:latin typeface="RobotoRegular"/>
                <a:cs typeface="RobotoRegular"/>
              </a:rPr>
              <a:t>Emergency 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contacts in times for</a:t>
            </a:r>
            <a:r>
              <a:rPr dirty="0" sz="2500" spc="-80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serious</a:t>
            </a:r>
            <a:endParaRPr sz="2500">
              <a:latin typeface="RobotoRegular"/>
              <a:cs typeface="RobotoRegular"/>
            </a:endParaRPr>
          </a:p>
          <a:p>
            <a:pPr algn="ctr" marL="526415" marR="519430" indent="-635">
              <a:lnSpc>
                <a:spcPct val="116100"/>
              </a:lnSpc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emergencies using  </a:t>
            </a:r>
            <a:r>
              <a:rPr dirty="0" sz="2500" spc="-10">
                <a:solidFill>
                  <a:srgbClr val="334999"/>
                </a:solidFill>
                <a:latin typeface="RobotoRegular"/>
                <a:cs typeface="RobotoRegular"/>
              </a:rPr>
              <a:t>automated</a:t>
            </a:r>
            <a:r>
              <a:rPr dirty="0" sz="2500" spc="-60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whatsapp  messages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11533" y="6115722"/>
            <a:ext cx="1581150" cy="782955"/>
          </a:xfrm>
          <a:custGeom>
            <a:avLst/>
            <a:gdLst/>
            <a:ahLst/>
            <a:cxnLst/>
            <a:rect l="l" t="t" r="r" b="b"/>
            <a:pathLst>
              <a:path w="1581150" h="782954">
                <a:moveTo>
                  <a:pt x="1580959" y="15951"/>
                </a:moveTo>
                <a:lnTo>
                  <a:pt x="859637" y="0"/>
                </a:lnTo>
                <a:lnTo>
                  <a:pt x="1067206" y="217678"/>
                </a:lnTo>
                <a:lnTo>
                  <a:pt x="1032230" y="243484"/>
                </a:lnTo>
                <a:lnTo>
                  <a:pt x="992632" y="267817"/>
                </a:lnTo>
                <a:lnTo>
                  <a:pt x="951585" y="288518"/>
                </a:lnTo>
                <a:lnTo>
                  <a:pt x="909307" y="305600"/>
                </a:lnTo>
                <a:lnTo>
                  <a:pt x="866063" y="319049"/>
                </a:lnTo>
                <a:lnTo>
                  <a:pt x="822071" y="328879"/>
                </a:lnTo>
                <a:lnTo>
                  <a:pt x="777570" y="335102"/>
                </a:lnTo>
                <a:lnTo>
                  <a:pt x="732790" y="337705"/>
                </a:lnTo>
                <a:lnTo>
                  <a:pt x="687971" y="336715"/>
                </a:lnTo>
                <a:lnTo>
                  <a:pt x="643356" y="332130"/>
                </a:lnTo>
                <a:lnTo>
                  <a:pt x="599173" y="323951"/>
                </a:lnTo>
                <a:lnTo>
                  <a:pt x="555663" y="312191"/>
                </a:lnTo>
                <a:lnTo>
                  <a:pt x="513041" y="296837"/>
                </a:lnTo>
                <a:lnTo>
                  <a:pt x="471576" y="277914"/>
                </a:lnTo>
                <a:lnTo>
                  <a:pt x="431469" y="255422"/>
                </a:lnTo>
                <a:lnTo>
                  <a:pt x="392976" y="229349"/>
                </a:lnTo>
                <a:lnTo>
                  <a:pt x="356336" y="199732"/>
                </a:lnTo>
                <a:lnTo>
                  <a:pt x="321779" y="166547"/>
                </a:lnTo>
                <a:lnTo>
                  <a:pt x="0" y="474408"/>
                </a:lnTo>
                <a:lnTo>
                  <a:pt x="34315" y="508647"/>
                </a:lnTo>
                <a:lnTo>
                  <a:pt x="69875" y="540867"/>
                </a:lnTo>
                <a:lnTo>
                  <a:pt x="106591" y="571080"/>
                </a:lnTo>
                <a:lnTo>
                  <a:pt x="144399" y="599287"/>
                </a:lnTo>
                <a:lnTo>
                  <a:pt x="183197" y="625487"/>
                </a:lnTo>
                <a:lnTo>
                  <a:pt x="222948" y="649681"/>
                </a:lnTo>
                <a:lnTo>
                  <a:pt x="263537" y="671868"/>
                </a:lnTo>
                <a:lnTo>
                  <a:pt x="304927" y="692048"/>
                </a:lnTo>
                <a:lnTo>
                  <a:pt x="347027" y="710222"/>
                </a:lnTo>
                <a:lnTo>
                  <a:pt x="389763" y="726363"/>
                </a:lnTo>
                <a:lnTo>
                  <a:pt x="433057" y="740498"/>
                </a:lnTo>
                <a:lnTo>
                  <a:pt x="476846" y="752627"/>
                </a:lnTo>
                <a:lnTo>
                  <a:pt x="521055" y="762723"/>
                </a:lnTo>
                <a:lnTo>
                  <a:pt x="565594" y="770801"/>
                </a:lnTo>
                <a:lnTo>
                  <a:pt x="610400" y="776871"/>
                </a:lnTo>
                <a:lnTo>
                  <a:pt x="655408" y="780897"/>
                </a:lnTo>
                <a:lnTo>
                  <a:pt x="700532" y="782916"/>
                </a:lnTo>
                <a:lnTo>
                  <a:pt x="745693" y="782891"/>
                </a:lnTo>
                <a:lnTo>
                  <a:pt x="790841" y="780859"/>
                </a:lnTo>
                <a:lnTo>
                  <a:pt x="835875" y="776782"/>
                </a:lnTo>
                <a:lnTo>
                  <a:pt x="880732" y="770674"/>
                </a:lnTo>
                <a:lnTo>
                  <a:pt x="925334" y="762533"/>
                </a:lnTo>
                <a:lnTo>
                  <a:pt x="969619" y="752360"/>
                </a:lnTo>
                <a:lnTo>
                  <a:pt x="1013498" y="740156"/>
                </a:lnTo>
                <a:lnTo>
                  <a:pt x="1056906" y="725906"/>
                </a:lnTo>
                <a:lnTo>
                  <a:pt x="1099756" y="709612"/>
                </a:lnTo>
                <a:lnTo>
                  <a:pt x="1141996" y="691286"/>
                </a:lnTo>
                <a:lnTo>
                  <a:pt x="1183538" y="670915"/>
                </a:lnTo>
                <a:lnTo>
                  <a:pt x="1224305" y="648487"/>
                </a:lnTo>
                <a:lnTo>
                  <a:pt x="1264234" y="624027"/>
                </a:lnTo>
                <a:lnTo>
                  <a:pt x="1303248" y="597509"/>
                </a:lnTo>
                <a:lnTo>
                  <a:pt x="1341259" y="568960"/>
                </a:lnTo>
                <a:lnTo>
                  <a:pt x="1373276" y="538657"/>
                </a:lnTo>
                <a:lnTo>
                  <a:pt x="1564970" y="739660"/>
                </a:lnTo>
                <a:lnTo>
                  <a:pt x="1580959" y="15951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93540" y="3806824"/>
            <a:ext cx="1652270" cy="820419"/>
          </a:xfrm>
          <a:custGeom>
            <a:avLst/>
            <a:gdLst/>
            <a:ahLst/>
            <a:cxnLst/>
            <a:rect l="l" t="t" r="r" b="b"/>
            <a:pathLst>
              <a:path w="1652270" h="820420">
                <a:moveTo>
                  <a:pt x="1651749" y="713613"/>
                </a:moveTo>
                <a:lnTo>
                  <a:pt x="1545424" y="0"/>
                </a:lnTo>
                <a:lnTo>
                  <a:pt x="1375041" y="229235"/>
                </a:lnTo>
                <a:lnTo>
                  <a:pt x="1318463" y="187312"/>
                </a:lnTo>
                <a:lnTo>
                  <a:pt x="1274051" y="161772"/>
                </a:lnTo>
                <a:lnTo>
                  <a:pt x="1232027" y="140360"/>
                </a:lnTo>
                <a:lnTo>
                  <a:pt x="1189342" y="121107"/>
                </a:lnTo>
                <a:lnTo>
                  <a:pt x="1146086" y="103987"/>
                </a:lnTo>
                <a:lnTo>
                  <a:pt x="1102309" y="88976"/>
                </a:lnTo>
                <a:lnTo>
                  <a:pt x="1058113" y="76098"/>
                </a:lnTo>
                <a:lnTo>
                  <a:pt x="1013548" y="65316"/>
                </a:lnTo>
                <a:lnTo>
                  <a:pt x="968692" y="56629"/>
                </a:lnTo>
                <a:lnTo>
                  <a:pt x="923632" y="50012"/>
                </a:lnTo>
                <a:lnTo>
                  <a:pt x="878420" y="45478"/>
                </a:lnTo>
                <a:lnTo>
                  <a:pt x="833145" y="43002"/>
                </a:lnTo>
                <a:lnTo>
                  <a:pt x="787882" y="42570"/>
                </a:lnTo>
                <a:lnTo>
                  <a:pt x="742696" y="44183"/>
                </a:lnTo>
                <a:lnTo>
                  <a:pt x="697649" y="47815"/>
                </a:lnTo>
                <a:lnTo>
                  <a:pt x="652843" y="53467"/>
                </a:lnTo>
                <a:lnTo>
                  <a:pt x="608330" y="61125"/>
                </a:lnTo>
                <a:lnTo>
                  <a:pt x="564184" y="70777"/>
                </a:lnTo>
                <a:lnTo>
                  <a:pt x="520484" y="82410"/>
                </a:lnTo>
                <a:lnTo>
                  <a:pt x="477316" y="96024"/>
                </a:lnTo>
                <a:lnTo>
                  <a:pt x="434721" y="111582"/>
                </a:lnTo>
                <a:lnTo>
                  <a:pt x="392811" y="129108"/>
                </a:lnTo>
                <a:lnTo>
                  <a:pt x="351624" y="148564"/>
                </a:lnTo>
                <a:lnTo>
                  <a:pt x="311251" y="169951"/>
                </a:lnTo>
                <a:lnTo>
                  <a:pt x="271767" y="193255"/>
                </a:lnTo>
                <a:lnTo>
                  <a:pt x="233235" y="218465"/>
                </a:lnTo>
                <a:lnTo>
                  <a:pt x="195745" y="245579"/>
                </a:lnTo>
                <a:lnTo>
                  <a:pt x="159346" y="274561"/>
                </a:lnTo>
                <a:lnTo>
                  <a:pt x="124142" y="305435"/>
                </a:lnTo>
                <a:lnTo>
                  <a:pt x="90182" y="338162"/>
                </a:lnTo>
                <a:lnTo>
                  <a:pt x="57543" y="372745"/>
                </a:lnTo>
                <a:lnTo>
                  <a:pt x="0" y="449986"/>
                </a:lnTo>
                <a:lnTo>
                  <a:pt x="354418" y="712482"/>
                </a:lnTo>
                <a:lnTo>
                  <a:pt x="384543" y="675233"/>
                </a:lnTo>
                <a:lnTo>
                  <a:pt x="417182" y="641248"/>
                </a:lnTo>
                <a:lnTo>
                  <a:pt x="452094" y="610565"/>
                </a:lnTo>
                <a:lnTo>
                  <a:pt x="489051" y="583209"/>
                </a:lnTo>
                <a:lnTo>
                  <a:pt x="527824" y="559231"/>
                </a:lnTo>
                <a:lnTo>
                  <a:pt x="568172" y="538657"/>
                </a:lnTo>
                <a:lnTo>
                  <a:pt x="609879" y="521525"/>
                </a:lnTo>
                <a:lnTo>
                  <a:pt x="652678" y="507860"/>
                </a:lnTo>
                <a:lnTo>
                  <a:pt x="696366" y="497713"/>
                </a:lnTo>
                <a:lnTo>
                  <a:pt x="740702" y="491109"/>
                </a:lnTo>
                <a:lnTo>
                  <a:pt x="785456" y="488073"/>
                </a:lnTo>
                <a:lnTo>
                  <a:pt x="830389" y="488670"/>
                </a:lnTo>
                <a:lnTo>
                  <a:pt x="875271" y="492899"/>
                </a:lnTo>
                <a:lnTo>
                  <a:pt x="919861" y="500824"/>
                </a:lnTo>
                <a:lnTo>
                  <a:pt x="963942" y="512457"/>
                </a:lnTo>
                <a:lnTo>
                  <a:pt x="1007262" y="527837"/>
                </a:lnTo>
                <a:lnTo>
                  <a:pt x="1049616" y="547014"/>
                </a:lnTo>
                <a:lnTo>
                  <a:pt x="1090739" y="570014"/>
                </a:lnTo>
                <a:lnTo>
                  <a:pt x="1111377" y="583996"/>
                </a:lnTo>
                <a:lnTo>
                  <a:pt x="935761" y="820280"/>
                </a:lnTo>
                <a:lnTo>
                  <a:pt x="1651749" y="713613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91099" y="7127811"/>
            <a:ext cx="7156450" cy="3005455"/>
          </a:xfrm>
          <a:custGeom>
            <a:avLst/>
            <a:gdLst/>
            <a:ahLst/>
            <a:cxnLst/>
            <a:rect l="l" t="t" r="r" b="b"/>
            <a:pathLst>
              <a:path w="7156450" h="3005454">
                <a:moveTo>
                  <a:pt x="1651736" y="713600"/>
                </a:moveTo>
                <a:lnTo>
                  <a:pt x="1545412" y="0"/>
                </a:lnTo>
                <a:lnTo>
                  <a:pt x="1375029" y="229247"/>
                </a:lnTo>
                <a:lnTo>
                  <a:pt x="1318260" y="187185"/>
                </a:lnTo>
                <a:lnTo>
                  <a:pt x="1274051" y="161772"/>
                </a:lnTo>
                <a:lnTo>
                  <a:pt x="1232014" y="140360"/>
                </a:lnTo>
                <a:lnTo>
                  <a:pt x="1189342" y="121094"/>
                </a:lnTo>
                <a:lnTo>
                  <a:pt x="1146073" y="103974"/>
                </a:lnTo>
                <a:lnTo>
                  <a:pt x="1102309" y="88976"/>
                </a:lnTo>
                <a:lnTo>
                  <a:pt x="1058100" y="76085"/>
                </a:lnTo>
                <a:lnTo>
                  <a:pt x="1013536" y="65303"/>
                </a:lnTo>
                <a:lnTo>
                  <a:pt x="968692" y="56616"/>
                </a:lnTo>
                <a:lnTo>
                  <a:pt x="923620" y="50012"/>
                </a:lnTo>
                <a:lnTo>
                  <a:pt x="878420" y="45478"/>
                </a:lnTo>
                <a:lnTo>
                  <a:pt x="833145" y="42989"/>
                </a:lnTo>
                <a:lnTo>
                  <a:pt x="787869" y="42570"/>
                </a:lnTo>
                <a:lnTo>
                  <a:pt x="742683" y="44170"/>
                </a:lnTo>
                <a:lnTo>
                  <a:pt x="697649" y="47815"/>
                </a:lnTo>
                <a:lnTo>
                  <a:pt x="652830" y="53467"/>
                </a:lnTo>
                <a:lnTo>
                  <a:pt x="608317" y="61125"/>
                </a:lnTo>
                <a:lnTo>
                  <a:pt x="564172" y="70777"/>
                </a:lnTo>
                <a:lnTo>
                  <a:pt x="520484" y="82410"/>
                </a:lnTo>
                <a:lnTo>
                  <a:pt x="477304" y="96012"/>
                </a:lnTo>
                <a:lnTo>
                  <a:pt x="434721" y="111582"/>
                </a:lnTo>
                <a:lnTo>
                  <a:pt x="392798" y="129095"/>
                </a:lnTo>
                <a:lnTo>
                  <a:pt x="351612" y="148551"/>
                </a:lnTo>
                <a:lnTo>
                  <a:pt x="311238" y="169938"/>
                </a:lnTo>
                <a:lnTo>
                  <a:pt x="271754" y="193243"/>
                </a:lnTo>
                <a:lnTo>
                  <a:pt x="233235" y="218452"/>
                </a:lnTo>
                <a:lnTo>
                  <a:pt x="195732" y="245567"/>
                </a:lnTo>
                <a:lnTo>
                  <a:pt x="159346" y="274561"/>
                </a:lnTo>
                <a:lnTo>
                  <a:pt x="124129" y="305422"/>
                </a:lnTo>
                <a:lnTo>
                  <a:pt x="90170" y="338150"/>
                </a:lnTo>
                <a:lnTo>
                  <a:pt x="57531" y="372732"/>
                </a:lnTo>
                <a:lnTo>
                  <a:pt x="0" y="449986"/>
                </a:lnTo>
                <a:lnTo>
                  <a:pt x="354406" y="712482"/>
                </a:lnTo>
                <a:lnTo>
                  <a:pt x="384543" y="675220"/>
                </a:lnTo>
                <a:lnTo>
                  <a:pt x="417169" y="641235"/>
                </a:lnTo>
                <a:lnTo>
                  <a:pt x="452094" y="610552"/>
                </a:lnTo>
                <a:lnTo>
                  <a:pt x="489051" y="583196"/>
                </a:lnTo>
                <a:lnTo>
                  <a:pt x="527824" y="559219"/>
                </a:lnTo>
                <a:lnTo>
                  <a:pt x="568172" y="538645"/>
                </a:lnTo>
                <a:lnTo>
                  <a:pt x="609866" y="521512"/>
                </a:lnTo>
                <a:lnTo>
                  <a:pt x="652678" y="507860"/>
                </a:lnTo>
                <a:lnTo>
                  <a:pt x="696366" y="497700"/>
                </a:lnTo>
                <a:lnTo>
                  <a:pt x="740702" y="491096"/>
                </a:lnTo>
                <a:lnTo>
                  <a:pt x="785444" y="488073"/>
                </a:lnTo>
                <a:lnTo>
                  <a:pt x="830376" y="488657"/>
                </a:lnTo>
                <a:lnTo>
                  <a:pt x="875258" y="492887"/>
                </a:lnTo>
                <a:lnTo>
                  <a:pt x="919861" y="500811"/>
                </a:lnTo>
                <a:lnTo>
                  <a:pt x="963930" y="512445"/>
                </a:lnTo>
                <a:lnTo>
                  <a:pt x="1007262" y="527837"/>
                </a:lnTo>
                <a:lnTo>
                  <a:pt x="1049604" y="547014"/>
                </a:lnTo>
                <a:lnTo>
                  <a:pt x="1090726" y="570001"/>
                </a:lnTo>
                <a:lnTo>
                  <a:pt x="1111364" y="583984"/>
                </a:lnTo>
                <a:lnTo>
                  <a:pt x="935748" y="820280"/>
                </a:lnTo>
                <a:lnTo>
                  <a:pt x="1651736" y="713600"/>
                </a:lnTo>
                <a:close/>
              </a:path>
              <a:path w="7156450" h="3005454">
                <a:moveTo>
                  <a:pt x="7156399" y="2238425"/>
                </a:moveTo>
                <a:lnTo>
                  <a:pt x="6435090" y="2222474"/>
                </a:lnTo>
                <a:lnTo>
                  <a:pt x="6642646" y="2440152"/>
                </a:lnTo>
                <a:lnTo>
                  <a:pt x="6607708" y="2465933"/>
                </a:lnTo>
                <a:lnTo>
                  <a:pt x="6568110" y="2490266"/>
                </a:lnTo>
                <a:lnTo>
                  <a:pt x="6527051" y="2510967"/>
                </a:lnTo>
                <a:lnTo>
                  <a:pt x="6484785" y="2528049"/>
                </a:lnTo>
                <a:lnTo>
                  <a:pt x="6441541" y="2541498"/>
                </a:lnTo>
                <a:lnTo>
                  <a:pt x="6397549" y="2551328"/>
                </a:lnTo>
                <a:lnTo>
                  <a:pt x="6353035" y="2557551"/>
                </a:lnTo>
                <a:lnTo>
                  <a:pt x="6308268" y="2560155"/>
                </a:lnTo>
                <a:lnTo>
                  <a:pt x="6263449" y="2559164"/>
                </a:lnTo>
                <a:lnTo>
                  <a:pt x="6218834" y="2554579"/>
                </a:lnTo>
                <a:lnTo>
                  <a:pt x="6174651" y="2546400"/>
                </a:lnTo>
                <a:lnTo>
                  <a:pt x="6131128" y="2534640"/>
                </a:lnTo>
                <a:lnTo>
                  <a:pt x="6088519" y="2519286"/>
                </a:lnTo>
                <a:lnTo>
                  <a:pt x="6047041" y="2500363"/>
                </a:lnTo>
                <a:lnTo>
                  <a:pt x="6006947" y="2477871"/>
                </a:lnTo>
                <a:lnTo>
                  <a:pt x="5968454" y="2451798"/>
                </a:lnTo>
                <a:lnTo>
                  <a:pt x="5931814" y="2422182"/>
                </a:lnTo>
                <a:lnTo>
                  <a:pt x="5897245" y="2388997"/>
                </a:lnTo>
                <a:lnTo>
                  <a:pt x="5575452" y="2696883"/>
                </a:lnTo>
                <a:lnTo>
                  <a:pt x="5609793" y="2731097"/>
                </a:lnTo>
                <a:lnTo>
                  <a:pt x="5645353" y="2763316"/>
                </a:lnTo>
                <a:lnTo>
                  <a:pt x="5682069" y="2793530"/>
                </a:lnTo>
                <a:lnTo>
                  <a:pt x="5719864" y="2821736"/>
                </a:lnTo>
                <a:lnTo>
                  <a:pt x="5758675" y="2847937"/>
                </a:lnTo>
                <a:lnTo>
                  <a:pt x="5798413" y="2872130"/>
                </a:lnTo>
                <a:lnTo>
                  <a:pt x="5839015" y="2894317"/>
                </a:lnTo>
                <a:lnTo>
                  <a:pt x="5880405" y="2914497"/>
                </a:lnTo>
                <a:lnTo>
                  <a:pt x="5922505" y="2932671"/>
                </a:lnTo>
                <a:lnTo>
                  <a:pt x="5965241" y="2948813"/>
                </a:lnTo>
                <a:lnTo>
                  <a:pt x="6008535" y="2962948"/>
                </a:lnTo>
                <a:lnTo>
                  <a:pt x="6052324" y="2975076"/>
                </a:lnTo>
                <a:lnTo>
                  <a:pt x="6096520" y="2985173"/>
                </a:lnTo>
                <a:lnTo>
                  <a:pt x="6141072" y="2993250"/>
                </a:lnTo>
                <a:lnTo>
                  <a:pt x="6185878" y="2999321"/>
                </a:lnTo>
                <a:lnTo>
                  <a:pt x="6230886" y="3003346"/>
                </a:lnTo>
                <a:lnTo>
                  <a:pt x="6276010" y="3005366"/>
                </a:lnTo>
                <a:lnTo>
                  <a:pt x="6321171" y="3005340"/>
                </a:lnTo>
                <a:lnTo>
                  <a:pt x="6366307" y="3003308"/>
                </a:lnTo>
                <a:lnTo>
                  <a:pt x="6411341" y="2999232"/>
                </a:lnTo>
                <a:lnTo>
                  <a:pt x="6456210" y="2993123"/>
                </a:lnTo>
                <a:lnTo>
                  <a:pt x="6500812" y="2984982"/>
                </a:lnTo>
                <a:lnTo>
                  <a:pt x="6545085" y="2974810"/>
                </a:lnTo>
                <a:lnTo>
                  <a:pt x="6588976" y="2962605"/>
                </a:lnTo>
                <a:lnTo>
                  <a:pt x="6632372" y="2948355"/>
                </a:lnTo>
                <a:lnTo>
                  <a:pt x="6675234" y="2932061"/>
                </a:lnTo>
                <a:lnTo>
                  <a:pt x="6717474" y="2913735"/>
                </a:lnTo>
                <a:lnTo>
                  <a:pt x="6759016" y="2893364"/>
                </a:lnTo>
                <a:lnTo>
                  <a:pt x="6799783" y="2870936"/>
                </a:lnTo>
                <a:lnTo>
                  <a:pt x="6839712" y="2846476"/>
                </a:lnTo>
                <a:lnTo>
                  <a:pt x="6878726" y="2819958"/>
                </a:lnTo>
                <a:lnTo>
                  <a:pt x="6916737" y="2791409"/>
                </a:lnTo>
                <a:lnTo>
                  <a:pt x="6948741" y="2761145"/>
                </a:lnTo>
                <a:lnTo>
                  <a:pt x="7140410" y="2962135"/>
                </a:lnTo>
                <a:lnTo>
                  <a:pt x="7156399" y="2238425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08265" y="8366211"/>
            <a:ext cx="1829435" cy="938530"/>
            <a:chOff x="15408265" y="8366211"/>
            <a:chExt cx="1829435" cy="938530"/>
          </a:xfrm>
        </p:grpSpPr>
        <p:sp>
          <p:nvSpPr>
            <p:cNvPr id="3" name="object 3"/>
            <p:cNvSpPr/>
            <p:nvPr/>
          </p:nvSpPr>
          <p:spPr>
            <a:xfrm>
              <a:off x="15408265" y="8366211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53" y="938327"/>
                  </a:moveTo>
                  <a:lnTo>
                    <a:pt x="450654" y="938327"/>
                  </a:lnTo>
                  <a:lnTo>
                    <a:pt x="450654" y="935023"/>
                  </a:lnTo>
                  <a:lnTo>
                    <a:pt x="404637" y="930917"/>
                  </a:lnTo>
                  <a:lnTo>
                    <a:pt x="359936" y="922459"/>
                  </a:lnTo>
                  <a:lnTo>
                    <a:pt x="316779" y="909868"/>
                  </a:lnTo>
                  <a:lnTo>
                    <a:pt x="275393" y="893362"/>
                  </a:lnTo>
                  <a:lnTo>
                    <a:pt x="236008" y="873159"/>
                  </a:lnTo>
                  <a:lnTo>
                    <a:pt x="198850" y="849475"/>
                  </a:lnTo>
                  <a:lnTo>
                    <a:pt x="164148" y="822529"/>
                  </a:lnTo>
                  <a:lnTo>
                    <a:pt x="132131" y="792540"/>
                  </a:lnTo>
                  <a:lnTo>
                    <a:pt x="103025" y="759723"/>
                  </a:lnTo>
                  <a:lnTo>
                    <a:pt x="77061" y="724298"/>
                  </a:lnTo>
                  <a:lnTo>
                    <a:pt x="54465" y="686483"/>
                  </a:lnTo>
                  <a:lnTo>
                    <a:pt x="35466" y="646494"/>
                  </a:lnTo>
                  <a:lnTo>
                    <a:pt x="20291" y="604550"/>
                  </a:lnTo>
                  <a:lnTo>
                    <a:pt x="9170" y="560868"/>
                  </a:lnTo>
                  <a:lnTo>
                    <a:pt x="2330" y="515667"/>
                  </a:lnTo>
                  <a:lnTo>
                    <a:pt x="0" y="469163"/>
                  </a:lnTo>
                  <a:lnTo>
                    <a:pt x="2294" y="422660"/>
                  </a:lnTo>
                  <a:lnTo>
                    <a:pt x="9034" y="377459"/>
                  </a:lnTo>
                  <a:lnTo>
                    <a:pt x="20008" y="333777"/>
                  </a:lnTo>
                  <a:lnTo>
                    <a:pt x="35000" y="291833"/>
                  </a:lnTo>
                  <a:lnTo>
                    <a:pt x="53797" y="251844"/>
                  </a:lnTo>
                  <a:lnTo>
                    <a:pt x="76187" y="214028"/>
                  </a:lnTo>
                  <a:lnTo>
                    <a:pt x="101955" y="178603"/>
                  </a:lnTo>
                  <a:lnTo>
                    <a:pt x="130888" y="145787"/>
                  </a:lnTo>
                  <a:lnTo>
                    <a:pt x="162772" y="115797"/>
                  </a:lnTo>
                  <a:lnTo>
                    <a:pt x="197394" y="88852"/>
                  </a:lnTo>
                  <a:lnTo>
                    <a:pt x="234539" y="65168"/>
                  </a:lnTo>
                  <a:lnTo>
                    <a:pt x="273996" y="44964"/>
                  </a:lnTo>
                  <a:lnTo>
                    <a:pt x="315549" y="28458"/>
                  </a:lnTo>
                  <a:lnTo>
                    <a:pt x="358985" y="15868"/>
                  </a:lnTo>
                  <a:lnTo>
                    <a:pt x="404091" y="7410"/>
                  </a:lnTo>
                  <a:lnTo>
                    <a:pt x="450654" y="3303"/>
                  </a:lnTo>
                  <a:lnTo>
                    <a:pt x="450654" y="0"/>
                  </a:lnTo>
                  <a:lnTo>
                    <a:pt x="1358553" y="0"/>
                  </a:lnTo>
                  <a:lnTo>
                    <a:pt x="1406976" y="2437"/>
                  </a:lnTo>
                  <a:lnTo>
                    <a:pt x="1453930" y="9589"/>
                  </a:lnTo>
                  <a:lnTo>
                    <a:pt x="1499184" y="21212"/>
                  </a:lnTo>
                  <a:lnTo>
                    <a:pt x="1542511" y="37066"/>
                  </a:lnTo>
                  <a:lnTo>
                    <a:pt x="1583683" y="56907"/>
                  </a:lnTo>
                  <a:lnTo>
                    <a:pt x="1622472" y="80495"/>
                  </a:lnTo>
                  <a:lnTo>
                    <a:pt x="1658649" y="107587"/>
                  </a:lnTo>
                  <a:lnTo>
                    <a:pt x="1691987" y="137940"/>
                  </a:lnTo>
                  <a:lnTo>
                    <a:pt x="1722257" y="171314"/>
                  </a:lnTo>
                  <a:lnTo>
                    <a:pt x="1749231" y="207466"/>
                  </a:lnTo>
                  <a:lnTo>
                    <a:pt x="1772682" y="246153"/>
                  </a:lnTo>
                  <a:lnTo>
                    <a:pt x="1792380" y="287135"/>
                  </a:lnTo>
                  <a:lnTo>
                    <a:pt x="1808098" y="330169"/>
                  </a:lnTo>
                  <a:lnTo>
                    <a:pt x="1819607" y="375013"/>
                  </a:lnTo>
                  <a:lnTo>
                    <a:pt x="1826680" y="421425"/>
                  </a:lnTo>
                  <a:lnTo>
                    <a:pt x="1829089" y="469163"/>
                  </a:lnTo>
                  <a:lnTo>
                    <a:pt x="1826644" y="516902"/>
                  </a:lnTo>
                  <a:lnTo>
                    <a:pt x="1819471" y="563314"/>
                  </a:lnTo>
                  <a:lnTo>
                    <a:pt x="1807814" y="608158"/>
                  </a:lnTo>
                  <a:lnTo>
                    <a:pt x="1791914" y="651192"/>
                  </a:lnTo>
                  <a:lnTo>
                    <a:pt x="1772014" y="692173"/>
                  </a:lnTo>
                  <a:lnTo>
                    <a:pt x="1748358" y="730861"/>
                  </a:lnTo>
                  <a:lnTo>
                    <a:pt x="1721187" y="767013"/>
                  </a:lnTo>
                  <a:lnTo>
                    <a:pt x="1690744" y="800386"/>
                  </a:lnTo>
                  <a:lnTo>
                    <a:pt x="1657273" y="830740"/>
                  </a:lnTo>
                  <a:lnTo>
                    <a:pt x="1621016" y="857832"/>
                  </a:lnTo>
                  <a:lnTo>
                    <a:pt x="1582215" y="881419"/>
                  </a:lnTo>
                  <a:lnTo>
                    <a:pt x="1541113" y="901261"/>
                  </a:lnTo>
                  <a:lnTo>
                    <a:pt x="1497953" y="917114"/>
                  </a:lnTo>
                  <a:lnTo>
                    <a:pt x="1452978" y="928738"/>
                  </a:lnTo>
                  <a:lnTo>
                    <a:pt x="1406430" y="935890"/>
                  </a:lnTo>
                  <a:lnTo>
                    <a:pt x="1358553" y="938327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358188" y="8449604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64103" y="86555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6367" y="98356"/>
            <a:ext cx="5092065" cy="11474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350" spc="-20">
                <a:solidFill>
                  <a:srgbClr val="454599"/>
                </a:solidFill>
              </a:rPr>
              <a:t>Tech</a:t>
            </a:r>
            <a:r>
              <a:rPr dirty="0" sz="7350" spc="-265">
                <a:solidFill>
                  <a:srgbClr val="454599"/>
                </a:solidFill>
              </a:rPr>
              <a:t> </a:t>
            </a:r>
            <a:r>
              <a:rPr dirty="0" sz="7350" spc="265">
                <a:solidFill>
                  <a:srgbClr val="454599"/>
                </a:solidFill>
              </a:rPr>
              <a:t>Stack</a:t>
            </a:r>
            <a:endParaRPr sz="7350"/>
          </a:p>
        </p:txBody>
      </p:sp>
      <p:grpSp>
        <p:nvGrpSpPr>
          <p:cNvPr id="7" name="object 7"/>
          <p:cNvGrpSpPr/>
          <p:nvPr/>
        </p:nvGrpSpPr>
        <p:grpSpPr>
          <a:xfrm>
            <a:off x="729611" y="3414972"/>
            <a:ext cx="6667500" cy="1391285"/>
            <a:chOff x="729611" y="3414972"/>
            <a:chExt cx="6667500" cy="1391285"/>
          </a:xfrm>
        </p:grpSpPr>
        <p:sp>
          <p:nvSpPr>
            <p:cNvPr id="8" name="object 8"/>
            <p:cNvSpPr/>
            <p:nvPr/>
          </p:nvSpPr>
          <p:spPr>
            <a:xfrm>
              <a:off x="729724" y="3414972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9611" y="3415588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50280" y="3876073"/>
            <a:ext cx="282003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454599"/>
                </a:solidFill>
                <a:latin typeface="RobotoRegular"/>
                <a:cs typeface="RobotoRegular"/>
              </a:rPr>
              <a:t>Python Flask</a:t>
            </a:r>
            <a:r>
              <a:rPr dirty="0" sz="2500" spc="-10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2500">
                <a:solidFill>
                  <a:srgbClr val="454599"/>
                </a:solidFill>
                <a:latin typeface="RobotoRegular"/>
                <a:cs typeface="RobotoRegular"/>
              </a:rPr>
              <a:t>Frame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3417" y="3649716"/>
            <a:ext cx="11639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dirty="0" sz="3000" spc="-155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3000" spc="-430" b="1">
                <a:solidFill>
                  <a:srgbClr val="454599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9611" y="5124549"/>
            <a:ext cx="6667500" cy="1391285"/>
            <a:chOff x="729611" y="5124549"/>
            <a:chExt cx="6667500" cy="1391285"/>
          </a:xfrm>
        </p:grpSpPr>
        <p:sp>
          <p:nvSpPr>
            <p:cNvPr id="13" name="object 13"/>
            <p:cNvSpPr/>
            <p:nvPr/>
          </p:nvSpPr>
          <p:spPr>
            <a:xfrm>
              <a:off x="729724" y="5124549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9611" y="5125150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18647" y="5531978"/>
            <a:ext cx="12934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dirty="0" sz="3000" spc="-155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3000" spc="590" b="1">
                <a:solidFill>
                  <a:srgbClr val="454599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9611" y="7006797"/>
            <a:ext cx="6667500" cy="1391285"/>
            <a:chOff x="729611" y="7006797"/>
            <a:chExt cx="6667500" cy="1391285"/>
          </a:xfrm>
        </p:grpSpPr>
        <p:sp>
          <p:nvSpPr>
            <p:cNvPr id="17" name="object 17"/>
            <p:cNvSpPr/>
            <p:nvPr/>
          </p:nvSpPr>
          <p:spPr>
            <a:xfrm>
              <a:off x="729724" y="7006797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9611" y="7007413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35480" y="7414240"/>
            <a:ext cx="12598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dirty="0" sz="3000" spc="-155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3000" spc="325" b="1">
                <a:solidFill>
                  <a:srgbClr val="454599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0148" y="5585636"/>
            <a:ext cx="294005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454599"/>
                </a:solidFill>
                <a:latin typeface="RobotoRegular"/>
                <a:cs typeface="RobotoRegular"/>
              </a:rPr>
              <a:t>Selenium Web</a:t>
            </a:r>
            <a:r>
              <a:rPr dirty="0" sz="2500" spc="-105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2500">
                <a:solidFill>
                  <a:srgbClr val="454599"/>
                </a:solidFill>
                <a:latin typeface="RobotoRegular"/>
                <a:cs typeface="RobotoRegular"/>
              </a:rPr>
              <a:t>Driver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7855" y="7467897"/>
            <a:ext cx="156210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454599"/>
                </a:solidFill>
                <a:latin typeface="RobotoRegular"/>
                <a:cs typeface="RobotoRegular"/>
              </a:rPr>
              <a:t>scikit-learn</a:t>
            </a:r>
            <a:endParaRPr sz="2500">
              <a:latin typeface="RobotoRegular"/>
              <a:cs typeface="RobotoRegular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93405" y="3294393"/>
            <a:ext cx="6667500" cy="1391285"/>
            <a:chOff x="7893405" y="3294393"/>
            <a:chExt cx="6667500" cy="1391285"/>
          </a:xfrm>
        </p:grpSpPr>
        <p:sp>
          <p:nvSpPr>
            <p:cNvPr id="23" name="object 23"/>
            <p:cNvSpPr/>
            <p:nvPr/>
          </p:nvSpPr>
          <p:spPr>
            <a:xfrm>
              <a:off x="7893505" y="3294393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93405" y="3295009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2959930" y="3739828"/>
            <a:ext cx="117411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454599"/>
                </a:solidFill>
                <a:latin typeface="RobotoRegular"/>
                <a:cs typeface="RobotoRegular"/>
              </a:rPr>
              <a:t>OpenCV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47186" y="3701806"/>
            <a:ext cx="11639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dirty="0" sz="3000" spc="-155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3000" spc="-430" b="1">
                <a:solidFill>
                  <a:srgbClr val="454599"/>
                </a:solidFill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893405" y="5176640"/>
            <a:ext cx="6667500" cy="1391285"/>
            <a:chOff x="7893405" y="5176640"/>
            <a:chExt cx="6667500" cy="1391285"/>
          </a:xfrm>
        </p:grpSpPr>
        <p:sp>
          <p:nvSpPr>
            <p:cNvPr id="28" name="object 28"/>
            <p:cNvSpPr/>
            <p:nvPr/>
          </p:nvSpPr>
          <p:spPr>
            <a:xfrm>
              <a:off x="7893505" y="5176640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893405" y="5177271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282416" y="5584068"/>
            <a:ext cx="12934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dirty="0" sz="3000" spc="-155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3000" spc="590" b="1">
                <a:solidFill>
                  <a:srgbClr val="454599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93405" y="7058899"/>
            <a:ext cx="6667500" cy="1391285"/>
            <a:chOff x="7893405" y="7058899"/>
            <a:chExt cx="6667500" cy="1391285"/>
          </a:xfrm>
        </p:grpSpPr>
        <p:sp>
          <p:nvSpPr>
            <p:cNvPr id="32" name="object 32"/>
            <p:cNvSpPr/>
            <p:nvPr/>
          </p:nvSpPr>
          <p:spPr>
            <a:xfrm>
              <a:off x="7893505" y="7058899"/>
              <a:ext cx="6667500" cy="1390650"/>
            </a:xfrm>
            <a:custGeom>
              <a:avLst/>
              <a:gdLst/>
              <a:ahLst/>
              <a:cxnLst/>
              <a:rect l="l" t="t" r="r" b="b"/>
              <a:pathLst>
                <a:path w="6667500" h="1390650">
                  <a:moveTo>
                    <a:pt x="6667281" y="262084"/>
                  </a:moveTo>
                  <a:lnTo>
                    <a:pt x="6667281" y="1128566"/>
                  </a:lnTo>
                  <a:lnTo>
                    <a:pt x="6663051" y="1175588"/>
                  </a:lnTo>
                  <a:lnTo>
                    <a:pt x="6650858" y="1219882"/>
                  </a:lnTo>
                  <a:lnTo>
                    <a:pt x="6631451" y="1260697"/>
                  </a:lnTo>
                  <a:lnTo>
                    <a:pt x="6605578" y="1297287"/>
                  </a:lnTo>
                  <a:lnTo>
                    <a:pt x="6573985" y="1328902"/>
                  </a:lnTo>
                  <a:lnTo>
                    <a:pt x="6537422" y="1354794"/>
                  </a:lnTo>
                  <a:lnTo>
                    <a:pt x="6496636" y="1374215"/>
                  </a:lnTo>
                  <a:lnTo>
                    <a:pt x="6452374" y="1386416"/>
                  </a:lnTo>
                  <a:lnTo>
                    <a:pt x="6405385" y="1390650"/>
                  </a:lnTo>
                  <a:lnTo>
                    <a:pt x="261895" y="1390650"/>
                  </a:lnTo>
                  <a:lnTo>
                    <a:pt x="214906" y="1386416"/>
                  </a:lnTo>
                  <a:lnTo>
                    <a:pt x="170645" y="1374215"/>
                  </a:lnTo>
                  <a:lnTo>
                    <a:pt x="129859" y="1354794"/>
                  </a:lnTo>
                  <a:lnTo>
                    <a:pt x="93295" y="1328902"/>
                  </a:lnTo>
                  <a:lnTo>
                    <a:pt x="61703" y="1297287"/>
                  </a:lnTo>
                  <a:lnTo>
                    <a:pt x="35830" y="1260697"/>
                  </a:lnTo>
                  <a:lnTo>
                    <a:pt x="16423" y="1219882"/>
                  </a:lnTo>
                  <a:lnTo>
                    <a:pt x="4230" y="1175588"/>
                  </a:lnTo>
                  <a:lnTo>
                    <a:pt x="0" y="1128566"/>
                  </a:lnTo>
                  <a:lnTo>
                    <a:pt x="0" y="262084"/>
                  </a:lnTo>
                  <a:lnTo>
                    <a:pt x="4230" y="215061"/>
                  </a:lnTo>
                  <a:lnTo>
                    <a:pt x="16423" y="170768"/>
                  </a:lnTo>
                  <a:lnTo>
                    <a:pt x="35830" y="129952"/>
                  </a:lnTo>
                  <a:lnTo>
                    <a:pt x="61703" y="93363"/>
                  </a:lnTo>
                  <a:lnTo>
                    <a:pt x="93295" y="61747"/>
                  </a:lnTo>
                  <a:lnTo>
                    <a:pt x="129859" y="35855"/>
                  </a:lnTo>
                  <a:lnTo>
                    <a:pt x="170645" y="16434"/>
                  </a:lnTo>
                  <a:lnTo>
                    <a:pt x="214906" y="4233"/>
                  </a:lnTo>
                  <a:lnTo>
                    <a:pt x="261895" y="0"/>
                  </a:lnTo>
                  <a:lnTo>
                    <a:pt x="6405385" y="0"/>
                  </a:lnTo>
                  <a:lnTo>
                    <a:pt x="6452374" y="4233"/>
                  </a:lnTo>
                  <a:lnTo>
                    <a:pt x="6496636" y="16434"/>
                  </a:lnTo>
                  <a:lnTo>
                    <a:pt x="6537422" y="35855"/>
                  </a:lnTo>
                  <a:lnTo>
                    <a:pt x="6573985" y="61747"/>
                  </a:lnTo>
                  <a:lnTo>
                    <a:pt x="6605578" y="93363"/>
                  </a:lnTo>
                  <a:lnTo>
                    <a:pt x="6631451" y="129952"/>
                  </a:lnTo>
                  <a:lnTo>
                    <a:pt x="6650858" y="170768"/>
                  </a:lnTo>
                  <a:lnTo>
                    <a:pt x="6663051" y="215061"/>
                  </a:lnTo>
                  <a:lnTo>
                    <a:pt x="6667281" y="262084"/>
                  </a:lnTo>
                  <a:close/>
                </a:path>
              </a:pathLst>
            </a:custGeom>
            <a:solidFill>
              <a:srgbClr val="FFBA56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893405" y="7059533"/>
              <a:ext cx="2066925" cy="1390650"/>
            </a:xfrm>
            <a:custGeom>
              <a:avLst/>
              <a:gdLst/>
              <a:ahLst/>
              <a:cxnLst/>
              <a:rect l="l" t="t" r="r" b="b"/>
              <a:pathLst>
                <a:path w="2066925" h="1390650">
                  <a:moveTo>
                    <a:pt x="1805466" y="1390618"/>
                  </a:moveTo>
                  <a:lnTo>
                    <a:pt x="261457" y="1390618"/>
                  </a:lnTo>
                  <a:lnTo>
                    <a:pt x="214547" y="1386385"/>
                  </a:lnTo>
                  <a:lnTo>
                    <a:pt x="170359" y="1374184"/>
                  </a:lnTo>
                  <a:lnTo>
                    <a:pt x="129641" y="1354763"/>
                  </a:lnTo>
                  <a:lnTo>
                    <a:pt x="93139" y="1328872"/>
                  </a:lnTo>
                  <a:lnTo>
                    <a:pt x="61600" y="1297257"/>
                  </a:lnTo>
                  <a:lnTo>
                    <a:pt x="35770" y="1260669"/>
                  </a:lnTo>
                  <a:lnTo>
                    <a:pt x="16395" y="1219854"/>
                  </a:lnTo>
                  <a:lnTo>
                    <a:pt x="4223" y="1175562"/>
                  </a:lnTo>
                  <a:lnTo>
                    <a:pt x="0" y="1128540"/>
                  </a:lnTo>
                  <a:lnTo>
                    <a:pt x="0" y="262078"/>
                  </a:lnTo>
                  <a:lnTo>
                    <a:pt x="4223" y="215056"/>
                  </a:lnTo>
                  <a:lnTo>
                    <a:pt x="16395" y="170764"/>
                  </a:lnTo>
                  <a:lnTo>
                    <a:pt x="35770" y="129949"/>
                  </a:lnTo>
                  <a:lnTo>
                    <a:pt x="61600" y="93360"/>
                  </a:lnTo>
                  <a:lnTo>
                    <a:pt x="93139" y="61746"/>
                  </a:lnTo>
                  <a:lnTo>
                    <a:pt x="129641" y="35854"/>
                  </a:lnTo>
                  <a:lnTo>
                    <a:pt x="170359" y="16434"/>
                  </a:lnTo>
                  <a:lnTo>
                    <a:pt x="214547" y="4233"/>
                  </a:lnTo>
                  <a:lnTo>
                    <a:pt x="261457" y="0"/>
                  </a:lnTo>
                  <a:lnTo>
                    <a:pt x="1805466" y="0"/>
                  </a:lnTo>
                  <a:lnTo>
                    <a:pt x="1852377" y="4233"/>
                  </a:lnTo>
                  <a:lnTo>
                    <a:pt x="1896564" y="16434"/>
                  </a:lnTo>
                  <a:lnTo>
                    <a:pt x="1937282" y="35854"/>
                  </a:lnTo>
                  <a:lnTo>
                    <a:pt x="1973784" y="61746"/>
                  </a:lnTo>
                  <a:lnTo>
                    <a:pt x="2005324" y="93360"/>
                  </a:lnTo>
                  <a:lnTo>
                    <a:pt x="2031154" y="129949"/>
                  </a:lnTo>
                  <a:lnTo>
                    <a:pt x="2050529" y="170764"/>
                  </a:lnTo>
                  <a:lnTo>
                    <a:pt x="2062701" y="215056"/>
                  </a:lnTo>
                  <a:lnTo>
                    <a:pt x="2066924" y="262078"/>
                  </a:lnTo>
                  <a:lnTo>
                    <a:pt x="2066924" y="1128540"/>
                  </a:lnTo>
                  <a:lnTo>
                    <a:pt x="2062701" y="1175562"/>
                  </a:lnTo>
                  <a:lnTo>
                    <a:pt x="2050529" y="1219854"/>
                  </a:lnTo>
                  <a:lnTo>
                    <a:pt x="2031154" y="1260669"/>
                  </a:lnTo>
                  <a:lnTo>
                    <a:pt x="2005324" y="1297257"/>
                  </a:lnTo>
                  <a:lnTo>
                    <a:pt x="1973784" y="1328872"/>
                  </a:lnTo>
                  <a:lnTo>
                    <a:pt x="1937282" y="1354763"/>
                  </a:lnTo>
                  <a:lnTo>
                    <a:pt x="1896564" y="1374184"/>
                  </a:lnTo>
                  <a:lnTo>
                    <a:pt x="1852377" y="1386385"/>
                  </a:lnTo>
                  <a:lnTo>
                    <a:pt x="1805466" y="1390618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299250" y="7466330"/>
            <a:ext cx="12598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0" b="1">
                <a:solidFill>
                  <a:srgbClr val="454599"/>
                </a:solidFill>
                <a:latin typeface="Arial"/>
                <a:cs typeface="Arial"/>
              </a:rPr>
              <a:t>Step</a:t>
            </a:r>
            <a:r>
              <a:rPr dirty="0" sz="3000" spc="-155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3000" spc="325" b="1">
                <a:solidFill>
                  <a:srgbClr val="454599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036161" y="5637726"/>
            <a:ext cx="20980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454599"/>
                </a:solidFill>
                <a:latin typeface="RobotoRegular"/>
                <a:cs typeface="RobotoRegular"/>
              </a:rPr>
              <a:t>HTML/CSS/JS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05988" y="7556411"/>
            <a:ext cx="222758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454599"/>
                </a:solidFill>
                <a:latin typeface="RobotoRegular"/>
                <a:cs typeface="RobotoRegular"/>
              </a:rPr>
              <a:t>Numpy/Pandas</a:t>
            </a:r>
            <a:endParaRPr sz="25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8025" y="5"/>
            <a:ext cx="11229975" cy="10287000"/>
          </a:xfrm>
          <a:custGeom>
            <a:avLst/>
            <a:gdLst/>
            <a:ahLst/>
            <a:cxnLst/>
            <a:rect l="l" t="t" r="r" b="b"/>
            <a:pathLst>
              <a:path w="11229975" h="10287000">
                <a:moveTo>
                  <a:pt x="0" y="10287000"/>
                </a:moveTo>
                <a:lnTo>
                  <a:pt x="11229975" y="10287000"/>
                </a:lnTo>
                <a:lnTo>
                  <a:pt x="1122997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"/>
            <a:ext cx="7058025" cy="10287000"/>
            <a:chOff x="0" y="5"/>
            <a:chExt cx="705802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5"/>
              <a:ext cx="7058025" cy="10287000"/>
            </a:xfrm>
            <a:custGeom>
              <a:avLst/>
              <a:gdLst/>
              <a:ahLst/>
              <a:cxnLst/>
              <a:rect l="l" t="t" r="r" b="b"/>
              <a:pathLst>
                <a:path w="7058025" h="10287000">
                  <a:moveTo>
                    <a:pt x="70580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058025" y="0"/>
                  </a:lnTo>
                  <a:lnTo>
                    <a:pt x="7058025" y="1028700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"/>
              <a:ext cx="2101850" cy="2101850"/>
            </a:xfrm>
            <a:custGeom>
              <a:avLst/>
              <a:gdLst/>
              <a:ahLst/>
              <a:cxnLst/>
              <a:rect l="l" t="t" r="r" b="b"/>
              <a:pathLst>
                <a:path w="2101850" h="2101850">
                  <a:moveTo>
                    <a:pt x="0" y="0"/>
                  </a:moveTo>
                  <a:lnTo>
                    <a:pt x="2101261" y="0"/>
                  </a:lnTo>
                  <a:lnTo>
                    <a:pt x="2100759" y="44596"/>
                  </a:lnTo>
                  <a:lnTo>
                    <a:pt x="2099136" y="92641"/>
                  </a:lnTo>
                  <a:lnTo>
                    <a:pt x="2096445" y="140407"/>
                  </a:lnTo>
                  <a:lnTo>
                    <a:pt x="2092699" y="187884"/>
                  </a:lnTo>
                  <a:lnTo>
                    <a:pt x="2087908" y="235060"/>
                  </a:lnTo>
                  <a:lnTo>
                    <a:pt x="2082085" y="281923"/>
                  </a:lnTo>
                  <a:lnTo>
                    <a:pt x="2075240" y="328462"/>
                  </a:lnTo>
                  <a:lnTo>
                    <a:pt x="2067386" y="374664"/>
                  </a:lnTo>
                  <a:lnTo>
                    <a:pt x="2058534" y="420519"/>
                  </a:lnTo>
                  <a:lnTo>
                    <a:pt x="2048695" y="466014"/>
                  </a:lnTo>
                  <a:lnTo>
                    <a:pt x="2037882" y="511139"/>
                  </a:lnTo>
                  <a:lnTo>
                    <a:pt x="2026106" y="555881"/>
                  </a:lnTo>
                  <a:lnTo>
                    <a:pt x="2013379" y="600229"/>
                  </a:lnTo>
                  <a:lnTo>
                    <a:pt x="1999711" y="644171"/>
                  </a:lnTo>
                  <a:lnTo>
                    <a:pt x="1985116" y="687696"/>
                  </a:lnTo>
                  <a:lnTo>
                    <a:pt x="1969604" y="730793"/>
                  </a:lnTo>
                  <a:lnTo>
                    <a:pt x="1953186" y="773448"/>
                  </a:lnTo>
                  <a:lnTo>
                    <a:pt x="1935876" y="815651"/>
                  </a:lnTo>
                  <a:lnTo>
                    <a:pt x="1917683" y="857391"/>
                  </a:lnTo>
                  <a:lnTo>
                    <a:pt x="1898621" y="898655"/>
                  </a:lnTo>
                  <a:lnTo>
                    <a:pt x="1878700" y="939432"/>
                  </a:lnTo>
                  <a:lnTo>
                    <a:pt x="1857932" y="979711"/>
                  </a:lnTo>
                  <a:lnTo>
                    <a:pt x="1836328" y="1019479"/>
                  </a:lnTo>
                  <a:lnTo>
                    <a:pt x="1813901" y="1058726"/>
                  </a:lnTo>
                  <a:lnTo>
                    <a:pt x="1790662" y="1097439"/>
                  </a:lnTo>
                  <a:lnTo>
                    <a:pt x="1766622" y="1135607"/>
                  </a:lnTo>
                  <a:lnTo>
                    <a:pt x="1741793" y="1173218"/>
                  </a:lnTo>
                  <a:lnTo>
                    <a:pt x="1716188" y="1210261"/>
                  </a:lnTo>
                  <a:lnTo>
                    <a:pt x="1689816" y="1246724"/>
                  </a:lnTo>
                  <a:lnTo>
                    <a:pt x="1662690" y="1282596"/>
                  </a:lnTo>
                  <a:lnTo>
                    <a:pt x="1634822" y="1317864"/>
                  </a:lnTo>
                  <a:lnTo>
                    <a:pt x="1606223" y="1352518"/>
                  </a:lnTo>
                  <a:lnTo>
                    <a:pt x="1576905" y="1386546"/>
                  </a:lnTo>
                  <a:lnTo>
                    <a:pt x="1546879" y="1419935"/>
                  </a:lnTo>
                  <a:lnTo>
                    <a:pt x="1516158" y="1452675"/>
                  </a:lnTo>
                  <a:lnTo>
                    <a:pt x="1484751" y="1484754"/>
                  </a:lnTo>
                  <a:lnTo>
                    <a:pt x="1452673" y="1516160"/>
                  </a:lnTo>
                  <a:lnTo>
                    <a:pt x="1419932" y="1546882"/>
                  </a:lnTo>
                  <a:lnTo>
                    <a:pt x="1386543" y="1576907"/>
                  </a:lnTo>
                  <a:lnTo>
                    <a:pt x="1352515" y="1606225"/>
                  </a:lnTo>
                  <a:lnTo>
                    <a:pt x="1317861" y="1634824"/>
                  </a:lnTo>
                  <a:lnTo>
                    <a:pt x="1282593" y="1662692"/>
                  </a:lnTo>
                  <a:lnTo>
                    <a:pt x="1246721" y="1689817"/>
                  </a:lnTo>
                  <a:lnTo>
                    <a:pt x="1210258" y="1716189"/>
                  </a:lnTo>
                  <a:lnTo>
                    <a:pt x="1173214" y="1741795"/>
                  </a:lnTo>
                  <a:lnTo>
                    <a:pt x="1135603" y="1766623"/>
                  </a:lnTo>
                  <a:lnTo>
                    <a:pt x="1097435" y="1790663"/>
                  </a:lnTo>
                  <a:lnTo>
                    <a:pt x="1058722" y="1813902"/>
                  </a:lnTo>
                  <a:lnTo>
                    <a:pt x="1019475" y="1836329"/>
                  </a:lnTo>
                  <a:lnTo>
                    <a:pt x="979707" y="1857932"/>
                  </a:lnTo>
                  <a:lnTo>
                    <a:pt x="939428" y="1878700"/>
                  </a:lnTo>
                  <a:lnTo>
                    <a:pt x="898651" y="1898621"/>
                  </a:lnTo>
                  <a:lnTo>
                    <a:pt x="857386" y="1917683"/>
                  </a:lnTo>
                  <a:lnTo>
                    <a:pt x="815647" y="1935875"/>
                  </a:lnTo>
                  <a:lnTo>
                    <a:pt x="773443" y="1953186"/>
                  </a:lnTo>
                  <a:lnTo>
                    <a:pt x="730788" y="1969603"/>
                  </a:lnTo>
                  <a:lnTo>
                    <a:pt x="687691" y="1985115"/>
                  </a:lnTo>
                  <a:lnTo>
                    <a:pt x="644166" y="1999710"/>
                  </a:lnTo>
                  <a:lnTo>
                    <a:pt x="600224" y="2013377"/>
                  </a:lnTo>
                  <a:lnTo>
                    <a:pt x="555876" y="2026104"/>
                  </a:lnTo>
                  <a:lnTo>
                    <a:pt x="511133" y="2037880"/>
                  </a:lnTo>
                  <a:lnTo>
                    <a:pt x="466009" y="2048693"/>
                  </a:lnTo>
                  <a:lnTo>
                    <a:pt x="420513" y="2058531"/>
                  </a:lnTo>
                  <a:lnTo>
                    <a:pt x="374658" y="2067383"/>
                  </a:lnTo>
                  <a:lnTo>
                    <a:pt x="328455" y="2075237"/>
                  </a:lnTo>
                  <a:lnTo>
                    <a:pt x="281917" y="2082081"/>
                  </a:lnTo>
                  <a:lnTo>
                    <a:pt x="235054" y="2087904"/>
                  </a:lnTo>
                  <a:lnTo>
                    <a:pt x="187878" y="2092695"/>
                  </a:lnTo>
                  <a:lnTo>
                    <a:pt x="140401" y="2096441"/>
                  </a:lnTo>
                  <a:lnTo>
                    <a:pt x="92634" y="2099131"/>
                  </a:lnTo>
                  <a:lnTo>
                    <a:pt x="44589" y="2100754"/>
                  </a:lnTo>
                  <a:lnTo>
                    <a:pt x="0" y="2101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0706" y="853257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199" h="838200">
                  <a:moveTo>
                    <a:pt x="419099" y="838199"/>
                  </a:moveTo>
                  <a:lnTo>
                    <a:pt x="378021" y="836181"/>
                  </a:lnTo>
                  <a:lnTo>
                    <a:pt x="337336" y="830146"/>
                  </a:lnTo>
                  <a:lnTo>
                    <a:pt x="297441" y="820153"/>
                  </a:lnTo>
                  <a:lnTo>
                    <a:pt x="258717" y="806298"/>
                  </a:lnTo>
                  <a:lnTo>
                    <a:pt x="221537" y="788712"/>
                  </a:lnTo>
                  <a:lnTo>
                    <a:pt x="186259" y="767568"/>
                  </a:lnTo>
                  <a:lnTo>
                    <a:pt x="153225" y="743069"/>
                  </a:lnTo>
                  <a:lnTo>
                    <a:pt x="122751" y="715448"/>
                  </a:lnTo>
                  <a:lnTo>
                    <a:pt x="95131" y="684973"/>
                  </a:lnTo>
                  <a:lnTo>
                    <a:pt x="70631" y="651940"/>
                  </a:lnTo>
                  <a:lnTo>
                    <a:pt x="49486" y="616662"/>
                  </a:lnTo>
                  <a:lnTo>
                    <a:pt x="31902" y="579482"/>
                  </a:lnTo>
                  <a:lnTo>
                    <a:pt x="18046" y="540758"/>
                  </a:lnTo>
                  <a:lnTo>
                    <a:pt x="8052" y="500863"/>
                  </a:lnTo>
                  <a:lnTo>
                    <a:pt x="2018" y="460178"/>
                  </a:lnTo>
                  <a:lnTo>
                    <a:pt x="0" y="419099"/>
                  </a:lnTo>
                  <a:lnTo>
                    <a:pt x="126" y="408811"/>
                  </a:lnTo>
                  <a:lnTo>
                    <a:pt x="3152" y="367794"/>
                  </a:lnTo>
                  <a:lnTo>
                    <a:pt x="10183" y="327271"/>
                  </a:lnTo>
                  <a:lnTo>
                    <a:pt x="21153" y="287633"/>
                  </a:lnTo>
                  <a:lnTo>
                    <a:pt x="35955" y="249260"/>
                  </a:lnTo>
                  <a:lnTo>
                    <a:pt x="54447" y="212523"/>
                  </a:lnTo>
                  <a:lnTo>
                    <a:pt x="76451" y="177776"/>
                  </a:lnTo>
                  <a:lnTo>
                    <a:pt x="101755" y="145352"/>
                  </a:lnTo>
                  <a:lnTo>
                    <a:pt x="130115" y="115565"/>
                  </a:lnTo>
                  <a:lnTo>
                    <a:pt x="161258" y="88701"/>
                  </a:lnTo>
                  <a:lnTo>
                    <a:pt x="194884" y="65020"/>
                  </a:lnTo>
                  <a:lnTo>
                    <a:pt x="230670" y="44748"/>
                  </a:lnTo>
                  <a:lnTo>
                    <a:pt x="268271" y="28081"/>
                  </a:lnTo>
                  <a:lnTo>
                    <a:pt x="307323" y="15180"/>
                  </a:lnTo>
                  <a:lnTo>
                    <a:pt x="347452" y="6169"/>
                  </a:lnTo>
                  <a:lnTo>
                    <a:pt x="388272" y="1135"/>
                  </a:lnTo>
                  <a:lnTo>
                    <a:pt x="419099" y="0"/>
                  </a:lnTo>
                  <a:lnTo>
                    <a:pt x="429388" y="126"/>
                  </a:lnTo>
                  <a:lnTo>
                    <a:pt x="470405" y="3152"/>
                  </a:lnTo>
                  <a:lnTo>
                    <a:pt x="510928" y="10183"/>
                  </a:lnTo>
                  <a:lnTo>
                    <a:pt x="550566" y="21153"/>
                  </a:lnTo>
                  <a:lnTo>
                    <a:pt x="588939" y="35955"/>
                  </a:lnTo>
                  <a:lnTo>
                    <a:pt x="625676" y="54447"/>
                  </a:lnTo>
                  <a:lnTo>
                    <a:pt x="660423" y="76451"/>
                  </a:lnTo>
                  <a:lnTo>
                    <a:pt x="692847" y="101755"/>
                  </a:lnTo>
                  <a:lnTo>
                    <a:pt x="722634" y="130115"/>
                  </a:lnTo>
                  <a:lnTo>
                    <a:pt x="749498" y="161258"/>
                  </a:lnTo>
                  <a:lnTo>
                    <a:pt x="773179" y="194884"/>
                  </a:lnTo>
                  <a:lnTo>
                    <a:pt x="793451" y="230670"/>
                  </a:lnTo>
                  <a:lnTo>
                    <a:pt x="810118" y="268271"/>
                  </a:lnTo>
                  <a:lnTo>
                    <a:pt x="823019" y="307323"/>
                  </a:lnTo>
                  <a:lnTo>
                    <a:pt x="832030" y="347452"/>
                  </a:lnTo>
                  <a:lnTo>
                    <a:pt x="837064" y="388272"/>
                  </a:lnTo>
                  <a:lnTo>
                    <a:pt x="838199" y="419099"/>
                  </a:lnTo>
                  <a:lnTo>
                    <a:pt x="838073" y="429388"/>
                  </a:lnTo>
                  <a:lnTo>
                    <a:pt x="835048" y="470405"/>
                  </a:lnTo>
                  <a:lnTo>
                    <a:pt x="828016" y="510928"/>
                  </a:lnTo>
                  <a:lnTo>
                    <a:pt x="817046" y="550566"/>
                  </a:lnTo>
                  <a:lnTo>
                    <a:pt x="802243" y="588939"/>
                  </a:lnTo>
                  <a:lnTo>
                    <a:pt x="783752" y="625676"/>
                  </a:lnTo>
                  <a:lnTo>
                    <a:pt x="761747" y="660423"/>
                  </a:lnTo>
                  <a:lnTo>
                    <a:pt x="736444" y="692847"/>
                  </a:lnTo>
                  <a:lnTo>
                    <a:pt x="708084" y="722634"/>
                  </a:lnTo>
                  <a:lnTo>
                    <a:pt x="676940" y="749498"/>
                  </a:lnTo>
                  <a:lnTo>
                    <a:pt x="643315" y="773179"/>
                  </a:lnTo>
                  <a:lnTo>
                    <a:pt x="607529" y="793451"/>
                  </a:lnTo>
                  <a:lnTo>
                    <a:pt x="569928" y="810118"/>
                  </a:lnTo>
                  <a:lnTo>
                    <a:pt x="530876" y="823019"/>
                  </a:lnTo>
                  <a:lnTo>
                    <a:pt x="490747" y="832030"/>
                  </a:lnTo>
                  <a:lnTo>
                    <a:pt x="449927" y="837064"/>
                  </a:lnTo>
                  <a:lnTo>
                    <a:pt x="419099" y="838199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5408265" y="8366218"/>
            <a:ext cx="1829435" cy="938530"/>
            <a:chOff x="15408265" y="8366218"/>
            <a:chExt cx="1829435" cy="938530"/>
          </a:xfrm>
        </p:grpSpPr>
        <p:sp>
          <p:nvSpPr>
            <p:cNvPr id="8" name="object 8"/>
            <p:cNvSpPr/>
            <p:nvPr/>
          </p:nvSpPr>
          <p:spPr>
            <a:xfrm>
              <a:off x="15408265" y="8366218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53" y="938327"/>
                  </a:moveTo>
                  <a:lnTo>
                    <a:pt x="450654" y="938327"/>
                  </a:lnTo>
                  <a:lnTo>
                    <a:pt x="450654" y="935023"/>
                  </a:lnTo>
                  <a:lnTo>
                    <a:pt x="404637" y="930917"/>
                  </a:lnTo>
                  <a:lnTo>
                    <a:pt x="359936" y="922459"/>
                  </a:lnTo>
                  <a:lnTo>
                    <a:pt x="316779" y="909868"/>
                  </a:lnTo>
                  <a:lnTo>
                    <a:pt x="275393" y="893362"/>
                  </a:lnTo>
                  <a:lnTo>
                    <a:pt x="236008" y="873159"/>
                  </a:lnTo>
                  <a:lnTo>
                    <a:pt x="198850" y="849475"/>
                  </a:lnTo>
                  <a:lnTo>
                    <a:pt x="164148" y="822529"/>
                  </a:lnTo>
                  <a:lnTo>
                    <a:pt x="132131" y="792540"/>
                  </a:lnTo>
                  <a:lnTo>
                    <a:pt x="103025" y="759723"/>
                  </a:lnTo>
                  <a:lnTo>
                    <a:pt x="77061" y="724298"/>
                  </a:lnTo>
                  <a:lnTo>
                    <a:pt x="54465" y="686483"/>
                  </a:lnTo>
                  <a:lnTo>
                    <a:pt x="35466" y="646494"/>
                  </a:lnTo>
                  <a:lnTo>
                    <a:pt x="20291" y="604550"/>
                  </a:lnTo>
                  <a:lnTo>
                    <a:pt x="9170" y="560868"/>
                  </a:lnTo>
                  <a:lnTo>
                    <a:pt x="2330" y="515667"/>
                  </a:lnTo>
                  <a:lnTo>
                    <a:pt x="0" y="469163"/>
                  </a:lnTo>
                  <a:lnTo>
                    <a:pt x="2294" y="422660"/>
                  </a:lnTo>
                  <a:lnTo>
                    <a:pt x="9034" y="377459"/>
                  </a:lnTo>
                  <a:lnTo>
                    <a:pt x="20008" y="333777"/>
                  </a:lnTo>
                  <a:lnTo>
                    <a:pt x="35000" y="291833"/>
                  </a:lnTo>
                  <a:lnTo>
                    <a:pt x="53797" y="251844"/>
                  </a:lnTo>
                  <a:lnTo>
                    <a:pt x="76187" y="214028"/>
                  </a:lnTo>
                  <a:lnTo>
                    <a:pt x="101955" y="178603"/>
                  </a:lnTo>
                  <a:lnTo>
                    <a:pt x="130888" y="145787"/>
                  </a:lnTo>
                  <a:lnTo>
                    <a:pt x="162772" y="115797"/>
                  </a:lnTo>
                  <a:lnTo>
                    <a:pt x="197394" y="88852"/>
                  </a:lnTo>
                  <a:lnTo>
                    <a:pt x="234539" y="65168"/>
                  </a:lnTo>
                  <a:lnTo>
                    <a:pt x="273996" y="44964"/>
                  </a:lnTo>
                  <a:lnTo>
                    <a:pt x="315549" y="28458"/>
                  </a:lnTo>
                  <a:lnTo>
                    <a:pt x="358985" y="15868"/>
                  </a:lnTo>
                  <a:lnTo>
                    <a:pt x="404091" y="7410"/>
                  </a:lnTo>
                  <a:lnTo>
                    <a:pt x="450654" y="3303"/>
                  </a:lnTo>
                  <a:lnTo>
                    <a:pt x="450654" y="0"/>
                  </a:lnTo>
                  <a:lnTo>
                    <a:pt x="1358553" y="0"/>
                  </a:lnTo>
                  <a:lnTo>
                    <a:pt x="1406976" y="2437"/>
                  </a:lnTo>
                  <a:lnTo>
                    <a:pt x="1453930" y="9589"/>
                  </a:lnTo>
                  <a:lnTo>
                    <a:pt x="1499184" y="21212"/>
                  </a:lnTo>
                  <a:lnTo>
                    <a:pt x="1542511" y="37066"/>
                  </a:lnTo>
                  <a:lnTo>
                    <a:pt x="1583683" y="56907"/>
                  </a:lnTo>
                  <a:lnTo>
                    <a:pt x="1622472" y="80495"/>
                  </a:lnTo>
                  <a:lnTo>
                    <a:pt x="1658649" y="107587"/>
                  </a:lnTo>
                  <a:lnTo>
                    <a:pt x="1691987" y="137940"/>
                  </a:lnTo>
                  <a:lnTo>
                    <a:pt x="1722257" y="171314"/>
                  </a:lnTo>
                  <a:lnTo>
                    <a:pt x="1749231" y="207466"/>
                  </a:lnTo>
                  <a:lnTo>
                    <a:pt x="1772682" y="246153"/>
                  </a:lnTo>
                  <a:lnTo>
                    <a:pt x="1792380" y="287135"/>
                  </a:lnTo>
                  <a:lnTo>
                    <a:pt x="1808098" y="330169"/>
                  </a:lnTo>
                  <a:lnTo>
                    <a:pt x="1819607" y="375013"/>
                  </a:lnTo>
                  <a:lnTo>
                    <a:pt x="1826680" y="421425"/>
                  </a:lnTo>
                  <a:lnTo>
                    <a:pt x="1829089" y="469163"/>
                  </a:lnTo>
                  <a:lnTo>
                    <a:pt x="1826644" y="516902"/>
                  </a:lnTo>
                  <a:lnTo>
                    <a:pt x="1819471" y="563314"/>
                  </a:lnTo>
                  <a:lnTo>
                    <a:pt x="1807814" y="608158"/>
                  </a:lnTo>
                  <a:lnTo>
                    <a:pt x="1791914" y="651192"/>
                  </a:lnTo>
                  <a:lnTo>
                    <a:pt x="1772014" y="692173"/>
                  </a:lnTo>
                  <a:lnTo>
                    <a:pt x="1748358" y="730861"/>
                  </a:lnTo>
                  <a:lnTo>
                    <a:pt x="1721187" y="767013"/>
                  </a:lnTo>
                  <a:lnTo>
                    <a:pt x="1690744" y="800386"/>
                  </a:lnTo>
                  <a:lnTo>
                    <a:pt x="1657273" y="830740"/>
                  </a:lnTo>
                  <a:lnTo>
                    <a:pt x="1621016" y="857832"/>
                  </a:lnTo>
                  <a:lnTo>
                    <a:pt x="1582215" y="881419"/>
                  </a:lnTo>
                  <a:lnTo>
                    <a:pt x="1541113" y="901261"/>
                  </a:lnTo>
                  <a:lnTo>
                    <a:pt x="1497953" y="917114"/>
                  </a:lnTo>
                  <a:lnTo>
                    <a:pt x="1452978" y="928738"/>
                  </a:lnTo>
                  <a:lnTo>
                    <a:pt x="1406430" y="935890"/>
                  </a:lnTo>
                  <a:lnTo>
                    <a:pt x="1358553" y="938327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358188" y="8449635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64103" y="86555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062612" y="3282"/>
            <a:ext cx="3852545" cy="3364229"/>
            <a:chOff x="7062612" y="3282"/>
            <a:chExt cx="3852545" cy="3364229"/>
          </a:xfrm>
        </p:grpSpPr>
        <p:sp>
          <p:nvSpPr>
            <p:cNvPr id="12" name="object 12"/>
            <p:cNvSpPr/>
            <p:nvPr/>
          </p:nvSpPr>
          <p:spPr>
            <a:xfrm>
              <a:off x="7062612" y="3282"/>
              <a:ext cx="3019425" cy="3016250"/>
            </a:xfrm>
            <a:custGeom>
              <a:avLst/>
              <a:gdLst/>
              <a:ahLst/>
              <a:cxnLst/>
              <a:rect l="l" t="t" r="r" b="b"/>
              <a:pathLst>
                <a:path w="3019425" h="3016250">
                  <a:moveTo>
                    <a:pt x="0" y="1674873"/>
                  </a:moveTo>
                  <a:lnTo>
                    <a:pt x="0" y="3016147"/>
                  </a:lnTo>
                  <a:lnTo>
                    <a:pt x="144509" y="3016021"/>
                  </a:lnTo>
                  <a:lnTo>
                    <a:pt x="192788" y="3013366"/>
                  </a:lnTo>
                  <a:lnTo>
                    <a:pt x="240497" y="3009983"/>
                  </a:lnTo>
                  <a:lnTo>
                    <a:pt x="287999" y="3005865"/>
                  </a:lnTo>
                  <a:lnTo>
                    <a:pt x="335288" y="3001016"/>
                  </a:lnTo>
                  <a:lnTo>
                    <a:pt x="382359" y="2995442"/>
                  </a:lnTo>
                  <a:lnTo>
                    <a:pt x="429206" y="2989149"/>
                  </a:lnTo>
                  <a:lnTo>
                    <a:pt x="475823" y="2982143"/>
                  </a:lnTo>
                  <a:lnTo>
                    <a:pt x="522205" y="2974429"/>
                  </a:lnTo>
                  <a:lnTo>
                    <a:pt x="568345" y="2966013"/>
                  </a:lnTo>
                  <a:lnTo>
                    <a:pt x="614239" y="2956901"/>
                  </a:lnTo>
                  <a:lnTo>
                    <a:pt x="659880" y="2947099"/>
                  </a:lnTo>
                  <a:lnTo>
                    <a:pt x="705263" y="2936611"/>
                  </a:lnTo>
                  <a:lnTo>
                    <a:pt x="750381" y="2925444"/>
                  </a:lnTo>
                  <a:lnTo>
                    <a:pt x="795231" y="2913604"/>
                  </a:lnTo>
                  <a:lnTo>
                    <a:pt x="839805" y="2901096"/>
                  </a:lnTo>
                  <a:lnTo>
                    <a:pt x="884174" y="2887902"/>
                  </a:lnTo>
                  <a:lnTo>
                    <a:pt x="928104" y="2874099"/>
                  </a:lnTo>
                  <a:lnTo>
                    <a:pt x="971818" y="2859622"/>
                  </a:lnTo>
                  <a:lnTo>
                    <a:pt x="1015234" y="2844499"/>
                  </a:lnTo>
                  <a:lnTo>
                    <a:pt x="1058346" y="2828737"/>
                  </a:lnTo>
                  <a:lnTo>
                    <a:pt x="1101149" y="2812342"/>
                  </a:lnTo>
                  <a:lnTo>
                    <a:pt x="1143637" y="2795318"/>
                  </a:lnTo>
                  <a:lnTo>
                    <a:pt x="1185804" y="2777672"/>
                  </a:lnTo>
                  <a:lnTo>
                    <a:pt x="1227644" y="2759410"/>
                  </a:lnTo>
                  <a:lnTo>
                    <a:pt x="1269152" y="2740536"/>
                  </a:lnTo>
                  <a:lnTo>
                    <a:pt x="1310323" y="2721057"/>
                  </a:lnTo>
                  <a:lnTo>
                    <a:pt x="1351149" y="2700979"/>
                  </a:lnTo>
                  <a:lnTo>
                    <a:pt x="1391627" y="2680307"/>
                  </a:lnTo>
                  <a:lnTo>
                    <a:pt x="1431749" y="2659047"/>
                  </a:lnTo>
                  <a:lnTo>
                    <a:pt x="1471511" y="2637204"/>
                  </a:lnTo>
                  <a:lnTo>
                    <a:pt x="1510907" y="2614784"/>
                  </a:lnTo>
                  <a:lnTo>
                    <a:pt x="1549931" y="2591794"/>
                  </a:lnTo>
                  <a:lnTo>
                    <a:pt x="1588577" y="2568237"/>
                  </a:lnTo>
                  <a:lnTo>
                    <a:pt x="1626839" y="2544121"/>
                  </a:lnTo>
                  <a:lnTo>
                    <a:pt x="1664713" y="2519451"/>
                  </a:lnTo>
                  <a:lnTo>
                    <a:pt x="1702191" y="2494233"/>
                  </a:lnTo>
                  <a:lnTo>
                    <a:pt x="1739270" y="2468472"/>
                  </a:lnTo>
                  <a:lnTo>
                    <a:pt x="1775942" y="2442174"/>
                  </a:lnTo>
                  <a:lnTo>
                    <a:pt x="1812202" y="2415345"/>
                  </a:lnTo>
                  <a:lnTo>
                    <a:pt x="1848045" y="2387990"/>
                  </a:lnTo>
                  <a:lnTo>
                    <a:pt x="1883465" y="2360115"/>
                  </a:lnTo>
                  <a:lnTo>
                    <a:pt x="1918455" y="2331726"/>
                  </a:lnTo>
                  <a:lnTo>
                    <a:pt x="1953012" y="2302829"/>
                  </a:lnTo>
                  <a:lnTo>
                    <a:pt x="1987127" y="2273428"/>
                  </a:lnTo>
                  <a:lnTo>
                    <a:pt x="2020797" y="2243531"/>
                  </a:lnTo>
                  <a:lnTo>
                    <a:pt x="2054016" y="2213142"/>
                  </a:lnTo>
                  <a:lnTo>
                    <a:pt x="2086776" y="2182267"/>
                  </a:lnTo>
                  <a:lnTo>
                    <a:pt x="2119074" y="2150912"/>
                  </a:lnTo>
                  <a:lnTo>
                    <a:pt x="2150904" y="2119083"/>
                  </a:lnTo>
                  <a:lnTo>
                    <a:pt x="2182258" y="2086785"/>
                  </a:lnTo>
                  <a:lnTo>
                    <a:pt x="2213133" y="2054024"/>
                  </a:lnTo>
                  <a:lnTo>
                    <a:pt x="2243522" y="2020805"/>
                  </a:lnTo>
                  <a:lnTo>
                    <a:pt x="2273419" y="1987135"/>
                  </a:lnTo>
                  <a:lnTo>
                    <a:pt x="2302820" y="1953020"/>
                  </a:lnTo>
                  <a:lnTo>
                    <a:pt x="2331717" y="1918463"/>
                  </a:lnTo>
                  <a:lnTo>
                    <a:pt x="2360106" y="1883472"/>
                  </a:lnTo>
                  <a:lnTo>
                    <a:pt x="2387981" y="1848053"/>
                  </a:lnTo>
                  <a:lnTo>
                    <a:pt x="2415335" y="1812210"/>
                  </a:lnTo>
                  <a:lnTo>
                    <a:pt x="2442164" y="1775949"/>
                  </a:lnTo>
                  <a:lnTo>
                    <a:pt x="2468462" y="1739277"/>
                  </a:lnTo>
                  <a:lnTo>
                    <a:pt x="2494223" y="1702199"/>
                  </a:lnTo>
                  <a:lnTo>
                    <a:pt x="2519441" y="1664720"/>
                  </a:lnTo>
                  <a:lnTo>
                    <a:pt x="2544111" y="1626846"/>
                  </a:lnTo>
                  <a:lnTo>
                    <a:pt x="2568227" y="1588584"/>
                  </a:lnTo>
                  <a:lnTo>
                    <a:pt x="2591783" y="1549938"/>
                  </a:lnTo>
                  <a:lnTo>
                    <a:pt x="2614774" y="1510914"/>
                  </a:lnTo>
                  <a:lnTo>
                    <a:pt x="2637193" y="1471518"/>
                  </a:lnTo>
                  <a:lnTo>
                    <a:pt x="2659036" y="1431756"/>
                  </a:lnTo>
                  <a:lnTo>
                    <a:pt x="2680296" y="1391633"/>
                  </a:lnTo>
                  <a:lnTo>
                    <a:pt x="2700968" y="1351156"/>
                  </a:lnTo>
                  <a:lnTo>
                    <a:pt x="2721047" y="1310329"/>
                  </a:lnTo>
                  <a:lnTo>
                    <a:pt x="2740525" y="1269158"/>
                  </a:lnTo>
                  <a:lnTo>
                    <a:pt x="2759399" y="1227650"/>
                  </a:lnTo>
                  <a:lnTo>
                    <a:pt x="2777661" y="1185810"/>
                  </a:lnTo>
                  <a:lnTo>
                    <a:pt x="2795307" y="1143643"/>
                  </a:lnTo>
                  <a:lnTo>
                    <a:pt x="2812330" y="1101155"/>
                  </a:lnTo>
                  <a:lnTo>
                    <a:pt x="2828726" y="1058352"/>
                  </a:lnTo>
                  <a:lnTo>
                    <a:pt x="2844488" y="1015240"/>
                  </a:lnTo>
                  <a:lnTo>
                    <a:pt x="2859610" y="971824"/>
                  </a:lnTo>
                  <a:lnTo>
                    <a:pt x="2874087" y="928110"/>
                  </a:lnTo>
                  <a:lnTo>
                    <a:pt x="2887914" y="884103"/>
                  </a:lnTo>
                  <a:lnTo>
                    <a:pt x="2901084" y="839810"/>
                  </a:lnTo>
                  <a:lnTo>
                    <a:pt x="2913592" y="795236"/>
                  </a:lnTo>
                  <a:lnTo>
                    <a:pt x="2925432" y="750387"/>
                  </a:lnTo>
                  <a:lnTo>
                    <a:pt x="2936599" y="705268"/>
                  </a:lnTo>
                  <a:lnTo>
                    <a:pt x="2947087" y="659885"/>
                  </a:lnTo>
                  <a:lnTo>
                    <a:pt x="2956889" y="614244"/>
                  </a:lnTo>
                  <a:lnTo>
                    <a:pt x="2966001" y="568350"/>
                  </a:lnTo>
                  <a:lnTo>
                    <a:pt x="2974417" y="522210"/>
                  </a:lnTo>
                  <a:lnTo>
                    <a:pt x="2982131" y="475828"/>
                  </a:lnTo>
                  <a:lnTo>
                    <a:pt x="2989137" y="429211"/>
                  </a:lnTo>
                  <a:lnTo>
                    <a:pt x="2995430" y="382364"/>
                  </a:lnTo>
                  <a:lnTo>
                    <a:pt x="3001003" y="335293"/>
                  </a:lnTo>
                  <a:lnTo>
                    <a:pt x="3005852" y="288004"/>
                  </a:lnTo>
                  <a:lnTo>
                    <a:pt x="3009971" y="240502"/>
                  </a:lnTo>
                  <a:lnTo>
                    <a:pt x="3013354" y="192792"/>
                  </a:lnTo>
                  <a:lnTo>
                    <a:pt x="3015994" y="144882"/>
                  </a:lnTo>
                  <a:lnTo>
                    <a:pt x="3017888" y="96776"/>
                  </a:lnTo>
                  <a:lnTo>
                    <a:pt x="3019028" y="48480"/>
                  </a:lnTo>
                  <a:lnTo>
                    <a:pt x="3019409" y="0"/>
                  </a:lnTo>
                  <a:lnTo>
                    <a:pt x="1674876" y="0"/>
                  </a:lnTo>
                  <a:lnTo>
                    <a:pt x="1674186" y="48519"/>
                  </a:lnTo>
                  <a:lnTo>
                    <a:pt x="1672131" y="96696"/>
                  </a:lnTo>
                  <a:lnTo>
                    <a:pt x="1668728" y="144513"/>
                  </a:lnTo>
                  <a:lnTo>
                    <a:pt x="1663996" y="191950"/>
                  </a:lnTo>
                  <a:lnTo>
                    <a:pt x="1657954" y="238990"/>
                  </a:lnTo>
                  <a:lnTo>
                    <a:pt x="1650619" y="285613"/>
                  </a:lnTo>
                  <a:lnTo>
                    <a:pt x="1642012" y="331801"/>
                  </a:lnTo>
                  <a:lnTo>
                    <a:pt x="1632151" y="377535"/>
                  </a:lnTo>
                  <a:lnTo>
                    <a:pt x="1621053" y="422797"/>
                  </a:lnTo>
                  <a:lnTo>
                    <a:pt x="1608739" y="467568"/>
                  </a:lnTo>
                  <a:lnTo>
                    <a:pt x="1595226" y="511829"/>
                  </a:lnTo>
                  <a:lnTo>
                    <a:pt x="1580532" y="555562"/>
                  </a:lnTo>
                  <a:lnTo>
                    <a:pt x="1564678" y="598748"/>
                  </a:lnTo>
                  <a:lnTo>
                    <a:pt x="1547680" y="641368"/>
                  </a:lnTo>
                  <a:lnTo>
                    <a:pt x="1529559" y="683405"/>
                  </a:lnTo>
                  <a:lnTo>
                    <a:pt x="1510332" y="724838"/>
                  </a:lnTo>
                  <a:lnTo>
                    <a:pt x="1490018" y="765651"/>
                  </a:lnTo>
                  <a:lnTo>
                    <a:pt x="1468636" y="805823"/>
                  </a:lnTo>
                  <a:lnTo>
                    <a:pt x="1446204" y="845337"/>
                  </a:lnTo>
                  <a:lnTo>
                    <a:pt x="1422742" y="884174"/>
                  </a:lnTo>
                  <a:lnTo>
                    <a:pt x="1398267" y="922314"/>
                  </a:lnTo>
                  <a:lnTo>
                    <a:pt x="1372798" y="959741"/>
                  </a:lnTo>
                  <a:lnTo>
                    <a:pt x="1346354" y="996434"/>
                  </a:lnTo>
                  <a:lnTo>
                    <a:pt x="1318953" y="1032376"/>
                  </a:lnTo>
                  <a:lnTo>
                    <a:pt x="1290615" y="1067547"/>
                  </a:lnTo>
                  <a:lnTo>
                    <a:pt x="1261357" y="1101929"/>
                  </a:lnTo>
                  <a:lnTo>
                    <a:pt x="1231199" y="1135504"/>
                  </a:lnTo>
                  <a:lnTo>
                    <a:pt x="1200158" y="1168253"/>
                  </a:lnTo>
                  <a:lnTo>
                    <a:pt x="1168254" y="1200156"/>
                  </a:lnTo>
                  <a:lnTo>
                    <a:pt x="1135506" y="1231197"/>
                  </a:lnTo>
                  <a:lnTo>
                    <a:pt x="1101931" y="1261355"/>
                  </a:lnTo>
                  <a:lnTo>
                    <a:pt x="1067548" y="1290613"/>
                  </a:lnTo>
                  <a:lnTo>
                    <a:pt x="1032377" y="1318951"/>
                  </a:lnTo>
                  <a:lnTo>
                    <a:pt x="996435" y="1346352"/>
                  </a:lnTo>
                  <a:lnTo>
                    <a:pt x="959742" y="1372796"/>
                  </a:lnTo>
                  <a:lnTo>
                    <a:pt x="922315" y="1398264"/>
                  </a:lnTo>
                  <a:lnTo>
                    <a:pt x="884098" y="1422786"/>
                  </a:lnTo>
                  <a:lnTo>
                    <a:pt x="845338" y="1446202"/>
                  </a:lnTo>
                  <a:lnTo>
                    <a:pt x="805824" y="1468634"/>
                  </a:lnTo>
                  <a:lnTo>
                    <a:pt x="765651" y="1490016"/>
                  </a:lnTo>
                  <a:lnTo>
                    <a:pt x="724838" y="1510329"/>
                  </a:lnTo>
                  <a:lnTo>
                    <a:pt x="683404" y="1529556"/>
                  </a:lnTo>
                  <a:lnTo>
                    <a:pt x="641368" y="1547678"/>
                  </a:lnTo>
                  <a:lnTo>
                    <a:pt x="598747" y="1564675"/>
                  </a:lnTo>
                  <a:lnTo>
                    <a:pt x="555561" y="1580530"/>
                  </a:lnTo>
                  <a:lnTo>
                    <a:pt x="511827" y="1595223"/>
                  </a:lnTo>
                  <a:lnTo>
                    <a:pt x="467566" y="1608736"/>
                  </a:lnTo>
                  <a:lnTo>
                    <a:pt x="422795" y="1621051"/>
                  </a:lnTo>
                  <a:lnTo>
                    <a:pt x="377533" y="1632148"/>
                  </a:lnTo>
                  <a:lnTo>
                    <a:pt x="331799" y="1642010"/>
                  </a:lnTo>
                  <a:lnTo>
                    <a:pt x="285610" y="1650617"/>
                  </a:lnTo>
                  <a:lnTo>
                    <a:pt x="238987" y="1657951"/>
                  </a:lnTo>
                  <a:lnTo>
                    <a:pt x="191947" y="1663993"/>
                  </a:lnTo>
                  <a:lnTo>
                    <a:pt x="144509" y="1668725"/>
                  </a:lnTo>
                  <a:lnTo>
                    <a:pt x="96692" y="1672128"/>
                  </a:lnTo>
                  <a:lnTo>
                    <a:pt x="48514" y="1674184"/>
                  </a:lnTo>
                  <a:lnTo>
                    <a:pt x="0" y="1674873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46210" y="1298667"/>
              <a:ext cx="2068830" cy="2068830"/>
            </a:xfrm>
            <a:custGeom>
              <a:avLst/>
              <a:gdLst/>
              <a:ahLst/>
              <a:cxnLst/>
              <a:rect l="l" t="t" r="r" b="b"/>
              <a:pathLst>
                <a:path w="2068829" h="2068829">
                  <a:moveTo>
                    <a:pt x="1034247" y="2068494"/>
                  </a:moveTo>
                  <a:lnTo>
                    <a:pt x="0" y="2068494"/>
                  </a:lnTo>
                  <a:lnTo>
                    <a:pt x="0" y="1034247"/>
                  </a:lnTo>
                  <a:lnTo>
                    <a:pt x="1125" y="985550"/>
                  </a:lnTo>
                  <a:lnTo>
                    <a:pt x="4468" y="937434"/>
                  </a:lnTo>
                  <a:lnTo>
                    <a:pt x="9980" y="889949"/>
                  </a:lnTo>
                  <a:lnTo>
                    <a:pt x="17610" y="843143"/>
                  </a:lnTo>
                  <a:lnTo>
                    <a:pt x="27308" y="797066"/>
                  </a:lnTo>
                  <a:lnTo>
                    <a:pt x="39027" y="751768"/>
                  </a:lnTo>
                  <a:lnTo>
                    <a:pt x="52715" y="707299"/>
                  </a:lnTo>
                  <a:lnTo>
                    <a:pt x="68323" y="663708"/>
                  </a:lnTo>
                  <a:lnTo>
                    <a:pt x="85801" y="621045"/>
                  </a:lnTo>
                  <a:lnTo>
                    <a:pt x="105101" y="579359"/>
                  </a:lnTo>
                  <a:lnTo>
                    <a:pt x="126171" y="538700"/>
                  </a:lnTo>
                  <a:lnTo>
                    <a:pt x="148964" y="499118"/>
                  </a:lnTo>
                  <a:lnTo>
                    <a:pt x="173428" y="460662"/>
                  </a:lnTo>
                  <a:lnTo>
                    <a:pt x="199515" y="423382"/>
                  </a:lnTo>
                  <a:lnTo>
                    <a:pt x="227174" y="387328"/>
                  </a:lnTo>
                  <a:lnTo>
                    <a:pt x="256357" y="352548"/>
                  </a:lnTo>
                  <a:lnTo>
                    <a:pt x="287014" y="319094"/>
                  </a:lnTo>
                  <a:lnTo>
                    <a:pt x="319094" y="287014"/>
                  </a:lnTo>
                  <a:lnTo>
                    <a:pt x="352548" y="256357"/>
                  </a:lnTo>
                  <a:lnTo>
                    <a:pt x="387328" y="227174"/>
                  </a:lnTo>
                  <a:lnTo>
                    <a:pt x="423382" y="199515"/>
                  </a:lnTo>
                  <a:lnTo>
                    <a:pt x="460662" y="173428"/>
                  </a:lnTo>
                  <a:lnTo>
                    <a:pt x="499118" y="148964"/>
                  </a:lnTo>
                  <a:lnTo>
                    <a:pt x="538700" y="126171"/>
                  </a:lnTo>
                  <a:lnTo>
                    <a:pt x="579359" y="105101"/>
                  </a:lnTo>
                  <a:lnTo>
                    <a:pt x="621045" y="85801"/>
                  </a:lnTo>
                  <a:lnTo>
                    <a:pt x="663708" y="68323"/>
                  </a:lnTo>
                  <a:lnTo>
                    <a:pt x="707299" y="52715"/>
                  </a:lnTo>
                  <a:lnTo>
                    <a:pt x="751768" y="39027"/>
                  </a:lnTo>
                  <a:lnTo>
                    <a:pt x="797066" y="27308"/>
                  </a:lnTo>
                  <a:lnTo>
                    <a:pt x="843143" y="17610"/>
                  </a:lnTo>
                  <a:lnTo>
                    <a:pt x="889949" y="9980"/>
                  </a:lnTo>
                  <a:lnTo>
                    <a:pt x="937434" y="4468"/>
                  </a:lnTo>
                  <a:lnTo>
                    <a:pt x="985550" y="1125"/>
                  </a:lnTo>
                  <a:lnTo>
                    <a:pt x="1034247" y="0"/>
                  </a:lnTo>
                  <a:lnTo>
                    <a:pt x="1082943" y="1125"/>
                  </a:lnTo>
                  <a:lnTo>
                    <a:pt x="1131059" y="4468"/>
                  </a:lnTo>
                  <a:lnTo>
                    <a:pt x="1178545" y="9980"/>
                  </a:lnTo>
                  <a:lnTo>
                    <a:pt x="1225351" y="17610"/>
                  </a:lnTo>
                  <a:lnTo>
                    <a:pt x="1271428" y="27308"/>
                  </a:lnTo>
                  <a:lnTo>
                    <a:pt x="1316726" y="39027"/>
                  </a:lnTo>
                  <a:lnTo>
                    <a:pt x="1361195" y="52715"/>
                  </a:lnTo>
                  <a:lnTo>
                    <a:pt x="1404786" y="68323"/>
                  </a:lnTo>
                  <a:lnTo>
                    <a:pt x="1447449" y="85801"/>
                  </a:lnTo>
                  <a:lnTo>
                    <a:pt x="1489135" y="105101"/>
                  </a:lnTo>
                  <a:lnTo>
                    <a:pt x="1529793" y="126171"/>
                  </a:lnTo>
                  <a:lnTo>
                    <a:pt x="1569376" y="148964"/>
                  </a:lnTo>
                  <a:lnTo>
                    <a:pt x="1607831" y="173428"/>
                  </a:lnTo>
                  <a:lnTo>
                    <a:pt x="1645111" y="199515"/>
                  </a:lnTo>
                  <a:lnTo>
                    <a:pt x="1681166" y="227174"/>
                  </a:lnTo>
                  <a:lnTo>
                    <a:pt x="1715945" y="256357"/>
                  </a:lnTo>
                  <a:lnTo>
                    <a:pt x="1749400" y="287014"/>
                  </a:lnTo>
                  <a:lnTo>
                    <a:pt x="1781480" y="319094"/>
                  </a:lnTo>
                  <a:lnTo>
                    <a:pt x="1812136" y="352548"/>
                  </a:lnTo>
                  <a:lnTo>
                    <a:pt x="1841319" y="387328"/>
                  </a:lnTo>
                  <a:lnTo>
                    <a:pt x="1868979" y="423382"/>
                  </a:lnTo>
                  <a:lnTo>
                    <a:pt x="1895066" y="460662"/>
                  </a:lnTo>
                  <a:lnTo>
                    <a:pt x="1919530" y="499118"/>
                  </a:lnTo>
                  <a:lnTo>
                    <a:pt x="1942322" y="538700"/>
                  </a:lnTo>
                  <a:lnTo>
                    <a:pt x="1963393" y="579359"/>
                  </a:lnTo>
                  <a:lnTo>
                    <a:pt x="1982692" y="621045"/>
                  </a:lnTo>
                  <a:lnTo>
                    <a:pt x="2000171" y="663708"/>
                  </a:lnTo>
                  <a:lnTo>
                    <a:pt x="2015779" y="707299"/>
                  </a:lnTo>
                  <a:lnTo>
                    <a:pt x="2029467" y="751768"/>
                  </a:lnTo>
                  <a:lnTo>
                    <a:pt x="2041185" y="797066"/>
                  </a:lnTo>
                  <a:lnTo>
                    <a:pt x="2050884" y="843143"/>
                  </a:lnTo>
                  <a:lnTo>
                    <a:pt x="2058514" y="889949"/>
                  </a:lnTo>
                  <a:lnTo>
                    <a:pt x="2064026" y="937434"/>
                  </a:lnTo>
                  <a:lnTo>
                    <a:pt x="2067369" y="985550"/>
                  </a:lnTo>
                  <a:lnTo>
                    <a:pt x="2068494" y="1034247"/>
                  </a:lnTo>
                  <a:lnTo>
                    <a:pt x="2067369" y="1082943"/>
                  </a:lnTo>
                  <a:lnTo>
                    <a:pt x="2064026" y="1131059"/>
                  </a:lnTo>
                  <a:lnTo>
                    <a:pt x="2058514" y="1178545"/>
                  </a:lnTo>
                  <a:lnTo>
                    <a:pt x="2050884" y="1225351"/>
                  </a:lnTo>
                  <a:lnTo>
                    <a:pt x="2041185" y="1271428"/>
                  </a:lnTo>
                  <a:lnTo>
                    <a:pt x="2029467" y="1316726"/>
                  </a:lnTo>
                  <a:lnTo>
                    <a:pt x="2015779" y="1361195"/>
                  </a:lnTo>
                  <a:lnTo>
                    <a:pt x="2000171" y="1404786"/>
                  </a:lnTo>
                  <a:lnTo>
                    <a:pt x="1982692" y="1447449"/>
                  </a:lnTo>
                  <a:lnTo>
                    <a:pt x="1963393" y="1489135"/>
                  </a:lnTo>
                  <a:lnTo>
                    <a:pt x="1942322" y="1529793"/>
                  </a:lnTo>
                  <a:lnTo>
                    <a:pt x="1919530" y="1569376"/>
                  </a:lnTo>
                  <a:lnTo>
                    <a:pt x="1895066" y="1607831"/>
                  </a:lnTo>
                  <a:lnTo>
                    <a:pt x="1868979" y="1645111"/>
                  </a:lnTo>
                  <a:lnTo>
                    <a:pt x="1841319" y="1681166"/>
                  </a:lnTo>
                  <a:lnTo>
                    <a:pt x="1812136" y="1715945"/>
                  </a:lnTo>
                  <a:lnTo>
                    <a:pt x="1781480" y="1749400"/>
                  </a:lnTo>
                  <a:lnTo>
                    <a:pt x="1749400" y="1781480"/>
                  </a:lnTo>
                  <a:lnTo>
                    <a:pt x="1715945" y="1812136"/>
                  </a:lnTo>
                  <a:lnTo>
                    <a:pt x="1681166" y="1841319"/>
                  </a:lnTo>
                  <a:lnTo>
                    <a:pt x="1645111" y="1868979"/>
                  </a:lnTo>
                  <a:lnTo>
                    <a:pt x="1607831" y="1895066"/>
                  </a:lnTo>
                  <a:lnTo>
                    <a:pt x="1569376" y="1919530"/>
                  </a:lnTo>
                  <a:lnTo>
                    <a:pt x="1529793" y="1942322"/>
                  </a:lnTo>
                  <a:lnTo>
                    <a:pt x="1489135" y="1963393"/>
                  </a:lnTo>
                  <a:lnTo>
                    <a:pt x="1447449" y="1982692"/>
                  </a:lnTo>
                  <a:lnTo>
                    <a:pt x="1404786" y="2000171"/>
                  </a:lnTo>
                  <a:lnTo>
                    <a:pt x="1361195" y="2015779"/>
                  </a:lnTo>
                  <a:lnTo>
                    <a:pt x="1316726" y="2029467"/>
                  </a:lnTo>
                  <a:lnTo>
                    <a:pt x="1271428" y="2041185"/>
                  </a:lnTo>
                  <a:lnTo>
                    <a:pt x="1225351" y="2050884"/>
                  </a:lnTo>
                  <a:lnTo>
                    <a:pt x="1178545" y="2058514"/>
                  </a:lnTo>
                  <a:lnTo>
                    <a:pt x="1131059" y="2064026"/>
                  </a:lnTo>
                  <a:lnTo>
                    <a:pt x="1082943" y="2067369"/>
                  </a:lnTo>
                  <a:lnTo>
                    <a:pt x="1034247" y="2068494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965356" y="1427896"/>
              <a:ext cx="1830202" cy="18271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846210" y="6464076"/>
            <a:ext cx="2068830" cy="2068830"/>
            <a:chOff x="8846210" y="6464076"/>
            <a:chExt cx="2068830" cy="2068830"/>
          </a:xfrm>
        </p:grpSpPr>
        <p:sp>
          <p:nvSpPr>
            <p:cNvPr id="16" name="object 16"/>
            <p:cNvSpPr/>
            <p:nvPr/>
          </p:nvSpPr>
          <p:spPr>
            <a:xfrm>
              <a:off x="8846210" y="6464076"/>
              <a:ext cx="2068830" cy="2068830"/>
            </a:xfrm>
            <a:custGeom>
              <a:avLst/>
              <a:gdLst/>
              <a:ahLst/>
              <a:cxnLst/>
              <a:rect l="l" t="t" r="r" b="b"/>
              <a:pathLst>
                <a:path w="2068829" h="2068829">
                  <a:moveTo>
                    <a:pt x="1034247" y="2068494"/>
                  </a:moveTo>
                  <a:lnTo>
                    <a:pt x="0" y="2068494"/>
                  </a:lnTo>
                  <a:lnTo>
                    <a:pt x="0" y="1034247"/>
                  </a:lnTo>
                  <a:lnTo>
                    <a:pt x="1125" y="985550"/>
                  </a:lnTo>
                  <a:lnTo>
                    <a:pt x="4468" y="937434"/>
                  </a:lnTo>
                  <a:lnTo>
                    <a:pt x="9980" y="889949"/>
                  </a:lnTo>
                  <a:lnTo>
                    <a:pt x="17610" y="843143"/>
                  </a:lnTo>
                  <a:lnTo>
                    <a:pt x="27308" y="797066"/>
                  </a:lnTo>
                  <a:lnTo>
                    <a:pt x="39027" y="751768"/>
                  </a:lnTo>
                  <a:lnTo>
                    <a:pt x="52715" y="707299"/>
                  </a:lnTo>
                  <a:lnTo>
                    <a:pt x="68323" y="663708"/>
                  </a:lnTo>
                  <a:lnTo>
                    <a:pt x="85801" y="621045"/>
                  </a:lnTo>
                  <a:lnTo>
                    <a:pt x="105101" y="579359"/>
                  </a:lnTo>
                  <a:lnTo>
                    <a:pt x="126171" y="538700"/>
                  </a:lnTo>
                  <a:lnTo>
                    <a:pt x="148964" y="499118"/>
                  </a:lnTo>
                  <a:lnTo>
                    <a:pt x="173428" y="460662"/>
                  </a:lnTo>
                  <a:lnTo>
                    <a:pt x="199515" y="423382"/>
                  </a:lnTo>
                  <a:lnTo>
                    <a:pt x="227174" y="387328"/>
                  </a:lnTo>
                  <a:lnTo>
                    <a:pt x="256357" y="352548"/>
                  </a:lnTo>
                  <a:lnTo>
                    <a:pt x="287014" y="319094"/>
                  </a:lnTo>
                  <a:lnTo>
                    <a:pt x="319094" y="287014"/>
                  </a:lnTo>
                  <a:lnTo>
                    <a:pt x="352548" y="256357"/>
                  </a:lnTo>
                  <a:lnTo>
                    <a:pt x="387328" y="227174"/>
                  </a:lnTo>
                  <a:lnTo>
                    <a:pt x="423382" y="199515"/>
                  </a:lnTo>
                  <a:lnTo>
                    <a:pt x="460662" y="173428"/>
                  </a:lnTo>
                  <a:lnTo>
                    <a:pt x="499118" y="148964"/>
                  </a:lnTo>
                  <a:lnTo>
                    <a:pt x="538700" y="126171"/>
                  </a:lnTo>
                  <a:lnTo>
                    <a:pt x="579359" y="105101"/>
                  </a:lnTo>
                  <a:lnTo>
                    <a:pt x="621045" y="85801"/>
                  </a:lnTo>
                  <a:lnTo>
                    <a:pt x="663708" y="68323"/>
                  </a:lnTo>
                  <a:lnTo>
                    <a:pt x="707299" y="52715"/>
                  </a:lnTo>
                  <a:lnTo>
                    <a:pt x="751768" y="39027"/>
                  </a:lnTo>
                  <a:lnTo>
                    <a:pt x="797066" y="27308"/>
                  </a:lnTo>
                  <a:lnTo>
                    <a:pt x="843143" y="17610"/>
                  </a:lnTo>
                  <a:lnTo>
                    <a:pt x="889949" y="9980"/>
                  </a:lnTo>
                  <a:lnTo>
                    <a:pt x="937434" y="4468"/>
                  </a:lnTo>
                  <a:lnTo>
                    <a:pt x="985550" y="1125"/>
                  </a:lnTo>
                  <a:lnTo>
                    <a:pt x="1034247" y="0"/>
                  </a:lnTo>
                  <a:lnTo>
                    <a:pt x="1082943" y="1125"/>
                  </a:lnTo>
                  <a:lnTo>
                    <a:pt x="1131059" y="4468"/>
                  </a:lnTo>
                  <a:lnTo>
                    <a:pt x="1178545" y="9980"/>
                  </a:lnTo>
                  <a:lnTo>
                    <a:pt x="1225351" y="17610"/>
                  </a:lnTo>
                  <a:lnTo>
                    <a:pt x="1271428" y="27308"/>
                  </a:lnTo>
                  <a:lnTo>
                    <a:pt x="1316726" y="39027"/>
                  </a:lnTo>
                  <a:lnTo>
                    <a:pt x="1361195" y="52715"/>
                  </a:lnTo>
                  <a:lnTo>
                    <a:pt x="1404786" y="68323"/>
                  </a:lnTo>
                  <a:lnTo>
                    <a:pt x="1447449" y="85801"/>
                  </a:lnTo>
                  <a:lnTo>
                    <a:pt x="1489135" y="105101"/>
                  </a:lnTo>
                  <a:lnTo>
                    <a:pt x="1529793" y="126171"/>
                  </a:lnTo>
                  <a:lnTo>
                    <a:pt x="1569376" y="148964"/>
                  </a:lnTo>
                  <a:lnTo>
                    <a:pt x="1607831" y="173428"/>
                  </a:lnTo>
                  <a:lnTo>
                    <a:pt x="1645111" y="199515"/>
                  </a:lnTo>
                  <a:lnTo>
                    <a:pt x="1681166" y="227174"/>
                  </a:lnTo>
                  <a:lnTo>
                    <a:pt x="1715945" y="256357"/>
                  </a:lnTo>
                  <a:lnTo>
                    <a:pt x="1749400" y="287014"/>
                  </a:lnTo>
                  <a:lnTo>
                    <a:pt x="1781480" y="319094"/>
                  </a:lnTo>
                  <a:lnTo>
                    <a:pt x="1812136" y="352548"/>
                  </a:lnTo>
                  <a:lnTo>
                    <a:pt x="1841319" y="387328"/>
                  </a:lnTo>
                  <a:lnTo>
                    <a:pt x="1868979" y="423382"/>
                  </a:lnTo>
                  <a:lnTo>
                    <a:pt x="1895066" y="460662"/>
                  </a:lnTo>
                  <a:lnTo>
                    <a:pt x="1919530" y="499118"/>
                  </a:lnTo>
                  <a:lnTo>
                    <a:pt x="1942322" y="538700"/>
                  </a:lnTo>
                  <a:lnTo>
                    <a:pt x="1963393" y="579359"/>
                  </a:lnTo>
                  <a:lnTo>
                    <a:pt x="1982692" y="621045"/>
                  </a:lnTo>
                  <a:lnTo>
                    <a:pt x="2000171" y="663708"/>
                  </a:lnTo>
                  <a:lnTo>
                    <a:pt x="2015779" y="707299"/>
                  </a:lnTo>
                  <a:lnTo>
                    <a:pt x="2029467" y="751768"/>
                  </a:lnTo>
                  <a:lnTo>
                    <a:pt x="2041185" y="797066"/>
                  </a:lnTo>
                  <a:lnTo>
                    <a:pt x="2050884" y="843143"/>
                  </a:lnTo>
                  <a:lnTo>
                    <a:pt x="2058514" y="889949"/>
                  </a:lnTo>
                  <a:lnTo>
                    <a:pt x="2064026" y="937434"/>
                  </a:lnTo>
                  <a:lnTo>
                    <a:pt x="2067369" y="985550"/>
                  </a:lnTo>
                  <a:lnTo>
                    <a:pt x="2068494" y="1034247"/>
                  </a:lnTo>
                  <a:lnTo>
                    <a:pt x="2067369" y="1082943"/>
                  </a:lnTo>
                  <a:lnTo>
                    <a:pt x="2064026" y="1131059"/>
                  </a:lnTo>
                  <a:lnTo>
                    <a:pt x="2058514" y="1178545"/>
                  </a:lnTo>
                  <a:lnTo>
                    <a:pt x="2050884" y="1225351"/>
                  </a:lnTo>
                  <a:lnTo>
                    <a:pt x="2041185" y="1271428"/>
                  </a:lnTo>
                  <a:lnTo>
                    <a:pt x="2029467" y="1316726"/>
                  </a:lnTo>
                  <a:lnTo>
                    <a:pt x="2015779" y="1361195"/>
                  </a:lnTo>
                  <a:lnTo>
                    <a:pt x="2000171" y="1404786"/>
                  </a:lnTo>
                  <a:lnTo>
                    <a:pt x="1982692" y="1447449"/>
                  </a:lnTo>
                  <a:lnTo>
                    <a:pt x="1963393" y="1489135"/>
                  </a:lnTo>
                  <a:lnTo>
                    <a:pt x="1942322" y="1529793"/>
                  </a:lnTo>
                  <a:lnTo>
                    <a:pt x="1919530" y="1569376"/>
                  </a:lnTo>
                  <a:lnTo>
                    <a:pt x="1895066" y="1607831"/>
                  </a:lnTo>
                  <a:lnTo>
                    <a:pt x="1868979" y="1645111"/>
                  </a:lnTo>
                  <a:lnTo>
                    <a:pt x="1841319" y="1681166"/>
                  </a:lnTo>
                  <a:lnTo>
                    <a:pt x="1812136" y="1715945"/>
                  </a:lnTo>
                  <a:lnTo>
                    <a:pt x="1781480" y="1749400"/>
                  </a:lnTo>
                  <a:lnTo>
                    <a:pt x="1749400" y="1781480"/>
                  </a:lnTo>
                  <a:lnTo>
                    <a:pt x="1715945" y="1812136"/>
                  </a:lnTo>
                  <a:lnTo>
                    <a:pt x="1681166" y="1841319"/>
                  </a:lnTo>
                  <a:lnTo>
                    <a:pt x="1645111" y="1868979"/>
                  </a:lnTo>
                  <a:lnTo>
                    <a:pt x="1607831" y="1895066"/>
                  </a:lnTo>
                  <a:lnTo>
                    <a:pt x="1569376" y="1919530"/>
                  </a:lnTo>
                  <a:lnTo>
                    <a:pt x="1529793" y="1942322"/>
                  </a:lnTo>
                  <a:lnTo>
                    <a:pt x="1489135" y="1963393"/>
                  </a:lnTo>
                  <a:lnTo>
                    <a:pt x="1447449" y="1982692"/>
                  </a:lnTo>
                  <a:lnTo>
                    <a:pt x="1404786" y="2000171"/>
                  </a:lnTo>
                  <a:lnTo>
                    <a:pt x="1361195" y="2015779"/>
                  </a:lnTo>
                  <a:lnTo>
                    <a:pt x="1316726" y="2029467"/>
                  </a:lnTo>
                  <a:lnTo>
                    <a:pt x="1271428" y="2041185"/>
                  </a:lnTo>
                  <a:lnTo>
                    <a:pt x="1225351" y="2050884"/>
                  </a:lnTo>
                  <a:lnTo>
                    <a:pt x="1178545" y="2058514"/>
                  </a:lnTo>
                  <a:lnTo>
                    <a:pt x="1131059" y="2064026"/>
                  </a:lnTo>
                  <a:lnTo>
                    <a:pt x="1082943" y="2067369"/>
                  </a:lnTo>
                  <a:lnTo>
                    <a:pt x="1034247" y="2068494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65356" y="6593311"/>
              <a:ext cx="1828547" cy="18271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8846210" y="3881384"/>
            <a:ext cx="2068830" cy="2068830"/>
            <a:chOff x="8846210" y="3881384"/>
            <a:chExt cx="2068830" cy="2068830"/>
          </a:xfrm>
        </p:grpSpPr>
        <p:sp>
          <p:nvSpPr>
            <p:cNvPr id="19" name="object 19"/>
            <p:cNvSpPr/>
            <p:nvPr/>
          </p:nvSpPr>
          <p:spPr>
            <a:xfrm>
              <a:off x="8846210" y="3881384"/>
              <a:ext cx="2068830" cy="2068830"/>
            </a:xfrm>
            <a:custGeom>
              <a:avLst/>
              <a:gdLst/>
              <a:ahLst/>
              <a:cxnLst/>
              <a:rect l="l" t="t" r="r" b="b"/>
              <a:pathLst>
                <a:path w="2068829" h="2068829">
                  <a:moveTo>
                    <a:pt x="1034247" y="2068494"/>
                  </a:moveTo>
                  <a:lnTo>
                    <a:pt x="0" y="2068494"/>
                  </a:lnTo>
                  <a:lnTo>
                    <a:pt x="0" y="1034247"/>
                  </a:lnTo>
                  <a:lnTo>
                    <a:pt x="1125" y="985550"/>
                  </a:lnTo>
                  <a:lnTo>
                    <a:pt x="4468" y="937434"/>
                  </a:lnTo>
                  <a:lnTo>
                    <a:pt x="9980" y="889949"/>
                  </a:lnTo>
                  <a:lnTo>
                    <a:pt x="17610" y="843143"/>
                  </a:lnTo>
                  <a:lnTo>
                    <a:pt x="27308" y="797066"/>
                  </a:lnTo>
                  <a:lnTo>
                    <a:pt x="39027" y="751768"/>
                  </a:lnTo>
                  <a:lnTo>
                    <a:pt x="52715" y="707299"/>
                  </a:lnTo>
                  <a:lnTo>
                    <a:pt x="68323" y="663708"/>
                  </a:lnTo>
                  <a:lnTo>
                    <a:pt x="85801" y="621045"/>
                  </a:lnTo>
                  <a:lnTo>
                    <a:pt x="105101" y="579359"/>
                  </a:lnTo>
                  <a:lnTo>
                    <a:pt x="126171" y="538700"/>
                  </a:lnTo>
                  <a:lnTo>
                    <a:pt x="148964" y="499118"/>
                  </a:lnTo>
                  <a:lnTo>
                    <a:pt x="173428" y="460662"/>
                  </a:lnTo>
                  <a:lnTo>
                    <a:pt x="199515" y="423382"/>
                  </a:lnTo>
                  <a:lnTo>
                    <a:pt x="227174" y="387328"/>
                  </a:lnTo>
                  <a:lnTo>
                    <a:pt x="256357" y="352548"/>
                  </a:lnTo>
                  <a:lnTo>
                    <a:pt x="287014" y="319094"/>
                  </a:lnTo>
                  <a:lnTo>
                    <a:pt x="319094" y="287014"/>
                  </a:lnTo>
                  <a:lnTo>
                    <a:pt x="352548" y="256357"/>
                  </a:lnTo>
                  <a:lnTo>
                    <a:pt x="387328" y="227174"/>
                  </a:lnTo>
                  <a:lnTo>
                    <a:pt x="423382" y="199515"/>
                  </a:lnTo>
                  <a:lnTo>
                    <a:pt x="460662" y="173428"/>
                  </a:lnTo>
                  <a:lnTo>
                    <a:pt x="499118" y="148964"/>
                  </a:lnTo>
                  <a:lnTo>
                    <a:pt x="538700" y="126171"/>
                  </a:lnTo>
                  <a:lnTo>
                    <a:pt x="579359" y="105101"/>
                  </a:lnTo>
                  <a:lnTo>
                    <a:pt x="621045" y="85801"/>
                  </a:lnTo>
                  <a:lnTo>
                    <a:pt x="663708" y="68323"/>
                  </a:lnTo>
                  <a:lnTo>
                    <a:pt x="707299" y="52715"/>
                  </a:lnTo>
                  <a:lnTo>
                    <a:pt x="751768" y="39027"/>
                  </a:lnTo>
                  <a:lnTo>
                    <a:pt x="797066" y="27308"/>
                  </a:lnTo>
                  <a:lnTo>
                    <a:pt x="843143" y="17610"/>
                  </a:lnTo>
                  <a:lnTo>
                    <a:pt x="889949" y="9980"/>
                  </a:lnTo>
                  <a:lnTo>
                    <a:pt x="937434" y="4468"/>
                  </a:lnTo>
                  <a:lnTo>
                    <a:pt x="985550" y="1125"/>
                  </a:lnTo>
                  <a:lnTo>
                    <a:pt x="1034247" y="0"/>
                  </a:lnTo>
                  <a:lnTo>
                    <a:pt x="1082943" y="1125"/>
                  </a:lnTo>
                  <a:lnTo>
                    <a:pt x="1131059" y="4468"/>
                  </a:lnTo>
                  <a:lnTo>
                    <a:pt x="1178545" y="9980"/>
                  </a:lnTo>
                  <a:lnTo>
                    <a:pt x="1225351" y="17610"/>
                  </a:lnTo>
                  <a:lnTo>
                    <a:pt x="1271428" y="27308"/>
                  </a:lnTo>
                  <a:lnTo>
                    <a:pt x="1316726" y="39027"/>
                  </a:lnTo>
                  <a:lnTo>
                    <a:pt x="1361195" y="52715"/>
                  </a:lnTo>
                  <a:lnTo>
                    <a:pt x="1404786" y="68323"/>
                  </a:lnTo>
                  <a:lnTo>
                    <a:pt x="1447449" y="85801"/>
                  </a:lnTo>
                  <a:lnTo>
                    <a:pt x="1489135" y="105101"/>
                  </a:lnTo>
                  <a:lnTo>
                    <a:pt x="1529793" y="126171"/>
                  </a:lnTo>
                  <a:lnTo>
                    <a:pt x="1569376" y="148964"/>
                  </a:lnTo>
                  <a:lnTo>
                    <a:pt x="1607831" y="173428"/>
                  </a:lnTo>
                  <a:lnTo>
                    <a:pt x="1645111" y="199515"/>
                  </a:lnTo>
                  <a:lnTo>
                    <a:pt x="1681166" y="227174"/>
                  </a:lnTo>
                  <a:lnTo>
                    <a:pt x="1715945" y="256357"/>
                  </a:lnTo>
                  <a:lnTo>
                    <a:pt x="1749400" y="287014"/>
                  </a:lnTo>
                  <a:lnTo>
                    <a:pt x="1781480" y="319094"/>
                  </a:lnTo>
                  <a:lnTo>
                    <a:pt x="1812136" y="352548"/>
                  </a:lnTo>
                  <a:lnTo>
                    <a:pt x="1841319" y="387328"/>
                  </a:lnTo>
                  <a:lnTo>
                    <a:pt x="1868979" y="423382"/>
                  </a:lnTo>
                  <a:lnTo>
                    <a:pt x="1895066" y="460662"/>
                  </a:lnTo>
                  <a:lnTo>
                    <a:pt x="1919530" y="499118"/>
                  </a:lnTo>
                  <a:lnTo>
                    <a:pt x="1942322" y="538700"/>
                  </a:lnTo>
                  <a:lnTo>
                    <a:pt x="1963393" y="579359"/>
                  </a:lnTo>
                  <a:lnTo>
                    <a:pt x="1982692" y="621045"/>
                  </a:lnTo>
                  <a:lnTo>
                    <a:pt x="2000171" y="663708"/>
                  </a:lnTo>
                  <a:lnTo>
                    <a:pt x="2015779" y="707299"/>
                  </a:lnTo>
                  <a:lnTo>
                    <a:pt x="2029467" y="751768"/>
                  </a:lnTo>
                  <a:lnTo>
                    <a:pt x="2041185" y="797066"/>
                  </a:lnTo>
                  <a:lnTo>
                    <a:pt x="2050884" y="843143"/>
                  </a:lnTo>
                  <a:lnTo>
                    <a:pt x="2058514" y="889949"/>
                  </a:lnTo>
                  <a:lnTo>
                    <a:pt x="2064026" y="937434"/>
                  </a:lnTo>
                  <a:lnTo>
                    <a:pt x="2067369" y="985550"/>
                  </a:lnTo>
                  <a:lnTo>
                    <a:pt x="2068494" y="1034247"/>
                  </a:lnTo>
                  <a:lnTo>
                    <a:pt x="2067369" y="1082943"/>
                  </a:lnTo>
                  <a:lnTo>
                    <a:pt x="2064026" y="1131059"/>
                  </a:lnTo>
                  <a:lnTo>
                    <a:pt x="2058514" y="1178545"/>
                  </a:lnTo>
                  <a:lnTo>
                    <a:pt x="2050884" y="1225351"/>
                  </a:lnTo>
                  <a:lnTo>
                    <a:pt x="2041185" y="1271428"/>
                  </a:lnTo>
                  <a:lnTo>
                    <a:pt x="2029467" y="1316726"/>
                  </a:lnTo>
                  <a:lnTo>
                    <a:pt x="2015779" y="1361195"/>
                  </a:lnTo>
                  <a:lnTo>
                    <a:pt x="2000171" y="1404786"/>
                  </a:lnTo>
                  <a:lnTo>
                    <a:pt x="1982692" y="1447449"/>
                  </a:lnTo>
                  <a:lnTo>
                    <a:pt x="1963393" y="1489135"/>
                  </a:lnTo>
                  <a:lnTo>
                    <a:pt x="1942322" y="1529793"/>
                  </a:lnTo>
                  <a:lnTo>
                    <a:pt x="1919530" y="1569376"/>
                  </a:lnTo>
                  <a:lnTo>
                    <a:pt x="1895066" y="1607831"/>
                  </a:lnTo>
                  <a:lnTo>
                    <a:pt x="1868979" y="1645111"/>
                  </a:lnTo>
                  <a:lnTo>
                    <a:pt x="1841319" y="1681166"/>
                  </a:lnTo>
                  <a:lnTo>
                    <a:pt x="1812136" y="1715945"/>
                  </a:lnTo>
                  <a:lnTo>
                    <a:pt x="1781480" y="1749400"/>
                  </a:lnTo>
                  <a:lnTo>
                    <a:pt x="1749400" y="1781480"/>
                  </a:lnTo>
                  <a:lnTo>
                    <a:pt x="1715945" y="1812136"/>
                  </a:lnTo>
                  <a:lnTo>
                    <a:pt x="1681166" y="1841319"/>
                  </a:lnTo>
                  <a:lnTo>
                    <a:pt x="1645111" y="1868979"/>
                  </a:lnTo>
                  <a:lnTo>
                    <a:pt x="1607831" y="1895066"/>
                  </a:lnTo>
                  <a:lnTo>
                    <a:pt x="1569376" y="1919530"/>
                  </a:lnTo>
                  <a:lnTo>
                    <a:pt x="1529793" y="1942322"/>
                  </a:lnTo>
                  <a:lnTo>
                    <a:pt x="1489135" y="1963393"/>
                  </a:lnTo>
                  <a:lnTo>
                    <a:pt x="1447449" y="1982692"/>
                  </a:lnTo>
                  <a:lnTo>
                    <a:pt x="1404786" y="2000171"/>
                  </a:lnTo>
                  <a:lnTo>
                    <a:pt x="1361195" y="2015779"/>
                  </a:lnTo>
                  <a:lnTo>
                    <a:pt x="1316726" y="2029467"/>
                  </a:lnTo>
                  <a:lnTo>
                    <a:pt x="1271428" y="2041185"/>
                  </a:lnTo>
                  <a:lnTo>
                    <a:pt x="1225351" y="2050884"/>
                  </a:lnTo>
                  <a:lnTo>
                    <a:pt x="1178545" y="2058514"/>
                  </a:lnTo>
                  <a:lnTo>
                    <a:pt x="1131059" y="2064026"/>
                  </a:lnTo>
                  <a:lnTo>
                    <a:pt x="1082943" y="2067369"/>
                  </a:lnTo>
                  <a:lnTo>
                    <a:pt x="1034247" y="2068494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965356" y="4010619"/>
              <a:ext cx="1828547" cy="18271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9881844" y="9448675"/>
            <a:ext cx="1666875" cy="838200"/>
          </a:xfrm>
          <a:custGeom>
            <a:avLst/>
            <a:gdLst/>
            <a:ahLst/>
            <a:cxnLst/>
            <a:rect l="l" t="t" r="r" b="b"/>
            <a:pathLst>
              <a:path w="1666875" h="838200">
                <a:moveTo>
                  <a:pt x="833389" y="0"/>
                </a:moveTo>
                <a:lnTo>
                  <a:pt x="880679" y="1326"/>
                </a:lnTo>
                <a:lnTo>
                  <a:pt x="927276" y="5260"/>
                </a:lnTo>
                <a:lnTo>
                  <a:pt x="973111" y="11729"/>
                </a:lnTo>
                <a:lnTo>
                  <a:pt x="1018113" y="20664"/>
                </a:lnTo>
                <a:lnTo>
                  <a:pt x="1062212" y="31993"/>
                </a:lnTo>
                <a:lnTo>
                  <a:pt x="1105338" y="45645"/>
                </a:lnTo>
                <a:lnTo>
                  <a:pt x="1147420" y="61550"/>
                </a:lnTo>
                <a:lnTo>
                  <a:pt x="1188388" y="79637"/>
                </a:lnTo>
                <a:lnTo>
                  <a:pt x="1228171" y="99836"/>
                </a:lnTo>
                <a:lnTo>
                  <a:pt x="1266700" y="122075"/>
                </a:lnTo>
                <a:lnTo>
                  <a:pt x="1303903" y="146283"/>
                </a:lnTo>
                <a:lnTo>
                  <a:pt x="1339711" y="172391"/>
                </a:lnTo>
                <a:lnTo>
                  <a:pt x="1374053" y="200327"/>
                </a:lnTo>
                <a:lnTo>
                  <a:pt x="1406859" y="230021"/>
                </a:lnTo>
                <a:lnTo>
                  <a:pt x="1438058" y="261401"/>
                </a:lnTo>
                <a:lnTo>
                  <a:pt x="1467580" y="294397"/>
                </a:lnTo>
                <a:lnTo>
                  <a:pt x="1495355" y="328938"/>
                </a:lnTo>
                <a:lnTo>
                  <a:pt x="1521312" y="364954"/>
                </a:lnTo>
                <a:lnTo>
                  <a:pt x="1545381" y="402373"/>
                </a:lnTo>
                <a:lnTo>
                  <a:pt x="1567492" y="441126"/>
                </a:lnTo>
                <a:lnTo>
                  <a:pt x="1587574" y="481140"/>
                </a:lnTo>
                <a:lnTo>
                  <a:pt x="1605557" y="522346"/>
                </a:lnTo>
                <a:lnTo>
                  <a:pt x="1621370" y="564672"/>
                </a:lnTo>
                <a:lnTo>
                  <a:pt x="1634944" y="608049"/>
                </a:lnTo>
                <a:lnTo>
                  <a:pt x="1646207" y="652404"/>
                </a:lnTo>
                <a:lnTo>
                  <a:pt x="1655090" y="697668"/>
                </a:lnTo>
                <a:lnTo>
                  <a:pt x="1661522" y="743769"/>
                </a:lnTo>
                <a:lnTo>
                  <a:pt x="1665433" y="790637"/>
                </a:lnTo>
                <a:lnTo>
                  <a:pt x="1666753" y="838201"/>
                </a:lnTo>
                <a:lnTo>
                  <a:pt x="0" y="838201"/>
                </a:lnTo>
                <a:lnTo>
                  <a:pt x="1319" y="790637"/>
                </a:lnTo>
                <a:lnTo>
                  <a:pt x="5230" y="743769"/>
                </a:lnTo>
                <a:lnTo>
                  <a:pt x="11662" y="697668"/>
                </a:lnTo>
                <a:lnTo>
                  <a:pt x="20545" y="652404"/>
                </a:lnTo>
                <a:lnTo>
                  <a:pt x="31809" y="608049"/>
                </a:lnTo>
                <a:lnTo>
                  <a:pt x="45383" y="564672"/>
                </a:lnTo>
                <a:lnTo>
                  <a:pt x="61196" y="522346"/>
                </a:lnTo>
                <a:lnTo>
                  <a:pt x="79180" y="481140"/>
                </a:lnTo>
                <a:lnTo>
                  <a:pt x="99262" y="441126"/>
                </a:lnTo>
                <a:lnTo>
                  <a:pt x="121373" y="402373"/>
                </a:lnTo>
                <a:lnTo>
                  <a:pt x="145443" y="364954"/>
                </a:lnTo>
                <a:lnTo>
                  <a:pt x="171401" y="328938"/>
                </a:lnTo>
                <a:lnTo>
                  <a:pt x="199177" y="294397"/>
                </a:lnTo>
                <a:lnTo>
                  <a:pt x="228699" y="261401"/>
                </a:lnTo>
                <a:lnTo>
                  <a:pt x="259899" y="230021"/>
                </a:lnTo>
                <a:lnTo>
                  <a:pt x="292706" y="200327"/>
                </a:lnTo>
                <a:lnTo>
                  <a:pt x="327049" y="172391"/>
                </a:lnTo>
                <a:lnTo>
                  <a:pt x="362858" y="146283"/>
                </a:lnTo>
                <a:lnTo>
                  <a:pt x="400063" y="122075"/>
                </a:lnTo>
                <a:lnTo>
                  <a:pt x="438592" y="99836"/>
                </a:lnTo>
                <a:lnTo>
                  <a:pt x="478377" y="79637"/>
                </a:lnTo>
                <a:lnTo>
                  <a:pt x="519347" y="61550"/>
                </a:lnTo>
                <a:lnTo>
                  <a:pt x="561430" y="45645"/>
                </a:lnTo>
                <a:lnTo>
                  <a:pt x="604557" y="31993"/>
                </a:lnTo>
                <a:lnTo>
                  <a:pt x="648658" y="20664"/>
                </a:lnTo>
                <a:lnTo>
                  <a:pt x="693662" y="11729"/>
                </a:lnTo>
                <a:lnTo>
                  <a:pt x="739499" y="5260"/>
                </a:lnTo>
                <a:lnTo>
                  <a:pt x="786098" y="1326"/>
                </a:lnTo>
                <a:lnTo>
                  <a:pt x="833389" y="0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16000" y="4668749"/>
            <a:ext cx="315595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00" b="1">
                <a:solidFill>
                  <a:srgbClr val="454599"/>
                </a:solidFill>
                <a:latin typeface="Arial"/>
                <a:cs typeface="Arial"/>
              </a:rPr>
              <a:t>The</a:t>
            </a:r>
            <a:r>
              <a:rPr dirty="0" sz="5000" spc="-210" b="1">
                <a:solidFill>
                  <a:srgbClr val="454599"/>
                </a:solidFill>
                <a:latin typeface="Arial"/>
                <a:cs typeface="Arial"/>
              </a:rPr>
              <a:t> </a:t>
            </a:r>
            <a:r>
              <a:rPr dirty="0" sz="5000" spc="275" b="1">
                <a:solidFill>
                  <a:srgbClr val="454599"/>
                </a:solidFill>
                <a:latin typeface="Arial"/>
                <a:cs typeface="Arial"/>
              </a:rPr>
              <a:t>Team</a:t>
            </a:r>
            <a:endParaRPr sz="5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1895897" y="1699409"/>
            <a:ext cx="2113915" cy="1079500"/>
          </a:xfrm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3000" spc="175">
                <a:solidFill>
                  <a:srgbClr val="334999"/>
                </a:solidFill>
              </a:rPr>
              <a:t>Aviral</a:t>
            </a:r>
            <a:r>
              <a:rPr dirty="0" sz="3000" spc="-135">
                <a:solidFill>
                  <a:srgbClr val="334999"/>
                </a:solidFill>
              </a:rPr>
              <a:t> </a:t>
            </a:r>
            <a:r>
              <a:rPr dirty="0" sz="3000" spc="60">
                <a:solidFill>
                  <a:srgbClr val="334999"/>
                </a:solidFill>
              </a:rPr>
              <a:t>Jain</a:t>
            </a:r>
            <a:endParaRPr sz="3000"/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500" spc="-5" b="0">
                <a:solidFill>
                  <a:srgbClr val="334999"/>
                </a:solidFill>
                <a:latin typeface="RobotoRegular"/>
                <a:cs typeface="RobotoRegular"/>
              </a:rPr>
              <a:t>Backend </a:t>
            </a:r>
            <a:r>
              <a:rPr dirty="0" sz="2500" b="0">
                <a:solidFill>
                  <a:srgbClr val="334999"/>
                </a:solidFill>
                <a:latin typeface="RobotoRegular"/>
                <a:cs typeface="RobotoRegular"/>
              </a:rPr>
              <a:t>&amp;</a:t>
            </a:r>
            <a:r>
              <a:rPr dirty="0" sz="2500" spc="-65" b="0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 b="0">
                <a:solidFill>
                  <a:srgbClr val="334999"/>
                </a:solidFill>
                <a:latin typeface="RobotoRegular"/>
                <a:cs typeface="RobotoRegular"/>
              </a:rPr>
              <a:t>ML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95897" y="6864786"/>
            <a:ext cx="3257550" cy="107950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3000" spc="155" b="1">
                <a:solidFill>
                  <a:srgbClr val="334999"/>
                </a:solidFill>
                <a:latin typeface="Arial"/>
                <a:cs typeface="Arial"/>
              </a:rPr>
              <a:t>Vidipt</a:t>
            </a:r>
            <a:r>
              <a:rPr dirty="0" sz="3000" spc="-125" b="1">
                <a:solidFill>
                  <a:srgbClr val="334999"/>
                </a:solidFill>
                <a:latin typeface="Arial"/>
                <a:cs typeface="Arial"/>
              </a:rPr>
              <a:t> </a:t>
            </a:r>
            <a:r>
              <a:rPr dirty="0" sz="3000" spc="204" b="1">
                <a:solidFill>
                  <a:srgbClr val="334999"/>
                </a:solidFill>
                <a:latin typeface="Arial"/>
                <a:cs typeface="Arial"/>
              </a:rPr>
              <a:t>Khetriwal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Frontend</a:t>
            </a:r>
            <a:endParaRPr sz="2500">
              <a:latin typeface="RobotoRegular"/>
              <a:cs typeface="Roboto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95897" y="4282130"/>
            <a:ext cx="3519804" cy="107950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3000" spc="155" b="1">
                <a:solidFill>
                  <a:srgbClr val="334999"/>
                </a:solidFill>
                <a:latin typeface="Arial"/>
                <a:cs typeface="Arial"/>
              </a:rPr>
              <a:t>Arhit </a:t>
            </a:r>
            <a:r>
              <a:rPr dirty="0" sz="3000" spc="-45" b="1">
                <a:solidFill>
                  <a:srgbClr val="334999"/>
                </a:solidFill>
                <a:latin typeface="Arial"/>
                <a:cs typeface="Arial"/>
              </a:rPr>
              <a:t>Bose</a:t>
            </a:r>
            <a:r>
              <a:rPr dirty="0" sz="3000" spc="-365" b="1">
                <a:solidFill>
                  <a:srgbClr val="334999"/>
                </a:solidFill>
                <a:latin typeface="Arial"/>
                <a:cs typeface="Arial"/>
              </a:rPr>
              <a:t> </a:t>
            </a:r>
            <a:r>
              <a:rPr dirty="0" sz="3000" spc="165" b="1">
                <a:solidFill>
                  <a:srgbClr val="334999"/>
                </a:solidFill>
                <a:latin typeface="Arial"/>
                <a:cs typeface="Arial"/>
              </a:rPr>
              <a:t>Tagore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Backend </a:t>
            </a:r>
            <a:r>
              <a:rPr dirty="0" sz="2500">
                <a:solidFill>
                  <a:srgbClr val="334999"/>
                </a:solidFill>
                <a:latin typeface="RobotoRegular"/>
                <a:cs typeface="RobotoRegular"/>
              </a:rPr>
              <a:t>&amp;</a:t>
            </a:r>
            <a:r>
              <a:rPr dirty="0" sz="2500" spc="-15">
                <a:solidFill>
                  <a:srgbClr val="334999"/>
                </a:solidFill>
                <a:latin typeface="RobotoRegular"/>
                <a:cs typeface="RobotoRegular"/>
              </a:rPr>
              <a:t> </a:t>
            </a:r>
            <a:r>
              <a:rPr dirty="0" sz="2500" spc="-5">
                <a:solidFill>
                  <a:srgbClr val="334999"/>
                </a:solidFill>
                <a:latin typeface="RobotoRegular"/>
                <a:cs typeface="RobotoRegular"/>
              </a:rPr>
              <a:t>ML</a:t>
            </a:r>
            <a:endParaRPr sz="25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Arhit Bose Tagore</dc:creator>
  <cp:keywords>DAEwSiqgswA,BADo2gCK7kc</cp:keywords>
  <dc:title>Team Blinkers</dc:title>
  <dcterms:created xsi:type="dcterms:W3CDTF">2021-11-21T04:59:23Z</dcterms:created>
  <dcterms:modified xsi:type="dcterms:W3CDTF">2021-11-21T04:59:23Z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2021-11-21T00:00:00Z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2021-11-21T00:00:00Z</vt:filetime>
  </property>
</Properties>
</file>