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484187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Anomaly Detection in IoT Devices: </a:t>
            </a:r>
            <a:br>
              <a:rPr lang="en-US" dirty="0"/>
            </a:br>
            <a:r>
              <a:rPr dirty="0"/>
              <a:t>A Case Study in Predictive Maintenance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Pooja Sarin</a:t>
            </a:r>
          </a:p>
          <a:p>
            <a:r>
              <a:rPr lang="en-US" dirty="0"/>
              <a:t>20 Feb,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IoT sensors monitor machinery conditions in manufacturing.</a:t>
            </a:r>
          </a:p>
          <a:p>
            <a:r>
              <a:rPr dirty="0"/>
              <a:t>Predictive maintenance reduces downtime and failure costs.</a:t>
            </a:r>
          </a:p>
          <a:p>
            <a:r>
              <a:rPr dirty="0"/>
              <a:t>Anomaly detection identifies unusual patterns in sensor data.</a:t>
            </a:r>
          </a:p>
          <a:p>
            <a:r>
              <a:rPr dirty="0"/>
              <a:t>Key data sources: Temperature, vibration, and pressure readings.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Anomalies in IoT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Point Anomalies: A single extreme data point (e.g., sudden temperature spike).</a:t>
            </a:r>
          </a:p>
          <a:p>
            <a:r>
              <a:rPr dirty="0"/>
              <a:t>Contextual Anomalies: An anomaly based on context (e.g., high vibration at idle time).</a:t>
            </a:r>
          </a:p>
          <a:p>
            <a:r>
              <a:rPr dirty="0"/>
              <a:t>Collective Anomalies: A pattern of unusual values over time (e.g., continuous pressure increase).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Time-Series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Sensor noise and drift can create false anomalies.</a:t>
            </a:r>
          </a:p>
          <a:p>
            <a:r>
              <a:rPr dirty="0"/>
              <a:t>Seasonality and trends make anomalies harder to define.</a:t>
            </a:r>
          </a:p>
          <a:p>
            <a:r>
              <a:rPr dirty="0"/>
              <a:t>Concept drift changes normal patterns over time.</a:t>
            </a:r>
          </a:p>
          <a:p>
            <a:r>
              <a:rPr dirty="0"/>
              <a:t>Real-time processing requires fast and scalable detection 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False Positive Rate (5%): Normal data incorrectly flagged as anomalies.</a:t>
            </a:r>
          </a:p>
          <a:p>
            <a:r>
              <a:rPr dirty="0"/>
              <a:t>   - Leads to unnecessary maintenance and costs.</a:t>
            </a:r>
          </a:p>
          <a:p>
            <a:r>
              <a:rPr dirty="0"/>
              <a:t> False Negative Rate (10%): Actual anomalies missed by the model.</a:t>
            </a:r>
          </a:p>
          <a:p>
            <a:r>
              <a:rPr dirty="0"/>
              <a:t>   - Can cause undetected failures and damage.</a:t>
            </a:r>
          </a:p>
          <a:p>
            <a:r>
              <a:rPr dirty="0"/>
              <a:t>Improvement Strategies:</a:t>
            </a:r>
          </a:p>
          <a:p>
            <a:r>
              <a:rPr dirty="0"/>
              <a:t>   - Adjust decision thresholds.</a:t>
            </a:r>
          </a:p>
          <a:p>
            <a:r>
              <a:rPr dirty="0"/>
              <a:t>   - Use ensemble models (Isolation Forest + LSTM).</a:t>
            </a:r>
          </a:p>
          <a:p>
            <a:r>
              <a:rPr dirty="0"/>
              <a:t>   - Feature engineering to capture meaningful signals.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Algorithm for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B</a:t>
            </a:r>
            <a:r>
              <a:rPr dirty="0"/>
              <a:t>est choice: Long Short-Term Memory (LSTM) Networks</a:t>
            </a:r>
          </a:p>
          <a:p>
            <a:r>
              <a:rPr dirty="0"/>
              <a:t>   - Handles sequential sensor data effectively.</a:t>
            </a:r>
          </a:p>
          <a:p>
            <a:r>
              <a:rPr dirty="0"/>
              <a:t>   - Learns long-term dependencies and trends.</a:t>
            </a:r>
          </a:p>
          <a:p>
            <a:r>
              <a:rPr dirty="0"/>
              <a:t>   - Can be trained in an unsupervised manner using autoencoders.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Alternative Algorithms:</a:t>
            </a:r>
          </a:p>
          <a:p>
            <a:r>
              <a:rPr dirty="0"/>
              <a:t>   - Isolation Forest (unsupervised)</a:t>
            </a:r>
          </a:p>
          <a:p>
            <a:r>
              <a:rPr dirty="0"/>
              <a:t>   - One-Class SVM (for small datasets)</a:t>
            </a:r>
          </a:p>
          <a:p>
            <a:r>
              <a:rPr dirty="0"/>
              <a:t>   - Autoencoders (latent space anomaly detection)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Anomaly detection in IoT devices helps prevent costly failures.</a:t>
            </a:r>
          </a:p>
          <a:p>
            <a:r>
              <a:rPr dirty="0"/>
              <a:t>Challenges include noise, seasonality, and real-time processing.</a:t>
            </a:r>
          </a:p>
          <a:p>
            <a:r>
              <a:rPr dirty="0"/>
              <a:t>Balancing false positives and false negatives is crucial.</a:t>
            </a:r>
          </a:p>
          <a:p>
            <a:r>
              <a:rPr dirty="0"/>
              <a:t>LSTM is a strong choice for time-series anomaly detection.</a:t>
            </a:r>
          </a:p>
          <a:p>
            <a:pPr marL="0" indent="0">
              <a:buNone/>
            </a:pPr>
            <a:r>
              <a:rPr dirty="0"/>
              <a:t>Future enhancements:</a:t>
            </a:r>
          </a:p>
          <a:p>
            <a:r>
              <a:rPr lang="en-US" dirty="0"/>
              <a:t>  </a:t>
            </a:r>
            <a:r>
              <a:rPr dirty="0"/>
              <a:t> - Real-time edge computing for instant anomaly alerts.</a:t>
            </a:r>
          </a:p>
          <a:p>
            <a:r>
              <a:rPr dirty="0"/>
              <a:t>   - Reinforcement learning for optimizing maintenance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378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Anomaly Detection in IoT Devices:  A Case Study in Predictive Maintenance</vt:lpstr>
      <vt:lpstr>Introduction to Anomaly Detection</vt:lpstr>
      <vt:lpstr>Types of Anomalies in IoT Data</vt:lpstr>
      <vt:lpstr>Challenges in Time-Series Anomaly Detection</vt:lpstr>
      <vt:lpstr>Model Performance Interpretation</vt:lpstr>
      <vt:lpstr>Machine Learning Algorithm for Anomaly Detection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Pooja Sarin</cp:lastModifiedBy>
  <cp:revision>2</cp:revision>
  <dcterms:created xsi:type="dcterms:W3CDTF">2013-01-27T09:14:16Z</dcterms:created>
  <dcterms:modified xsi:type="dcterms:W3CDTF">2025-02-20T06:07:49Z</dcterms:modified>
  <cp:category/>
</cp:coreProperties>
</file>