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770C-992F-4D73-9F67-63226F0B145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F30B9-E531-4C0F-AB00-DB12DA41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5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F30B9-E531-4C0F-AB00-DB12DA41C82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8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4A49-2A89-60ED-37A6-61955D2DD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F557-4C6B-577C-390F-95282072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0FFD-4A3E-26EC-FC77-87A050D9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CF067-1D96-ACEA-C8EF-6E53501C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D3D6B-80D3-2364-5A9E-EB61DEB7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8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0B48-3E7D-7044-AB78-BBBB7D5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4D1FE-391B-B065-19D2-4BE1BD332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E166-FB8F-885E-AFEA-2A54CF1D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3900-531E-7E8B-48AE-B74D2C03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E7D6-EE06-C464-9621-847F4E8A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1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713E8-E6BB-5257-E6C6-EF5994CA9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7D33-E57C-F59F-5B89-5C279858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1FE2-3F7D-961E-660E-72C85C4B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820C0-8E4D-A789-B11F-B204FC07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BD48-FA4A-F404-7C38-5A31E60A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8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2261-B685-F2E3-210C-88FF2CF5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D663-D9F2-927F-FD3B-443777E3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A4A5-84B1-B6D6-E019-26C92314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EC2A-F0EA-A4AF-B3BF-9D56C6E6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7053-D9F9-32C2-3F49-07A3F834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05A3-B347-EE13-B528-D779B090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4B06-ADEB-C9BE-3619-69013338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489A-A692-D652-0D2F-321754CE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7773-6CDC-B819-A7DD-D6276973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EF4C-F641-76D9-199E-27D522AC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8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5FF3-05A4-6A43-06F1-74E14E50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59DC-A5E6-8C75-781A-DDDC89EC0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07CE0-843E-DA69-EED7-3B3AA184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909D5-F31E-A74B-6B8A-E476EE99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5EE6-E87E-FFB6-99ED-3D618546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19AC7-45BF-D399-5A81-EBAE883C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2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DC9-D9CC-4422-C696-1677E39F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91CD-5280-3A18-0491-582C027E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E992-6578-B8B4-C7ED-23AD6F74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F9565-5478-1D0E-7343-99BE15DB3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DC957-5D18-1410-8AF0-E3829682E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5C7C1-8671-6C6C-6D60-677B3971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F3446-0E3E-CBA9-A083-389F47A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8604F-2FF2-3564-3D16-296CD38A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469F-FBD2-AC01-1CFA-A690EB49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F013A-E8F0-E462-5333-61F877E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82A8E-13F9-D46F-57FC-B717E5D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F2CA-4329-2BFF-00A7-6A6E406E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7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0138-54B1-95E0-0B68-93591BDA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D08C3-2D3A-2AB4-E800-3F44BB19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17BC8-D3F3-BD39-2252-80673109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64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B787-62D9-5CA0-5358-0109065A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4B96-BE19-CA31-780E-7F8F55EE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84B1-D312-7626-6EC4-BC5D1F60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0C190-6FF0-4725-D669-34F7CCB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721E2-1AEF-9BF5-01D6-C8965E6B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85C72-865D-BDED-2373-865683DD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9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CA7-0747-3903-B092-F22B23F2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7EE3B-4F9B-C6EA-AB16-27C020226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57F5-821B-5FC0-3203-31F32126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7D6B9-8C26-3B6C-969D-1FC06C46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EF5D-538C-81E9-D791-1C663074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918C6-9A83-E5A2-AF10-9057DF2D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8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E8D47-5D31-1BE8-8A1B-734EE381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D5761-F13F-EF87-9B61-95E71EF9D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9B1A-AE05-7C75-4BF0-8BC13180B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D015-83C8-4BF5-A6A8-A5C84A7DB3EC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CC6D-A693-9FCF-08B5-1FCD43823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6038-AB44-32F7-D024-DA9EA81D7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1DD9-EC1F-41E7-9311-1267C5E4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7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6322AE-74BC-E2A4-9F2D-081D0610B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2" y="146170"/>
            <a:ext cx="3466494" cy="1302627"/>
          </a:xfrm>
          <a:prstGeom prst="rect">
            <a:avLst/>
          </a:prstGeom>
        </p:spPr>
      </p:pic>
      <p:sp>
        <p:nvSpPr>
          <p:cNvPr id="6" name="Google Shape;210;p1">
            <a:extLst>
              <a:ext uri="{FF2B5EF4-FFF2-40B4-BE49-F238E27FC236}">
                <a16:creationId xmlns:a16="http://schemas.microsoft.com/office/drawing/2014/main" id="{6CA6C3EE-2410-96B5-25AD-3A182EA8C2B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83045" y="146170"/>
            <a:ext cx="644012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400" b="1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</a:rPr>
              <a:t>Basic Details of the Team and Problem Statement</a:t>
            </a:r>
            <a:endParaRPr sz="3400" dirty="0"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</a:endParaRPr>
          </a:p>
        </p:txBody>
      </p:sp>
      <p:sp>
        <p:nvSpPr>
          <p:cNvPr id="7" name="Google Shape;211;p1">
            <a:extLst>
              <a:ext uri="{FF2B5EF4-FFF2-40B4-BE49-F238E27FC236}">
                <a16:creationId xmlns:a16="http://schemas.microsoft.com/office/drawing/2014/main" id="{038ACE66-2DA2-8974-BE57-4E3A98D700C3}"/>
              </a:ext>
            </a:extLst>
          </p:cNvPr>
          <p:cNvSpPr txBox="1">
            <a:spLocks/>
          </p:cNvSpPr>
          <p:nvPr/>
        </p:nvSpPr>
        <p:spPr>
          <a:xfrm>
            <a:off x="5683045" y="1317519"/>
            <a:ext cx="6440129" cy="52897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2000" tIns="72000" rIns="36000" bIns="1080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Ministry/Organization Name/Student Innovation: </a:t>
            </a:r>
            <a:endParaRPr lang="en-US" sz="1600" dirty="0">
              <a:solidFill>
                <a:srgbClr val="7CA655"/>
              </a:solidFill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</a:endParaRPr>
          </a:p>
          <a:p>
            <a:pPr algn="l">
              <a:buClr>
                <a:schemeClr val="lt2"/>
              </a:buClr>
              <a:buSzPts val="1800"/>
            </a:pPr>
            <a:r>
              <a:rPr lang="en-IN" sz="1600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</a:rPr>
              <a:t>Indo-Tibetan Border Police (ITBP), MHA</a:t>
            </a:r>
            <a:endParaRPr lang="en-US" sz="1600" dirty="0"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  <a:sym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PS Code: </a:t>
            </a:r>
            <a:r>
              <a:rPr lang="en-US" sz="1600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1776</a:t>
            </a:r>
          </a:p>
          <a:p>
            <a:pPr algn="l">
              <a:buClr>
                <a:schemeClr val="lt2"/>
              </a:buClr>
              <a:buSzPts val="1800"/>
            </a:pPr>
            <a:br>
              <a:rPr lang="en-US" sz="1600" dirty="0">
                <a:solidFill>
                  <a:srgbClr val="92D050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</a:br>
            <a: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Problem Statement Title: </a:t>
            </a:r>
            <a:r>
              <a:rPr lang="en-US" sz="1600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Design and develop an AI-powered operational management system to optimize resource utilization, enhance situational awareness and improve decision-making processes.</a:t>
            </a:r>
            <a:r>
              <a:rPr lang="en-US" sz="1600" dirty="0">
                <a:solidFill>
                  <a:srgbClr val="92D050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	</a:t>
            </a:r>
          </a:p>
          <a:p>
            <a:pPr algn="l">
              <a:buClr>
                <a:schemeClr val="lt2"/>
              </a:buClr>
              <a:buSzPts val="1800"/>
            </a:pPr>
            <a:br>
              <a:rPr lang="en-US" sz="1600" dirty="0">
                <a:solidFill>
                  <a:srgbClr val="92D050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</a:br>
            <a: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Team Name: </a:t>
            </a:r>
            <a:r>
              <a:rPr lang="en-US" sz="1600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Argus</a:t>
            </a:r>
            <a:endParaRPr lang="en-US" sz="1600" dirty="0"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</a:br>
            <a: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Team Leader Name: </a:t>
            </a:r>
            <a:r>
              <a:rPr lang="en-US" sz="1600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Arshdeep Kaur</a:t>
            </a:r>
            <a:endParaRPr lang="en-US" sz="1600" dirty="0"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1600" dirty="0">
                <a:solidFill>
                  <a:srgbClr val="92D050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</a:br>
            <a: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Institute Code (AISHE): </a:t>
            </a:r>
            <a:r>
              <a:rPr lang="en-US" sz="1600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U-0564</a:t>
            </a:r>
            <a:endParaRPr lang="en-US" sz="1600" dirty="0"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1600" dirty="0">
                <a:solidFill>
                  <a:srgbClr val="92D050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</a:br>
            <a: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Institute Name: </a:t>
            </a:r>
            <a:r>
              <a:rPr lang="en-US" sz="1600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University of Petroleum and Energy Studies</a:t>
            </a:r>
            <a:endParaRPr lang="en-US" sz="1600" dirty="0"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</a:endParaRPr>
          </a:p>
          <a:p>
            <a:pPr algn="l">
              <a:buClr>
                <a:schemeClr val="lt2"/>
              </a:buClr>
              <a:buSzPts val="1800"/>
            </a:pPr>
            <a:endParaRPr lang="en-US" sz="1600" dirty="0">
              <a:solidFill>
                <a:srgbClr val="92D050"/>
              </a:solidFill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  <a:sym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r>
              <a:rPr lang="en-US" sz="1600" dirty="0">
                <a:solidFill>
                  <a:srgbClr val="7CA655"/>
                </a:solidFill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Theme Name: </a:t>
            </a:r>
            <a:r>
              <a:rPr lang="en-US" sz="1600" dirty="0">
                <a:latin typeface="Noto Sans" panose="020B0502040204020203" pitchFamily="34" charset="0"/>
                <a:ea typeface="Noto Sans" panose="020B0502040204020203" pitchFamily="34" charset="0"/>
                <a:cs typeface="Noto Sans" panose="020B0502040204020203" pitchFamily="34" charset="0"/>
                <a:sym typeface="Franklin Gothic"/>
              </a:rPr>
              <a:t>Smart Automation</a:t>
            </a:r>
            <a:endParaRPr lang="en-US" sz="1600" dirty="0">
              <a:latin typeface="Noto Sans" panose="020B0502040204020203" pitchFamily="34" charset="0"/>
              <a:ea typeface="Noto Sans" panose="020B0502040204020203" pitchFamily="34" charset="0"/>
              <a:cs typeface="Noto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7;p2">
            <a:extLst>
              <a:ext uri="{FF2B5EF4-FFF2-40B4-BE49-F238E27FC236}">
                <a16:creationId xmlns:a16="http://schemas.microsoft.com/office/drawing/2014/main" id="{96911BF6-4760-8CFD-DF7C-1E7C34C37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742" y="584095"/>
            <a:ext cx="54466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Idea/Approach Details</a:t>
            </a:r>
            <a:endParaRPr sz="3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Google Shape;218;p2">
            <a:extLst>
              <a:ext uri="{FF2B5EF4-FFF2-40B4-BE49-F238E27FC236}">
                <a16:creationId xmlns:a16="http://schemas.microsoft.com/office/drawing/2014/main" id="{EF0B3213-7F3D-4AAD-DB7C-B982F4EB5679}"/>
              </a:ext>
            </a:extLst>
          </p:cNvPr>
          <p:cNvSpPr txBox="1">
            <a:spLocks/>
          </p:cNvSpPr>
          <p:nvPr/>
        </p:nvSpPr>
        <p:spPr>
          <a:xfrm>
            <a:off x="835742" y="1484674"/>
            <a:ext cx="6205127" cy="51619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00" tIns="108000" rIns="36000" bIns="108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7CA65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Franklin Gothic"/>
              </a:rPr>
              <a:t>Describe your idea/Solution/Prototype here: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endParaRPr lang="en-US" sz="600" b="1" dirty="0">
              <a:solidFill>
                <a:srgbClr val="92D05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endParaRPr lang="en-US" sz="600" b="1" dirty="0">
              <a:solidFill>
                <a:srgbClr val="92D05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endParaRPr lang="en-US" sz="600" b="1" dirty="0">
              <a:solidFill>
                <a:srgbClr val="92D05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r>
              <a:rPr lang="en-US" sz="1200" b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Enhance border security and operational efficiency along the Indo-Tibetan border using an AI-driven system for real-time threat detection, predictive maintenance, route optimization, and automated reporting.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Real-time data aggregation from surveillance cameras, drones, satellite imagery, and sensors into a unified platform for a comprehensive view of the border situation. 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YOLOv8 for fast and accurate </a:t>
            </a:r>
            <a:r>
              <a:rPr lang="en-US" sz="1200" b="1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Threat Detection </a:t>
            </a: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(e.g., vehicles, unauthorized personnel).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Detectron2 for </a:t>
            </a:r>
            <a:r>
              <a:rPr lang="en-US" sz="1200" b="1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Advanced Anomaly Segmentation</a:t>
            </a: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(e.g., identifying suspicious patterns).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Custom Training on labeled datasets from the Indo-Tibetan border, augmented for varying environmental conditions.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Neo4J Graph Database with Dijkstra’s algorithm for efficient </a:t>
            </a:r>
            <a:r>
              <a:rPr lang="en-US" sz="1200" b="1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Route Optimization </a:t>
            </a: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</a:t>
            </a:r>
            <a:r>
              <a:rPr lang="en-US" sz="1200" b="1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Dynamic Patrol Adjustments</a:t>
            </a: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1200" b="1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Real-time Alerts </a:t>
            </a: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via PyAudio for verbal notifications and WhatsApp Web API for instant messaging. NLP for generating </a:t>
            </a:r>
            <a:r>
              <a:rPr lang="en-US" sz="1200" b="1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Automated Incident Reports </a:t>
            </a: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summaries, enhancing situational awareness. 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1200" b="1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Seamless integration </a:t>
            </a:r>
            <a:r>
              <a:rPr lang="en-US" sz="1200" spc="1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with existing ITBP command and control systems.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endParaRPr lang="en-US" sz="1100" spc="1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endParaRPr lang="en-US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22;p2">
            <a:extLst>
              <a:ext uri="{FF2B5EF4-FFF2-40B4-BE49-F238E27FC236}">
                <a16:creationId xmlns:a16="http://schemas.microsoft.com/office/drawing/2014/main" id="{A959ED7A-DA27-A1B9-003E-57D1E2DA1C6C}"/>
              </a:ext>
            </a:extLst>
          </p:cNvPr>
          <p:cNvSpPr txBox="1"/>
          <p:nvPr/>
        </p:nvSpPr>
        <p:spPr>
          <a:xfrm>
            <a:off x="7149023" y="2212848"/>
            <a:ext cx="4535375" cy="42765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3600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700" b="1" i="0" dirty="0">
                <a:solidFill>
                  <a:srgbClr val="7CA65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Franklin Gothic"/>
              </a:rPr>
              <a:t>Describe your Technology stack here</a:t>
            </a:r>
            <a:r>
              <a:rPr lang="en-US" sz="1700" b="1" i="0" dirty="0">
                <a:solidFill>
                  <a:srgbClr val="7CA65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:</a:t>
            </a:r>
            <a:endParaRPr sz="1700" b="1" dirty="0">
              <a:solidFill>
                <a:srgbClr val="7CA65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Object-Detection &amp; Segmentation: </a:t>
            </a:r>
            <a:r>
              <a:rPr lang="en-I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Python - YOLO v8, Detectron2(by Facebook). 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Labelling: </a:t>
            </a:r>
            <a:r>
              <a:rPr lang="en-I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Python "LabelMe".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Image Processing: </a:t>
            </a:r>
            <a:r>
              <a:rPr lang="en-I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Gamma Correction, CLAHE(Contrast-Limited Adaptive Histogram Equalization) and SA-DWT (Shape Adaptive Discrete Wavelet Transformation) for fusion of images (Python).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Graph Database: </a:t>
            </a:r>
            <a:r>
              <a:rPr lang="en-I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Neo4J for Dijkstra's algorithm.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 (NLP): </a:t>
            </a:r>
            <a:r>
              <a:rPr lang="en-I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Automated reporting based on data alerts.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Alerts: </a:t>
            </a:r>
            <a:r>
              <a:rPr lang="en-I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PyAudio for real-time sound alerts or WhatsApp Web API for instant messaging.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Frontend: </a:t>
            </a:r>
            <a:r>
              <a:rPr lang="en-I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HTML, CSS , Vanilla JS/ React JS/ Angular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Backend:</a:t>
            </a:r>
            <a:r>
              <a:rPr lang="en-I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NodeJS, ExpressJS.</a:t>
            </a:r>
            <a:endParaRPr sz="1300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300" b="1" i="0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2BAC9-D033-25AF-D109-E06F71E15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37" y="80628"/>
            <a:ext cx="4950159" cy="20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7;p2">
            <a:extLst>
              <a:ext uri="{FF2B5EF4-FFF2-40B4-BE49-F238E27FC236}">
                <a16:creationId xmlns:a16="http://schemas.microsoft.com/office/drawing/2014/main" id="{23F979E2-50A6-5A32-A5EF-9B0DB14EC6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842" y="565919"/>
            <a:ext cx="537455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Idea/Approach Details</a:t>
            </a:r>
            <a:endParaRPr sz="3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Google Shape;229;p3">
            <a:extLst>
              <a:ext uri="{FF2B5EF4-FFF2-40B4-BE49-F238E27FC236}">
                <a16:creationId xmlns:a16="http://schemas.microsoft.com/office/drawing/2014/main" id="{FE758C76-293D-7D93-42AA-4428E7723006}"/>
              </a:ext>
            </a:extLst>
          </p:cNvPr>
          <p:cNvSpPr txBox="1">
            <a:spLocks/>
          </p:cNvSpPr>
          <p:nvPr/>
        </p:nvSpPr>
        <p:spPr>
          <a:xfrm>
            <a:off x="873841" y="1435510"/>
            <a:ext cx="5374557" cy="51443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n-US" sz="1250" b="1" spc="2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n-US" sz="1250" b="1" spc="2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n-US" sz="1250" b="1" spc="2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n-US" sz="1250" b="1" spc="2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Border Surveillance and Threat Detection: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n-US" sz="1250" spc="2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Leveraging YOLOv8 for real-time detection of unauthorized personnel, vehicles, and drones using live feeds from surveillance cameras and drones along the 3,488 kms Indo-Tibetan border. Detectron2 aids in advanced segmentation to identify suspicious activities or objects. This enables ITBP to rapidly assess and respond to potential security breaches with high accuracy.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n-US" sz="1250" spc="2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n-US" sz="1250" b="1" spc="2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Dynamic Patrol Route Optimization: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n-US" sz="1250" spc="2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Utilizing the Neo4J graph database with Dijkstra's algorithm to provide AI-driven, optimized patrol routes. The routes are dynamically adjusted based on real-time data from sensors, surveillance, and environmental factors (terrain, weather), enhancing patrol coverage, safety, and efficiency.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n-US" sz="1250" spc="2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n-US" sz="1250" b="1" spc="2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Automated Reporting and Incident Management: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n-US" sz="1250" spc="2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Employing NLP models in Python to automatically generate incident reports and summaries based on real-time data inputs. Alerts are disseminated via PyAudio for verbal notifications or WhatsApp Web API for instant messages, improving situational awareness and decision-making speed for ITBP command centers, leading to faster, coordinated actions.</a:t>
            </a:r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F40865CB-B94F-54C0-78B7-746093049401}"/>
              </a:ext>
            </a:extLst>
          </p:cNvPr>
          <p:cNvSpPr txBox="1"/>
          <p:nvPr/>
        </p:nvSpPr>
        <p:spPr>
          <a:xfrm>
            <a:off x="6361471" y="2192594"/>
            <a:ext cx="5427406" cy="45130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b="0" i="0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Guarantees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seamless operation 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in isolated and difficult environments, </a:t>
            </a:r>
            <a:r>
              <a:rPr lang="en-US" sz="140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permitting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continuous observation 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and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judgement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.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b="0" i="0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Enhances efficiency by evaluating real-time data to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optimize patrol routes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 and making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dynamic adjustments 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in response to shifting circumstances.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b="0" i="0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Quickly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identifies threats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, such as unauthorized individuals and vehicles, to guarantee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prompt action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.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b="0" i="0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Determines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suspicious activity 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and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anomalies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 with accuracy, improving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situational awareness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 at crucial times.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b="0" i="0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Slightly reduces the need for manual inputs and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streamlines communication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 by automating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issue reporting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.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b="0" i="0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Libre Franklin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Ensures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quick reactions 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to possible threats and emergencies by sending out </a:t>
            </a:r>
            <a:r>
              <a:rPr lang="en-US" sz="1400" b="1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immediate alerts </a:t>
            </a:r>
            <a:r>
              <a:rPr lang="en-US" sz="1400" b="0" i="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Libre Franklin"/>
              </a:rPr>
              <a:t>to personnels on the ground.  </a:t>
            </a:r>
            <a:endParaRPr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Google Shape;228;p3">
            <a:extLst>
              <a:ext uri="{FF2B5EF4-FFF2-40B4-BE49-F238E27FC236}">
                <a16:creationId xmlns:a16="http://schemas.microsoft.com/office/drawing/2014/main" id="{91ABB9C3-7200-7B9F-2658-A991F83E7CB6}"/>
              </a:ext>
            </a:extLst>
          </p:cNvPr>
          <p:cNvSpPr txBox="1">
            <a:spLocks/>
          </p:cNvSpPr>
          <p:nvPr/>
        </p:nvSpPr>
        <p:spPr>
          <a:xfrm>
            <a:off x="873842" y="152891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CA655"/>
                </a:solidFill>
              </a:rPr>
              <a:t>Describe your Use Cases here</a:t>
            </a:r>
            <a:endParaRPr lang="en-US" b="1" dirty="0">
              <a:solidFill>
                <a:srgbClr val="7CA655"/>
              </a:solidFill>
            </a:endParaRPr>
          </a:p>
        </p:txBody>
      </p:sp>
      <p:sp>
        <p:nvSpPr>
          <p:cNvPr id="8" name="Google Shape;231;p3">
            <a:extLst>
              <a:ext uri="{FF2B5EF4-FFF2-40B4-BE49-F238E27FC236}">
                <a16:creationId xmlns:a16="http://schemas.microsoft.com/office/drawing/2014/main" id="{A935B820-73DB-44E7-CA88-301B62EE2640}"/>
              </a:ext>
            </a:extLst>
          </p:cNvPr>
          <p:cNvSpPr txBox="1"/>
          <p:nvPr/>
        </p:nvSpPr>
        <p:spPr>
          <a:xfrm>
            <a:off x="6361471" y="2281995"/>
            <a:ext cx="5250426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500" b="1" i="0" dirty="0">
                <a:solidFill>
                  <a:srgbClr val="7CA65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Franklin Gothic"/>
              </a:rPr>
              <a:t>Describe your Dependencies / Show stopper here</a:t>
            </a:r>
            <a:endParaRPr sz="1500" b="1" dirty="0">
              <a:solidFill>
                <a:srgbClr val="7CA65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2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7;p4">
            <a:extLst>
              <a:ext uri="{FF2B5EF4-FFF2-40B4-BE49-F238E27FC236}">
                <a16:creationId xmlns:a16="http://schemas.microsoft.com/office/drawing/2014/main" id="{8B3AFCE3-F2FB-0B8A-D4D6-CD804351F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4023" y="1154367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Team Member Details </a:t>
            </a:r>
            <a:endParaRPr sz="40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Google Shape;238;p4">
            <a:extLst>
              <a:ext uri="{FF2B5EF4-FFF2-40B4-BE49-F238E27FC236}">
                <a16:creationId xmlns:a16="http://schemas.microsoft.com/office/drawing/2014/main" id="{D7A8A246-822B-100C-87B2-B7D0499EA3BE}"/>
              </a:ext>
            </a:extLst>
          </p:cNvPr>
          <p:cNvSpPr txBox="1">
            <a:spLocks/>
          </p:cNvSpPr>
          <p:nvPr/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Arshdeep Kaur</a:t>
            </a:r>
            <a:endParaRPr lang="en-US" sz="1400" b="1" dirty="0"/>
          </a:p>
          <a:p>
            <a:pPr marL="0" indent="0"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/>
              <a:t>Branch (</a:t>
            </a:r>
            <a:r>
              <a:rPr lang="en-US" sz="1400" b="1" dirty="0" err="1"/>
              <a:t>Btech</a:t>
            </a:r>
            <a:r>
              <a:rPr lang="en-US" sz="1400" b="1" dirty="0"/>
              <a:t>/</a:t>
            </a:r>
            <a:r>
              <a:rPr lang="en-US" sz="1400" b="1" dirty="0" err="1"/>
              <a:t>Mtech</a:t>
            </a:r>
            <a:r>
              <a:rPr lang="en-US" sz="1400" b="1" dirty="0"/>
              <a:t>/PhD </a:t>
            </a:r>
            <a:r>
              <a:rPr lang="en-US" sz="1400" b="1" dirty="0" err="1"/>
              <a:t>etc</a:t>
            </a:r>
            <a:r>
              <a:rPr lang="en-US" sz="1400" b="1" dirty="0"/>
              <a:t>):	B. Tech.		Stream (ECE, CSE </a:t>
            </a:r>
            <a:r>
              <a:rPr lang="en-US" sz="1400" b="1" dirty="0" err="1"/>
              <a:t>etc</a:t>
            </a:r>
            <a:r>
              <a:rPr lang="en-US" sz="1400" b="1" dirty="0"/>
              <a:t>):	CSE		Year (I,II,III,IV): III</a:t>
            </a: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Sagar Thapliyal</a:t>
            </a:r>
            <a:endParaRPr lang="en-US" sz="1400" b="1" dirty="0"/>
          </a:p>
          <a:p>
            <a:pPr marL="0" indent="0"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/>
              <a:t>Branch (</a:t>
            </a:r>
            <a:r>
              <a:rPr lang="en-US" sz="1400" b="1" dirty="0" err="1"/>
              <a:t>Btech</a:t>
            </a:r>
            <a:r>
              <a:rPr lang="en-US" sz="1400" b="1" dirty="0"/>
              <a:t>/</a:t>
            </a:r>
            <a:r>
              <a:rPr lang="en-US" sz="1400" b="1" dirty="0" err="1"/>
              <a:t>Mtech</a:t>
            </a:r>
            <a:r>
              <a:rPr lang="en-US" sz="1400" b="1" dirty="0"/>
              <a:t>/PhD </a:t>
            </a:r>
            <a:r>
              <a:rPr lang="en-US" sz="1400" b="1" dirty="0" err="1"/>
              <a:t>etc</a:t>
            </a:r>
            <a:r>
              <a:rPr lang="en-US" sz="1400" b="1" dirty="0"/>
              <a:t>):	 B. Tech.	   	Stream (ECE, CSE </a:t>
            </a:r>
            <a:r>
              <a:rPr lang="en-US" sz="1400" b="1" dirty="0" err="1"/>
              <a:t>etc</a:t>
            </a:r>
            <a:r>
              <a:rPr lang="en-US" sz="1400" b="1" dirty="0"/>
              <a:t>):	CSE		Year (I,II,III,IV): III</a:t>
            </a: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 err="1">
                <a:solidFill>
                  <a:srgbClr val="5D7C3F"/>
                </a:solidFill>
              </a:rPr>
              <a:t>Aviral</a:t>
            </a:r>
            <a:r>
              <a:rPr lang="en-US" sz="1400" b="1" dirty="0">
                <a:solidFill>
                  <a:srgbClr val="5D7C3F"/>
                </a:solidFill>
              </a:rPr>
              <a:t> Khanna</a:t>
            </a:r>
            <a:endParaRPr lang="en-US" sz="1400" b="1" dirty="0"/>
          </a:p>
          <a:p>
            <a:pPr marL="0" indent="0"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/>
              <a:t>Branch (</a:t>
            </a:r>
            <a:r>
              <a:rPr lang="en-US" sz="1400" b="1" dirty="0" err="1"/>
              <a:t>Btech</a:t>
            </a:r>
            <a:r>
              <a:rPr lang="en-US" sz="1400" b="1" dirty="0"/>
              <a:t>/</a:t>
            </a:r>
            <a:r>
              <a:rPr lang="en-US" sz="1400" b="1" dirty="0" err="1"/>
              <a:t>Mtech</a:t>
            </a:r>
            <a:r>
              <a:rPr lang="en-US" sz="1400" b="1" dirty="0"/>
              <a:t>/PhD </a:t>
            </a:r>
            <a:r>
              <a:rPr lang="en-US" sz="1400" b="1" dirty="0" err="1"/>
              <a:t>etc</a:t>
            </a:r>
            <a:r>
              <a:rPr lang="en-US" sz="1400" b="1" dirty="0"/>
              <a:t>):	B. Tech.		Stream (ECE, CSE </a:t>
            </a:r>
            <a:r>
              <a:rPr lang="en-US" sz="1400" b="1" dirty="0" err="1"/>
              <a:t>etc</a:t>
            </a:r>
            <a:r>
              <a:rPr lang="en-US" sz="1400" b="1" dirty="0"/>
              <a:t>):	CSE		Year (I,II,III,IV): III</a:t>
            </a: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Aryan</a:t>
            </a:r>
            <a:endParaRPr lang="en-US" sz="1400" b="1" dirty="0"/>
          </a:p>
          <a:p>
            <a:pPr marL="0" indent="0"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/>
              <a:t>Branch (</a:t>
            </a:r>
            <a:r>
              <a:rPr lang="en-US" sz="1400" b="1" dirty="0" err="1"/>
              <a:t>Btech</a:t>
            </a:r>
            <a:r>
              <a:rPr lang="en-US" sz="1400" b="1" dirty="0"/>
              <a:t>/</a:t>
            </a:r>
            <a:r>
              <a:rPr lang="en-US" sz="1400" b="1" dirty="0" err="1"/>
              <a:t>Mtech</a:t>
            </a:r>
            <a:r>
              <a:rPr lang="en-US" sz="1400" b="1" dirty="0"/>
              <a:t>/PhD </a:t>
            </a:r>
            <a:r>
              <a:rPr lang="en-US" sz="1400" b="1" dirty="0" err="1"/>
              <a:t>etc</a:t>
            </a:r>
            <a:r>
              <a:rPr lang="en-US" sz="1400" b="1" dirty="0"/>
              <a:t>):	B. Tech. 		Stream (ECE, CSE </a:t>
            </a:r>
            <a:r>
              <a:rPr lang="en-US" sz="1400" b="1" dirty="0" err="1"/>
              <a:t>etc</a:t>
            </a:r>
            <a:r>
              <a:rPr lang="en-US" sz="1400" b="1" dirty="0"/>
              <a:t>):	CSE		Year (I,II,III,IV): III</a:t>
            </a: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	</a:t>
            </a:r>
            <a:r>
              <a:rPr lang="en-US" sz="1400" b="1" dirty="0" err="1">
                <a:solidFill>
                  <a:srgbClr val="5D7C3F"/>
                </a:solidFill>
              </a:rPr>
              <a:t>Brijanshi</a:t>
            </a:r>
            <a:r>
              <a:rPr lang="en-US" sz="1400" b="1" dirty="0">
                <a:solidFill>
                  <a:srgbClr val="5D7C3F"/>
                </a:solidFill>
              </a:rPr>
              <a:t> Rastogi</a:t>
            </a:r>
            <a:endParaRPr lang="en-US" sz="1400" b="1" dirty="0"/>
          </a:p>
          <a:p>
            <a:pPr marL="0" indent="0"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/>
              <a:t>Branch (</a:t>
            </a:r>
            <a:r>
              <a:rPr lang="en-US" sz="1400" b="1" dirty="0" err="1"/>
              <a:t>Btech</a:t>
            </a:r>
            <a:r>
              <a:rPr lang="en-US" sz="1400" b="1" dirty="0"/>
              <a:t>/</a:t>
            </a:r>
            <a:r>
              <a:rPr lang="en-US" sz="1400" b="1" dirty="0" err="1"/>
              <a:t>Mtech</a:t>
            </a:r>
            <a:r>
              <a:rPr lang="en-US" sz="1400" b="1" dirty="0"/>
              <a:t>/PhD </a:t>
            </a:r>
            <a:r>
              <a:rPr lang="en-US" sz="1400" b="1" dirty="0" err="1"/>
              <a:t>etc</a:t>
            </a:r>
            <a:r>
              <a:rPr lang="en-US" sz="1400" b="1" dirty="0"/>
              <a:t>):	B. Tech. 		Stream (ECE, CSE </a:t>
            </a:r>
            <a:r>
              <a:rPr lang="en-US" sz="1400" b="1" dirty="0" err="1"/>
              <a:t>etc</a:t>
            </a:r>
            <a:r>
              <a:rPr lang="en-US" sz="1400" b="1" dirty="0"/>
              <a:t>):	CSE		Year (I,II,III,IV): III</a:t>
            </a: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US" sz="1400" b="1" dirty="0" err="1">
                <a:solidFill>
                  <a:srgbClr val="5D7C3F"/>
                </a:solidFill>
              </a:rPr>
              <a:t>Sampurna</a:t>
            </a:r>
            <a:r>
              <a:rPr lang="en-US" sz="1400" b="1" dirty="0">
                <a:solidFill>
                  <a:srgbClr val="5D7C3F"/>
                </a:solidFill>
              </a:rPr>
              <a:t> Roy</a:t>
            </a:r>
            <a:endParaRPr lang="en-US" sz="1400" b="1" dirty="0"/>
          </a:p>
          <a:p>
            <a:pPr marL="0" indent="0"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en-US" sz="1400" b="1" dirty="0"/>
              <a:t>Branch (</a:t>
            </a:r>
            <a:r>
              <a:rPr lang="en-US" sz="1400" b="1" dirty="0" err="1"/>
              <a:t>Btech</a:t>
            </a:r>
            <a:r>
              <a:rPr lang="en-US" sz="1400" b="1" dirty="0"/>
              <a:t>/</a:t>
            </a:r>
            <a:r>
              <a:rPr lang="en-US" sz="1400" b="1" dirty="0" err="1"/>
              <a:t>Mtech</a:t>
            </a:r>
            <a:r>
              <a:rPr lang="en-US" sz="1400" b="1" dirty="0"/>
              <a:t>/PhD </a:t>
            </a:r>
            <a:r>
              <a:rPr lang="en-US" sz="1400" b="1" dirty="0" err="1"/>
              <a:t>etc</a:t>
            </a:r>
            <a:r>
              <a:rPr lang="en-US" sz="1400" b="1" dirty="0"/>
              <a:t>):	B. Tech.		Stream (ECE, CSE </a:t>
            </a:r>
            <a:r>
              <a:rPr lang="en-US" sz="1400" b="1" dirty="0" err="1"/>
              <a:t>etc</a:t>
            </a:r>
            <a:r>
              <a:rPr lang="en-US" sz="1400" b="1" dirty="0"/>
              <a:t>):	CSE		Year (I,II,III,IV): III</a:t>
            </a:r>
          </a:p>
        </p:txBody>
      </p:sp>
    </p:spTree>
    <p:extLst>
      <p:ext uri="{BB962C8B-B14F-4D97-AF65-F5344CB8AC3E}">
        <p14:creationId xmlns:p14="http://schemas.microsoft.com/office/powerpoint/2010/main" val="10994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931</Words>
  <Application>Microsoft Office PowerPoint</Application>
  <PresentationFormat>Widescreen</PresentationFormat>
  <Paragraphs>75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</vt:lpstr>
      <vt:lpstr>Noto Sans</vt:lpstr>
      <vt:lpstr>Office Theme</vt:lpstr>
      <vt:lpstr>Basic Details of the Team and Problem Statement</vt:lpstr>
      <vt:lpstr>Idea/Approach Details</vt:lpstr>
      <vt:lpstr>Idea/Approach Details</vt:lpstr>
      <vt:lpstr>Team Member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Thapliyal</dc:creator>
  <cp:lastModifiedBy>Sagar Thapliyal</cp:lastModifiedBy>
  <cp:revision>154</cp:revision>
  <dcterms:created xsi:type="dcterms:W3CDTF">2024-09-07T12:54:04Z</dcterms:created>
  <dcterms:modified xsi:type="dcterms:W3CDTF">2024-09-09T11:51:18Z</dcterms:modified>
</cp:coreProperties>
</file>