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19"/>
  </p:notesMasterIdLst>
  <p:handoutMasterIdLst>
    <p:handoutMasterId r:id="rId20"/>
  </p:handoutMasterIdLst>
  <p:sldIdLst>
    <p:sldId id="362" r:id="rId2"/>
    <p:sldId id="365" r:id="rId3"/>
    <p:sldId id="342" r:id="rId4"/>
    <p:sldId id="343" r:id="rId5"/>
    <p:sldId id="344" r:id="rId6"/>
    <p:sldId id="345" r:id="rId7"/>
    <p:sldId id="346" r:id="rId8"/>
    <p:sldId id="357" r:id="rId9"/>
    <p:sldId id="356" r:id="rId10"/>
    <p:sldId id="358" r:id="rId11"/>
    <p:sldId id="367" r:id="rId12"/>
    <p:sldId id="368" r:id="rId13"/>
    <p:sldId id="370" r:id="rId14"/>
    <p:sldId id="369" r:id="rId15"/>
    <p:sldId id="371" r:id="rId16"/>
    <p:sldId id="372" r:id="rId17"/>
    <p:sldId id="3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9"/>
    <p:restoredTop sz="93083" autoAdjust="0"/>
  </p:normalViewPr>
  <p:slideViewPr>
    <p:cSldViewPr snapToGrid="0" snapToObjects="1">
      <p:cViewPr varScale="1">
        <p:scale>
          <a:sx n="115" d="100"/>
          <a:sy n="115" d="100"/>
        </p:scale>
        <p:origin x="21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pPr/>
              <a:t>4/6/19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inserting </a:t>
            </a:r>
            <a:r>
              <a:rPr lang="en-US" dirty="0" err="1"/>
              <a:t>ith</a:t>
            </a:r>
            <a:r>
              <a:rPr lang="en-US" baseline="0" dirty="0"/>
              <a:t> element at all positions.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</a:t>
            </a:r>
            <a:r>
              <a:rPr lang="en-US" baseline="0" dirty="0"/>
              <a:t> about tree recursion! And code the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3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3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5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1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9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4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7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8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pPr/>
              <a:t>April 6,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9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62" r:id="rId8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Lecture-3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Recursion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SNU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15ACC-6ED0-C146-B499-2D8085FD47B8}"/>
              </a:ext>
            </a:extLst>
          </p:cNvPr>
          <p:cNvSpPr/>
          <p:nvPr/>
        </p:nvSpPr>
        <p:spPr>
          <a:xfrm>
            <a:off x="1045062" y="666045"/>
            <a:ext cx="3313356" cy="29418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11359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68606" y="781582"/>
            <a:ext cx="7186730" cy="571500"/>
          </a:xfrm>
        </p:spPr>
        <p:txBody>
          <a:bodyPr/>
          <a:lstStyle/>
          <a:p>
            <a:r>
              <a:rPr lang="en-US" dirty="0"/>
              <a:t>N – Queens Problem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http://3.bp.blogspot.com/-78viBhysECo/Tgz4jXLHmhI/AAAAAAAAAZA/AfYCbSr03bw/s320/Eight%2BQueens%2BS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849" y="1845023"/>
            <a:ext cx="3878826" cy="387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39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2433" y="740790"/>
            <a:ext cx="27965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20" dirty="0">
                <a:solidFill>
                  <a:srgbClr val="BC5C45"/>
                </a:solidFill>
                <a:latin typeface="Verdana"/>
                <a:cs typeface="Verdana"/>
              </a:rPr>
              <a:t>Sudoku</a:t>
            </a:r>
            <a:r>
              <a:rPr sz="3200" b="1" spc="-254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b="1" spc="-335" dirty="0">
                <a:solidFill>
                  <a:srgbClr val="BC5C45"/>
                </a:solidFill>
                <a:latin typeface="Verdana"/>
                <a:cs typeface="Verdana"/>
              </a:rPr>
              <a:t>Solver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1468577"/>
            <a:ext cx="55327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Verdana"/>
                <a:cs typeface="Verdana"/>
              </a:rPr>
              <a:t>Create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Sudoku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Solver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and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35" dirty="0">
                <a:latin typeface="Verdana"/>
                <a:cs typeface="Verdana"/>
              </a:rPr>
              <a:t>Checker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6500" y="1984248"/>
            <a:ext cx="3511296" cy="3371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40790"/>
            <a:ext cx="2621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Sample</a:t>
            </a:r>
            <a:r>
              <a:rPr spc="-270" dirty="0"/>
              <a:t> </a:t>
            </a:r>
            <a:r>
              <a:rPr spc="-440" dirty="0"/>
              <a:t>Input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4720590" y="5928178"/>
            <a:ext cx="135254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12</a:t>
            </a:fld>
            <a:endParaRPr spc="-1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68"/>
            <a:ext cx="3281679" cy="40506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spc="-114" dirty="0">
                <a:solidFill>
                  <a:schemeClr val="tx2"/>
                </a:solidFill>
                <a:latin typeface="Verdana"/>
                <a:cs typeface="Verdana"/>
              </a:rPr>
              <a:t>int </a:t>
            </a:r>
            <a:r>
              <a:rPr sz="2400" spc="-155" dirty="0">
                <a:solidFill>
                  <a:schemeClr val="tx2"/>
                </a:solidFill>
                <a:latin typeface="Verdana"/>
                <a:cs typeface="Verdana"/>
              </a:rPr>
              <a:t>mat[9][9]</a:t>
            </a:r>
            <a:r>
              <a:rPr sz="2400" spc="-340" dirty="0">
                <a:solidFill>
                  <a:schemeClr val="tx2"/>
                </a:solidFill>
                <a:latin typeface="Verdana"/>
                <a:cs typeface="Verdana"/>
              </a:rPr>
              <a:t> </a:t>
            </a:r>
            <a:r>
              <a:rPr sz="2400" spc="-509" dirty="0">
                <a:solidFill>
                  <a:schemeClr val="tx2"/>
                </a:solidFill>
                <a:latin typeface="Verdana"/>
                <a:cs typeface="Verdana"/>
              </a:rPr>
              <a:t>=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95"/>
              </a:spcBef>
            </a:pPr>
            <a:r>
              <a:rPr sz="2400" spc="-285" dirty="0">
                <a:solidFill>
                  <a:schemeClr val="tx2"/>
                </a:solidFill>
                <a:latin typeface="Verdana"/>
                <a:cs typeface="Verdana"/>
              </a:rPr>
              <a:t>{{5,3,0,0,7,0,0,0,0},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85"/>
              </a:spcBef>
            </a:pPr>
            <a:r>
              <a:rPr sz="2400" spc="-260" dirty="0">
                <a:solidFill>
                  <a:schemeClr val="tx2"/>
                </a:solidFill>
                <a:latin typeface="Verdana"/>
                <a:cs typeface="Verdana"/>
              </a:rPr>
              <a:t>{6,0,0,1,9,5,0,0,0},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90"/>
              </a:spcBef>
            </a:pPr>
            <a:r>
              <a:rPr sz="2400" spc="-260" dirty="0">
                <a:solidFill>
                  <a:schemeClr val="tx2"/>
                </a:solidFill>
                <a:latin typeface="Verdana"/>
                <a:cs typeface="Verdana"/>
              </a:rPr>
              <a:t>{0,9,8,0,0,0,0,6,0},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90"/>
              </a:spcBef>
            </a:pPr>
            <a:r>
              <a:rPr sz="2400" spc="-260" dirty="0">
                <a:solidFill>
                  <a:schemeClr val="tx2"/>
                </a:solidFill>
                <a:latin typeface="Verdana"/>
                <a:cs typeface="Verdana"/>
              </a:rPr>
              <a:t>{8,0,0,0,6,0,0,0,3},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85"/>
              </a:spcBef>
            </a:pPr>
            <a:r>
              <a:rPr sz="2400" spc="-260" dirty="0">
                <a:solidFill>
                  <a:schemeClr val="tx2"/>
                </a:solidFill>
                <a:latin typeface="Verdana"/>
                <a:cs typeface="Verdana"/>
              </a:rPr>
              <a:t>{4,0,0,8,0,3,0,0,1},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90"/>
              </a:spcBef>
            </a:pPr>
            <a:r>
              <a:rPr sz="2400" spc="-260" dirty="0">
                <a:solidFill>
                  <a:schemeClr val="tx2"/>
                </a:solidFill>
                <a:latin typeface="Verdana"/>
                <a:cs typeface="Verdana"/>
              </a:rPr>
              <a:t>{7,0,0,0,2,0,0,0,6},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90"/>
              </a:spcBef>
            </a:pPr>
            <a:r>
              <a:rPr sz="2400" spc="-260" dirty="0">
                <a:solidFill>
                  <a:schemeClr val="tx2"/>
                </a:solidFill>
                <a:latin typeface="Verdana"/>
                <a:cs typeface="Verdana"/>
              </a:rPr>
              <a:t>{0,6,0,0,0,0,2,8,0},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90"/>
              </a:spcBef>
            </a:pPr>
            <a:r>
              <a:rPr sz="2400" spc="-260" dirty="0">
                <a:solidFill>
                  <a:schemeClr val="tx2"/>
                </a:solidFill>
                <a:latin typeface="Verdana"/>
                <a:cs typeface="Verdana"/>
              </a:rPr>
              <a:t>{0,0,0,4,1,9,0,0,5},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285"/>
              </a:spcBef>
            </a:pPr>
            <a:r>
              <a:rPr sz="2400" spc="-295" dirty="0">
                <a:solidFill>
                  <a:schemeClr val="tx2"/>
                </a:solidFill>
                <a:latin typeface="Verdana"/>
                <a:cs typeface="Verdana"/>
              </a:rPr>
              <a:t>{0,0,0,0,8,0,0,7,9}};</a:t>
            </a:r>
            <a:endParaRPr sz="2400" dirty="0">
              <a:solidFill>
                <a:schemeClr val="tx2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526" y="579717"/>
            <a:ext cx="54524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Phone</a:t>
            </a:r>
            <a:r>
              <a:rPr spc="-265" dirty="0"/>
              <a:t> </a:t>
            </a:r>
            <a:r>
              <a:rPr spc="-180" dirty="0"/>
              <a:t>Keypad</a:t>
            </a:r>
            <a:r>
              <a:rPr lang="en-US" spc="-180" dirty="0"/>
              <a:t> </a:t>
            </a:r>
            <a:endParaRPr spc="-180" dirty="0"/>
          </a:p>
        </p:txBody>
      </p:sp>
      <p:sp>
        <p:nvSpPr>
          <p:cNvPr id="3" name="object 3"/>
          <p:cNvSpPr/>
          <p:nvPr/>
        </p:nvSpPr>
        <p:spPr>
          <a:xfrm>
            <a:off x="2887979" y="1548383"/>
            <a:ext cx="3204972" cy="4006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4720590" y="5928178"/>
            <a:ext cx="135254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pPr marL="25400">
                <a:lnSpc>
                  <a:spcPct val="100000"/>
                </a:lnSpc>
                <a:spcBef>
                  <a:spcPts val="105"/>
                </a:spcBef>
              </a:pPr>
              <a:t>13</a:t>
            </a:fld>
            <a:endParaRPr spc="-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92261" y="-26989"/>
            <a:ext cx="7186730" cy="2592767"/>
          </a:xfrm>
        </p:spPr>
        <p:txBody>
          <a:bodyPr/>
          <a:lstStyle/>
          <a:p>
            <a:pPr algn="ctr"/>
            <a:r>
              <a:rPr lang="en-US" dirty="0"/>
              <a:t>N - </a:t>
            </a:r>
            <a:r>
              <a:rPr lang="en-US" dirty="0" err="1"/>
              <a:t>StairCase</a:t>
            </a:r>
            <a:r>
              <a:rPr lang="en-US" dirty="0"/>
              <a:t> 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April 6,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7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632" y="2981004"/>
            <a:ext cx="73517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180" dirty="0"/>
              <a:t>Ways in (n*m) empty grid?</a:t>
            </a:r>
            <a:endParaRPr spc="-18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632" y="2981004"/>
            <a:ext cx="73517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pc="-305" dirty="0"/>
              <a:t>Chess E </a:t>
            </a:r>
            <a:r>
              <a:rPr lang="en-US" spc="-305" dirty="0" err="1"/>
              <a:t>lephant</a:t>
            </a:r>
            <a:r>
              <a:rPr lang="en-US" spc="-305" dirty="0"/>
              <a:t> ?</a:t>
            </a:r>
            <a:r>
              <a:rPr lang="en-US" spc="-180" dirty="0"/>
              <a:t> </a:t>
            </a:r>
            <a:endParaRPr spc="-18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DBE6F-B059-9949-BDA3-A68E3AF9D7A7}"/>
              </a:ext>
            </a:extLst>
          </p:cNvPr>
          <p:cNvSpPr/>
          <p:nvPr/>
        </p:nvSpPr>
        <p:spPr>
          <a:xfrm>
            <a:off x="1045062" y="666045"/>
            <a:ext cx="3313356" cy="29418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78144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24498" y="509588"/>
            <a:ext cx="7177376" cy="571500"/>
          </a:xfrm>
        </p:spPr>
        <p:txBody>
          <a:bodyPr/>
          <a:lstStyle/>
          <a:p>
            <a:r>
              <a:rPr lang="en-US" dirty="0"/>
              <a:t>Warm Up?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April 6, 2019</a:t>
            </a:fld>
            <a:endParaRPr lang="en-US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None/>
              <a:tabLst/>
              <a:defRPr/>
            </a:pPr>
            <a:endParaRPr lang="en-US" sz="2400" dirty="0">
              <a:solidFill>
                <a:schemeClr val="tx2"/>
              </a:solidFill>
            </a:endParaRP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  <a:tabLst/>
              <a:defRPr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Multiply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two numbers X and Y without using</a:t>
            </a: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400" noProof="0" dirty="0">
                <a:solidFill>
                  <a:schemeClr val="tx2"/>
                </a:solidFill>
              </a:rPr>
              <a:t>    *(Multiply ) operator, using recursion ?</a:t>
            </a: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endParaRPr lang="en-US" sz="2400" noProof="0" dirty="0">
              <a:solidFill>
                <a:schemeClr val="tx2"/>
              </a:solidFill>
            </a:endParaRP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String to an integer ?</a:t>
            </a:r>
            <a:endParaRPr lang="en-US" sz="2400" dirty="0">
              <a:solidFill>
                <a:schemeClr val="tx2"/>
              </a:solidFill>
            </a:endParaRP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“12345” to 12345.</a:t>
            </a: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  <a:tabLst/>
              <a:defRPr/>
            </a:pPr>
            <a:r>
              <a:rPr lang="en-US" sz="2400" dirty="0">
                <a:solidFill>
                  <a:schemeClr val="tx2"/>
                </a:solidFill>
              </a:rPr>
              <a:t>Find first and last index of 7 in an array. You need to start search from the index 0. In both the cases.</a:t>
            </a:r>
          </a:p>
        </p:txBody>
      </p:sp>
    </p:spTree>
    <p:extLst>
      <p:ext uri="{BB962C8B-B14F-4D97-AF65-F5344CB8AC3E}">
        <p14:creationId xmlns:p14="http://schemas.microsoft.com/office/powerpoint/2010/main" val="152949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subsequence of a string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– “”, “a”, “b”, “c”, “</a:t>
            </a:r>
            <a:r>
              <a:rPr lang="en-US" dirty="0" err="1"/>
              <a:t>ab</a:t>
            </a:r>
            <a:r>
              <a:rPr lang="en-US" dirty="0"/>
              <a:t>”, “ac”, “</a:t>
            </a:r>
            <a:r>
              <a:rPr lang="en-US" dirty="0" err="1"/>
              <a:t>bc</a:t>
            </a:r>
            <a:r>
              <a:rPr lang="en-US" dirty="0"/>
              <a:t>”, “</a:t>
            </a:r>
            <a:r>
              <a:rPr lang="en-US" dirty="0" err="1"/>
              <a:t>abc</a:t>
            </a:r>
            <a:r>
              <a:rPr lang="en-US" dirty="0"/>
              <a:t>”</a:t>
            </a:r>
          </a:p>
          <a:p>
            <a:pPr marL="68580" indent="0">
              <a:buNone/>
            </a:pPr>
            <a:r>
              <a:rPr lang="en-US" dirty="0"/>
              <a:t>Before we think about recursive solution lets look at few things:</a:t>
            </a:r>
          </a:p>
          <a:p>
            <a:r>
              <a:rPr lang="en-US" dirty="0"/>
              <a:t>We need this function to return an array of strings. </a:t>
            </a:r>
          </a:p>
          <a:p>
            <a:r>
              <a:rPr lang="en-US" dirty="0"/>
              <a:t>But in C++ we know we cannot return array as this would be address of local variable.</a:t>
            </a:r>
          </a:p>
          <a:p>
            <a:r>
              <a:rPr lang="en-US" dirty="0"/>
              <a:t>Instead we can pass it as argument and expect it to fill this array with the strings.</a:t>
            </a:r>
          </a:p>
          <a:p>
            <a:r>
              <a:rPr lang="en-US" dirty="0"/>
              <a:t>We also need to know how many strings in this array were filled by the function so that we can iterate over it and print it.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1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find recursion in it.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S(“”) – [“”]</a:t>
            </a:r>
          </a:p>
          <a:p>
            <a:r>
              <a:rPr lang="en-US" dirty="0"/>
              <a:t>S(“c”) – [“”, “c”]</a:t>
            </a:r>
          </a:p>
          <a:p>
            <a:r>
              <a:rPr lang="en-US" dirty="0"/>
              <a:t>S(“</a:t>
            </a:r>
            <a:r>
              <a:rPr lang="en-US" dirty="0" err="1"/>
              <a:t>bc</a:t>
            </a:r>
            <a:r>
              <a:rPr lang="en-US" dirty="0"/>
              <a:t>”) – [“”, “c”, “b”, “</a:t>
            </a:r>
            <a:r>
              <a:rPr lang="en-US" dirty="0" err="1"/>
              <a:t>bc</a:t>
            </a:r>
            <a:r>
              <a:rPr lang="en-US" dirty="0"/>
              <a:t>”]</a:t>
            </a:r>
          </a:p>
          <a:p>
            <a:r>
              <a:rPr lang="en-US" dirty="0"/>
              <a:t>S(“</a:t>
            </a:r>
            <a:r>
              <a:rPr lang="en-US" dirty="0" err="1"/>
              <a:t>abc</a:t>
            </a:r>
            <a:r>
              <a:rPr lang="en-US" dirty="0"/>
              <a:t>”) – [“”, “c”, “b”, “</a:t>
            </a:r>
            <a:r>
              <a:rPr lang="en-US" dirty="0" err="1"/>
              <a:t>bc</a:t>
            </a:r>
            <a:r>
              <a:rPr lang="en-US" dirty="0"/>
              <a:t>”, “a”, “ac”, “</a:t>
            </a:r>
            <a:r>
              <a:rPr lang="en-US" dirty="0" err="1"/>
              <a:t>ab</a:t>
            </a:r>
            <a:r>
              <a:rPr lang="en-US" dirty="0"/>
              <a:t>”, “</a:t>
            </a:r>
            <a:r>
              <a:rPr lang="en-US" dirty="0" err="1"/>
              <a:t>abc</a:t>
            </a:r>
            <a:r>
              <a:rPr lang="en-US" dirty="0"/>
              <a:t>”]</a:t>
            </a:r>
          </a:p>
          <a:p>
            <a:pPr marL="68580" indent="0">
              <a:buNone/>
            </a:pPr>
            <a:r>
              <a:rPr lang="en-US" dirty="0"/>
              <a:t>Figured out?</a:t>
            </a:r>
          </a:p>
          <a:p>
            <a:pPr marL="68580" indent="0">
              <a:buNone/>
            </a:pPr>
            <a:r>
              <a:rPr lang="en-US" dirty="0"/>
              <a:t>S(“</a:t>
            </a:r>
            <a:r>
              <a:rPr lang="en-US" dirty="0" err="1"/>
              <a:t>abc</a:t>
            </a:r>
            <a:r>
              <a:rPr lang="en-US" dirty="0"/>
              <a:t>”) = S(“</a:t>
            </a:r>
            <a:r>
              <a:rPr lang="en-US" dirty="0" err="1"/>
              <a:t>bc</a:t>
            </a:r>
            <a:r>
              <a:rPr lang="en-US" dirty="0"/>
              <a:t>”) + copy of all S(“</a:t>
            </a:r>
            <a:r>
              <a:rPr lang="en-US" dirty="0" err="1"/>
              <a:t>bc</a:t>
            </a:r>
            <a:r>
              <a:rPr lang="en-US" dirty="0"/>
              <a:t>”) with ‘a’ prefixed.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April 6,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028" y="3328629"/>
            <a:ext cx="7177376" cy="571500"/>
          </a:xfrm>
        </p:spPr>
        <p:txBody>
          <a:bodyPr/>
          <a:lstStyle/>
          <a:p>
            <a:r>
              <a:rPr lang="en-US" dirty="0"/>
              <a:t>Time to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344" y="3186897"/>
            <a:ext cx="7177376" cy="571500"/>
          </a:xfrm>
        </p:spPr>
        <p:txBody>
          <a:bodyPr/>
          <a:lstStyle/>
          <a:p>
            <a:r>
              <a:rPr lang="en-US" dirty="0"/>
              <a:t>Permutations of a String.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8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096" y="3534369"/>
            <a:ext cx="7177376" cy="571500"/>
          </a:xfrm>
        </p:spPr>
        <p:txBody>
          <a:bodyPr/>
          <a:lstStyle/>
          <a:p>
            <a:r>
              <a:rPr lang="en-US" dirty="0"/>
              <a:t>What if the problem statement changed to just save all permutations instead of printing 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92261" y="918239"/>
            <a:ext cx="7186730" cy="1713376"/>
          </a:xfrm>
        </p:spPr>
        <p:txBody>
          <a:bodyPr/>
          <a:lstStyle/>
          <a:p>
            <a:r>
              <a:rPr lang="en-US" dirty="0"/>
              <a:t>Towers of Hanoi 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17ACAEB-095B-644F-835A-67158E7E0658}" type="datetime4">
              <a:rPr lang="en-US" smtClean="0"/>
              <a:pPr/>
              <a:t>April 6, 2019</a:t>
            </a:fld>
            <a:endParaRPr lang="en-US"/>
          </a:p>
        </p:txBody>
      </p:sp>
      <p:pic>
        <p:nvPicPr>
          <p:cNvPr id="1026" name="Picture 2" descr="http://cs.sru.edu/%7Emullins/cpsc130F05/Notes/Ch18/samples/hanoi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03" y="4038176"/>
            <a:ext cx="3258188" cy="151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s.sru.edu/%7Emullins/cpsc130F05/Notes/Ch18/samples/hanoi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8" y="3919689"/>
            <a:ext cx="3513768" cy="16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63745" y="554867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Initial State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8818" y="5548677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Final State</a:t>
            </a:r>
          </a:p>
        </p:txBody>
      </p:sp>
    </p:spTree>
    <p:extLst>
      <p:ext uri="{BB962C8B-B14F-4D97-AF65-F5344CB8AC3E}">
        <p14:creationId xmlns:p14="http://schemas.microsoft.com/office/powerpoint/2010/main" val="304757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40573" y="914509"/>
            <a:ext cx="7186730" cy="571500"/>
          </a:xfrm>
        </p:spPr>
        <p:txBody>
          <a:bodyPr/>
          <a:lstStyle/>
          <a:p>
            <a:r>
              <a:rPr lang="en-US" dirty="0"/>
              <a:t>Rat in a Maze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pPr/>
              <a:t>April 6, 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 descr="http://algorithms.tutorialhorizon.com/files/2015/04/Rat-In-A-Maze-Puzz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72" y="1779270"/>
            <a:ext cx="55340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892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24348</TotalTime>
  <Words>427</Words>
  <Application>Microsoft Macintosh PowerPoint</Application>
  <PresentationFormat>On-screen Show (4:3)</PresentationFormat>
  <Paragraphs>80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Verdana</vt:lpstr>
      <vt:lpstr>Wingdings</vt:lpstr>
      <vt:lpstr>Wingdings 2</vt:lpstr>
      <vt:lpstr>1_CB FINAL</vt:lpstr>
      <vt:lpstr>Lecture-3</vt:lpstr>
      <vt:lpstr>Warm Up?</vt:lpstr>
      <vt:lpstr>Find all subsequence of a string</vt:lpstr>
      <vt:lpstr>Lets find recursion in it.</vt:lpstr>
      <vt:lpstr>Time to code.</vt:lpstr>
      <vt:lpstr>Permutations of a String.</vt:lpstr>
      <vt:lpstr>What if the problem statement changed to just save all permutations instead of printing ?</vt:lpstr>
      <vt:lpstr>Towers of Hanoi !</vt:lpstr>
      <vt:lpstr>Rat in a Maze Problem</vt:lpstr>
      <vt:lpstr>N – Queens Problem </vt:lpstr>
      <vt:lpstr>PowerPoint Presentation</vt:lpstr>
      <vt:lpstr>Sample Input</vt:lpstr>
      <vt:lpstr>Phone Keypad </vt:lpstr>
      <vt:lpstr>N - StairCase ?</vt:lpstr>
      <vt:lpstr>Ways in (n*m) empty grid?</vt:lpstr>
      <vt:lpstr>Chess E lephant 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116</cp:revision>
  <cp:lastPrinted>2016-06-29T08:19:33Z</cp:lastPrinted>
  <dcterms:created xsi:type="dcterms:W3CDTF">2015-05-01T09:25:45Z</dcterms:created>
  <dcterms:modified xsi:type="dcterms:W3CDTF">2019-04-06T04:43:57Z</dcterms:modified>
</cp:coreProperties>
</file>