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5"/>
  </p:notesMasterIdLst>
  <p:handoutMasterIdLst>
    <p:handoutMasterId r:id="rId16"/>
  </p:handoutMasterIdLst>
  <p:sldIdLst>
    <p:sldId id="392" r:id="rId2"/>
    <p:sldId id="384" r:id="rId3"/>
    <p:sldId id="381" r:id="rId4"/>
    <p:sldId id="394" r:id="rId5"/>
    <p:sldId id="383" r:id="rId6"/>
    <p:sldId id="391" r:id="rId7"/>
    <p:sldId id="389" r:id="rId8"/>
    <p:sldId id="390" r:id="rId9"/>
    <p:sldId id="386" r:id="rId10"/>
    <p:sldId id="388" r:id="rId11"/>
    <p:sldId id="395" r:id="rId12"/>
    <p:sldId id="387" r:id="rId13"/>
    <p:sldId id="39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0566" autoAdjust="0"/>
  </p:normalViewPr>
  <p:slideViewPr>
    <p:cSldViewPr snapToGrid="0" snapToObjects="1">
      <p:cViewPr varScale="1">
        <p:scale>
          <a:sx n="110" d="100"/>
          <a:sy n="110" d="100"/>
        </p:scale>
        <p:origin x="16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4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Binary Trees</a:t>
            </a:r>
          </a:p>
          <a:p>
            <a:r>
              <a:rPr lang="en-IN" dirty="0"/>
              <a:t>Binary Search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/>
              <a:t>Lecture-16</a:t>
            </a:r>
            <a:r>
              <a:rPr lang="en-IN" dirty="0"/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388" y="3161280"/>
            <a:ext cx="301922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 in BST?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644" y="3161280"/>
            <a:ext cx="3384711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View of BT?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9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7307" y="2747962"/>
            <a:ext cx="7189385" cy="1362075"/>
          </a:xfrm>
        </p:spPr>
        <p:txBody>
          <a:bodyPr anchor="ctr"/>
          <a:lstStyle/>
          <a:p>
            <a:r>
              <a:rPr lang="en-US" dirty="0"/>
              <a:t>Maximum Path Sum</a:t>
            </a:r>
            <a:br>
              <a:rPr lang="en-US" dirty="0"/>
            </a:br>
            <a:r>
              <a:rPr lang="en-US" dirty="0"/>
              <a:t>Any to Any 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2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0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Diameter and height in O(N).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Mirror of a Tree.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Input Tree </a:t>
            </a:r>
            <a:r>
              <a:rPr lang="en-US" dirty="0" err="1"/>
              <a:t>Levelwise</a:t>
            </a:r>
            <a:r>
              <a:rPr lang="en-US" dirty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Make a tree using </a:t>
            </a:r>
            <a:r>
              <a:rPr lang="en-US" dirty="0" err="1"/>
              <a:t>Inorder</a:t>
            </a:r>
            <a:r>
              <a:rPr lang="en-US" dirty="0"/>
              <a:t> and </a:t>
            </a:r>
            <a:r>
              <a:rPr lang="en-US" dirty="0" err="1"/>
              <a:t>PreOrder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6635750" y="-22225"/>
            <a:ext cx="2508250" cy="2619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7-07-2018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BST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left </a:t>
            </a:r>
            <a:r>
              <a:rPr lang="en-US" dirty="0" err="1"/>
              <a:t>subtree</a:t>
            </a:r>
            <a:r>
              <a:rPr lang="en-US" dirty="0"/>
              <a:t> has value less than or equal to root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right </a:t>
            </a:r>
            <a:r>
              <a:rPr lang="en-US" dirty="0" err="1"/>
              <a:t>subtree</a:t>
            </a:r>
            <a:r>
              <a:rPr lang="en-US" dirty="0"/>
              <a:t> has value greater than or equal to root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6635750" y="-22225"/>
            <a:ext cx="2508250" cy="2619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pic>
        <p:nvPicPr>
          <p:cNvPr id="4" name="Content Placeholder 3" descr="binary_tre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5" r="-6435"/>
          <a:stretch>
            <a:fillRect/>
          </a:stretch>
        </p:blipFill>
        <p:spPr>
          <a:xfrm>
            <a:off x="1042988" y="1395413"/>
            <a:ext cx="6777037" cy="443706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BinarySearchTree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 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findElement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addElement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removeElement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 throws </a:t>
            </a:r>
            <a:r>
              <a:rPr lang="en-US" dirty="0" err="1"/>
              <a:t>BSTEmptyException</a:t>
            </a:r>
            <a:r>
              <a:rPr lang="en-US" dirty="0"/>
              <a:t>; 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few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Print BST elements in range K1 and K2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Search &amp; Adding element in BST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Convert a BST into sorted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Given a binary tree check if its BST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Check if a Binary Tree is Balanced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 a BST using a sorted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3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14210</TotalTime>
  <Words>273</Words>
  <Application>Microsoft Macintosh PowerPoint</Application>
  <PresentationFormat>On-screen Show (4:3)</PresentationFormat>
  <Paragraphs>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1_CB FINAL</vt:lpstr>
      <vt:lpstr>Data Structures</vt:lpstr>
      <vt:lpstr>Binary Trees</vt:lpstr>
      <vt:lpstr>Binary Search Trees</vt:lpstr>
      <vt:lpstr>BST Properties</vt:lpstr>
      <vt:lpstr>Binary Search trees</vt:lpstr>
      <vt:lpstr>Binary Search Trees</vt:lpstr>
      <vt:lpstr>Lets discuss few problems</vt:lpstr>
      <vt:lpstr>Your Turn</vt:lpstr>
      <vt:lpstr>Build a BST using a sorted array</vt:lpstr>
      <vt:lpstr>Deletion in BST?</vt:lpstr>
      <vt:lpstr>Right View of BT?</vt:lpstr>
      <vt:lpstr>Maximum Path Sum Any to Any Node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388</cp:revision>
  <cp:lastPrinted>2014-06-03T09:33:39Z</cp:lastPrinted>
  <dcterms:created xsi:type="dcterms:W3CDTF">2014-06-03T09:33:34Z</dcterms:created>
  <dcterms:modified xsi:type="dcterms:W3CDTF">2021-01-23T12:10:21Z</dcterms:modified>
</cp:coreProperties>
</file>