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64C1-1112-49A9-B968-93C249B939D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38E9-8079-4502-8009-9FC3B3C8E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64C1-1112-49A9-B968-93C249B939D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38E9-8079-4502-8009-9FC3B3C8E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64C1-1112-49A9-B968-93C249B939D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38E9-8079-4502-8009-9FC3B3C8E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64C1-1112-49A9-B968-93C249B939D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38E9-8079-4502-8009-9FC3B3C8E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64C1-1112-49A9-B968-93C249B939D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38E9-8079-4502-8009-9FC3B3C8E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64C1-1112-49A9-B968-93C249B939D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38E9-8079-4502-8009-9FC3B3C8E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64C1-1112-49A9-B968-93C249B939D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38E9-8079-4502-8009-9FC3B3C8E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64C1-1112-49A9-B968-93C249B939D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138E9-8079-4502-8009-9FC3B3C8E0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64C1-1112-49A9-B968-93C249B939D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38E9-8079-4502-8009-9FC3B3C8E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64C1-1112-49A9-B968-93C249B939D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D6138E9-8079-4502-8009-9FC3B3C8E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F5F64C1-1112-49A9-B968-93C249B939D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38E9-8079-4502-8009-9FC3B3C8E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F5F64C1-1112-49A9-B968-93C249B939D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D6138E9-8079-4502-8009-9FC3B3C8E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FINGER IDENTIFIER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24200"/>
            <a:ext cx="8062912" cy="1752600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AVIRAT GUPTA</a:t>
            </a:r>
          </a:p>
          <a:p>
            <a:pPr algn="r"/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JC BOSE 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UST</a:t>
            </a:r>
          </a:p>
          <a:p>
            <a:pPr algn="r"/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4</a:t>
            </a:r>
            <a:r>
              <a:rPr lang="en-US" sz="2800" baseline="30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th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August ,2020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24384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It is a minor project in which we are training our dataset model. The goal of the project is to build a model which is able to count fingers displaying in the image .We present a deep learning model which is used for counting finger and estimate number. 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8" name="Content Placeholder 7" descr="show batc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235665"/>
            <a:ext cx="6096000" cy="46223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lgerian" pitchFamily="82" charset="0"/>
              </a:rPr>
              <a:t>keywords used in project:-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7467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DEEP LEARNING</a:t>
            </a:r>
          </a:p>
          <a:p>
            <a:pPr lvl="0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FINGER RECOGNITION</a:t>
            </a:r>
          </a:p>
          <a:p>
            <a:pPr lvl="0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DATASET</a:t>
            </a:r>
          </a:p>
          <a:p>
            <a:pPr lvl="0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KAGGLE</a:t>
            </a:r>
          </a:p>
          <a:p>
            <a:pPr lvl="0"/>
            <a:r>
              <a:rPr lang="en-US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Fastai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0"/>
            <a:r>
              <a:rPr lang="en-US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ImageDataBunch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0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CNN_LEARNER</a:t>
            </a:r>
          </a:p>
          <a:p>
            <a:pPr lvl="0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FIT_ONE_CYCLE</a:t>
            </a:r>
          </a:p>
          <a:p>
            <a:pPr lvl="0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EPOCH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lgerian" pitchFamily="82" charset="0"/>
              </a:rPr>
              <a:t>Technical things in the project:-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We are using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kaggle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to import dataset which we are using in our project.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We are using resnet50.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Various important libraries like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fastai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, warnings and pandas.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We are using cv2 library for the video.</a:t>
            </a:r>
          </a:p>
          <a:p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cnn_learner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is used for training of data.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We are making a predictor function to do the prediction of our trained images.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lgerian" pitchFamily="82" charset="0"/>
              </a:rPr>
              <a:t>Trained data :-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lgerian" pitchFamily="82" charset="0"/>
            </a:endParaRPr>
          </a:p>
        </p:txBody>
      </p:sp>
      <p:pic>
        <p:nvPicPr>
          <p:cNvPr id="4" name="Content Placeholder 3" descr="epoch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76400"/>
            <a:ext cx="4114800" cy="3962400"/>
          </a:xfrm>
        </p:spPr>
      </p:pic>
      <p:pic>
        <p:nvPicPr>
          <p:cNvPr id="5" name="Picture 4" descr="confused matri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676400"/>
            <a:ext cx="4419601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lgerian" pitchFamily="82" charset="0"/>
              </a:rPr>
              <a:t>Results:-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lgerian" pitchFamily="82" charset="0"/>
            </a:endParaRPr>
          </a:p>
        </p:txBody>
      </p:sp>
      <p:pic>
        <p:nvPicPr>
          <p:cNvPr id="4" name="Content Placeholder 3" descr="predicted im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95400"/>
            <a:ext cx="7315200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lgerian" pitchFamily="82" charset="0"/>
              </a:rPr>
              <a:t>Reference:-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Stackoverflow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0"/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Github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0"/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Kaggle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0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Google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colab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0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Fast.ai</a:t>
            </a:r>
          </a:p>
          <a:p>
            <a:pPr lvl="0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Various other sites.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04800"/>
            <a:ext cx="685800" cy="533400"/>
          </a:xfrm>
        </p:spPr>
        <p:txBody>
          <a:bodyPr>
            <a:noAutofit/>
          </a:bodyPr>
          <a:lstStyle/>
          <a:p>
            <a:endParaRPr lang="en-US" sz="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8600" y="6080444"/>
            <a:ext cx="762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2209800"/>
            <a:ext cx="51054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Thank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/>
            </a:r>
            <a:b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you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…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53</TotalTime>
  <Words>164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FINGER IDENTIFIER</vt:lpstr>
      <vt:lpstr>It is a minor project in which we are training our dataset model. The goal of the project is to build a model which is able to count fingers displaying in the image .We present a deep learning model which is used for counting finger and estimate number. </vt:lpstr>
      <vt:lpstr>keywords used in project:-</vt:lpstr>
      <vt:lpstr>Technical things in the project:-</vt:lpstr>
      <vt:lpstr>Trained data :-</vt:lpstr>
      <vt:lpstr>Results:-</vt:lpstr>
      <vt:lpstr>Reference:-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 IDENTIFIER</dc:title>
  <dc:creator>User</dc:creator>
  <cp:lastModifiedBy>User</cp:lastModifiedBy>
  <cp:revision>6</cp:revision>
  <dcterms:created xsi:type="dcterms:W3CDTF">2020-08-04T09:48:49Z</dcterms:created>
  <dcterms:modified xsi:type="dcterms:W3CDTF">2020-08-04T12:37:19Z</dcterms:modified>
</cp:coreProperties>
</file>