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424595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9726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029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2203008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4128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2463906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34862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23693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72925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5A93A-05E4-43D3-8BF7-3941386BC9C6}"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98764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5A93A-05E4-43D3-8BF7-3941386BC9C6}"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03656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5A93A-05E4-43D3-8BF7-3941386BC9C6}" type="datetimeFigureOut">
              <a:rPr lang="en-IN" smtClean="0"/>
              <a:t>01-07-2020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131388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5A93A-05E4-43D3-8BF7-3941386BC9C6}"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1055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5A93A-05E4-43D3-8BF7-3941386BC9C6}" type="datetimeFigureOut">
              <a:rPr lang="en-IN" smtClean="0"/>
              <a:t>01-07-2020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165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5A93A-05E4-43D3-8BF7-3941386BC9C6}"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21252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5A93A-05E4-43D3-8BF7-3941386BC9C6}"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EF120-F8DE-413C-A33A-B30E9DB7E154}" type="slidenum">
              <a:rPr lang="en-IN" smtClean="0"/>
              <a:t>‹#›</a:t>
            </a:fld>
            <a:endParaRPr lang="en-IN"/>
          </a:p>
        </p:txBody>
      </p:sp>
    </p:spTree>
    <p:extLst>
      <p:ext uri="{BB962C8B-B14F-4D97-AF65-F5344CB8AC3E}">
        <p14:creationId xmlns:p14="http://schemas.microsoft.com/office/powerpoint/2010/main" val="374495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25A93A-05E4-43D3-8BF7-3941386BC9C6}" type="datetimeFigureOut">
              <a:rPr lang="en-IN" smtClean="0"/>
              <a:t>01-07-2020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7EF120-F8DE-413C-A33A-B30E9DB7E154}" type="slidenum">
              <a:rPr lang="en-IN" smtClean="0"/>
              <a:t>‹#›</a:t>
            </a:fld>
            <a:endParaRPr lang="en-IN"/>
          </a:p>
        </p:txBody>
      </p:sp>
    </p:spTree>
    <p:extLst>
      <p:ext uri="{BB962C8B-B14F-4D97-AF65-F5344CB8AC3E}">
        <p14:creationId xmlns:p14="http://schemas.microsoft.com/office/powerpoint/2010/main" val="592169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11DB-40AE-4AC8-BF63-8CAB3A93DAE2}"/>
              </a:ext>
            </a:extLst>
          </p:cNvPr>
          <p:cNvSpPr>
            <a:spLocks noGrp="1"/>
          </p:cNvSpPr>
          <p:nvPr>
            <p:ph type="ctrTitle"/>
          </p:nvPr>
        </p:nvSpPr>
        <p:spPr>
          <a:xfrm>
            <a:off x="1507067" y="2404534"/>
            <a:ext cx="8152088" cy="1188672"/>
          </a:xfrm>
        </p:spPr>
        <p:txBody>
          <a:bodyPr/>
          <a:lstStyle/>
          <a:p>
            <a:r>
              <a:rPr lang="en-IN" dirty="0">
                <a:solidFill>
                  <a:schemeClr val="tx2">
                    <a:lumMod val="50000"/>
                  </a:schemeClr>
                </a:solidFill>
              </a:rPr>
              <a:t>RESTAURANT RECOMMENDATION</a:t>
            </a:r>
          </a:p>
        </p:txBody>
      </p:sp>
    </p:spTree>
    <p:extLst>
      <p:ext uri="{BB962C8B-B14F-4D97-AF65-F5344CB8AC3E}">
        <p14:creationId xmlns:p14="http://schemas.microsoft.com/office/powerpoint/2010/main" val="24146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5D05-241B-4863-83EF-9416E4F491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2C05986-9930-4F35-BF73-5CE6E5978D60}"/>
              </a:ext>
            </a:extLst>
          </p:cNvPr>
          <p:cNvSpPr>
            <a:spLocks noGrp="1"/>
          </p:cNvSpPr>
          <p:nvPr>
            <p:ph idx="1"/>
          </p:nvPr>
        </p:nvSpPr>
        <p:spPr>
          <a:xfrm>
            <a:off x="677334" y="1930400"/>
            <a:ext cx="7410598" cy="4318000"/>
          </a:xfrm>
        </p:spPr>
        <p:txBody>
          <a:bodyPr/>
          <a:lstStyle/>
          <a:p>
            <a:r>
              <a:rPr lang="en-IN" dirty="0"/>
              <a:t>Divide the Las Vegas restaurants in 5 clusters and found that somewhere between Cincinnati and Dayton will be the perfect place </a:t>
            </a:r>
          </a:p>
          <a:p>
            <a:endParaRPr lang="en-IN" dirty="0"/>
          </a:p>
        </p:txBody>
      </p:sp>
      <p:pic>
        <p:nvPicPr>
          <p:cNvPr id="5" name="Picture 4">
            <a:extLst>
              <a:ext uri="{FF2B5EF4-FFF2-40B4-BE49-F238E27FC236}">
                <a16:creationId xmlns:a16="http://schemas.microsoft.com/office/drawing/2014/main" id="{1F306B41-01F6-4EC0-9992-B1138E3B0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237" y="3103810"/>
            <a:ext cx="5750912" cy="3361385"/>
          </a:xfrm>
          <a:prstGeom prst="rect">
            <a:avLst/>
          </a:prstGeom>
        </p:spPr>
      </p:pic>
    </p:spTree>
    <p:extLst>
      <p:ext uri="{BB962C8B-B14F-4D97-AF65-F5344CB8AC3E}">
        <p14:creationId xmlns:p14="http://schemas.microsoft.com/office/powerpoint/2010/main" val="176977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3AF0-82CF-45A2-BA54-1714D4076CC7}"/>
              </a:ext>
            </a:extLst>
          </p:cNvPr>
          <p:cNvSpPr>
            <a:spLocks noGrp="1"/>
          </p:cNvSpPr>
          <p:nvPr>
            <p:ph type="title"/>
          </p:nvPr>
        </p:nvSpPr>
        <p:spPr/>
        <p:txBody>
          <a:bodyPr/>
          <a:lstStyle/>
          <a:p>
            <a:r>
              <a:rPr lang="en-IN" dirty="0">
                <a:solidFill>
                  <a:schemeClr val="tx2">
                    <a:lumMod val="50000"/>
                  </a:schemeClr>
                </a:solidFill>
              </a:rPr>
              <a:t>Discussion</a:t>
            </a:r>
          </a:p>
        </p:txBody>
      </p:sp>
      <p:sp>
        <p:nvSpPr>
          <p:cNvPr id="3" name="Content Placeholder 2">
            <a:extLst>
              <a:ext uri="{FF2B5EF4-FFF2-40B4-BE49-F238E27FC236}">
                <a16:creationId xmlns:a16="http://schemas.microsoft.com/office/drawing/2014/main" id="{8DF920D3-511B-4D6E-AB09-037638FA3244}"/>
              </a:ext>
            </a:extLst>
          </p:cNvPr>
          <p:cNvSpPr>
            <a:spLocks noGrp="1"/>
          </p:cNvSpPr>
          <p:nvPr>
            <p:ph idx="1"/>
          </p:nvPr>
        </p:nvSpPr>
        <p:spPr>
          <a:xfrm>
            <a:off x="677334" y="1488614"/>
            <a:ext cx="8596668" cy="1563680"/>
          </a:xfrm>
        </p:spPr>
        <p:txBody>
          <a:bodyPr/>
          <a:lstStyle/>
          <a:p>
            <a:r>
              <a:rPr lang="en-IN" dirty="0"/>
              <a:t>I found the location between Cincinnati and Dayton will be a perfect place.  We can also do recommendation based on the food preferred by the people who visits those restaurants frequently so that we can launch our own restaurants with those food items</a:t>
            </a:r>
          </a:p>
        </p:txBody>
      </p:sp>
    </p:spTree>
    <p:extLst>
      <p:ext uri="{BB962C8B-B14F-4D97-AF65-F5344CB8AC3E}">
        <p14:creationId xmlns:p14="http://schemas.microsoft.com/office/powerpoint/2010/main" val="335619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DCF8-FFD4-4CBA-AA34-ABD12566855A}"/>
              </a:ext>
            </a:extLst>
          </p:cNvPr>
          <p:cNvSpPr>
            <a:spLocks noGrp="1"/>
          </p:cNvSpPr>
          <p:nvPr>
            <p:ph type="title"/>
          </p:nvPr>
        </p:nvSpPr>
        <p:spPr/>
        <p:txBody>
          <a:bodyPr/>
          <a:lstStyle/>
          <a:p>
            <a:r>
              <a:rPr lang="en-IN" dirty="0">
                <a:solidFill>
                  <a:schemeClr val="tx2">
                    <a:lumMod val="50000"/>
                  </a:schemeClr>
                </a:solidFill>
              </a:rPr>
              <a:t>Conclusion</a:t>
            </a:r>
          </a:p>
        </p:txBody>
      </p:sp>
      <p:sp>
        <p:nvSpPr>
          <p:cNvPr id="3" name="Content Placeholder 2">
            <a:extLst>
              <a:ext uri="{FF2B5EF4-FFF2-40B4-BE49-F238E27FC236}">
                <a16:creationId xmlns:a16="http://schemas.microsoft.com/office/drawing/2014/main" id="{90AA29E8-ACEB-4BE0-AEB2-3D655D32B61A}"/>
              </a:ext>
            </a:extLst>
          </p:cNvPr>
          <p:cNvSpPr>
            <a:spLocks noGrp="1"/>
          </p:cNvSpPr>
          <p:nvPr>
            <p:ph idx="1"/>
          </p:nvPr>
        </p:nvSpPr>
        <p:spPr>
          <a:xfrm>
            <a:off x="677334" y="1270000"/>
            <a:ext cx="8596668" cy="3880773"/>
          </a:xfrm>
        </p:spPr>
        <p:txBody>
          <a:bodyPr/>
          <a:lstStyle/>
          <a:p>
            <a:r>
              <a:rPr lang="en-US" dirty="0"/>
              <a:t>With the of the map we can easily found the perfect location for new restaurants. we can recommend the top-n list for each user along with the restaurant information. To avoid recommending a restaurant that is too far away from the user, we can use a search radius to pre-select all the places that are within this range. These should all be straightforward, so I will just stop here.</a:t>
            </a:r>
            <a:endParaRPr lang="en-IN" dirty="0"/>
          </a:p>
        </p:txBody>
      </p:sp>
    </p:spTree>
    <p:extLst>
      <p:ext uri="{BB962C8B-B14F-4D97-AF65-F5344CB8AC3E}">
        <p14:creationId xmlns:p14="http://schemas.microsoft.com/office/powerpoint/2010/main" val="88719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525B-7311-4E4C-A710-D293FB5E86A5}"/>
              </a:ext>
            </a:extLst>
          </p:cNvPr>
          <p:cNvSpPr>
            <a:spLocks noGrp="1"/>
          </p:cNvSpPr>
          <p:nvPr>
            <p:ph type="title"/>
          </p:nvPr>
        </p:nvSpPr>
        <p:spPr/>
        <p:txBody>
          <a:bodyPr/>
          <a:lstStyle/>
          <a:p>
            <a:r>
              <a:rPr lang="en-IN" dirty="0">
                <a:solidFill>
                  <a:schemeClr val="tx2">
                    <a:lumMod val="50000"/>
                  </a:schemeClr>
                </a:solidFill>
              </a:rPr>
              <a:t>Appendix</a:t>
            </a:r>
          </a:p>
        </p:txBody>
      </p:sp>
      <p:sp>
        <p:nvSpPr>
          <p:cNvPr id="3" name="Content Placeholder 2">
            <a:extLst>
              <a:ext uri="{FF2B5EF4-FFF2-40B4-BE49-F238E27FC236}">
                <a16:creationId xmlns:a16="http://schemas.microsoft.com/office/drawing/2014/main" id="{5994434E-2B16-455D-B47F-1FC8FA59B7CF}"/>
              </a:ext>
            </a:extLst>
          </p:cNvPr>
          <p:cNvSpPr>
            <a:spLocks noGrp="1"/>
          </p:cNvSpPr>
          <p:nvPr>
            <p:ph idx="1"/>
          </p:nvPr>
        </p:nvSpPr>
        <p:spPr>
          <a:xfrm>
            <a:off x="677334" y="1270000"/>
            <a:ext cx="8596668" cy="3880773"/>
          </a:xfrm>
        </p:spPr>
        <p:txBody>
          <a:bodyPr/>
          <a:lstStyle/>
          <a:p>
            <a:r>
              <a:rPr lang="en-IN" dirty="0"/>
              <a:t>Wikipedia</a:t>
            </a:r>
          </a:p>
          <a:p>
            <a:r>
              <a:rPr lang="en-IN" dirty="0"/>
              <a:t>Foursquare</a:t>
            </a:r>
          </a:p>
          <a:p>
            <a:r>
              <a:rPr lang="en-IN" dirty="0"/>
              <a:t>Google</a:t>
            </a:r>
          </a:p>
        </p:txBody>
      </p:sp>
    </p:spTree>
    <p:extLst>
      <p:ext uri="{BB962C8B-B14F-4D97-AF65-F5344CB8AC3E}">
        <p14:creationId xmlns:p14="http://schemas.microsoft.com/office/powerpoint/2010/main" val="11367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7A4A-1FD0-4061-B49C-C9D50730A2B9}"/>
              </a:ext>
            </a:extLst>
          </p:cNvPr>
          <p:cNvSpPr>
            <a:spLocks noGrp="1"/>
          </p:cNvSpPr>
          <p:nvPr>
            <p:ph type="title"/>
          </p:nvPr>
        </p:nvSpPr>
        <p:spPr>
          <a:xfrm>
            <a:off x="677334" y="609600"/>
            <a:ext cx="8596668" cy="807076"/>
          </a:xfrm>
        </p:spPr>
        <p:txBody>
          <a:bodyPr>
            <a:normAutofit/>
          </a:bodyPr>
          <a:lstStyle/>
          <a:p>
            <a:r>
              <a:rPr lang="en-IN" sz="4000" dirty="0">
                <a:solidFill>
                  <a:schemeClr val="tx2">
                    <a:lumMod val="50000"/>
                  </a:schemeClr>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8D597AD-E33C-40FE-86CA-33040966B41B}"/>
              </a:ext>
            </a:extLst>
          </p:cNvPr>
          <p:cNvSpPr>
            <a:spLocks noGrp="1"/>
          </p:cNvSpPr>
          <p:nvPr>
            <p:ph idx="1"/>
          </p:nvPr>
        </p:nvSpPr>
        <p:spPr>
          <a:xfrm>
            <a:off x="677334" y="1488613"/>
            <a:ext cx="8596668" cy="3880773"/>
          </a:xfrm>
        </p:spPr>
        <p:txBody>
          <a:bodyPr/>
          <a:lstStyle/>
          <a:p>
            <a:r>
              <a:rPr lang="en-IN" dirty="0"/>
              <a:t>Business Problem </a:t>
            </a:r>
          </a:p>
          <a:p>
            <a:r>
              <a:rPr lang="en-IN" dirty="0"/>
              <a:t>Data Description</a:t>
            </a:r>
          </a:p>
          <a:p>
            <a:r>
              <a:rPr lang="en-IN" dirty="0"/>
              <a:t>Methodology</a:t>
            </a:r>
          </a:p>
          <a:p>
            <a:r>
              <a:rPr lang="en-IN" dirty="0"/>
              <a:t>Result</a:t>
            </a:r>
          </a:p>
          <a:p>
            <a:r>
              <a:rPr lang="en-IN" dirty="0"/>
              <a:t>Discussion</a:t>
            </a:r>
          </a:p>
          <a:p>
            <a:r>
              <a:rPr lang="en-IN" dirty="0"/>
              <a:t>Conclusion</a:t>
            </a:r>
          </a:p>
          <a:p>
            <a:r>
              <a:rPr lang="en-IN" dirty="0"/>
              <a:t>Appendix</a:t>
            </a:r>
          </a:p>
          <a:p>
            <a:endParaRPr lang="en-IN" dirty="0"/>
          </a:p>
          <a:p>
            <a:endParaRPr lang="en-IN" dirty="0"/>
          </a:p>
        </p:txBody>
      </p:sp>
    </p:spTree>
    <p:extLst>
      <p:ext uri="{BB962C8B-B14F-4D97-AF65-F5344CB8AC3E}">
        <p14:creationId xmlns:p14="http://schemas.microsoft.com/office/powerpoint/2010/main" val="404424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6ECA-A2E9-43CF-B0EF-DAA32F97C069}"/>
              </a:ext>
            </a:extLst>
          </p:cNvPr>
          <p:cNvSpPr>
            <a:spLocks noGrp="1"/>
          </p:cNvSpPr>
          <p:nvPr>
            <p:ph type="title"/>
          </p:nvPr>
        </p:nvSpPr>
        <p:spPr/>
        <p:txBody>
          <a:bodyPr/>
          <a:lstStyle/>
          <a:p>
            <a:r>
              <a:rPr lang="en-IN" dirty="0">
                <a:solidFill>
                  <a:schemeClr val="tx2">
                    <a:lumMod val="50000"/>
                  </a:schemeClr>
                </a:solidFill>
              </a:rPr>
              <a:t>Business Problem</a:t>
            </a:r>
          </a:p>
        </p:txBody>
      </p:sp>
      <p:sp>
        <p:nvSpPr>
          <p:cNvPr id="3" name="Content Placeholder 2">
            <a:extLst>
              <a:ext uri="{FF2B5EF4-FFF2-40B4-BE49-F238E27FC236}">
                <a16:creationId xmlns:a16="http://schemas.microsoft.com/office/drawing/2014/main" id="{22984E6B-98DC-4CFA-949B-5112BAE798CB}"/>
              </a:ext>
            </a:extLst>
          </p:cNvPr>
          <p:cNvSpPr>
            <a:spLocks noGrp="1"/>
          </p:cNvSpPr>
          <p:nvPr>
            <p:ph idx="1"/>
          </p:nvPr>
        </p:nvSpPr>
        <p:spPr>
          <a:xfrm>
            <a:off x="677334" y="1684070"/>
            <a:ext cx="8596668" cy="2050803"/>
          </a:xfrm>
        </p:spPr>
        <p:txBody>
          <a:bodyPr/>
          <a:lstStyle/>
          <a:p>
            <a:r>
              <a:rPr lang="en-US" dirty="0"/>
              <a:t>How can a company should get the perfect location ? </a:t>
            </a:r>
          </a:p>
          <a:p>
            <a:pPr marL="0" indent="0">
              <a:buNone/>
            </a:pPr>
            <a:r>
              <a:rPr lang="en-US" dirty="0"/>
              <a:t>This question can be answered and the target people may be a restaurant owner or a barber shop owner or any one.</a:t>
            </a:r>
          </a:p>
          <a:p>
            <a:pPr marL="0" indent="0">
              <a:buNone/>
            </a:pPr>
            <a:r>
              <a:rPr lang="en-US" dirty="0"/>
              <a:t>Here, I am able to build a recommendation model based on K means clustering to my friend who wanted to start his own restaurant in New York city.</a:t>
            </a:r>
            <a:endParaRPr lang="en-IN" dirty="0"/>
          </a:p>
        </p:txBody>
      </p:sp>
    </p:spTree>
    <p:extLst>
      <p:ext uri="{BB962C8B-B14F-4D97-AF65-F5344CB8AC3E}">
        <p14:creationId xmlns:p14="http://schemas.microsoft.com/office/powerpoint/2010/main" val="14328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7B9D-D408-4C0A-BD2E-3617A72D59E2}"/>
              </a:ext>
            </a:extLst>
          </p:cNvPr>
          <p:cNvSpPr>
            <a:spLocks noGrp="1"/>
          </p:cNvSpPr>
          <p:nvPr>
            <p:ph type="title"/>
          </p:nvPr>
        </p:nvSpPr>
        <p:spPr>
          <a:xfrm>
            <a:off x="677334" y="609600"/>
            <a:ext cx="8596668" cy="768439"/>
          </a:xfrm>
        </p:spPr>
        <p:txBody>
          <a:bodyPr/>
          <a:lstStyle/>
          <a:p>
            <a:r>
              <a:rPr lang="en-IN" dirty="0">
                <a:solidFill>
                  <a:schemeClr val="tx2">
                    <a:lumMod val="50000"/>
                  </a:schemeClr>
                </a:solidFill>
              </a:rPr>
              <a:t>Data Description</a:t>
            </a:r>
          </a:p>
        </p:txBody>
      </p:sp>
      <p:sp>
        <p:nvSpPr>
          <p:cNvPr id="3" name="Content Placeholder 2">
            <a:extLst>
              <a:ext uri="{FF2B5EF4-FFF2-40B4-BE49-F238E27FC236}">
                <a16:creationId xmlns:a16="http://schemas.microsoft.com/office/drawing/2014/main" id="{FD02A59E-669A-44BD-9D4B-8314CEC9930F}"/>
              </a:ext>
            </a:extLst>
          </p:cNvPr>
          <p:cNvSpPr>
            <a:spLocks noGrp="1"/>
          </p:cNvSpPr>
          <p:nvPr>
            <p:ph idx="1"/>
          </p:nvPr>
        </p:nvSpPr>
        <p:spPr>
          <a:xfrm>
            <a:off x="677334" y="1488613"/>
            <a:ext cx="8596668" cy="4759787"/>
          </a:xfrm>
        </p:spPr>
        <p:txBody>
          <a:bodyPr>
            <a:normAutofit/>
          </a:bodyPr>
          <a:lstStyle/>
          <a:p>
            <a:r>
              <a:rPr lang="en-IN" dirty="0"/>
              <a:t>The data set is collected from various sources like Kaggle and Wikipedia.</a:t>
            </a:r>
          </a:p>
          <a:p>
            <a:r>
              <a:rPr lang="en-IN" dirty="0"/>
              <a:t>Total no of rows are 650 with 14 column attributes which help in build the model</a:t>
            </a:r>
          </a:p>
          <a:p>
            <a:r>
              <a:rPr lang="en-IN" dirty="0"/>
              <a:t>Columns such as:</a:t>
            </a:r>
          </a:p>
          <a:p>
            <a:pPr lvl="1"/>
            <a:r>
              <a:rPr lang="en-IN" dirty="0"/>
              <a:t>Address</a:t>
            </a:r>
          </a:p>
          <a:p>
            <a:pPr lvl="1"/>
            <a:r>
              <a:rPr lang="en-IN" dirty="0"/>
              <a:t>Categories</a:t>
            </a:r>
          </a:p>
          <a:p>
            <a:pPr lvl="1"/>
            <a:r>
              <a:rPr lang="en-IN" dirty="0"/>
              <a:t>Primary Categories</a:t>
            </a:r>
          </a:p>
          <a:p>
            <a:pPr lvl="1"/>
            <a:r>
              <a:rPr lang="en-IN" dirty="0"/>
              <a:t>Latitude, Longitude</a:t>
            </a:r>
          </a:p>
          <a:p>
            <a:pPr lvl="1"/>
            <a:r>
              <a:rPr lang="en-IN" dirty="0"/>
              <a:t>Name of Restaurants</a:t>
            </a:r>
          </a:p>
          <a:p>
            <a:pPr lvl="1"/>
            <a:r>
              <a:rPr lang="en-IN" dirty="0"/>
              <a:t>Different type of ratings</a:t>
            </a:r>
          </a:p>
          <a:p>
            <a:pPr lvl="1"/>
            <a:r>
              <a:rPr lang="en-IN" dirty="0"/>
              <a:t>Votes</a:t>
            </a:r>
          </a:p>
        </p:txBody>
      </p:sp>
    </p:spTree>
    <p:extLst>
      <p:ext uri="{BB962C8B-B14F-4D97-AF65-F5344CB8AC3E}">
        <p14:creationId xmlns:p14="http://schemas.microsoft.com/office/powerpoint/2010/main" val="314341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2EFA-CA20-4C80-9CBE-FEEC82EF791C}"/>
              </a:ext>
            </a:extLst>
          </p:cNvPr>
          <p:cNvSpPr>
            <a:spLocks noGrp="1"/>
          </p:cNvSpPr>
          <p:nvPr>
            <p:ph type="title"/>
          </p:nvPr>
        </p:nvSpPr>
        <p:spPr>
          <a:xfrm>
            <a:off x="677334" y="609600"/>
            <a:ext cx="8596668" cy="742682"/>
          </a:xfrm>
        </p:spPr>
        <p:txBody>
          <a:bodyPr/>
          <a:lstStyle/>
          <a:p>
            <a:r>
              <a:rPr lang="en-IN" dirty="0">
                <a:solidFill>
                  <a:schemeClr val="tx2">
                    <a:lumMod val="50000"/>
                  </a:schemeClr>
                </a:solidFill>
              </a:rPr>
              <a:t>Data Methodology</a:t>
            </a:r>
          </a:p>
        </p:txBody>
      </p:sp>
      <p:sp>
        <p:nvSpPr>
          <p:cNvPr id="3" name="Content Placeholder 2">
            <a:extLst>
              <a:ext uri="{FF2B5EF4-FFF2-40B4-BE49-F238E27FC236}">
                <a16:creationId xmlns:a16="http://schemas.microsoft.com/office/drawing/2014/main" id="{F0C6CF5B-CB4C-4EF5-8B71-32AC4CEF80C6}"/>
              </a:ext>
            </a:extLst>
          </p:cNvPr>
          <p:cNvSpPr>
            <a:spLocks noGrp="1"/>
          </p:cNvSpPr>
          <p:nvPr>
            <p:ph idx="1"/>
          </p:nvPr>
        </p:nvSpPr>
        <p:spPr>
          <a:xfrm>
            <a:off x="677334" y="1488613"/>
            <a:ext cx="8596668" cy="3880773"/>
          </a:xfrm>
        </p:spPr>
        <p:txBody>
          <a:bodyPr/>
          <a:lstStyle/>
          <a:p>
            <a:r>
              <a:rPr lang="en-IN" dirty="0"/>
              <a:t>Exploratory Data Analysis</a:t>
            </a:r>
          </a:p>
          <a:p>
            <a:endParaRPr lang="en-IN" dirty="0"/>
          </a:p>
        </p:txBody>
      </p:sp>
      <p:pic>
        <p:nvPicPr>
          <p:cNvPr id="5" name="Picture 4">
            <a:extLst>
              <a:ext uri="{FF2B5EF4-FFF2-40B4-BE49-F238E27FC236}">
                <a16:creationId xmlns:a16="http://schemas.microsoft.com/office/drawing/2014/main" id="{C56F9602-2DF6-4610-9992-6DECD425C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06" y="1777284"/>
            <a:ext cx="9182635" cy="5080715"/>
          </a:xfrm>
          <a:prstGeom prst="rect">
            <a:avLst/>
          </a:prstGeom>
        </p:spPr>
      </p:pic>
    </p:spTree>
    <p:extLst>
      <p:ext uri="{BB962C8B-B14F-4D97-AF65-F5344CB8AC3E}">
        <p14:creationId xmlns:p14="http://schemas.microsoft.com/office/powerpoint/2010/main" val="144746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1060D4-6EFD-4161-82C9-0F2B4D197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3" y="167425"/>
            <a:ext cx="11153103" cy="6555347"/>
          </a:xfrm>
        </p:spPr>
      </p:pic>
    </p:spTree>
    <p:extLst>
      <p:ext uri="{BB962C8B-B14F-4D97-AF65-F5344CB8AC3E}">
        <p14:creationId xmlns:p14="http://schemas.microsoft.com/office/powerpoint/2010/main" val="132927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52CF3F-8DE6-455A-A7B8-A56E572EF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82" y="412123"/>
            <a:ext cx="8487177" cy="5705341"/>
          </a:xfrm>
        </p:spPr>
      </p:pic>
    </p:spTree>
    <p:extLst>
      <p:ext uri="{BB962C8B-B14F-4D97-AF65-F5344CB8AC3E}">
        <p14:creationId xmlns:p14="http://schemas.microsoft.com/office/powerpoint/2010/main" val="416292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C994-6ACB-4FFA-B5EF-A436252A70A6}"/>
              </a:ext>
            </a:extLst>
          </p:cNvPr>
          <p:cNvSpPr>
            <a:spLocks noGrp="1"/>
          </p:cNvSpPr>
          <p:nvPr>
            <p:ph type="title"/>
          </p:nvPr>
        </p:nvSpPr>
        <p:spPr/>
        <p:txBody>
          <a:bodyPr/>
          <a:lstStyle/>
          <a:p>
            <a:r>
              <a:rPr lang="en-IN" dirty="0">
                <a:solidFill>
                  <a:schemeClr val="tx2">
                    <a:lumMod val="50000"/>
                  </a:schemeClr>
                </a:solidFill>
              </a:rPr>
              <a:t>Results</a:t>
            </a:r>
          </a:p>
        </p:txBody>
      </p:sp>
      <p:sp>
        <p:nvSpPr>
          <p:cNvPr id="3" name="Content Placeholder 2">
            <a:extLst>
              <a:ext uri="{FF2B5EF4-FFF2-40B4-BE49-F238E27FC236}">
                <a16:creationId xmlns:a16="http://schemas.microsoft.com/office/drawing/2014/main" id="{2000DFD4-4FC3-4B95-BF19-EDD05660E3BA}"/>
              </a:ext>
            </a:extLst>
          </p:cNvPr>
          <p:cNvSpPr>
            <a:spLocks noGrp="1"/>
          </p:cNvSpPr>
          <p:nvPr>
            <p:ph idx="1"/>
          </p:nvPr>
        </p:nvSpPr>
        <p:spPr>
          <a:xfrm>
            <a:off x="677334" y="1292696"/>
            <a:ext cx="8596668" cy="3880773"/>
          </a:xfrm>
        </p:spPr>
        <p:txBody>
          <a:bodyPr/>
          <a:lstStyle/>
          <a:p>
            <a:r>
              <a:rPr lang="en-IN" dirty="0"/>
              <a:t>Finding optimal K</a:t>
            </a:r>
          </a:p>
          <a:p>
            <a:endParaRPr lang="en-IN" dirty="0"/>
          </a:p>
        </p:txBody>
      </p:sp>
      <p:pic>
        <p:nvPicPr>
          <p:cNvPr id="5" name="Picture 4">
            <a:extLst>
              <a:ext uri="{FF2B5EF4-FFF2-40B4-BE49-F238E27FC236}">
                <a16:creationId xmlns:a16="http://schemas.microsoft.com/office/drawing/2014/main" id="{63249F3A-5B82-4D63-A022-075FFF244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64980"/>
            <a:ext cx="7020905" cy="4191585"/>
          </a:xfrm>
          <a:prstGeom prst="rect">
            <a:avLst/>
          </a:prstGeom>
        </p:spPr>
      </p:pic>
    </p:spTree>
    <p:extLst>
      <p:ext uri="{BB962C8B-B14F-4D97-AF65-F5344CB8AC3E}">
        <p14:creationId xmlns:p14="http://schemas.microsoft.com/office/powerpoint/2010/main" val="248079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00AC-4AE5-4166-983C-6C362CE2ABA4}"/>
              </a:ext>
            </a:extLst>
          </p:cNvPr>
          <p:cNvSpPr>
            <a:spLocks noGrp="1"/>
          </p:cNvSpPr>
          <p:nvPr>
            <p:ph type="title"/>
          </p:nvPr>
        </p:nvSpPr>
        <p:spPr/>
        <p:txBody>
          <a:bodyPr/>
          <a:lstStyle/>
          <a:p>
            <a:r>
              <a:rPr lang="en-IN" dirty="0">
                <a:solidFill>
                  <a:schemeClr val="tx2">
                    <a:lumMod val="50000"/>
                  </a:schemeClr>
                </a:solidFill>
              </a:rPr>
              <a:t>Cont..</a:t>
            </a:r>
          </a:p>
        </p:txBody>
      </p:sp>
      <p:sp>
        <p:nvSpPr>
          <p:cNvPr id="3" name="Content Placeholder 2">
            <a:extLst>
              <a:ext uri="{FF2B5EF4-FFF2-40B4-BE49-F238E27FC236}">
                <a16:creationId xmlns:a16="http://schemas.microsoft.com/office/drawing/2014/main" id="{D53E1050-E238-4990-B8DF-6A5C7D053647}"/>
              </a:ext>
            </a:extLst>
          </p:cNvPr>
          <p:cNvSpPr>
            <a:spLocks noGrp="1"/>
          </p:cNvSpPr>
          <p:nvPr>
            <p:ph idx="1"/>
          </p:nvPr>
        </p:nvSpPr>
        <p:spPr>
          <a:xfrm>
            <a:off x="677334" y="1387856"/>
            <a:ext cx="8596668" cy="3880773"/>
          </a:xfrm>
        </p:spPr>
        <p:txBody>
          <a:bodyPr/>
          <a:lstStyle/>
          <a:p>
            <a:r>
              <a:rPr lang="en-IN" dirty="0"/>
              <a:t>Sil Score</a:t>
            </a:r>
          </a:p>
          <a:p>
            <a:endParaRPr lang="en-IN" dirty="0"/>
          </a:p>
        </p:txBody>
      </p:sp>
      <p:pic>
        <p:nvPicPr>
          <p:cNvPr id="5" name="Picture 4">
            <a:extLst>
              <a:ext uri="{FF2B5EF4-FFF2-40B4-BE49-F238E27FC236}">
                <a16:creationId xmlns:a16="http://schemas.microsoft.com/office/drawing/2014/main" id="{2DB25FAB-2077-4CAF-A157-5C4A823B1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94" y="1730238"/>
            <a:ext cx="8440908" cy="4316647"/>
          </a:xfrm>
          <a:prstGeom prst="rect">
            <a:avLst/>
          </a:prstGeom>
        </p:spPr>
      </p:pic>
    </p:spTree>
    <p:extLst>
      <p:ext uri="{BB962C8B-B14F-4D97-AF65-F5344CB8AC3E}">
        <p14:creationId xmlns:p14="http://schemas.microsoft.com/office/powerpoint/2010/main" val="3233828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286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RESTAURANT RECOMMENDATION</vt:lpstr>
      <vt:lpstr>Contents</vt:lpstr>
      <vt:lpstr>Business Problem</vt:lpstr>
      <vt:lpstr>Data Description</vt:lpstr>
      <vt:lpstr>Data Methodology</vt:lpstr>
      <vt:lpstr>PowerPoint Presentation</vt:lpstr>
      <vt:lpstr>PowerPoint Presentation</vt:lpstr>
      <vt:lpstr>Results</vt:lpstr>
      <vt:lpstr>Cont..</vt:lpstr>
      <vt:lpstr>PowerPoint Presentation</vt:lpstr>
      <vt:lpstr>Discussion</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AVIRUP</dc:creator>
  <cp:lastModifiedBy>AVIRUP</cp:lastModifiedBy>
  <cp:revision>6</cp:revision>
  <dcterms:created xsi:type="dcterms:W3CDTF">2020-07-01T06:03:09Z</dcterms:created>
  <dcterms:modified xsi:type="dcterms:W3CDTF">2020-07-01T06:36:48Z</dcterms:modified>
</cp:coreProperties>
</file>