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Bitter"/>
      <p:regular r:id="rId31"/>
      <p:bold r:id="rId32"/>
      <p:italic r:id="rId33"/>
      <p:boldItalic r:id="rId34"/>
    </p:embeddedFont>
    <p:embeddedFont>
      <p:font typeface="Josefin Sans"/>
      <p:regular r:id="rId35"/>
      <p:bold r:id="rId36"/>
      <p:italic r:id="rId37"/>
      <p:boldItalic r:id="rId38"/>
    </p:embeddedFont>
    <p:embeddedFont>
      <p:font typeface="Bitter Medium"/>
      <p:regular r:id="rId39"/>
      <p:bold r:id="rId40"/>
      <p:italic r:id="rId41"/>
      <p:boldItalic r:id="rId42"/>
    </p:embeddedFont>
    <p:embeddedFont>
      <p:font typeface="Josefin Sans SemiBold"/>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itterMedium-bold.fntdata"/><Relationship Id="rId20" Type="http://schemas.openxmlformats.org/officeDocument/2006/relationships/slide" Target="slides/slide16.xml"/><Relationship Id="rId42" Type="http://schemas.openxmlformats.org/officeDocument/2006/relationships/font" Target="fonts/BitterMedium-boldItalic.fntdata"/><Relationship Id="rId41" Type="http://schemas.openxmlformats.org/officeDocument/2006/relationships/font" Target="fonts/BitterMedium-italic.fntdata"/><Relationship Id="rId22" Type="http://schemas.openxmlformats.org/officeDocument/2006/relationships/slide" Target="slides/slide18.xml"/><Relationship Id="rId44" Type="http://schemas.openxmlformats.org/officeDocument/2006/relationships/font" Target="fonts/JosefinSansSemiBold-bold.fntdata"/><Relationship Id="rId21" Type="http://schemas.openxmlformats.org/officeDocument/2006/relationships/slide" Target="slides/slide17.xml"/><Relationship Id="rId43" Type="http://schemas.openxmlformats.org/officeDocument/2006/relationships/font" Target="fonts/JosefinSansSemiBold-regular.fntdata"/><Relationship Id="rId24" Type="http://schemas.openxmlformats.org/officeDocument/2006/relationships/slide" Target="slides/slide20.xml"/><Relationship Id="rId46" Type="http://schemas.openxmlformats.org/officeDocument/2006/relationships/font" Target="fonts/JosefinSansSemiBold-boldItalic.fntdata"/><Relationship Id="rId23" Type="http://schemas.openxmlformats.org/officeDocument/2006/relationships/slide" Target="slides/slide19.xml"/><Relationship Id="rId45" Type="http://schemas.openxmlformats.org/officeDocument/2006/relationships/font" Target="fonts/JosefinSans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itter-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Bitter-italic.fntdata"/><Relationship Id="rId10" Type="http://schemas.openxmlformats.org/officeDocument/2006/relationships/slide" Target="slides/slide6.xml"/><Relationship Id="rId32" Type="http://schemas.openxmlformats.org/officeDocument/2006/relationships/font" Target="fonts/Bitter-bold.fntdata"/><Relationship Id="rId13" Type="http://schemas.openxmlformats.org/officeDocument/2006/relationships/slide" Target="slides/slide9.xml"/><Relationship Id="rId35" Type="http://schemas.openxmlformats.org/officeDocument/2006/relationships/font" Target="fonts/JosefinSans-regular.fntdata"/><Relationship Id="rId12" Type="http://schemas.openxmlformats.org/officeDocument/2006/relationships/slide" Target="slides/slide8.xml"/><Relationship Id="rId34" Type="http://schemas.openxmlformats.org/officeDocument/2006/relationships/font" Target="fonts/Bitter-boldItalic.fntdata"/><Relationship Id="rId15" Type="http://schemas.openxmlformats.org/officeDocument/2006/relationships/slide" Target="slides/slide11.xml"/><Relationship Id="rId37" Type="http://schemas.openxmlformats.org/officeDocument/2006/relationships/font" Target="fonts/JosefinSans-italic.fntdata"/><Relationship Id="rId14" Type="http://schemas.openxmlformats.org/officeDocument/2006/relationships/slide" Target="slides/slide10.xml"/><Relationship Id="rId36" Type="http://schemas.openxmlformats.org/officeDocument/2006/relationships/font" Target="fonts/JosefinSans-bold.fntdata"/><Relationship Id="rId17" Type="http://schemas.openxmlformats.org/officeDocument/2006/relationships/slide" Target="slides/slide13.xml"/><Relationship Id="rId39" Type="http://schemas.openxmlformats.org/officeDocument/2006/relationships/font" Target="fonts/BitterMedium-regular.fntdata"/><Relationship Id="rId16" Type="http://schemas.openxmlformats.org/officeDocument/2006/relationships/slide" Target="slides/slide12.xml"/><Relationship Id="rId38" Type="http://schemas.openxmlformats.org/officeDocument/2006/relationships/font" Target="fonts/Josefi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2a41abb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22a41abb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22a41abb0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22a41abb0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22a41abb0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22a41abb0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22a41abb0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22a41abb0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22a41abb06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22a41abb0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22a41abb06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22a41abb06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22a41abb0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22a41abb0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22a41abb06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22a41abb0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22a41abb0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22a41abb0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8be45b8a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8be45b8a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944dad1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944dad1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2696e72f5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2696e72f5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22a41abb0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22a41abb0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8cd41eb30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8cd41eb30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944dad15d3_2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944dad15d3_2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2a41ab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2a41ab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22a41abb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22a41abb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22a41abb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22a41abb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22a41abb0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22a41abb0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22a41abb0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22a41abb0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2a41abb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22a41abb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9" y="-59048"/>
            <a:ext cx="2180625" cy="2374094"/>
            <a:chOff x="1983200" y="1058325"/>
            <a:chExt cx="1555700" cy="1693725"/>
          </a:xfrm>
        </p:grpSpPr>
        <p:sp>
          <p:nvSpPr>
            <p:cNvPr id="13" name="Google Shape;13;p2"/>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rot="5400000">
            <a:off x="1190745" y="2705873"/>
            <a:ext cx="1481450" cy="3451592"/>
            <a:chOff x="2999600" y="2891975"/>
            <a:chExt cx="756575" cy="1762725"/>
          </a:xfrm>
        </p:grpSpPr>
        <p:sp>
          <p:nvSpPr>
            <p:cNvPr id="18" name="Google Shape;18;p2"/>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6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2225">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rot="10800000">
            <a:off x="6963420" y="-59062"/>
            <a:ext cx="2180567" cy="5444011"/>
            <a:chOff x="6137900" y="1385225"/>
            <a:chExt cx="1232725" cy="3077625"/>
          </a:xfrm>
        </p:grpSpPr>
        <p:sp>
          <p:nvSpPr>
            <p:cNvPr id="23" name="Google Shape;23;p2"/>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5310">
          <p15:clr>
            <a:srgbClr val="FA7B17"/>
          </p15:clr>
        </p15:guide>
        <p15:guide id="2" pos="2880">
          <p15:clr>
            <a:srgbClr val="FA7B17"/>
          </p15:clr>
        </p15:guide>
        <p15:guide id="3" orient="horz" pos="162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8" name="Shape 128"/>
        <p:cNvGrpSpPr/>
        <p:nvPr/>
      </p:nvGrpSpPr>
      <p:grpSpPr>
        <a:xfrm>
          <a:off x="0" y="0"/>
          <a:ext cx="0" cy="0"/>
          <a:chOff x="0" y="0"/>
          <a:chExt cx="0" cy="0"/>
        </a:xfrm>
      </p:grpSpPr>
      <p:pic>
        <p:nvPicPr>
          <p:cNvPr id="129" name="Google Shape;129;p11"/>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30" name="Google Shape;130;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1" name="Google Shape;131;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9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grpSp>
        <p:nvGrpSpPr>
          <p:cNvPr id="132" name="Google Shape;132;p11"/>
          <p:cNvGrpSpPr/>
          <p:nvPr/>
        </p:nvGrpSpPr>
        <p:grpSpPr>
          <a:xfrm rot="-5778541">
            <a:off x="3379317" y="-240776"/>
            <a:ext cx="2251401" cy="9540813"/>
            <a:chOff x="6137900" y="1385225"/>
            <a:chExt cx="1232725" cy="3077625"/>
          </a:xfrm>
        </p:grpSpPr>
        <p:sp>
          <p:nvSpPr>
            <p:cNvPr id="133" name="Google Shape;133;p11"/>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35" name="Google Shape;135;p11"/>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1"/>
          <p:cNvGrpSpPr/>
          <p:nvPr/>
        </p:nvGrpSpPr>
        <p:grpSpPr>
          <a:xfrm rot="5197214">
            <a:off x="2852922" y="-4005288"/>
            <a:ext cx="3429242" cy="9292124"/>
            <a:chOff x="6137900" y="1385225"/>
            <a:chExt cx="1232725" cy="3077625"/>
          </a:xfrm>
        </p:grpSpPr>
        <p:sp>
          <p:nvSpPr>
            <p:cNvPr id="138" name="Google Shape;138;p11"/>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spTree>
      <p:nvGrpSpPr>
        <p:cNvPr id="143" name="Shape 143"/>
        <p:cNvGrpSpPr/>
        <p:nvPr/>
      </p:nvGrpSpPr>
      <p:grpSpPr>
        <a:xfrm>
          <a:off x="0" y="0"/>
          <a:ext cx="0" cy="0"/>
          <a:chOff x="0" y="0"/>
          <a:chExt cx="0" cy="0"/>
        </a:xfrm>
      </p:grpSpPr>
      <p:pic>
        <p:nvPicPr>
          <p:cNvPr id="144" name="Google Shape;144;p1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45" name="Google Shape;145;p13"/>
          <p:cNvSpPr txBox="1"/>
          <p:nvPr>
            <p:ph type="title"/>
          </p:nvPr>
        </p:nvSpPr>
        <p:spPr>
          <a:xfrm>
            <a:off x="714375" y="345873"/>
            <a:ext cx="77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146" name="Google Shape;146;p13"/>
          <p:cNvSpPr txBox="1"/>
          <p:nvPr>
            <p:ph idx="1" type="subTitle"/>
          </p:nvPr>
        </p:nvSpPr>
        <p:spPr>
          <a:xfrm>
            <a:off x="1353225" y="1125025"/>
            <a:ext cx="7076700" cy="355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2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grpSp>
        <p:nvGrpSpPr>
          <p:cNvPr id="147" name="Google Shape;147;p13"/>
          <p:cNvGrpSpPr/>
          <p:nvPr/>
        </p:nvGrpSpPr>
        <p:grpSpPr>
          <a:xfrm rot="-1774046">
            <a:off x="253282" y="-435558"/>
            <a:ext cx="2251367" cy="9541209"/>
            <a:chOff x="6137900" y="1385225"/>
            <a:chExt cx="1232725" cy="3077625"/>
          </a:xfrm>
        </p:grpSpPr>
        <p:sp>
          <p:nvSpPr>
            <p:cNvPr id="148" name="Google Shape;148;p13"/>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50" name="Google Shape;150;p13"/>
            <p:cNvSpPr/>
            <p:nvPr/>
          </p:nvSpPr>
          <p:spPr>
            <a:xfrm>
              <a:off x="6358985" y="2544520"/>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152" name="Shape 152"/>
        <p:cNvGrpSpPr/>
        <p:nvPr/>
      </p:nvGrpSpPr>
      <p:grpSpPr>
        <a:xfrm>
          <a:off x="0" y="0"/>
          <a:ext cx="0" cy="0"/>
          <a:chOff x="0" y="0"/>
          <a:chExt cx="0" cy="0"/>
        </a:xfrm>
      </p:grpSpPr>
      <p:pic>
        <p:nvPicPr>
          <p:cNvPr id="153" name="Google Shape;153;p14"/>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54" name="Google Shape;154;p14"/>
          <p:cNvSpPr txBox="1"/>
          <p:nvPr>
            <p:ph type="title"/>
          </p:nvPr>
        </p:nvSpPr>
        <p:spPr>
          <a:xfrm>
            <a:off x="806170" y="1641932"/>
            <a:ext cx="2583600" cy="4104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800">
                <a:latin typeface="Roboto"/>
                <a:ea typeface="Roboto"/>
                <a:cs typeface="Roboto"/>
                <a:sym typeface="Roboto"/>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155" name="Google Shape;155;p14"/>
          <p:cNvSpPr txBox="1"/>
          <p:nvPr>
            <p:ph hasCustomPrompt="1" idx="2" type="title"/>
          </p:nvPr>
        </p:nvSpPr>
        <p:spPr>
          <a:xfrm>
            <a:off x="806170" y="1215750"/>
            <a:ext cx="916800" cy="507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1"/>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6" name="Google Shape;156;p14"/>
          <p:cNvSpPr txBox="1"/>
          <p:nvPr>
            <p:ph idx="3" type="title"/>
          </p:nvPr>
        </p:nvSpPr>
        <p:spPr>
          <a:xfrm>
            <a:off x="806170" y="1953746"/>
            <a:ext cx="2583600" cy="41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Roboto"/>
                <a:ea typeface="Roboto"/>
                <a:cs typeface="Roboto"/>
                <a:sym typeface="Roboto"/>
              </a:defRPr>
            </a:lvl1pPr>
            <a:lvl2pPr lvl="1" rtl="0">
              <a:spcBef>
                <a:spcPts val="160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57" name="Google Shape;157;p14"/>
          <p:cNvSpPr txBox="1"/>
          <p:nvPr>
            <p:ph idx="4" type="title"/>
          </p:nvPr>
        </p:nvSpPr>
        <p:spPr>
          <a:xfrm>
            <a:off x="5781801" y="1652339"/>
            <a:ext cx="2583600" cy="410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800">
                <a:latin typeface="Roboto"/>
                <a:ea typeface="Roboto"/>
                <a:cs typeface="Roboto"/>
                <a:sym typeface="Roboto"/>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58" name="Google Shape;158;p14"/>
          <p:cNvSpPr txBox="1"/>
          <p:nvPr>
            <p:ph hasCustomPrompt="1" idx="5" type="title"/>
          </p:nvPr>
        </p:nvSpPr>
        <p:spPr>
          <a:xfrm>
            <a:off x="5781801" y="1227275"/>
            <a:ext cx="916800" cy="507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1">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9" name="Google Shape;159;p14"/>
          <p:cNvSpPr txBox="1"/>
          <p:nvPr>
            <p:ph idx="6" type="title"/>
          </p:nvPr>
        </p:nvSpPr>
        <p:spPr>
          <a:xfrm>
            <a:off x="5781801" y="1954984"/>
            <a:ext cx="2583600" cy="41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Roboto"/>
                <a:ea typeface="Roboto"/>
                <a:cs typeface="Roboto"/>
                <a:sym typeface="Roboto"/>
              </a:defRPr>
            </a:lvl1pPr>
            <a:lvl2pPr lvl="1" rtl="0">
              <a:spcBef>
                <a:spcPts val="160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60" name="Google Shape;160;p14"/>
          <p:cNvSpPr txBox="1"/>
          <p:nvPr>
            <p:ph idx="7" type="title"/>
          </p:nvPr>
        </p:nvSpPr>
        <p:spPr>
          <a:xfrm>
            <a:off x="806170" y="3169688"/>
            <a:ext cx="2436900" cy="410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800">
                <a:latin typeface="Roboto"/>
                <a:ea typeface="Roboto"/>
                <a:cs typeface="Roboto"/>
                <a:sym typeface="Roboto"/>
              </a:defRPr>
            </a:lvl1pPr>
            <a:lvl2pPr lvl="1" rtl="0">
              <a:spcBef>
                <a:spcPts val="160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61" name="Google Shape;161;p14"/>
          <p:cNvSpPr txBox="1"/>
          <p:nvPr>
            <p:ph hasCustomPrompt="1" idx="8" type="title"/>
          </p:nvPr>
        </p:nvSpPr>
        <p:spPr>
          <a:xfrm>
            <a:off x="806170" y="2770400"/>
            <a:ext cx="916800" cy="507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1">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2" name="Google Shape;162;p14"/>
          <p:cNvSpPr txBox="1"/>
          <p:nvPr>
            <p:ph idx="9" type="title"/>
          </p:nvPr>
        </p:nvSpPr>
        <p:spPr>
          <a:xfrm>
            <a:off x="806170" y="3494118"/>
            <a:ext cx="2583600" cy="41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Roboto"/>
                <a:ea typeface="Roboto"/>
                <a:cs typeface="Roboto"/>
                <a:sym typeface="Roboto"/>
              </a:defRPr>
            </a:lvl1pPr>
            <a:lvl2pPr lvl="1" rtl="0">
              <a:spcBef>
                <a:spcPts val="160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63" name="Google Shape;163;p14"/>
          <p:cNvSpPr txBox="1"/>
          <p:nvPr>
            <p:ph idx="13" type="title"/>
          </p:nvPr>
        </p:nvSpPr>
        <p:spPr>
          <a:xfrm>
            <a:off x="5781801" y="3169688"/>
            <a:ext cx="2583600" cy="410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800">
                <a:latin typeface="Roboto"/>
                <a:ea typeface="Roboto"/>
                <a:cs typeface="Roboto"/>
                <a:sym typeface="Roboto"/>
              </a:defRPr>
            </a:lvl1pPr>
            <a:lvl2pPr lvl="1" rtl="0">
              <a:spcBef>
                <a:spcPts val="160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64" name="Google Shape;164;p14"/>
          <p:cNvSpPr txBox="1"/>
          <p:nvPr>
            <p:ph hasCustomPrompt="1" idx="14" type="title"/>
          </p:nvPr>
        </p:nvSpPr>
        <p:spPr>
          <a:xfrm>
            <a:off x="5781801" y="2771350"/>
            <a:ext cx="916800" cy="507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b="1">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5" name="Google Shape;165;p14"/>
          <p:cNvSpPr txBox="1"/>
          <p:nvPr>
            <p:ph idx="15" type="title"/>
          </p:nvPr>
        </p:nvSpPr>
        <p:spPr>
          <a:xfrm>
            <a:off x="5781801" y="3494118"/>
            <a:ext cx="2583600" cy="41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atin typeface="Roboto"/>
                <a:ea typeface="Roboto"/>
                <a:cs typeface="Roboto"/>
                <a:sym typeface="Roboto"/>
              </a:defRPr>
            </a:lvl1pPr>
            <a:lvl2pPr lvl="1" rtl="0">
              <a:spcBef>
                <a:spcPts val="160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166" name="Google Shape;166;p14"/>
          <p:cNvGrpSpPr/>
          <p:nvPr/>
        </p:nvGrpSpPr>
        <p:grpSpPr>
          <a:xfrm rot="5197214">
            <a:off x="2857385" y="-3967338"/>
            <a:ext cx="3429242" cy="9292124"/>
            <a:chOff x="6137900" y="1385225"/>
            <a:chExt cx="1232725" cy="3077625"/>
          </a:xfrm>
        </p:grpSpPr>
        <p:sp>
          <p:nvSpPr>
            <p:cNvPr id="167" name="Google Shape;167;p14"/>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4"/>
          <p:cNvGrpSpPr/>
          <p:nvPr/>
        </p:nvGrpSpPr>
        <p:grpSpPr>
          <a:xfrm rot="-5400000">
            <a:off x="2542953" y="235497"/>
            <a:ext cx="3429194" cy="9292273"/>
            <a:chOff x="6137900" y="1385225"/>
            <a:chExt cx="1232725" cy="3077625"/>
          </a:xfrm>
        </p:grpSpPr>
        <p:sp>
          <p:nvSpPr>
            <p:cNvPr id="172" name="Google Shape;172;p14"/>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176" name="Shape 176"/>
        <p:cNvGrpSpPr/>
        <p:nvPr/>
      </p:nvGrpSpPr>
      <p:grpSpPr>
        <a:xfrm>
          <a:off x="0" y="0"/>
          <a:ext cx="0" cy="0"/>
          <a:chOff x="0" y="0"/>
          <a:chExt cx="0" cy="0"/>
        </a:xfrm>
      </p:grpSpPr>
      <p:pic>
        <p:nvPicPr>
          <p:cNvPr id="177" name="Google Shape;177;p15"/>
          <p:cNvPicPr preferRelativeResize="0"/>
          <p:nvPr/>
        </p:nvPicPr>
        <p:blipFill>
          <a:blip r:embed="rId2">
            <a:alphaModFix amt="29000"/>
          </a:blip>
          <a:stretch>
            <a:fillRect/>
          </a:stretch>
        </p:blipFill>
        <p:spPr>
          <a:xfrm>
            <a:off x="-450600" y="-1267550"/>
            <a:ext cx="10045198" cy="6696799"/>
          </a:xfrm>
          <a:prstGeom prst="rect">
            <a:avLst/>
          </a:prstGeom>
          <a:noFill/>
          <a:ln>
            <a:noFill/>
          </a:ln>
        </p:spPr>
      </p:pic>
      <p:sp>
        <p:nvSpPr>
          <p:cNvPr id="178" name="Google Shape;178;p15"/>
          <p:cNvSpPr txBox="1"/>
          <p:nvPr>
            <p:ph type="title"/>
          </p:nvPr>
        </p:nvSpPr>
        <p:spPr>
          <a:xfrm>
            <a:off x="714450" y="1087500"/>
            <a:ext cx="7715100" cy="13683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179" name="Google Shape;179;p15"/>
          <p:cNvSpPr txBox="1"/>
          <p:nvPr>
            <p:ph idx="2" type="title"/>
          </p:nvPr>
        </p:nvSpPr>
        <p:spPr>
          <a:xfrm>
            <a:off x="714450" y="2636775"/>
            <a:ext cx="7075500" cy="493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Roboto"/>
              <a:buNone/>
              <a:defRPr sz="1800">
                <a:latin typeface="Roboto"/>
                <a:ea typeface="Roboto"/>
                <a:cs typeface="Roboto"/>
                <a:sym typeface="Roboto"/>
              </a:defRPr>
            </a:lvl1pPr>
            <a:lvl2pPr lvl="1" algn="ctr">
              <a:spcBef>
                <a:spcPts val="1600"/>
              </a:spcBef>
              <a:spcAft>
                <a:spcPts val="0"/>
              </a:spcAft>
              <a:buSzPts val="1800"/>
              <a:buFont typeface="Roboto"/>
              <a:buNone/>
              <a:defRPr sz="1800">
                <a:latin typeface="Roboto"/>
                <a:ea typeface="Roboto"/>
                <a:cs typeface="Roboto"/>
                <a:sym typeface="Roboto"/>
              </a:defRPr>
            </a:lvl2pPr>
            <a:lvl3pPr lvl="2" algn="ctr">
              <a:spcBef>
                <a:spcPts val="0"/>
              </a:spcBef>
              <a:spcAft>
                <a:spcPts val="0"/>
              </a:spcAft>
              <a:buSzPts val="1800"/>
              <a:buFont typeface="Roboto"/>
              <a:buNone/>
              <a:defRPr sz="1800">
                <a:latin typeface="Roboto"/>
                <a:ea typeface="Roboto"/>
                <a:cs typeface="Roboto"/>
                <a:sym typeface="Roboto"/>
              </a:defRPr>
            </a:lvl3pPr>
            <a:lvl4pPr lvl="3" algn="ctr">
              <a:spcBef>
                <a:spcPts val="0"/>
              </a:spcBef>
              <a:spcAft>
                <a:spcPts val="0"/>
              </a:spcAft>
              <a:buSzPts val="1800"/>
              <a:buFont typeface="Roboto"/>
              <a:buNone/>
              <a:defRPr sz="1800">
                <a:latin typeface="Roboto"/>
                <a:ea typeface="Roboto"/>
                <a:cs typeface="Roboto"/>
                <a:sym typeface="Roboto"/>
              </a:defRPr>
            </a:lvl4pPr>
            <a:lvl5pPr lvl="4" algn="ctr">
              <a:spcBef>
                <a:spcPts val="0"/>
              </a:spcBef>
              <a:spcAft>
                <a:spcPts val="0"/>
              </a:spcAft>
              <a:buSzPts val="1800"/>
              <a:buFont typeface="Roboto"/>
              <a:buNone/>
              <a:defRPr sz="1800">
                <a:latin typeface="Roboto"/>
                <a:ea typeface="Roboto"/>
                <a:cs typeface="Roboto"/>
                <a:sym typeface="Roboto"/>
              </a:defRPr>
            </a:lvl5pPr>
            <a:lvl6pPr lvl="5" algn="ctr">
              <a:spcBef>
                <a:spcPts val="0"/>
              </a:spcBef>
              <a:spcAft>
                <a:spcPts val="0"/>
              </a:spcAft>
              <a:buSzPts val="1800"/>
              <a:buFont typeface="Roboto"/>
              <a:buNone/>
              <a:defRPr sz="1800">
                <a:latin typeface="Roboto"/>
                <a:ea typeface="Roboto"/>
                <a:cs typeface="Roboto"/>
                <a:sym typeface="Roboto"/>
              </a:defRPr>
            </a:lvl6pPr>
            <a:lvl7pPr lvl="6" algn="ctr">
              <a:spcBef>
                <a:spcPts val="0"/>
              </a:spcBef>
              <a:spcAft>
                <a:spcPts val="0"/>
              </a:spcAft>
              <a:buSzPts val="1800"/>
              <a:buFont typeface="Roboto"/>
              <a:buNone/>
              <a:defRPr sz="1800">
                <a:latin typeface="Roboto"/>
                <a:ea typeface="Roboto"/>
                <a:cs typeface="Roboto"/>
                <a:sym typeface="Roboto"/>
              </a:defRPr>
            </a:lvl7pPr>
            <a:lvl8pPr lvl="7" algn="ctr">
              <a:spcBef>
                <a:spcPts val="0"/>
              </a:spcBef>
              <a:spcAft>
                <a:spcPts val="0"/>
              </a:spcAft>
              <a:buSzPts val="1800"/>
              <a:buFont typeface="Roboto"/>
              <a:buNone/>
              <a:defRPr sz="1800">
                <a:latin typeface="Roboto"/>
                <a:ea typeface="Roboto"/>
                <a:cs typeface="Roboto"/>
                <a:sym typeface="Roboto"/>
              </a:defRPr>
            </a:lvl8pPr>
            <a:lvl9pPr lvl="8" algn="ctr">
              <a:spcBef>
                <a:spcPts val="0"/>
              </a:spcBef>
              <a:spcAft>
                <a:spcPts val="0"/>
              </a:spcAft>
              <a:buSzPts val="1800"/>
              <a:buFont typeface="Roboto"/>
              <a:buNone/>
              <a:defRPr sz="1800">
                <a:latin typeface="Roboto"/>
                <a:ea typeface="Roboto"/>
                <a:cs typeface="Roboto"/>
                <a:sym typeface="Robo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
    <p:spTree>
      <p:nvGrpSpPr>
        <p:cNvPr id="180" name="Shape 180"/>
        <p:cNvGrpSpPr/>
        <p:nvPr/>
      </p:nvGrpSpPr>
      <p:grpSpPr>
        <a:xfrm>
          <a:off x="0" y="0"/>
          <a:ext cx="0" cy="0"/>
          <a:chOff x="0" y="0"/>
          <a:chExt cx="0" cy="0"/>
        </a:xfrm>
      </p:grpSpPr>
      <p:pic>
        <p:nvPicPr>
          <p:cNvPr id="181" name="Google Shape;181;p16"/>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82" name="Google Shape;182;p16"/>
          <p:cNvSpPr txBox="1"/>
          <p:nvPr>
            <p:ph type="title"/>
          </p:nvPr>
        </p:nvSpPr>
        <p:spPr>
          <a:xfrm>
            <a:off x="622025" y="1454850"/>
            <a:ext cx="2881500" cy="552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Font typeface="Roboto"/>
              <a:buNone/>
              <a:defRPr sz="1800">
                <a:latin typeface="Roboto"/>
                <a:ea typeface="Roboto"/>
                <a:cs typeface="Roboto"/>
                <a:sym typeface="Roboto"/>
              </a:defRPr>
            </a:lvl1pPr>
            <a:lvl2pPr lvl="1">
              <a:lnSpc>
                <a:spcPct val="100000"/>
              </a:lnSpc>
              <a:spcBef>
                <a:spcPts val="0"/>
              </a:spcBef>
              <a:spcAft>
                <a:spcPts val="0"/>
              </a:spcAft>
              <a:buSzPts val="1800"/>
              <a:buFont typeface="Roboto"/>
              <a:buNone/>
              <a:defRPr sz="1800">
                <a:latin typeface="Roboto"/>
                <a:ea typeface="Roboto"/>
                <a:cs typeface="Roboto"/>
                <a:sym typeface="Roboto"/>
              </a:defRPr>
            </a:lvl2pPr>
            <a:lvl3pPr lvl="2">
              <a:lnSpc>
                <a:spcPct val="100000"/>
              </a:lnSpc>
              <a:spcBef>
                <a:spcPts val="0"/>
              </a:spcBef>
              <a:spcAft>
                <a:spcPts val="0"/>
              </a:spcAft>
              <a:buSzPts val="1800"/>
              <a:buFont typeface="Roboto"/>
              <a:buNone/>
              <a:defRPr sz="1800">
                <a:latin typeface="Roboto"/>
                <a:ea typeface="Roboto"/>
                <a:cs typeface="Roboto"/>
                <a:sym typeface="Roboto"/>
              </a:defRPr>
            </a:lvl3pPr>
            <a:lvl4pPr lvl="3">
              <a:lnSpc>
                <a:spcPct val="100000"/>
              </a:lnSpc>
              <a:spcBef>
                <a:spcPts val="0"/>
              </a:spcBef>
              <a:spcAft>
                <a:spcPts val="0"/>
              </a:spcAft>
              <a:buSzPts val="1800"/>
              <a:buFont typeface="Roboto"/>
              <a:buNone/>
              <a:defRPr sz="1800">
                <a:latin typeface="Roboto"/>
                <a:ea typeface="Roboto"/>
                <a:cs typeface="Roboto"/>
                <a:sym typeface="Roboto"/>
              </a:defRPr>
            </a:lvl4pPr>
            <a:lvl5pPr lvl="4">
              <a:lnSpc>
                <a:spcPct val="100000"/>
              </a:lnSpc>
              <a:spcBef>
                <a:spcPts val="0"/>
              </a:spcBef>
              <a:spcAft>
                <a:spcPts val="0"/>
              </a:spcAft>
              <a:buSzPts val="1800"/>
              <a:buFont typeface="Roboto"/>
              <a:buNone/>
              <a:defRPr sz="1800">
                <a:latin typeface="Roboto"/>
                <a:ea typeface="Roboto"/>
                <a:cs typeface="Roboto"/>
                <a:sym typeface="Roboto"/>
              </a:defRPr>
            </a:lvl5pPr>
            <a:lvl6pPr lvl="5">
              <a:lnSpc>
                <a:spcPct val="100000"/>
              </a:lnSpc>
              <a:spcBef>
                <a:spcPts val="0"/>
              </a:spcBef>
              <a:spcAft>
                <a:spcPts val="0"/>
              </a:spcAft>
              <a:buSzPts val="1800"/>
              <a:buFont typeface="Roboto"/>
              <a:buNone/>
              <a:defRPr sz="1800">
                <a:latin typeface="Roboto"/>
                <a:ea typeface="Roboto"/>
                <a:cs typeface="Roboto"/>
                <a:sym typeface="Roboto"/>
              </a:defRPr>
            </a:lvl6pPr>
            <a:lvl7pPr lvl="6">
              <a:lnSpc>
                <a:spcPct val="100000"/>
              </a:lnSpc>
              <a:spcBef>
                <a:spcPts val="0"/>
              </a:spcBef>
              <a:spcAft>
                <a:spcPts val="0"/>
              </a:spcAft>
              <a:buSzPts val="1800"/>
              <a:buFont typeface="Roboto"/>
              <a:buNone/>
              <a:defRPr sz="1800">
                <a:latin typeface="Roboto"/>
                <a:ea typeface="Roboto"/>
                <a:cs typeface="Roboto"/>
                <a:sym typeface="Roboto"/>
              </a:defRPr>
            </a:lvl7pPr>
            <a:lvl8pPr lvl="7">
              <a:lnSpc>
                <a:spcPct val="100000"/>
              </a:lnSpc>
              <a:spcBef>
                <a:spcPts val="0"/>
              </a:spcBef>
              <a:spcAft>
                <a:spcPts val="0"/>
              </a:spcAft>
              <a:buSzPts val="1800"/>
              <a:buFont typeface="Roboto"/>
              <a:buNone/>
              <a:defRPr sz="1800">
                <a:latin typeface="Roboto"/>
                <a:ea typeface="Roboto"/>
                <a:cs typeface="Roboto"/>
                <a:sym typeface="Roboto"/>
              </a:defRPr>
            </a:lvl8pPr>
            <a:lvl9pPr lvl="8">
              <a:lnSpc>
                <a:spcPct val="100000"/>
              </a:lnSpc>
              <a:spcBef>
                <a:spcPts val="0"/>
              </a:spcBef>
              <a:spcAft>
                <a:spcPts val="0"/>
              </a:spcAft>
              <a:buSzPts val="1800"/>
              <a:buFont typeface="Roboto"/>
              <a:buNone/>
              <a:defRPr sz="1800">
                <a:latin typeface="Roboto"/>
                <a:ea typeface="Roboto"/>
                <a:cs typeface="Roboto"/>
                <a:sym typeface="Roboto"/>
              </a:defRPr>
            </a:lvl9pPr>
          </a:lstStyle>
          <a:p/>
        </p:txBody>
      </p:sp>
      <p:sp>
        <p:nvSpPr>
          <p:cNvPr id="183" name="Google Shape;183;p16"/>
          <p:cNvSpPr txBox="1"/>
          <p:nvPr>
            <p:ph idx="2" type="title"/>
          </p:nvPr>
        </p:nvSpPr>
        <p:spPr>
          <a:xfrm>
            <a:off x="5628700" y="1467725"/>
            <a:ext cx="2800800" cy="42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Roboto"/>
              <a:buNone/>
              <a:defRPr sz="1800">
                <a:latin typeface="Roboto"/>
                <a:ea typeface="Roboto"/>
                <a:cs typeface="Roboto"/>
                <a:sym typeface="Roboto"/>
              </a:defRPr>
            </a:lvl1pPr>
            <a:lvl2pPr lvl="1" rtl="0">
              <a:lnSpc>
                <a:spcPct val="100000"/>
              </a:lnSpc>
              <a:spcBef>
                <a:spcPts val="0"/>
              </a:spcBef>
              <a:spcAft>
                <a:spcPts val="0"/>
              </a:spcAft>
              <a:buSzPts val="1800"/>
              <a:buFont typeface="Roboto"/>
              <a:buNone/>
              <a:defRPr sz="1800">
                <a:latin typeface="Roboto"/>
                <a:ea typeface="Roboto"/>
                <a:cs typeface="Roboto"/>
                <a:sym typeface="Roboto"/>
              </a:defRPr>
            </a:lvl2pPr>
            <a:lvl3pPr lvl="2" rtl="0">
              <a:lnSpc>
                <a:spcPct val="100000"/>
              </a:lnSpc>
              <a:spcBef>
                <a:spcPts val="0"/>
              </a:spcBef>
              <a:spcAft>
                <a:spcPts val="0"/>
              </a:spcAft>
              <a:buSzPts val="1800"/>
              <a:buFont typeface="Roboto"/>
              <a:buNone/>
              <a:defRPr sz="1800">
                <a:latin typeface="Roboto"/>
                <a:ea typeface="Roboto"/>
                <a:cs typeface="Roboto"/>
                <a:sym typeface="Roboto"/>
              </a:defRPr>
            </a:lvl3pPr>
            <a:lvl4pPr lvl="3" rtl="0">
              <a:lnSpc>
                <a:spcPct val="100000"/>
              </a:lnSpc>
              <a:spcBef>
                <a:spcPts val="0"/>
              </a:spcBef>
              <a:spcAft>
                <a:spcPts val="0"/>
              </a:spcAft>
              <a:buSzPts val="1800"/>
              <a:buFont typeface="Roboto"/>
              <a:buNone/>
              <a:defRPr sz="1800">
                <a:latin typeface="Roboto"/>
                <a:ea typeface="Roboto"/>
                <a:cs typeface="Roboto"/>
                <a:sym typeface="Roboto"/>
              </a:defRPr>
            </a:lvl4pPr>
            <a:lvl5pPr lvl="4" rtl="0">
              <a:lnSpc>
                <a:spcPct val="100000"/>
              </a:lnSpc>
              <a:spcBef>
                <a:spcPts val="0"/>
              </a:spcBef>
              <a:spcAft>
                <a:spcPts val="0"/>
              </a:spcAft>
              <a:buSzPts val="1800"/>
              <a:buFont typeface="Roboto"/>
              <a:buNone/>
              <a:defRPr sz="1800">
                <a:latin typeface="Roboto"/>
                <a:ea typeface="Roboto"/>
                <a:cs typeface="Roboto"/>
                <a:sym typeface="Roboto"/>
              </a:defRPr>
            </a:lvl5pPr>
            <a:lvl6pPr lvl="5" rtl="0">
              <a:lnSpc>
                <a:spcPct val="100000"/>
              </a:lnSpc>
              <a:spcBef>
                <a:spcPts val="0"/>
              </a:spcBef>
              <a:spcAft>
                <a:spcPts val="0"/>
              </a:spcAft>
              <a:buSzPts val="1800"/>
              <a:buFont typeface="Roboto"/>
              <a:buNone/>
              <a:defRPr sz="1800">
                <a:latin typeface="Roboto"/>
                <a:ea typeface="Roboto"/>
                <a:cs typeface="Roboto"/>
                <a:sym typeface="Roboto"/>
              </a:defRPr>
            </a:lvl6pPr>
            <a:lvl7pPr lvl="6" rtl="0">
              <a:lnSpc>
                <a:spcPct val="100000"/>
              </a:lnSpc>
              <a:spcBef>
                <a:spcPts val="0"/>
              </a:spcBef>
              <a:spcAft>
                <a:spcPts val="0"/>
              </a:spcAft>
              <a:buSzPts val="1800"/>
              <a:buFont typeface="Roboto"/>
              <a:buNone/>
              <a:defRPr sz="1800">
                <a:latin typeface="Roboto"/>
                <a:ea typeface="Roboto"/>
                <a:cs typeface="Roboto"/>
                <a:sym typeface="Roboto"/>
              </a:defRPr>
            </a:lvl7pPr>
            <a:lvl8pPr lvl="7" rtl="0">
              <a:lnSpc>
                <a:spcPct val="100000"/>
              </a:lnSpc>
              <a:spcBef>
                <a:spcPts val="0"/>
              </a:spcBef>
              <a:spcAft>
                <a:spcPts val="0"/>
              </a:spcAft>
              <a:buSzPts val="1800"/>
              <a:buFont typeface="Roboto"/>
              <a:buNone/>
              <a:defRPr sz="1800">
                <a:latin typeface="Roboto"/>
                <a:ea typeface="Roboto"/>
                <a:cs typeface="Roboto"/>
                <a:sym typeface="Roboto"/>
              </a:defRPr>
            </a:lvl8pPr>
            <a:lvl9pPr lvl="8" rtl="0">
              <a:lnSpc>
                <a:spcPct val="100000"/>
              </a:lnSpc>
              <a:spcBef>
                <a:spcPts val="0"/>
              </a:spcBef>
              <a:spcAft>
                <a:spcPts val="0"/>
              </a:spcAft>
              <a:buSzPts val="1800"/>
              <a:buFont typeface="Roboto"/>
              <a:buNone/>
              <a:defRPr sz="1800">
                <a:latin typeface="Roboto"/>
                <a:ea typeface="Roboto"/>
                <a:cs typeface="Roboto"/>
                <a:sym typeface="Roboto"/>
              </a:defRPr>
            </a:lvl9pPr>
          </a:lstStyle>
          <a:p/>
        </p:txBody>
      </p:sp>
      <p:sp>
        <p:nvSpPr>
          <p:cNvPr id="184" name="Google Shape;184;p16"/>
          <p:cNvSpPr txBox="1"/>
          <p:nvPr>
            <p:ph idx="3" type="title"/>
          </p:nvPr>
        </p:nvSpPr>
        <p:spPr>
          <a:xfrm>
            <a:off x="622025" y="3011925"/>
            <a:ext cx="2867400" cy="421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Roboto"/>
              <a:buNone/>
              <a:defRPr sz="1800">
                <a:latin typeface="Roboto"/>
                <a:ea typeface="Roboto"/>
                <a:cs typeface="Roboto"/>
                <a:sym typeface="Roboto"/>
              </a:defRPr>
            </a:lvl1pPr>
            <a:lvl2pPr lvl="1" rtl="0">
              <a:lnSpc>
                <a:spcPct val="100000"/>
              </a:lnSpc>
              <a:spcBef>
                <a:spcPts val="0"/>
              </a:spcBef>
              <a:spcAft>
                <a:spcPts val="0"/>
              </a:spcAft>
              <a:buSzPts val="1800"/>
              <a:buFont typeface="Roboto"/>
              <a:buNone/>
              <a:defRPr sz="1800">
                <a:latin typeface="Roboto"/>
                <a:ea typeface="Roboto"/>
                <a:cs typeface="Roboto"/>
                <a:sym typeface="Roboto"/>
              </a:defRPr>
            </a:lvl2pPr>
            <a:lvl3pPr lvl="2" rtl="0">
              <a:lnSpc>
                <a:spcPct val="100000"/>
              </a:lnSpc>
              <a:spcBef>
                <a:spcPts val="0"/>
              </a:spcBef>
              <a:spcAft>
                <a:spcPts val="0"/>
              </a:spcAft>
              <a:buSzPts val="1800"/>
              <a:buFont typeface="Roboto"/>
              <a:buNone/>
              <a:defRPr sz="1800">
                <a:latin typeface="Roboto"/>
                <a:ea typeface="Roboto"/>
                <a:cs typeface="Roboto"/>
                <a:sym typeface="Roboto"/>
              </a:defRPr>
            </a:lvl3pPr>
            <a:lvl4pPr lvl="3" rtl="0">
              <a:lnSpc>
                <a:spcPct val="100000"/>
              </a:lnSpc>
              <a:spcBef>
                <a:spcPts val="0"/>
              </a:spcBef>
              <a:spcAft>
                <a:spcPts val="0"/>
              </a:spcAft>
              <a:buSzPts val="1800"/>
              <a:buFont typeface="Roboto"/>
              <a:buNone/>
              <a:defRPr sz="1800">
                <a:latin typeface="Roboto"/>
                <a:ea typeface="Roboto"/>
                <a:cs typeface="Roboto"/>
                <a:sym typeface="Roboto"/>
              </a:defRPr>
            </a:lvl4pPr>
            <a:lvl5pPr lvl="4" rtl="0">
              <a:lnSpc>
                <a:spcPct val="100000"/>
              </a:lnSpc>
              <a:spcBef>
                <a:spcPts val="0"/>
              </a:spcBef>
              <a:spcAft>
                <a:spcPts val="0"/>
              </a:spcAft>
              <a:buSzPts val="1800"/>
              <a:buFont typeface="Roboto"/>
              <a:buNone/>
              <a:defRPr sz="1800">
                <a:latin typeface="Roboto"/>
                <a:ea typeface="Roboto"/>
                <a:cs typeface="Roboto"/>
                <a:sym typeface="Roboto"/>
              </a:defRPr>
            </a:lvl5pPr>
            <a:lvl6pPr lvl="5" rtl="0">
              <a:lnSpc>
                <a:spcPct val="100000"/>
              </a:lnSpc>
              <a:spcBef>
                <a:spcPts val="0"/>
              </a:spcBef>
              <a:spcAft>
                <a:spcPts val="0"/>
              </a:spcAft>
              <a:buSzPts val="1800"/>
              <a:buFont typeface="Roboto"/>
              <a:buNone/>
              <a:defRPr sz="1800">
                <a:latin typeface="Roboto"/>
                <a:ea typeface="Roboto"/>
                <a:cs typeface="Roboto"/>
                <a:sym typeface="Roboto"/>
              </a:defRPr>
            </a:lvl6pPr>
            <a:lvl7pPr lvl="6" rtl="0">
              <a:lnSpc>
                <a:spcPct val="100000"/>
              </a:lnSpc>
              <a:spcBef>
                <a:spcPts val="0"/>
              </a:spcBef>
              <a:spcAft>
                <a:spcPts val="0"/>
              </a:spcAft>
              <a:buSzPts val="1800"/>
              <a:buFont typeface="Roboto"/>
              <a:buNone/>
              <a:defRPr sz="1800">
                <a:latin typeface="Roboto"/>
                <a:ea typeface="Roboto"/>
                <a:cs typeface="Roboto"/>
                <a:sym typeface="Roboto"/>
              </a:defRPr>
            </a:lvl7pPr>
            <a:lvl8pPr lvl="7" rtl="0">
              <a:lnSpc>
                <a:spcPct val="100000"/>
              </a:lnSpc>
              <a:spcBef>
                <a:spcPts val="0"/>
              </a:spcBef>
              <a:spcAft>
                <a:spcPts val="0"/>
              </a:spcAft>
              <a:buSzPts val="1800"/>
              <a:buFont typeface="Roboto"/>
              <a:buNone/>
              <a:defRPr sz="1800">
                <a:latin typeface="Roboto"/>
                <a:ea typeface="Roboto"/>
                <a:cs typeface="Roboto"/>
                <a:sym typeface="Roboto"/>
              </a:defRPr>
            </a:lvl8pPr>
            <a:lvl9pPr lvl="8" rtl="0">
              <a:lnSpc>
                <a:spcPct val="100000"/>
              </a:lnSpc>
              <a:spcBef>
                <a:spcPts val="0"/>
              </a:spcBef>
              <a:spcAft>
                <a:spcPts val="0"/>
              </a:spcAft>
              <a:buSzPts val="1800"/>
              <a:buFont typeface="Roboto"/>
              <a:buNone/>
              <a:defRPr sz="1800">
                <a:latin typeface="Roboto"/>
                <a:ea typeface="Roboto"/>
                <a:cs typeface="Roboto"/>
                <a:sym typeface="Roboto"/>
              </a:defRPr>
            </a:lvl9pPr>
          </a:lstStyle>
          <a:p/>
        </p:txBody>
      </p:sp>
      <p:sp>
        <p:nvSpPr>
          <p:cNvPr id="185" name="Google Shape;185;p16"/>
          <p:cNvSpPr txBox="1"/>
          <p:nvPr>
            <p:ph idx="4" type="title"/>
          </p:nvPr>
        </p:nvSpPr>
        <p:spPr>
          <a:xfrm>
            <a:off x="5624350" y="3014675"/>
            <a:ext cx="2881500" cy="42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Roboto"/>
              <a:buNone/>
              <a:defRPr sz="1800">
                <a:latin typeface="Roboto"/>
                <a:ea typeface="Roboto"/>
                <a:cs typeface="Roboto"/>
                <a:sym typeface="Roboto"/>
              </a:defRPr>
            </a:lvl1pPr>
            <a:lvl2pPr lvl="1" rtl="0">
              <a:lnSpc>
                <a:spcPct val="100000"/>
              </a:lnSpc>
              <a:spcBef>
                <a:spcPts val="0"/>
              </a:spcBef>
              <a:spcAft>
                <a:spcPts val="0"/>
              </a:spcAft>
              <a:buSzPts val="1800"/>
              <a:buFont typeface="Roboto"/>
              <a:buNone/>
              <a:defRPr sz="1800">
                <a:latin typeface="Roboto"/>
                <a:ea typeface="Roboto"/>
                <a:cs typeface="Roboto"/>
                <a:sym typeface="Roboto"/>
              </a:defRPr>
            </a:lvl2pPr>
            <a:lvl3pPr lvl="2" rtl="0">
              <a:lnSpc>
                <a:spcPct val="100000"/>
              </a:lnSpc>
              <a:spcBef>
                <a:spcPts val="0"/>
              </a:spcBef>
              <a:spcAft>
                <a:spcPts val="0"/>
              </a:spcAft>
              <a:buSzPts val="1800"/>
              <a:buFont typeface="Roboto"/>
              <a:buNone/>
              <a:defRPr sz="1800">
                <a:latin typeface="Roboto"/>
                <a:ea typeface="Roboto"/>
                <a:cs typeface="Roboto"/>
                <a:sym typeface="Roboto"/>
              </a:defRPr>
            </a:lvl3pPr>
            <a:lvl4pPr lvl="3" rtl="0">
              <a:lnSpc>
                <a:spcPct val="100000"/>
              </a:lnSpc>
              <a:spcBef>
                <a:spcPts val="0"/>
              </a:spcBef>
              <a:spcAft>
                <a:spcPts val="0"/>
              </a:spcAft>
              <a:buSzPts val="1800"/>
              <a:buFont typeface="Roboto"/>
              <a:buNone/>
              <a:defRPr sz="1800">
                <a:latin typeface="Roboto"/>
                <a:ea typeface="Roboto"/>
                <a:cs typeface="Roboto"/>
                <a:sym typeface="Roboto"/>
              </a:defRPr>
            </a:lvl4pPr>
            <a:lvl5pPr lvl="4" rtl="0">
              <a:lnSpc>
                <a:spcPct val="100000"/>
              </a:lnSpc>
              <a:spcBef>
                <a:spcPts val="0"/>
              </a:spcBef>
              <a:spcAft>
                <a:spcPts val="0"/>
              </a:spcAft>
              <a:buSzPts val="1800"/>
              <a:buFont typeface="Roboto"/>
              <a:buNone/>
              <a:defRPr sz="1800">
                <a:latin typeface="Roboto"/>
                <a:ea typeface="Roboto"/>
                <a:cs typeface="Roboto"/>
                <a:sym typeface="Roboto"/>
              </a:defRPr>
            </a:lvl5pPr>
            <a:lvl6pPr lvl="5" rtl="0">
              <a:lnSpc>
                <a:spcPct val="100000"/>
              </a:lnSpc>
              <a:spcBef>
                <a:spcPts val="0"/>
              </a:spcBef>
              <a:spcAft>
                <a:spcPts val="0"/>
              </a:spcAft>
              <a:buSzPts val="1800"/>
              <a:buFont typeface="Roboto"/>
              <a:buNone/>
              <a:defRPr sz="1800">
                <a:latin typeface="Roboto"/>
                <a:ea typeface="Roboto"/>
                <a:cs typeface="Roboto"/>
                <a:sym typeface="Roboto"/>
              </a:defRPr>
            </a:lvl6pPr>
            <a:lvl7pPr lvl="6" rtl="0">
              <a:lnSpc>
                <a:spcPct val="100000"/>
              </a:lnSpc>
              <a:spcBef>
                <a:spcPts val="0"/>
              </a:spcBef>
              <a:spcAft>
                <a:spcPts val="0"/>
              </a:spcAft>
              <a:buSzPts val="1800"/>
              <a:buFont typeface="Roboto"/>
              <a:buNone/>
              <a:defRPr sz="1800">
                <a:latin typeface="Roboto"/>
                <a:ea typeface="Roboto"/>
                <a:cs typeface="Roboto"/>
                <a:sym typeface="Roboto"/>
              </a:defRPr>
            </a:lvl7pPr>
            <a:lvl8pPr lvl="7" rtl="0">
              <a:lnSpc>
                <a:spcPct val="100000"/>
              </a:lnSpc>
              <a:spcBef>
                <a:spcPts val="0"/>
              </a:spcBef>
              <a:spcAft>
                <a:spcPts val="0"/>
              </a:spcAft>
              <a:buSzPts val="1800"/>
              <a:buFont typeface="Roboto"/>
              <a:buNone/>
              <a:defRPr sz="1800">
                <a:latin typeface="Roboto"/>
                <a:ea typeface="Roboto"/>
                <a:cs typeface="Roboto"/>
                <a:sym typeface="Roboto"/>
              </a:defRPr>
            </a:lvl8pPr>
            <a:lvl9pPr lvl="8" rtl="0">
              <a:lnSpc>
                <a:spcPct val="100000"/>
              </a:lnSpc>
              <a:spcBef>
                <a:spcPts val="0"/>
              </a:spcBef>
              <a:spcAft>
                <a:spcPts val="0"/>
              </a:spcAft>
              <a:buSzPts val="1800"/>
              <a:buFont typeface="Roboto"/>
              <a:buNone/>
              <a:defRPr sz="1800">
                <a:latin typeface="Roboto"/>
                <a:ea typeface="Roboto"/>
                <a:cs typeface="Roboto"/>
                <a:sym typeface="Roboto"/>
              </a:defRPr>
            </a:lvl9pPr>
          </a:lstStyle>
          <a:p/>
        </p:txBody>
      </p:sp>
      <p:sp>
        <p:nvSpPr>
          <p:cNvPr id="186" name="Google Shape;186;p16"/>
          <p:cNvSpPr txBox="1"/>
          <p:nvPr>
            <p:ph idx="1" type="subTitle"/>
          </p:nvPr>
        </p:nvSpPr>
        <p:spPr>
          <a:xfrm>
            <a:off x="634425" y="1885925"/>
            <a:ext cx="2881500" cy="11085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400"/>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187" name="Google Shape;187;p16"/>
          <p:cNvSpPr txBox="1"/>
          <p:nvPr>
            <p:ph idx="5" type="subTitle"/>
          </p:nvPr>
        </p:nvSpPr>
        <p:spPr>
          <a:xfrm>
            <a:off x="5628700" y="1881950"/>
            <a:ext cx="2800800" cy="11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8" name="Google Shape;188;p16"/>
          <p:cNvSpPr txBox="1"/>
          <p:nvPr>
            <p:ph idx="6" type="subTitle"/>
          </p:nvPr>
        </p:nvSpPr>
        <p:spPr>
          <a:xfrm>
            <a:off x="5624349" y="3426068"/>
            <a:ext cx="2867400" cy="150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9" name="Google Shape;189;p16"/>
          <p:cNvSpPr txBox="1"/>
          <p:nvPr>
            <p:ph idx="7" type="subTitle"/>
          </p:nvPr>
        </p:nvSpPr>
        <p:spPr>
          <a:xfrm>
            <a:off x="634425" y="3418725"/>
            <a:ext cx="2881500" cy="150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0" name="Google Shape;190;p16"/>
          <p:cNvSpPr txBox="1"/>
          <p:nvPr>
            <p:ph idx="8" type="title"/>
          </p:nvPr>
        </p:nvSpPr>
        <p:spPr>
          <a:xfrm>
            <a:off x="703800" y="344887"/>
            <a:ext cx="7715100" cy="55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2pPr>
            <a:lvl3pPr lvl="2"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3pPr>
            <a:lvl4pPr lvl="3"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4pPr>
            <a:lvl5pPr lvl="4"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5pPr>
            <a:lvl6pPr lvl="5"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6pPr>
            <a:lvl7pPr lvl="6"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7pPr>
            <a:lvl8pPr lvl="7"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8pPr>
            <a:lvl9pPr lvl="8" rtl="0">
              <a:lnSpc>
                <a:spcPct val="100000"/>
              </a:lnSpc>
              <a:spcBef>
                <a:spcPts val="0"/>
              </a:spcBef>
              <a:spcAft>
                <a:spcPts val="0"/>
              </a:spcAft>
              <a:buSzPts val="2800"/>
              <a:buNone/>
              <a:defRPr>
                <a:latin typeface="Josefin Sans SemiBold"/>
                <a:ea typeface="Josefin Sans SemiBold"/>
                <a:cs typeface="Josefin Sans SemiBold"/>
                <a:sym typeface="Josefin Sans SemiBold"/>
              </a:defRPr>
            </a:lvl9pPr>
          </a:lstStyle>
          <a:p/>
        </p:txBody>
      </p:sp>
      <p:grpSp>
        <p:nvGrpSpPr>
          <p:cNvPr id="191" name="Google Shape;191;p16"/>
          <p:cNvGrpSpPr/>
          <p:nvPr/>
        </p:nvGrpSpPr>
        <p:grpSpPr>
          <a:xfrm rot="-1357618">
            <a:off x="7801012" y="-1221005"/>
            <a:ext cx="1595233" cy="3716855"/>
            <a:chOff x="2999600" y="2891975"/>
            <a:chExt cx="756575" cy="1762725"/>
          </a:xfrm>
        </p:grpSpPr>
        <p:sp>
          <p:nvSpPr>
            <p:cNvPr id="192" name="Google Shape;192;p16"/>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905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90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190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6"/>
          <p:cNvGrpSpPr/>
          <p:nvPr/>
        </p:nvGrpSpPr>
        <p:grpSpPr>
          <a:xfrm rot="5400000">
            <a:off x="3930551" y="3488291"/>
            <a:ext cx="879670" cy="2482798"/>
            <a:chOff x="2999600" y="2891975"/>
            <a:chExt cx="756575" cy="1762725"/>
          </a:xfrm>
        </p:grpSpPr>
        <p:sp>
          <p:nvSpPr>
            <p:cNvPr id="197" name="Google Shape;197;p16"/>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905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90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190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6"/>
          <p:cNvGrpSpPr/>
          <p:nvPr/>
        </p:nvGrpSpPr>
        <p:grpSpPr>
          <a:xfrm rot="7439807">
            <a:off x="104312" y="-450776"/>
            <a:ext cx="1404883" cy="1977886"/>
            <a:chOff x="4369825" y="1136125"/>
            <a:chExt cx="1405000" cy="1978050"/>
          </a:xfrm>
        </p:grpSpPr>
        <p:sp>
          <p:nvSpPr>
            <p:cNvPr id="202" name="Google Shape;202;p16"/>
            <p:cNvSpPr/>
            <p:nvPr/>
          </p:nvSpPr>
          <p:spPr>
            <a:xfrm>
              <a:off x="4369825" y="1136125"/>
              <a:ext cx="1405000" cy="1748525"/>
            </a:xfrm>
            <a:custGeom>
              <a:rect b="b" l="l" r="r" t="t"/>
              <a:pathLst>
                <a:path extrusionOk="0" fill="none" h="69941" w="56200">
                  <a:moveTo>
                    <a:pt x="52950" y="69941"/>
                  </a:moveTo>
                  <a:cubicBezTo>
                    <a:pt x="53772" y="66731"/>
                    <a:pt x="54692" y="63560"/>
                    <a:pt x="55396" y="60310"/>
                  </a:cubicBezTo>
                  <a:cubicBezTo>
                    <a:pt x="55984" y="57766"/>
                    <a:pt x="56199" y="55143"/>
                    <a:pt x="56023" y="52539"/>
                  </a:cubicBezTo>
                  <a:cubicBezTo>
                    <a:pt x="55808" y="49583"/>
                    <a:pt x="55083" y="46686"/>
                    <a:pt x="53870" y="44005"/>
                  </a:cubicBezTo>
                  <a:cubicBezTo>
                    <a:pt x="52362" y="40755"/>
                    <a:pt x="50757" y="37565"/>
                    <a:pt x="49191" y="34354"/>
                  </a:cubicBezTo>
                  <a:cubicBezTo>
                    <a:pt x="47351" y="30616"/>
                    <a:pt x="46001" y="26701"/>
                    <a:pt x="44787" y="22727"/>
                  </a:cubicBezTo>
                  <a:cubicBezTo>
                    <a:pt x="43671" y="19106"/>
                    <a:pt x="42732" y="15426"/>
                    <a:pt x="41166" y="11941"/>
                  </a:cubicBezTo>
                  <a:cubicBezTo>
                    <a:pt x="39502" y="8203"/>
                    <a:pt x="37035" y="5129"/>
                    <a:pt x="33395" y="3074"/>
                  </a:cubicBezTo>
                  <a:cubicBezTo>
                    <a:pt x="31124" y="1821"/>
                    <a:pt x="28638" y="960"/>
                    <a:pt x="26074" y="549"/>
                  </a:cubicBezTo>
                  <a:cubicBezTo>
                    <a:pt x="24097" y="158"/>
                    <a:pt x="22080" y="1"/>
                    <a:pt x="20064" y="79"/>
                  </a:cubicBezTo>
                  <a:cubicBezTo>
                    <a:pt x="15034" y="373"/>
                    <a:pt x="10277" y="1508"/>
                    <a:pt x="6108" y="4542"/>
                  </a:cubicBezTo>
                  <a:cubicBezTo>
                    <a:pt x="2917" y="6813"/>
                    <a:pt x="803" y="10297"/>
                    <a:pt x="274" y="14173"/>
                  </a:cubicBezTo>
                  <a:cubicBezTo>
                    <a:pt x="0" y="16091"/>
                    <a:pt x="98" y="18010"/>
                    <a:pt x="372" y="19967"/>
                  </a:cubicBezTo>
                  <a:cubicBezTo>
                    <a:pt x="764" y="22962"/>
                    <a:pt x="1645" y="25781"/>
                    <a:pt x="2721" y="28580"/>
                  </a:cubicBezTo>
                  <a:cubicBezTo>
                    <a:pt x="3974" y="31712"/>
                    <a:pt x="5423" y="34785"/>
                    <a:pt x="7028" y="37741"/>
                  </a:cubicBezTo>
                  <a:cubicBezTo>
                    <a:pt x="9142" y="41714"/>
                    <a:pt x="11236" y="45688"/>
                    <a:pt x="12332" y="50073"/>
                  </a:cubicBezTo>
                  <a:cubicBezTo>
                    <a:pt x="13115" y="53263"/>
                    <a:pt x="13096" y="56493"/>
                    <a:pt x="11549" y="59449"/>
                  </a:cubicBezTo>
                  <a:cubicBezTo>
                    <a:pt x="10551" y="61367"/>
                    <a:pt x="9200" y="63090"/>
                    <a:pt x="7948" y="64852"/>
                  </a:cubicBezTo>
                  <a:cubicBezTo>
                    <a:pt x="6695" y="66613"/>
                    <a:pt x="5383" y="68257"/>
                    <a:pt x="4111" y="69941"/>
                  </a:cubicBezTo>
                </a:path>
              </a:pathLst>
            </a:custGeom>
            <a:no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4620375" y="1407725"/>
              <a:ext cx="600475" cy="693950"/>
            </a:xfrm>
            <a:custGeom>
              <a:rect b="b" l="l" r="r" t="t"/>
              <a:pathLst>
                <a:path extrusionOk="0" fill="none" h="27758" w="24019">
                  <a:moveTo>
                    <a:pt x="8339" y="1"/>
                  </a:moveTo>
                  <a:cubicBezTo>
                    <a:pt x="7458" y="236"/>
                    <a:pt x="6558" y="373"/>
                    <a:pt x="5736" y="706"/>
                  </a:cubicBezTo>
                  <a:cubicBezTo>
                    <a:pt x="2663" y="1978"/>
                    <a:pt x="881" y="4229"/>
                    <a:pt x="392" y="7537"/>
                  </a:cubicBezTo>
                  <a:cubicBezTo>
                    <a:pt x="1" y="10258"/>
                    <a:pt x="588" y="12783"/>
                    <a:pt x="1625" y="15249"/>
                  </a:cubicBezTo>
                  <a:cubicBezTo>
                    <a:pt x="2800" y="17931"/>
                    <a:pt x="4483" y="20358"/>
                    <a:pt x="6578" y="22394"/>
                  </a:cubicBezTo>
                  <a:cubicBezTo>
                    <a:pt x="8594" y="24352"/>
                    <a:pt x="10845" y="26015"/>
                    <a:pt x="13585" y="26896"/>
                  </a:cubicBezTo>
                  <a:cubicBezTo>
                    <a:pt x="15288" y="27444"/>
                    <a:pt x="17011" y="27758"/>
                    <a:pt x="18831" y="27288"/>
                  </a:cubicBezTo>
                  <a:cubicBezTo>
                    <a:pt x="20828" y="26779"/>
                    <a:pt x="22159" y="25546"/>
                    <a:pt x="22962" y="23725"/>
                  </a:cubicBezTo>
                  <a:cubicBezTo>
                    <a:pt x="23666" y="22120"/>
                    <a:pt x="24019" y="20378"/>
                    <a:pt x="23940" y="18636"/>
                  </a:cubicBezTo>
                  <a:cubicBezTo>
                    <a:pt x="23764" y="14271"/>
                    <a:pt x="22825" y="10062"/>
                    <a:pt x="20417" y="6323"/>
                  </a:cubicBezTo>
                  <a:cubicBezTo>
                    <a:pt x="18362" y="3152"/>
                    <a:pt x="15562" y="921"/>
                    <a:pt x="11726" y="255"/>
                  </a:cubicBezTo>
                  <a:cubicBezTo>
                    <a:pt x="10630" y="60"/>
                    <a:pt x="9514" y="79"/>
                    <a:pt x="8418" y="1"/>
                  </a:cubicBezTo>
                </a:path>
              </a:pathLst>
            </a:custGeom>
            <a:noFill/>
            <a:ln cap="flat" cmpd="sng" w="12225">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4485800" y="1264850"/>
              <a:ext cx="967500" cy="1169600"/>
            </a:xfrm>
            <a:custGeom>
              <a:rect b="b" l="l" r="r" t="t"/>
              <a:pathLst>
                <a:path extrusionOk="0" fill="none" h="46784" w="38700">
                  <a:moveTo>
                    <a:pt x="14036" y="20"/>
                  </a:moveTo>
                  <a:cubicBezTo>
                    <a:pt x="13076" y="176"/>
                    <a:pt x="12117" y="274"/>
                    <a:pt x="11178" y="489"/>
                  </a:cubicBezTo>
                  <a:cubicBezTo>
                    <a:pt x="6382" y="1527"/>
                    <a:pt x="2800" y="4091"/>
                    <a:pt x="1038" y="8809"/>
                  </a:cubicBezTo>
                  <a:cubicBezTo>
                    <a:pt x="686" y="9866"/>
                    <a:pt x="470" y="10981"/>
                    <a:pt x="412" y="12097"/>
                  </a:cubicBezTo>
                  <a:cubicBezTo>
                    <a:pt x="1" y="16932"/>
                    <a:pt x="1586" y="21258"/>
                    <a:pt x="3778" y="25427"/>
                  </a:cubicBezTo>
                  <a:cubicBezTo>
                    <a:pt x="5501" y="28657"/>
                    <a:pt x="7576" y="31672"/>
                    <a:pt x="9964" y="34432"/>
                  </a:cubicBezTo>
                  <a:cubicBezTo>
                    <a:pt x="11354" y="36056"/>
                    <a:pt x="12822" y="37642"/>
                    <a:pt x="14349" y="39130"/>
                  </a:cubicBezTo>
                  <a:cubicBezTo>
                    <a:pt x="17383" y="42066"/>
                    <a:pt x="20847" y="44356"/>
                    <a:pt x="24899" y="45609"/>
                  </a:cubicBezTo>
                  <a:cubicBezTo>
                    <a:pt x="27327" y="46353"/>
                    <a:pt x="29832" y="46783"/>
                    <a:pt x="32357" y="46509"/>
                  </a:cubicBezTo>
                  <a:cubicBezTo>
                    <a:pt x="35607" y="46176"/>
                    <a:pt x="37995" y="44258"/>
                    <a:pt x="38465" y="40617"/>
                  </a:cubicBezTo>
                  <a:cubicBezTo>
                    <a:pt x="38700" y="38699"/>
                    <a:pt x="38406" y="36859"/>
                    <a:pt x="38151" y="34980"/>
                  </a:cubicBezTo>
                  <a:cubicBezTo>
                    <a:pt x="37427" y="29871"/>
                    <a:pt x="36174" y="24879"/>
                    <a:pt x="34882" y="19888"/>
                  </a:cubicBezTo>
                  <a:cubicBezTo>
                    <a:pt x="33806" y="15738"/>
                    <a:pt x="32494" y="11667"/>
                    <a:pt x="30067" y="8006"/>
                  </a:cubicBezTo>
                  <a:cubicBezTo>
                    <a:pt x="27894" y="4678"/>
                    <a:pt x="24645" y="2192"/>
                    <a:pt x="20887" y="959"/>
                  </a:cubicBezTo>
                  <a:cubicBezTo>
                    <a:pt x="19516" y="450"/>
                    <a:pt x="18087" y="176"/>
                    <a:pt x="16659" y="157"/>
                  </a:cubicBezTo>
                  <a:cubicBezTo>
                    <a:pt x="15797" y="157"/>
                    <a:pt x="14956" y="59"/>
                    <a:pt x="14114" y="0"/>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4785300" y="2506350"/>
              <a:ext cx="852000" cy="607825"/>
            </a:xfrm>
            <a:custGeom>
              <a:rect b="b" l="l" r="r" t="t"/>
              <a:pathLst>
                <a:path extrusionOk="0" fill="none" h="24313" w="34080">
                  <a:moveTo>
                    <a:pt x="33884" y="6989"/>
                  </a:moveTo>
                  <a:cubicBezTo>
                    <a:pt x="34080" y="4914"/>
                    <a:pt x="33708" y="2565"/>
                    <a:pt x="32024" y="1351"/>
                  </a:cubicBezTo>
                  <a:cubicBezTo>
                    <a:pt x="30106" y="1"/>
                    <a:pt x="27385" y="803"/>
                    <a:pt x="25506" y="2193"/>
                  </a:cubicBezTo>
                  <a:cubicBezTo>
                    <a:pt x="23627" y="3583"/>
                    <a:pt x="22139" y="5501"/>
                    <a:pt x="20103" y="6656"/>
                  </a:cubicBezTo>
                  <a:cubicBezTo>
                    <a:pt x="16404" y="8731"/>
                    <a:pt x="11745" y="7889"/>
                    <a:pt x="7752" y="9299"/>
                  </a:cubicBezTo>
                  <a:cubicBezTo>
                    <a:pt x="3896" y="10728"/>
                    <a:pt x="1077" y="14094"/>
                    <a:pt x="372" y="18127"/>
                  </a:cubicBezTo>
                  <a:cubicBezTo>
                    <a:pt x="0" y="20358"/>
                    <a:pt x="607" y="23118"/>
                    <a:pt x="2721" y="23940"/>
                  </a:cubicBezTo>
                  <a:cubicBezTo>
                    <a:pt x="3680" y="24312"/>
                    <a:pt x="4757" y="24214"/>
                    <a:pt x="5775" y="24077"/>
                  </a:cubicBezTo>
                  <a:cubicBezTo>
                    <a:pt x="16306" y="22727"/>
                    <a:pt x="32690" y="19908"/>
                    <a:pt x="33884" y="6989"/>
                  </a:cubicBezTo>
                  <a:close/>
                </a:path>
              </a:pathLst>
            </a:custGeom>
            <a:no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le + three columns">
  <p:cSld name="CUSTOM_1">
    <p:spTree>
      <p:nvGrpSpPr>
        <p:cNvPr id="206" name="Shape 206"/>
        <p:cNvGrpSpPr/>
        <p:nvPr/>
      </p:nvGrpSpPr>
      <p:grpSpPr>
        <a:xfrm>
          <a:off x="0" y="0"/>
          <a:ext cx="0" cy="0"/>
          <a:chOff x="0" y="0"/>
          <a:chExt cx="0" cy="0"/>
        </a:xfrm>
      </p:grpSpPr>
      <p:pic>
        <p:nvPicPr>
          <p:cNvPr id="207" name="Google Shape;207;p17"/>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08" name="Google Shape;208;p17"/>
          <p:cNvSpPr txBox="1"/>
          <p:nvPr>
            <p:ph type="title"/>
          </p:nvPr>
        </p:nvSpPr>
        <p:spPr>
          <a:xfrm>
            <a:off x="714375" y="342201"/>
            <a:ext cx="7715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nSpc>
                <a:spcPct val="100000"/>
              </a:lnSpc>
              <a:spcBef>
                <a:spcPts val="0"/>
              </a:spcBef>
              <a:spcAft>
                <a:spcPts val="0"/>
              </a:spcAft>
              <a:buSzPts val="2800"/>
              <a:buNone/>
              <a:defRPr>
                <a:latin typeface="Roboto"/>
                <a:ea typeface="Roboto"/>
                <a:cs typeface="Roboto"/>
                <a:sym typeface="Roboto"/>
              </a:defRPr>
            </a:lvl2pPr>
            <a:lvl3pPr lvl="2">
              <a:lnSpc>
                <a:spcPct val="100000"/>
              </a:lnSpc>
              <a:spcBef>
                <a:spcPts val="0"/>
              </a:spcBef>
              <a:spcAft>
                <a:spcPts val="0"/>
              </a:spcAft>
              <a:buSzPts val="2800"/>
              <a:buNone/>
              <a:defRPr>
                <a:latin typeface="Roboto"/>
                <a:ea typeface="Roboto"/>
                <a:cs typeface="Roboto"/>
                <a:sym typeface="Roboto"/>
              </a:defRPr>
            </a:lvl3pPr>
            <a:lvl4pPr lvl="3">
              <a:lnSpc>
                <a:spcPct val="100000"/>
              </a:lnSpc>
              <a:spcBef>
                <a:spcPts val="0"/>
              </a:spcBef>
              <a:spcAft>
                <a:spcPts val="0"/>
              </a:spcAft>
              <a:buSzPts val="2800"/>
              <a:buNone/>
              <a:defRPr>
                <a:latin typeface="Roboto"/>
                <a:ea typeface="Roboto"/>
                <a:cs typeface="Roboto"/>
                <a:sym typeface="Roboto"/>
              </a:defRPr>
            </a:lvl4pPr>
            <a:lvl5pPr lvl="4">
              <a:lnSpc>
                <a:spcPct val="100000"/>
              </a:lnSpc>
              <a:spcBef>
                <a:spcPts val="0"/>
              </a:spcBef>
              <a:spcAft>
                <a:spcPts val="0"/>
              </a:spcAft>
              <a:buSzPts val="2800"/>
              <a:buNone/>
              <a:defRPr>
                <a:latin typeface="Roboto"/>
                <a:ea typeface="Roboto"/>
                <a:cs typeface="Roboto"/>
                <a:sym typeface="Roboto"/>
              </a:defRPr>
            </a:lvl5pPr>
            <a:lvl6pPr lvl="5">
              <a:lnSpc>
                <a:spcPct val="100000"/>
              </a:lnSpc>
              <a:spcBef>
                <a:spcPts val="0"/>
              </a:spcBef>
              <a:spcAft>
                <a:spcPts val="0"/>
              </a:spcAft>
              <a:buSzPts val="2800"/>
              <a:buNone/>
              <a:defRPr>
                <a:latin typeface="Roboto"/>
                <a:ea typeface="Roboto"/>
                <a:cs typeface="Roboto"/>
                <a:sym typeface="Roboto"/>
              </a:defRPr>
            </a:lvl6pPr>
            <a:lvl7pPr lvl="6">
              <a:lnSpc>
                <a:spcPct val="100000"/>
              </a:lnSpc>
              <a:spcBef>
                <a:spcPts val="0"/>
              </a:spcBef>
              <a:spcAft>
                <a:spcPts val="0"/>
              </a:spcAft>
              <a:buSzPts val="2800"/>
              <a:buNone/>
              <a:defRPr>
                <a:latin typeface="Roboto"/>
                <a:ea typeface="Roboto"/>
                <a:cs typeface="Roboto"/>
                <a:sym typeface="Roboto"/>
              </a:defRPr>
            </a:lvl7pPr>
            <a:lvl8pPr lvl="7">
              <a:lnSpc>
                <a:spcPct val="100000"/>
              </a:lnSpc>
              <a:spcBef>
                <a:spcPts val="0"/>
              </a:spcBef>
              <a:spcAft>
                <a:spcPts val="0"/>
              </a:spcAft>
              <a:buSzPts val="2800"/>
              <a:buNone/>
              <a:defRPr>
                <a:latin typeface="Roboto"/>
                <a:ea typeface="Roboto"/>
                <a:cs typeface="Roboto"/>
                <a:sym typeface="Roboto"/>
              </a:defRPr>
            </a:lvl8pPr>
            <a:lvl9pPr lvl="8">
              <a:lnSpc>
                <a:spcPct val="100000"/>
              </a:lnSpc>
              <a:spcBef>
                <a:spcPts val="0"/>
              </a:spcBef>
              <a:spcAft>
                <a:spcPts val="0"/>
              </a:spcAft>
              <a:buSzPts val="2800"/>
              <a:buNone/>
              <a:defRPr>
                <a:latin typeface="Roboto"/>
                <a:ea typeface="Roboto"/>
                <a:cs typeface="Roboto"/>
                <a:sym typeface="Roboto"/>
              </a:defRPr>
            </a:lvl9pPr>
          </a:lstStyle>
          <a:p/>
        </p:txBody>
      </p:sp>
      <p:sp>
        <p:nvSpPr>
          <p:cNvPr id="209" name="Google Shape;209;p17"/>
          <p:cNvSpPr txBox="1"/>
          <p:nvPr>
            <p:ph idx="1" type="subTitle"/>
          </p:nvPr>
        </p:nvSpPr>
        <p:spPr>
          <a:xfrm>
            <a:off x="756975" y="2264875"/>
            <a:ext cx="2213700" cy="38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Bitter"/>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210" name="Google Shape;210;p17"/>
          <p:cNvSpPr txBox="1"/>
          <p:nvPr>
            <p:ph idx="2" type="subTitle"/>
          </p:nvPr>
        </p:nvSpPr>
        <p:spPr>
          <a:xfrm>
            <a:off x="756825" y="2637325"/>
            <a:ext cx="2213700" cy="8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1" name="Google Shape;211;p17"/>
          <p:cNvSpPr txBox="1"/>
          <p:nvPr>
            <p:ph idx="3" type="subTitle"/>
          </p:nvPr>
        </p:nvSpPr>
        <p:spPr>
          <a:xfrm>
            <a:off x="3540200" y="2260150"/>
            <a:ext cx="2213700" cy="38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2" name="Google Shape;212;p17"/>
          <p:cNvSpPr txBox="1"/>
          <p:nvPr>
            <p:ph idx="4" type="subTitle"/>
          </p:nvPr>
        </p:nvSpPr>
        <p:spPr>
          <a:xfrm>
            <a:off x="3546200" y="2637325"/>
            <a:ext cx="2213700" cy="8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3" name="Google Shape;213;p17"/>
          <p:cNvSpPr txBox="1"/>
          <p:nvPr>
            <p:ph idx="5" type="subTitle"/>
          </p:nvPr>
        </p:nvSpPr>
        <p:spPr>
          <a:xfrm>
            <a:off x="6112250" y="2258575"/>
            <a:ext cx="2213700" cy="38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4" name="Google Shape;214;p17"/>
          <p:cNvSpPr txBox="1"/>
          <p:nvPr>
            <p:ph idx="6" type="subTitle"/>
          </p:nvPr>
        </p:nvSpPr>
        <p:spPr>
          <a:xfrm>
            <a:off x="6112250" y="2637325"/>
            <a:ext cx="2213700" cy="8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15" name="Google Shape;215;p17"/>
          <p:cNvGrpSpPr/>
          <p:nvPr/>
        </p:nvGrpSpPr>
        <p:grpSpPr>
          <a:xfrm rot="-8645526">
            <a:off x="-83237" y="-1543601"/>
            <a:ext cx="1595236" cy="3716947"/>
            <a:chOff x="2999600" y="2891975"/>
            <a:chExt cx="756575" cy="1762725"/>
          </a:xfrm>
        </p:grpSpPr>
        <p:sp>
          <p:nvSpPr>
            <p:cNvPr id="216" name="Google Shape;216;p17"/>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6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2225">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7"/>
          <p:cNvGrpSpPr/>
          <p:nvPr/>
        </p:nvGrpSpPr>
        <p:grpSpPr>
          <a:xfrm rot="-5778541">
            <a:off x="3379317" y="-240776"/>
            <a:ext cx="2251401" cy="9540813"/>
            <a:chOff x="6137900" y="1385225"/>
            <a:chExt cx="1232725" cy="3077625"/>
          </a:xfrm>
        </p:grpSpPr>
        <p:sp>
          <p:nvSpPr>
            <p:cNvPr id="221" name="Google Shape;221;p17"/>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223" name="Google Shape;223;p17"/>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7"/>
          <p:cNvGrpSpPr/>
          <p:nvPr/>
        </p:nvGrpSpPr>
        <p:grpSpPr>
          <a:xfrm rot="-1891774">
            <a:off x="7444983" y="-1212961"/>
            <a:ext cx="3109683" cy="3385581"/>
            <a:chOff x="1983200" y="1058325"/>
            <a:chExt cx="1555700" cy="1693725"/>
          </a:xfrm>
        </p:grpSpPr>
        <p:sp>
          <p:nvSpPr>
            <p:cNvPr id="226" name="Google Shape;226;p17"/>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22">
    <p:spTree>
      <p:nvGrpSpPr>
        <p:cNvPr id="230" name="Shape 230"/>
        <p:cNvGrpSpPr/>
        <p:nvPr/>
      </p:nvGrpSpPr>
      <p:grpSpPr>
        <a:xfrm>
          <a:off x="0" y="0"/>
          <a:ext cx="0" cy="0"/>
          <a:chOff x="0" y="0"/>
          <a:chExt cx="0" cy="0"/>
        </a:xfrm>
      </p:grpSpPr>
      <p:pic>
        <p:nvPicPr>
          <p:cNvPr id="231" name="Google Shape;231;p18"/>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32" name="Google Shape;232;p18"/>
          <p:cNvSpPr txBox="1"/>
          <p:nvPr>
            <p:ph type="title"/>
          </p:nvPr>
        </p:nvSpPr>
        <p:spPr>
          <a:xfrm>
            <a:off x="714375" y="346883"/>
            <a:ext cx="7715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Roboto"/>
                <a:ea typeface="Roboto"/>
                <a:cs typeface="Roboto"/>
                <a:sym typeface="Roboto"/>
              </a:defRPr>
            </a:lvl2pPr>
            <a:lvl3pPr lvl="2" rtl="0">
              <a:lnSpc>
                <a:spcPct val="100000"/>
              </a:lnSpc>
              <a:spcBef>
                <a:spcPts val="0"/>
              </a:spcBef>
              <a:spcAft>
                <a:spcPts val="0"/>
              </a:spcAft>
              <a:buSzPts val="2800"/>
              <a:buNone/>
              <a:defRPr>
                <a:latin typeface="Roboto"/>
                <a:ea typeface="Roboto"/>
                <a:cs typeface="Roboto"/>
                <a:sym typeface="Roboto"/>
              </a:defRPr>
            </a:lvl3pPr>
            <a:lvl4pPr lvl="3" rtl="0">
              <a:lnSpc>
                <a:spcPct val="100000"/>
              </a:lnSpc>
              <a:spcBef>
                <a:spcPts val="0"/>
              </a:spcBef>
              <a:spcAft>
                <a:spcPts val="0"/>
              </a:spcAft>
              <a:buSzPts val="2800"/>
              <a:buNone/>
              <a:defRPr>
                <a:latin typeface="Roboto"/>
                <a:ea typeface="Roboto"/>
                <a:cs typeface="Roboto"/>
                <a:sym typeface="Roboto"/>
              </a:defRPr>
            </a:lvl4pPr>
            <a:lvl5pPr lvl="4" rtl="0">
              <a:lnSpc>
                <a:spcPct val="100000"/>
              </a:lnSpc>
              <a:spcBef>
                <a:spcPts val="0"/>
              </a:spcBef>
              <a:spcAft>
                <a:spcPts val="0"/>
              </a:spcAft>
              <a:buSzPts val="2800"/>
              <a:buNone/>
              <a:defRPr>
                <a:latin typeface="Roboto"/>
                <a:ea typeface="Roboto"/>
                <a:cs typeface="Roboto"/>
                <a:sym typeface="Roboto"/>
              </a:defRPr>
            </a:lvl5pPr>
            <a:lvl6pPr lvl="5" rtl="0">
              <a:lnSpc>
                <a:spcPct val="100000"/>
              </a:lnSpc>
              <a:spcBef>
                <a:spcPts val="0"/>
              </a:spcBef>
              <a:spcAft>
                <a:spcPts val="0"/>
              </a:spcAft>
              <a:buSzPts val="2800"/>
              <a:buNone/>
              <a:defRPr>
                <a:latin typeface="Roboto"/>
                <a:ea typeface="Roboto"/>
                <a:cs typeface="Roboto"/>
                <a:sym typeface="Roboto"/>
              </a:defRPr>
            </a:lvl6pPr>
            <a:lvl7pPr lvl="6" rtl="0">
              <a:lnSpc>
                <a:spcPct val="100000"/>
              </a:lnSpc>
              <a:spcBef>
                <a:spcPts val="0"/>
              </a:spcBef>
              <a:spcAft>
                <a:spcPts val="0"/>
              </a:spcAft>
              <a:buSzPts val="2800"/>
              <a:buNone/>
              <a:defRPr>
                <a:latin typeface="Roboto"/>
                <a:ea typeface="Roboto"/>
                <a:cs typeface="Roboto"/>
                <a:sym typeface="Roboto"/>
              </a:defRPr>
            </a:lvl7pPr>
            <a:lvl8pPr lvl="7" rtl="0">
              <a:lnSpc>
                <a:spcPct val="100000"/>
              </a:lnSpc>
              <a:spcBef>
                <a:spcPts val="0"/>
              </a:spcBef>
              <a:spcAft>
                <a:spcPts val="0"/>
              </a:spcAft>
              <a:buSzPts val="2800"/>
              <a:buNone/>
              <a:defRPr>
                <a:latin typeface="Roboto"/>
                <a:ea typeface="Roboto"/>
                <a:cs typeface="Roboto"/>
                <a:sym typeface="Roboto"/>
              </a:defRPr>
            </a:lvl8pPr>
            <a:lvl9pPr lvl="8" rtl="0">
              <a:lnSpc>
                <a:spcPct val="100000"/>
              </a:lnSpc>
              <a:spcBef>
                <a:spcPts val="0"/>
              </a:spcBef>
              <a:spcAft>
                <a:spcPts val="0"/>
              </a:spcAft>
              <a:buSzPts val="2800"/>
              <a:buNone/>
              <a:defRPr>
                <a:latin typeface="Roboto"/>
                <a:ea typeface="Roboto"/>
                <a:cs typeface="Roboto"/>
                <a:sym typeface="Roboto"/>
              </a:defRPr>
            </a:lvl9pPr>
          </a:lstStyle>
          <a:p/>
        </p:txBody>
      </p:sp>
      <p:sp>
        <p:nvSpPr>
          <p:cNvPr id="233" name="Google Shape;233;p18"/>
          <p:cNvSpPr txBox="1"/>
          <p:nvPr>
            <p:ph idx="1" type="subTitle"/>
          </p:nvPr>
        </p:nvSpPr>
        <p:spPr>
          <a:xfrm>
            <a:off x="997325" y="1574075"/>
            <a:ext cx="4313100" cy="269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grpSp>
        <p:nvGrpSpPr>
          <p:cNvPr id="234" name="Google Shape;234;p18"/>
          <p:cNvGrpSpPr/>
          <p:nvPr/>
        </p:nvGrpSpPr>
        <p:grpSpPr>
          <a:xfrm rot="-10347705">
            <a:off x="6723967" y="-1644983"/>
            <a:ext cx="2251430" cy="9540908"/>
            <a:chOff x="6137900" y="1385225"/>
            <a:chExt cx="1232725" cy="3077625"/>
          </a:xfrm>
        </p:grpSpPr>
        <p:sp>
          <p:nvSpPr>
            <p:cNvPr id="235" name="Google Shape;235;p18"/>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237" name="Google Shape;237;p18"/>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8"/>
          <p:cNvGrpSpPr/>
          <p:nvPr/>
        </p:nvGrpSpPr>
        <p:grpSpPr>
          <a:xfrm flipH="1" rot="10347705">
            <a:off x="-1475108" y="-3499533"/>
            <a:ext cx="2251430" cy="9540908"/>
            <a:chOff x="6137900" y="1385225"/>
            <a:chExt cx="1232725" cy="3077625"/>
          </a:xfrm>
        </p:grpSpPr>
        <p:sp>
          <p:nvSpPr>
            <p:cNvPr id="240" name="Google Shape;240;p18"/>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242" name="Google Shape;242;p18"/>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
  <p:cSld name="CUSTOM_17_1">
    <p:spTree>
      <p:nvGrpSpPr>
        <p:cNvPr id="244" name="Shape 244"/>
        <p:cNvGrpSpPr/>
        <p:nvPr/>
      </p:nvGrpSpPr>
      <p:grpSpPr>
        <a:xfrm>
          <a:off x="0" y="0"/>
          <a:ext cx="0" cy="0"/>
          <a:chOff x="0" y="0"/>
          <a:chExt cx="0" cy="0"/>
        </a:xfrm>
      </p:grpSpPr>
      <p:pic>
        <p:nvPicPr>
          <p:cNvPr id="245" name="Google Shape;245;p19"/>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46" name="Google Shape;246;p19"/>
          <p:cNvSpPr txBox="1"/>
          <p:nvPr>
            <p:ph type="title"/>
          </p:nvPr>
        </p:nvSpPr>
        <p:spPr>
          <a:xfrm>
            <a:off x="714375" y="346891"/>
            <a:ext cx="7715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247" name="Google Shape;247;p19"/>
          <p:cNvGrpSpPr/>
          <p:nvPr/>
        </p:nvGrpSpPr>
        <p:grpSpPr>
          <a:xfrm rot="-1774046">
            <a:off x="-576793" y="-54333"/>
            <a:ext cx="2251367" cy="9541209"/>
            <a:chOff x="6137900" y="1385225"/>
            <a:chExt cx="1232725" cy="3077625"/>
          </a:xfrm>
        </p:grpSpPr>
        <p:sp>
          <p:nvSpPr>
            <p:cNvPr id="248" name="Google Shape;248;p19"/>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250" name="Google Shape;250;p19"/>
            <p:cNvSpPr/>
            <p:nvPr/>
          </p:nvSpPr>
          <p:spPr>
            <a:xfrm>
              <a:off x="6358985" y="2544520"/>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19"/>
          <p:cNvGrpSpPr/>
          <p:nvPr/>
        </p:nvGrpSpPr>
        <p:grpSpPr>
          <a:xfrm>
            <a:off x="8048166" y="-368507"/>
            <a:ext cx="3109689" cy="3385587"/>
            <a:chOff x="1983200" y="1058325"/>
            <a:chExt cx="1555700" cy="1693725"/>
          </a:xfrm>
        </p:grpSpPr>
        <p:sp>
          <p:nvSpPr>
            <p:cNvPr id="253" name="Google Shape;253;p19"/>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CUSTOM_5">
    <p:spTree>
      <p:nvGrpSpPr>
        <p:cNvPr id="257" name="Shape 257"/>
        <p:cNvGrpSpPr/>
        <p:nvPr/>
      </p:nvGrpSpPr>
      <p:grpSpPr>
        <a:xfrm>
          <a:off x="0" y="0"/>
          <a:ext cx="0" cy="0"/>
          <a:chOff x="0" y="0"/>
          <a:chExt cx="0" cy="0"/>
        </a:xfrm>
      </p:grpSpPr>
      <p:pic>
        <p:nvPicPr>
          <p:cNvPr id="258" name="Google Shape;258;p20"/>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59" name="Google Shape;259;p20"/>
          <p:cNvSpPr txBox="1"/>
          <p:nvPr>
            <p:ph idx="1" type="subTitle"/>
          </p:nvPr>
        </p:nvSpPr>
        <p:spPr>
          <a:xfrm>
            <a:off x="714375" y="1177500"/>
            <a:ext cx="7715400" cy="532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60" name="Google Shape;260;p20"/>
          <p:cNvSpPr txBox="1"/>
          <p:nvPr>
            <p:ph idx="2" type="subTitle"/>
          </p:nvPr>
        </p:nvSpPr>
        <p:spPr>
          <a:xfrm>
            <a:off x="714375" y="2495802"/>
            <a:ext cx="7715400" cy="53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1" name="Google Shape;261;p20"/>
          <p:cNvSpPr txBox="1"/>
          <p:nvPr>
            <p:ph idx="3" type="subTitle"/>
          </p:nvPr>
        </p:nvSpPr>
        <p:spPr>
          <a:xfrm>
            <a:off x="714300" y="4009082"/>
            <a:ext cx="7715400" cy="53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2" name="Google Shape;262;p20"/>
          <p:cNvSpPr txBox="1"/>
          <p:nvPr>
            <p:ph hasCustomPrompt="1" type="title"/>
          </p:nvPr>
        </p:nvSpPr>
        <p:spPr>
          <a:xfrm>
            <a:off x="714375" y="754433"/>
            <a:ext cx="7715400" cy="61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63" name="Google Shape;263;p20"/>
          <p:cNvSpPr txBox="1"/>
          <p:nvPr>
            <p:ph hasCustomPrompt="1" idx="4" type="title"/>
          </p:nvPr>
        </p:nvSpPr>
        <p:spPr>
          <a:xfrm>
            <a:off x="714300" y="2067632"/>
            <a:ext cx="7715400" cy="61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64" name="Google Shape;264;p20"/>
          <p:cNvSpPr txBox="1"/>
          <p:nvPr>
            <p:ph hasCustomPrompt="1" idx="5" type="title"/>
          </p:nvPr>
        </p:nvSpPr>
        <p:spPr>
          <a:xfrm>
            <a:off x="723616" y="3612997"/>
            <a:ext cx="7715400" cy="61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grpSp>
        <p:nvGrpSpPr>
          <p:cNvPr id="265" name="Google Shape;265;p20"/>
          <p:cNvGrpSpPr/>
          <p:nvPr/>
        </p:nvGrpSpPr>
        <p:grpSpPr>
          <a:xfrm rot="5400000">
            <a:off x="277095" y="-7728343"/>
            <a:ext cx="3340931" cy="14872931"/>
            <a:chOff x="6137900" y="1385225"/>
            <a:chExt cx="1232725" cy="3077625"/>
          </a:xfrm>
        </p:grpSpPr>
        <p:sp>
          <p:nvSpPr>
            <p:cNvPr id="266" name="Google Shape;266;p20"/>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0"/>
          <p:cNvSpPr/>
          <p:nvPr/>
        </p:nvSpPr>
        <p:spPr>
          <a:xfrm flipH="1" rot="5537203">
            <a:off x="4090138" y="-5178547"/>
            <a:ext cx="890647" cy="14053504"/>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rot="-5537203">
            <a:off x="4426245" y="-3798854"/>
            <a:ext cx="890647" cy="14034732"/>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pic>
        <p:nvPicPr>
          <p:cNvPr id="28" name="Google Shape;28;p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9" name="Google Shape;29;p3"/>
          <p:cNvSpPr txBox="1"/>
          <p:nvPr>
            <p:ph type="title"/>
          </p:nvPr>
        </p:nvSpPr>
        <p:spPr>
          <a:xfrm>
            <a:off x="582800" y="1951638"/>
            <a:ext cx="3435600" cy="841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30" name="Google Shape;30;p3"/>
          <p:cNvGrpSpPr/>
          <p:nvPr/>
        </p:nvGrpSpPr>
        <p:grpSpPr>
          <a:xfrm rot="2700000">
            <a:off x="57564" y="-1185177"/>
            <a:ext cx="2180511" cy="2373971"/>
            <a:chOff x="1983200" y="1058325"/>
            <a:chExt cx="1555700" cy="1693725"/>
          </a:xfrm>
        </p:grpSpPr>
        <p:sp>
          <p:nvSpPr>
            <p:cNvPr id="31" name="Google Shape;31;p3"/>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rot="5400000">
            <a:off x="1190745" y="2705873"/>
            <a:ext cx="1481450" cy="3451592"/>
            <a:chOff x="2999600" y="2891975"/>
            <a:chExt cx="756575" cy="1762725"/>
          </a:xfrm>
        </p:grpSpPr>
        <p:sp>
          <p:nvSpPr>
            <p:cNvPr id="36" name="Google Shape;36;p3"/>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6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2225">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idx="1" type="subTitle"/>
          </p:nvPr>
        </p:nvSpPr>
        <p:spPr>
          <a:xfrm>
            <a:off x="582800" y="2595688"/>
            <a:ext cx="3435600" cy="1230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1" name="Google Shape;41;p3"/>
          <p:cNvSpPr txBox="1"/>
          <p:nvPr>
            <p:ph hasCustomPrompt="1" idx="2" type="title"/>
          </p:nvPr>
        </p:nvSpPr>
        <p:spPr>
          <a:xfrm>
            <a:off x="582825" y="1013013"/>
            <a:ext cx="3435600" cy="108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5"/>
              </a:buClr>
              <a:buSzPts val="12000"/>
              <a:buNone/>
              <a:defRPr sz="8000">
                <a:solidFill>
                  <a:schemeClr val="accent5"/>
                </a:solidFill>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8">
    <p:spTree>
      <p:nvGrpSpPr>
        <p:cNvPr id="272" name="Shape 272"/>
        <p:cNvGrpSpPr/>
        <p:nvPr/>
      </p:nvGrpSpPr>
      <p:grpSpPr>
        <a:xfrm>
          <a:off x="0" y="0"/>
          <a:ext cx="0" cy="0"/>
          <a:chOff x="0" y="0"/>
          <a:chExt cx="0" cy="0"/>
        </a:xfrm>
      </p:grpSpPr>
      <p:pic>
        <p:nvPicPr>
          <p:cNvPr id="273" name="Google Shape;273;p21"/>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74" name="Google Shape;274;p21"/>
          <p:cNvSpPr txBox="1"/>
          <p:nvPr>
            <p:ph type="title"/>
          </p:nvPr>
        </p:nvSpPr>
        <p:spPr>
          <a:xfrm>
            <a:off x="714375" y="346891"/>
            <a:ext cx="7715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grpSp>
        <p:nvGrpSpPr>
          <p:cNvPr id="275" name="Google Shape;275;p21"/>
          <p:cNvGrpSpPr/>
          <p:nvPr/>
        </p:nvGrpSpPr>
        <p:grpSpPr>
          <a:xfrm rot="-1891774">
            <a:off x="6724608" y="-2160936"/>
            <a:ext cx="3109683" cy="3385581"/>
            <a:chOff x="1983200" y="1058325"/>
            <a:chExt cx="1555700" cy="1693725"/>
          </a:xfrm>
        </p:grpSpPr>
        <p:sp>
          <p:nvSpPr>
            <p:cNvPr id="276" name="Google Shape;276;p21"/>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CUSTOM_24">
    <p:spTree>
      <p:nvGrpSpPr>
        <p:cNvPr id="280" name="Shape 280"/>
        <p:cNvGrpSpPr/>
        <p:nvPr/>
      </p:nvGrpSpPr>
      <p:grpSpPr>
        <a:xfrm>
          <a:off x="0" y="0"/>
          <a:ext cx="0" cy="0"/>
          <a:chOff x="0" y="0"/>
          <a:chExt cx="0" cy="0"/>
        </a:xfrm>
      </p:grpSpPr>
      <p:pic>
        <p:nvPicPr>
          <p:cNvPr id="281" name="Google Shape;281;p22"/>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282" name="Google Shape;282;p22"/>
          <p:cNvSpPr txBox="1"/>
          <p:nvPr>
            <p:ph type="title"/>
          </p:nvPr>
        </p:nvSpPr>
        <p:spPr>
          <a:xfrm>
            <a:off x="714375" y="342201"/>
            <a:ext cx="77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Roboto"/>
                <a:ea typeface="Roboto"/>
                <a:cs typeface="Roboto"/>
                <a:sym typeface="Roboto"/>
              </a:defRPr>
            </a:lvl2pPr>
            <a:lvl3pPr lvl="2" rtl="0">
              <a:lnSpc>
                <a:spcPct val="100000"/>
              </a:lnSpc>
              <a:spcBef>
                <a:spcPts val="0"/>
              </a:spcBef>
              <a:spcAft>
                <a:spcPts val="0"/>
              </a:spcAft>
              <a:buSzPts val="2800"/>
              <a:buNone/>
              <a:defRPr>
                <a:latin typeface="Roboto"/>
                <a:ea typeface="Roboto"/>
                <a:cs typeface="Roboto"/>
                <a:sym typeface="Roboto"/>
              </a:defRPr>
            </a:lvl3pPr>
            <a:lvl4pPr lvl="3" rtl="0">
              <a:lnSpc>
                <a:spcPct val="100000"/>
              </a:lnSpc>
              <a:spcBef>
                <a:spcPts val="0"/>
              </a:spcBef>
              <a:spcAft>
                <a:spcPts val="0"/>
              </a:spcAft>
              <a:buSzPts val="2800"/>
              <a:buNone/>
              <a:defRPr>
                <a:latin typeface="Roboto"/>
                <a:ea typeface="Roboto"/>
                <a:cs typeface="Roboto"/>
                <a:sym typeface="Roboto"/>
              </a:defRPr>
            </a:lvl4pPr>
            <a:lvl5pPr lvl="4" rtl="0">
              <a:lnSpc>
                <a:spcPct val="100000"/>
              </a:lnSpc>
              <a:spcBef>
                <a:spcPts val="0"/>
              </a:spcBef>
              <a:spcAft>
                <a:spcPts val="0"/>
              </a:spcAft>
              <a:buSzPts val="2800"/>
              <a:buNone/>
              <a:defRPr>
                <a:latin typeface="Roboto"/>
                <a:ea typeface="Roboto"/>
                <a:cs typeface="Roboto"/>
                <a:sym typeface="Roboto"/>
              </a:defRPr>
            </a:lvl5pPr>
            <a:lvl6pPr lvl="5" rtl="0">
              <a:lnSpc>
                <a:spcPct val="100000"/>
              </a:lnSpc>
              <a:spcBef>
                <a:spcPts val="0"/>
              </a:spcBef>
              <a:spcAft>
                <a:spcPts val="0"/>
              </a:spcAft>
              <a:buSzPts val="2800"/>
              <a:buNone/>
              <a:defRPr>
                <a:latin typeface="Roboto"/>
                <a:ea typeface="Roboto"/>
                <a:cs typeface="Roboto"/>
                <a:sym typeface="Roboto"/>
              </a:defRPr>
            </a:lvl6pPr>
            <a:lvl7pPr lvl="6" rtl="0">
              <a:lnSpc>
                <a:spcPct val="100000"/>
              </a:lnSpc>
              <a:spcBef>
                <a:spcPts val="0"/>
              </a:spcBef>
              <a:spcAft>
                <a:spcPts val="0"/>
              </a:spcAft>
              <a:buSzPts val="2800"/>
              <a:buNone/>
              <a:defRPr>
                <a:latin typeface="Roboto"/>
                <a:ea typeface="Roboto"/>
                <a:cs typeface="Roboto"/>
                <a:sym typeface="Roboto"/>
              </a:defRPr>
            </a:lvl7pPr>
            <a:lvl8pPr lvl="7" rtl="0">
              <a:lnSpc>
                <a:spcPct val="100000"/>
              </a:lnSpc>
              <a:spcBef>
                <a:spcPts val="0"/>
              </a:spcBef>
              <a:spcAft>
                <a:spcPts val="0"/>
              </a:spcAft>
              <a:buSzPts val="2800"/>
              <a:buNone/>
              <a:defRPr>
                <a:latin typeface="Roboto"/>
                <a:ea typeface="Roboto"/>
                <a:cs typeface="Roboto"/>
                <a:sym typeface="Roboto"/>
              </a:defRPr>
            </a:lvl8pPr>
            <a:lvl9pPr lvl="8" rtl="0">
              <a:lnSpc>
                <a:spcPct val="100000"/>
              </a:lnSpc>
              <a:spcBef>
                <a:spcPts val="0"/>
              </a:spcBef>
              <a:spcAft>
                <a:spcPts val="0"/>
              </a:spcAft>
              <a:buSzPts val="2800"/>
              <a:buNone/>
              <a:defRPr>
                <a:latin typeface="Roboto"/>
                <a:ea typeface="Roboto"/>
                <a:cs typeface="Roboto"/>
                <a:sym typeface="Roboto"/>
              </a:defRPr>
            </a:lvl9pPr>
          </a:lstStyle>
          <a:p/>
        </p:txBody>
      </p:sp>
      <p:sp>
        <p:nvSpPr>
          <p:cNvPr id="283" name="Google Shape;283;p22"/>
          <p:cNvSpPr txBox="1"/>
          <p:nvPr>
            <p:ph idx="1" type="subTitle"/>
          </p:nvPr>
        </p:nvSpPr>
        <p:spPr>
          <a:xfrm>
            <a:off x="3465197" y="3353025"/>
            <a:ext cx="2213700" cy="8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itter"/>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4" name="Google Shape;284;p22"/>
          <p:cNvSpPr txBox="1"/>
          <p:nvPr>
            <p:ph idx="2" type="subTitle"/>
          </p:nvPr>
        </p:nvSpPr>
        <p:spPr>
          <a:xfrm>
            <a:off x="733385" y="3344012"/>
            <a:ext cx="2213700" cy="8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5" name="Google Shape;285;p22"/>
          <p:cNvSpPr txBox="1"/>
          <p:nvPr>
            <p:ph idx="3" type="subTitle"/>
          </p:nvPr>
        </p:nvSpPr>
        <p:spPr>
          <a:xfrm>
            <a:off x="3465103" y="2904300"/>
            <a:ext cx="2213700" cy="38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6" name="Google Shape;286;p22"/>
          <p:cNvSpPr txBox="1"/>
          <p:nvPr>
            <p:ph idx="4" type="subTitle"/>
          </p:nvPr>
        </p:nvSpPr>
        <p:spPr>
          <a:xfrm>
            <a:off x="6182675" y="2909174"/>
            <a:ext cx="2213700" cy="38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7" name="Google Shape;287;p22"/>
          <p:cNvSpPr txBox="1"/>
          <p:nvPr>
            <p:ph idx="5" type="subTitle"/>
          </p:nvPr>
        </p:nvSpPr>
        <p:spPr>
          <a:xfrm>
            <a:off x="6182619" y="3344406"/>
            <a:ext cx="2213700" cy="8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8" name="Google Shape;288;p22"/>
          <p:cNvSpPr txBox="1"/>
          <p:nvPr>
            <p:ph idx="6" type="subTitle"/>
          </p:nvPr>
        </p:nvSpPr>
        <p:spPr>
          <a:xfrm>
            <a:off x="748385" y="2907550"/>
            <a:ext cx="2183700" cy="38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Bitter"/>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89" name="Google Shape;289;p22"/>
          <p:cNvGrpSpPr/>
          <p:nvPr/>
        </p:nvGrpSpPr>
        <p:grpSpPr>
          <a:xfrm rot="4402553">
            <a:off x="-790731" y="-4509022"/>
            <a:ext cx="2251371" cy="9540894"/>
            <a:chOff x="6137900" y="1385225"/>
            <a:chExt cx="1232725" cy="3077625"/>
          </a:xfrm>
        </p:grpSpPr>
        <p:sp>
          <p:nvSpPr>
            <p:cNvPr id="290" name="Google Shape;290;p22"/>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292" name="Google Shape;292;p22"/>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2"/>
          <p:cNvGrpSpPr/>
          <p:nvPr/>
        </p:nvGrpSpPr>
        <p:grpSpPr>
          <a:xfrm rot="-10556007">
            <a:off x="7763741" y="-453525"/>
            <a:ext cx="1796451" cy="1682515"/>
            <a:chOff x="4800450" y="3632375"/>
            <a:chExt cx="1011075" cy="946950"/>
          </a:xfrm>
        </p:grpSpPr>
        <p:sp>
          <p:nvSpPr>
            <p:cNvPr id="295" name="Google Shape;295;p22"/>
            <p:cNvSpPr/>
            <p:nvPr/>
          </p:nvSpPr>
          <p:spPr>
            <a:xfrm>
              <a:off x="4800450" y="3632375"/>
              <a:ext cx="1011075" cy="946950"/>
            </a:xfrm>
            <a:custGeom>
              <a:rect b="b" l="l" r="r" t="t"/>
              <a:pathLst>
                <a:path extrusionOk="0" fill="none" h="37878" w="40443">
                  <a:moveTo>
                    <a:pt x="40442" y="29010"/>
                  </a:moveTo>
                  <a:cubicBezTo>
                    <a:pt x="37330" y="27699"/>
                    <a:pt x="34472" y="25878"/>
                    <a:pt x="31947" y="23627"/>
                  </a:cubicBezTo>
                  <a:cubicBezTo>
                    <a:pt x="28404" y="20476"/>
                    <a:pt x="25507" y="16639"/>
                    <a:pt x="23451" y="12372"/>
                  </a:cubicBezTo>
                  <a:cubicBezTo>
                    <a:pt x="22473" y="10375"/>
                    <a:pt x="21768" y="8222"/>
                    <a:pt x="20946" y="6147"/>
                  </a:cubicBezTo>
                  <a:cubicBezTo>
                    <a:pt x="20437" y="4797"/>
                    <a:pt x="20065" y="3407"/>
                    <a:pt x="19184" y="2213"/>
                  </a:cubicBezTo>
                  <a:cubicBezTo>
                    <a:pt x="18166" y="803"/>
                    <a:pt x="16835" y="79"/>
                    <a:pt x="15093" y="60"/>
                  </a:cubicBezTo>
                  <a:cubicBezTo>
                    <a:pt x="12607" y="1"/>
                    <a:pt x="10356" y="764"/>
                    <a:pt x="8242" y="1997"/>
                  </a:cubicBezTo>
                  <a:cubicBezTo>
                    <a:pt x="5599" y="3524"/>
                    <a:pt x="4405" y="6030"/>
                    <a:pt x="3877" y="8849"/>
                  </a:cubicBezTo>
                  <a:cubicBezTo>
                    <a:pt x="3387" y="11432"/>
                    <a:pt x="3153" y="14075"/>
                    <a:pt x="2761" y="16698"/>
                  </a:cubicBezTo>
                  <a:cubicBezTo>
                    <a:pt x="2428" y="19145"/>
                    <a:pt x="2056" y="21572"/>
                    <a:pt x="1704" y="24019"/>
                  </a:cubicBezTo>
                  <a:cubicBezTo>
                    <a:pt x="1332" y="26446"/>
                    <a:pt x="941" y="28932"/>
                    <a:pt x="627" y="31398"/>
                  </a:cubicBezTo>
                  <a:cubicBezTo>
                    <a:pt x="353" y="33552"/>
                    <a:pt x="197" y="35724"/>
                    <a:pt x="1" y="37878"/>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4945800" y="4110500"/>
              <a:ext cx="839775" cy="450725"/>
            </a:xfrm>
            <a:custGeom>
              <a:rect b="b" l="l" r="r" t="t"/>
              <a:pathLst>
                <a:path extrusionOk="0" fill="none" h="18029" w="33591">
                  <a:moveTo>
                    <a:pt x="33591" y="15523"/>
                  </a:moveTo>
                  <a:cubicBezTo>
                    <a:pt x="32534" y="15170"/>
                    <a:pt x="31496" y="14740"/>
                    <a:pt x="30478" y="14250"/>
                  </a:cubicBezTo>
                  <a:cubicBezTo>
                    <a:pt x="28031" y="12998"/>
                    <a:pt x="25702" y="11510"/>
                    <a:pt x="23529" y="9807"/>
                  </a:cubicBezTo>
                  <a:cubicBezTo>
                    <a:pt x="21376" y="8084"/>
                    <a:pt x="19282" y="6303"/>
                    <a:pt x="17128" y="4581"/>
                  </a:cubicBezTo>
                  <a:cubicBezTo>
                    <a:pt x="15171" y="2995"/>
                    <a:pt x="13194" y="1390"/>
                    <a:pt x="10747" y="568"/>
                  </a:cubicBezTo>
                  <a:cubicBezTo>
                    <a:pt x="9201" y="0"/>
                    <a:pt x="7478" y="294"/>
                    <a:pt x="6225" y="1351"/>
                  </a:cubicBezTo>
                  <a:cubicBezTo>
                    <a:pt x="5227" y="2153"/>
                    <a:pt x="4405" y="3132"/>
                    <a:pt x="3818" y="4267"/>
                  </a:cubicBezTo>
                  <a:cubicBezTo>
                    <a:pt x="2193" y="7497"/>
                    <a:pt x="1077" y="10942"/>
                    <a:pt x="510" y="14505"/>
                  </a:cubicBezTo>
                  <a:cubicBezTo>
                    <a:pt x="314" y="15679"/>
                    <a:pt x="157" y="16854"/>
                    <a:pt x="1" y="18028"/>
                  </a:cubicBezTo>
                </a:path>
              </a:pathLst>
            </a:custGeom>
            <a:noFill/>
            <a:ln cap="rnd" cmpd="sng" w="4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5167975" y="4474575"/>
              <a:ext cx="316150" cy="103775"/>
            </a:xfrm>
            <a:custGeom>
              <a:rect b="b" l="l" r="r" t="t"/>
              <a:pathLst>
                <a:path extrusionOk="0" fill="none" h="4151" w="12646">
                  <a:moveTo>
                    <a:pt x="12646" y="4150"/>
                  </a:moveTo>
                  <a:cubicBezTo>
                    <a:pt x="12548" y="4131"/>
                    <a:pt x="12391" y="4150"/>
                    <a:pt x="12333" y="4111"/>
                  </a:cubicBezTo>
                  <a:cubicBezTo>
                    <a:pt x="10532" y="2761"/>
                    <a:pt x="8535" y="1684"/>
                    <a:pt x="6401" y="921"/>
                  </a:cubicBezTo>
                  <a:cubicBezTo>
                    <a:pt x="3857" y="1"/>
                    <a:pt x="1938" y="1273"/>
                    <a:pt x="862" y="2722"/>
                  </a:cubicBezTo>
                  <a:cubicBezTo>
                    <a:pt x="549" y="3152"/>
                    <a:pt x="294" y="3642"/>
                    <a:pt x="1" y="4111"/>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22"/>
          <p:cNvGrpSpPr/>
          <p:nvPr/>
        </p:nvGrpSpPr>
        <p:grpSpPr>
          <a:xfrm rot="-5416753">
            <a:off x="4157512" y="-889320"/>
            <a:ext cx="2251352" cy="12389903"/>
            <a:chOff x="6137900" y="1385225"/>
            <a:chExt cx="1232725" cy="3077625"/>
          </a:xfrm>
        </p:grpSpPr>
        <p:sp>
          <p:nvSpPr>
            <p:cNvPr id="299" name="Google Shape;299;p22"/>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01" name="Google Shape;301;p22"/>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3">
    <p:spTree>
      <p:nvGrpSpPr>
        <p:cNvPr id="303" name="Shape 303"/>
        <p:cNvGrpSpPr/>
        <p:nvPr/>
      </p:nvGrpSpPr>
      <p:grpSpPr>
        <a:xfrm>
          <a:off x="0" y="0"/>
          <a:ext cx="0" cy="0"/>
          <a:chOff x="0" y="0"/>
          <a:chExt cx="0" cy="0"/>
        </a:xfrm>
      </p:grpSpPr>
      <p:pic>
        <p:nvPicPr>
          <p:cNvPr id="304" name="Google Shape;304;p2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05" name="Google Shape;305;p23"/>
          <p:cNvSpPr txBox="1"/>
          <p:nvPr>
            <p:ph type="title"/>
          </p:nvPr>
        </p:nvSpPr>
        <p:spPr>
          <a:xfrm>
            <a:off x="714375" y="330725"/>
            <a:ext cx="7715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306" name="Google Shape;306;p23"/>
          <p:cNvGrpSpPr/>
          <p:nvPr/>
        </p:nvGrpSpPr>
        <p:grpSpPr>
          <a:xfrm rot="4402553">
            <a:off x="-943131" y="-4356622"/>
            <a:ext cx="2251371" cy="9540894"/>
            <a:chOff x="6137900" y="1385225"/>
            <a:chExt cx="1232725" cy="3077625"/>
          </a:xfrm>
        </p:grpSpPr>
        <p:sp>
          <p:nvSpPr>
            <p:cNvPr id="307" name="Google Shape;307;p23"/>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09" name="Google Shape;309;p23"/>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3"/>
          <p:cNvGrpSpPr/>
          <p:nvPr/>
        </p:nvGrpSpPr>
        <p:grpSpPr>
          <a:xfrm rot="-10556007">
            <a:off x="7763741" y="-453525"/>
            <a:ext cx="1796451" cy="1682515"/>
            <a:chOff x="4800450" y="3632375"/>
            <a:chExt cx="1011075" cy="946950"/>
          </a:xfrm>
        </p:grpSpPr>
        <p:sp>
          <p:nvSpPr>
            <p:cNvPr id="312" name="Google Shape;312;p23"/>
            <p:cNvSpPr/>
            <p:nvPr/>
          </p:nvSpPr>
          <p:spPr>
            <a:xfrm>
              <a:off x="4800450" y="3632375"/>
              <a:ext cx="1011075" cy="946950"/>
            </a:xfrm>
            <a:custGeom>
              <a:rect b="b" l="l" r="r" t="t"/>
              <a:pathLst>
                <a:path extrusionOk="0" fill="none" h="37878" w="40443">
                  <a:moveTo>
                    <a:pt x="40442" y="29010"/>
                  </a:moveTo>
                  <a:cubicBezTo>
                    <a:pt x="37330" y="27699"/>
                    <a:pt x="34472" y="25878"/>
                    <a:pt x="31947" y="23627"/>
                  </a:cubicBezTo>
                  <a:cubicBezTo>
                    <a:pt x="28404" y="20476"/>
                    <a:pt x="25507" y="16639"/>
                    <a:pt x="23451" y="12372"/>
                  </a:cubicBezTo>
                  <a:cubicBezTo>
                    <a:pt x="22473" y="10375"/>
                    <a:pt x="21768" y="8222"/>
                    <a:pt x="20946" y="6147"/>
                  </a:cubicBezTo>
                  <a:cubicBezTo>
                    <a:pt x="20437" y="4797"/>
                    <a:pt x="20065" y="3407"/>
                    <a:pt x="19184" y="2213"/>
                  </a:cubicBezTo>
                  <a:cubicBezTo>
                    <a:pt x="18166" y="803"/>
                    <a:pt x="16835" y="79"/>
                    <a:pt x="15093" y="60"/>
                  </a:cubicBezTo>
                  <a:cubicBezTo>
                    <a:pt x="12607" y="1"/>
                    <a:pt x="10356" y="764"/>
                    <a:pt x="8242" y="1997"/>
                  </a:cubicBezTo>
                  <a:cubicBezTo>
                    <a:pt x="5599" y="3524"/>
                    <a:pt x="4405" y="6030"/>
                    <a:pt x="3877" y="8849"/>
                  </a:cubicBezTo>
                  <a:cubicBezTo>
                    <a:pt x="3387" y="11432"/>
                    <a:pt x="3153" y="14075"/>
                    <a:pt x="2761" y="16698"/>
                  </a:cubicBezTo>
                  <a:cubicBezTo>
                    <a:pt x="2428" y="19145"/>
                    <a:pt x="2056" y="21572"/>
                    <a:pt x="1704" y="24019"/>
                  </a:cubicBezTo>
                  <a:cubicBezTo>
                    <a:pt x="1332" y="26446"/>
                    <a:pt x="941" y="28932"/>
                    <a:pt x="627" y="31398"/>
                  </a:cubicBezTo>
                  <a:cubicBezTo>
                    <a:pt x="353" y="33552"/>
                    <a:pt x="197" y="35724"/>
                    <a:pt x="1" y="37878"/>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a:off x="4945800" y="4110500"/>
              <a:ext cx="839775" cy="450725"/>
            </a:xfrm>
            <a:custGeom>
              <a:rect b="b" l="l" r="r" t="t"/>
              <a:pathLst>
                <a:path extrusionOk="0" fill="none" h="18029" w="33591">
                  <a:moveTo>
                    <a:pt x="33591" y="15523"/>
                  </a:moveTo>
                  <a:cubicBezTo>
                    <a:pt x="32534" y="15170"/>
                    <a:pt x="31496" y="14740"/>
                    <a:pt x="30478" y="14250"/>
                  </a:cubicBezTo>
                  <a:cubicBezTo>
                    <a:pt x="28031" y="12998"/>
                    <a:pt x="25702" y="11510"/>
                    <a:pt x="23529" y="9807"/>
                  </a:cubicBezTo>
                  <a:cubicBezTo>
                    <a:pt x="21376" y="8084"/>
                    <a:pt x="19282" y="6303"/>
                    <a:pt x="17128" y="4581"/>
                  </a:cubicBezTo>
                  <a:cubicBezTo>
                    <a:pt x="15171" y="2995"/>
                    <a:pt x="13194" y="1390"/>
                    <a:pt x="10747" y="568"/>
                  </a:cubicBezTo>
                  <a:cubicBezTo>
                    <a:pt x="9201" y="0"/>
                    <a:pt x="7478" y="294"/>
                    <a:pt x="6225" y="1351"/>
                  </a:cubicBezTo>
                  <a:cubicBezTo>
                    <a:pt x="5227" y="2153"/>
                    <a:pt x="4405" y="3132"/>
                    <a:pt x="3818" y="4267"/>
                  </a:cubicBezTo>
                  <a:cubicBezTo>
                    <a:pt x="2193" y="7497"/>
                    <a:pt x="1077" y="10942"/>
                    <a:pt x="510" y="14505"/>
                  </a:cubicBezTo>
                  <a:cubicBezTo>
                    <a:pt x="314" y="15679"/>
                    <a:pt x="157" y="16854"/>
                    <a:pt x="1" y="18028"/>
                  </a:cubicBezTo>
                </a:path>
              </a:pathLst>
            </a:custGeom>
            <a:noFill/>
            <a:ln cap="rnd" cmpd="sng" w="4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5167975" y="4474575"/>
              <a:ext cx="316150" cy="103775"/>
            </a:xfrm>
            <a:custGeom>
              <a:rect b="b" l="l" r="r" t="t"/>
              <a:pathLst>
                <a:path extrusionOk="0" fill="none" h="4151" w="12646">
                  <a:moveTo>
                    <a:pt x="12646" y="4150"/>
                  </a:moveTo>
                  <a:cubicBezTo>
                    <a:pt x="12548" y="4131"/>
                    <a:pt x="12391" y="4150"/>
                    <a:pt x="12333" y="4111"/>
                  </a:cubicBezTo>
                  <a:cubicBezTo>
                    <a:pt x="10532" y="2761"/>
                    <a:pt x="8535" y="1684"/>
                    <a:pt x="6401" y="921"/>
                  </a:cubicBezTo>
                  <a:cubicBezTo>
                    <a:pt x="3857" y="1"/>
                    <a:pt x="1938" y="1273"/>
                    <a:pt x="862" y="2722"/>
                  </a:cubicBezTo>
                  <a:cubicBezTo>
                    <a:pt x="549" y="3152"/>
                    <a:pt x="294" y="3642"/>
                    <a:pt x="1" y="4111"/>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23"/>
          <p:cNvGrpSpPr/>
          <p:nvPr/>
        </p:nvGrpSpPr>
        <p:grpSpPr>
          <a:xfrm rot="10800000">
            <a:off x="6268933" y="3877904"/>
            <a:ext cx="3109689" cy="3385587"/>
            <a:chOff x="1983200" y="1058325"/>
            <a:chExt cx="1555700" cy="1693725"/>
          </a:xfrm>
        </p:grpSpPr>
        <p:sp>
          <p:nvSpPr>
            <p:cNvPr id="316" name="Google Shape;316;p23"/>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0">
    <p:spTree>
      <p:nvGrpSpPr>
        <p:cNvPr id="320" name="Shape 320"/>
        <p:cNvGrpSpPr/>
        <p:nvPr/>
      </p:nvGrpSpPr>
      <p:grpSpPr>
        <a:xfrm>
          <a:off x="0" y="0"/>
          <a:ext cx="0" cy="0"/>
          <a:chOff x="0" y="0"/>
          <a:chExt cx="0" cy="0"/>
        </a:xfrm>
      </p:grpSpPr>
      <p:pic>
        <p:nvPicPr>
          <p:cNvPr id="321" name="Google Shape;321;p24"/>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22" name="Google Shape;322;p24"/>
          <p:cNvSpPr txBox="1"/>
          <p:nvPr>
            <p:ph type="title"/>
          </p:nvPr>
        </p:nvSpPr>
        <p:spPr>
          <a:xfrm>
            <a:off x="779150" y="2191350"/>
            <a:ext cx="2808000" cy="49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latin typeface="Roboto"/>
                <a:ea typeface="Roboto"/>
                <a:cs typeface="Roboto"/>
                <a:sym typeface="Roboto"/>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323" name="Google Shape;323;p24"/>
          <p:cNvSpPr txBox="1"/>
          <p:nvPr>
            <p:ph idx="1" type="body"/>
          </p:nvPr>
        </p:nvSpPr>
        <p:spPr>
          <a:xfrm>
            <a:off x="779175" y="2590300"/>
            <a:ext cx="2808000" cy="4965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sz="1400"/>
            </a:lvl1pPr>
            <a:lvl2pPr indent="-304800" lvl="1" marL="914400" rtl="0">
              <a:lnSpc>
                <a:spcPct val="100000"/>
              </a:lnSpc>
              <a:spcBef>
                <a:spcPts val="1600"/>
              </a:spcBef>
              <a:spcAft>
                <a:spcPts val="0"/>
              </a:spcAft>
              <a:buSzPts val="1200"/>
              <a:buChar char="○"/>
              <a:defRPr sz="1200"/>
            </a:lvl2pPr>
            <a:lvl3pPr indent="-304800" lvl="2" marL="1371600" rtl="0">
              <a:lnSpc>
                <a:spcPct val="100000"/>
              </a:lnSpc>
              <a:spcBef>
                <a:spcPts val="1600"/>
              </a:spcBef>
              <a:spcAft>
                <a:spcPts val="0"/>
              </a:spcAft>
              <a:buSzPts val="1200"/>
              <a:buChar char="■"/>
              <a:defRPr sz="1200"/>
            </a:lvl3pPr>
            <a:lvl4pPr indent="-304800" lvl="3" marL="1828800" rtl="0">
              <a:lnSpc>
                <a:spcPct val="100000"/>
              </a:lnSpc>
              <a:spcBef>
                <a:spcPts val="1600"/>
              </a:spcBef>
              <a:spcAft>
                <a:spcPts val="0"/>
              </a:spcAft>
              <a:buSzPts val="1200"/>
              <a:buChar char="●"/>
              <a:defRPr sz="1200"/>
            </a:lvl4pPr>
            <a:lvl5pPr indent="-304800" lvl="4" marL="2286000" rtl="0">
              <a:lnSpc>
                <a:spcPct val="100000"/>
              </a:lnSpc>
              <a:spcBef>
                <a:spcPts val="1600"/>
              </a:spcBef>
              <a:spcAft>
                <a:spcPts val="0"/>
              </a:spcAft>
              <a:buSzPts val="1200"/>
              <a:buChar char="○"/>
              <a:defRPr sz="1200"/>
            </a:lvl5pPr>
            <a:lvl6pPr indent="-304800" lvl="5" marL="2743200" rtl="0">
              <a:lnSpc>
                <a:spcPct val="100000"/>
              </a:lnSpc>
              <a:spcBef>
                <a:spcPts val="1600"/>
              </a:spcBef>
              <a:spcAft>
                <a:spcPts val="0"/>
              </a:spcAft>
              <a:buSzPts val="1200"/>
              <a:buChar char="■"/>
              <a:defRPr sz="1200"/>
            </a:lvl6pPr>
            <a:lvl7pPr indent="-304800" lvl="6" marL="3200400" rtl="0">
              <a:lnSpc>
                <a:spcPct val="100000"/>
              </a:lnSpc>
              <a:spcBef>
                <a:spcPts val="1600"/>
              </a:spcBef>
              <a:spcAft>
                <a:spcPts val="0"/>
              </a:spcAft>
              <a:buSzPts val="1200"/>
              <a:buChar char="●"/>
              <a:defRPr sz="1200"/>
            </a:lvl7pPr>
            <a:lvl8pPr indent="-304800" lvl="7" marL="3657600" rtl="0">
              <a:lnSpc>
                <a:spcPct val="100000"/>
              </a:lnSpc>
              <a:spcBef>
                <a:spcPts val="1600"/>
              </a:spcBef>
              <a:spcAft>
                <a:spcPts val="0"/>
              </a:spcAft>
              <a:buSzPts val="1200"/>
              <a:buChar char="○"/>
              <a:defRPr sz="1200"/>
            </a:lvl8pPr>
            <a:lvl9pPr indent="-304800" lvl="8" marL="4114800" rtl="0">
              <a:lnSpc>
                <a:spcPct val="100000"/>
              </a:lnSpc>
              <a:spcBef>
                <a:spcPts val="1600"/>
              </a:spcBef>
              <a:spcAft>
                <a:spcPts val="1600"/>
              </a:spcAft>
              <a:buSzPts val="1200"/>
              <a:buChar char="■"/>
              <a:defRPr sz="1200"/>
            </a:lvl9pPr>
          </a:lstStyle>
          <a:p/>
        </p:txBody>
      </p:sp>
      <p:grpSp>
        <p:nvGrpSpPr>
          <p:cNvPr id="324" name="Google Shape;324;p24"/>
          <p:cNvGrpSpPr/>
          <p:nvPr/>
        </p:nvGrpSpPr>
        <p:grpSpPr>
          <a:xfrm flipH="1" rot="16753">
            <a:off x="2081508" y="-4262050"/>
            <a:ext cx="2251352" cy="9540945"/>
            <a:chOff x="6137900" y="1385225"/>
            <a:chExt cx="1232725" cy="3077625"/>
          </a:xfrm>
        </p:grpSpPr>
        <p:sp>
          <p:nvSpPr>
            <p:cNvPr id="325" name="Google Shape;325;p24"/>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27" name="Google Shape;327;p24"/>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4"/>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4"/>
          <p:cNvGrpSpPr/>
          <p:nvPr/>
        </p:nvGrpSpPr>
        <p:grpSpPr>
          <a:xfrm rot="-8645526">
            <a:off x="-83237" y="-1543601"/>
            <a:ext cx="1595236" cy="3716947"/>
            <a:chOff x="2999600" y="2891975"/>
            <a:chExt cx="756575" cy="1762725"/>
          </a:xfrm>
        </p:grpSpPr>
        <p:sp>
          <p:nvSpPr>
            <p:cNvPr id="330" name="Google Shape;330;p24"/>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6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2225">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13">
    <p:spTree>
      <p:nvGrpSpPr>
        <p:cNvPr id="334" name="Shape 334"/>
        <p:cNvGrpSpPr/>
        <p:nvPr/>
      </p:nvGrpSpPr>
      <p:grpSpPr>
        <a:xfrm>
          <a:off x="0" y="0"/>
          <a:ext cx="0" cy="0"/>
          <a:chOff x="0" y="0"/>
          <a:chExt cx="0" cy="0"/>
        </a:xfrm>
      </p:grpSpPr>
      <p:pic>
        <p:nvPicPr>
          <p:cNvPr id="335" name="Google Shape;335;p25"/>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36" name="Google Shape;336;p25"/>
          <p:cNvSpPr txBox="1"/>
          <p:nvPr>
            <p:ph type="title"/>
          </p:nvPr>
        </p:nvSpPr>
        <p:spPr>
          <a:xfrm>
            <a:off x="714375" y="344037"/>
            <a:ext cx="7715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atin typeface="Roboto"/>
                <a:ea typeface="Roboto"/>
                <a:cs typeface="Roboto"/>
                <a:sym typeface="Roboto"/>
              </a:defRPr>
            </a:lvl2pPr>
            <a:lvl3pPr lvl="2" algn="ctr">
              <a:lnSpc>
                <a:spcPct val="100000"/>
              </a:lnSpc>
              <a:spcBef>
                <a:spcPts val="0"/>
              </a:spcBef>
              <a:spcAft>
                <a:spcPts val="0"/>
              </a:spcAft>
              <a:buSzPts val="2800"/>
              <a:buNone/>
              <a:defRPr>
                <a:latin typeface="Roboto"/>
                <a:ea typeface="Roboto"/>
                <a:cs typeface="Roboto"/>
                <a:sym typeface="Roboto"/>
              </a:defRPr>
            </a:lvl3pPr>
            <a:lvl4pPr lvl="3" algn="ctr">
              <a:lnSpc>
                <a:spcPct val="100000"/>
              </a:lnSpc>
              <a:spcBef>
                <a:spcPts val="0"/>
              </a:spcBef>
              <a:spcAft>
                <a:spcPts val="0"/>
              </a:spcAft>
              <a:buSzPts val="2800"/>
              <a:buNone/>
              <a:defRPr>
                <a:latin typeface="Roboto"/>
                <a:ea typeface="Roboto"/>
                <a:cs typeface="Roboto"/>
                <a:sym typeface="Roboto"/>
              </a:defRPr>
            </a:lvl4pPr>
            <a:lvl5pPr lvl="4" algn="ctr">
              <a:lnSpc>
                <a:spcPct val="100000"/>
              </a:lnSpc>
              <a:spcBef>
                <a:spcPts val="0"/>
              </a:spcBef>
              <a:spcAft>
                <a:spcPts val="0"/>
              </a:spcAft>
              <a:buSzPts val="2800"/>
              <a:buNone/>
              <a:defRPr>
                <a:latin typeface="Roboto"/>
                <a:ea typeface="Roboto"/>
                <a:cs typeface="Roboto"/>
                <a:sym typeface="Roboto"/>
              </a:defRPr>
            </a:lvl5pPr>
            <a:lvl6pPr lvl="5" algn="ctr">
              <a:lnSpc>
                <a:spcPct val="100000"/>
              </a:lnSpc>
              <a:spcBef>
                <a:spcPts val="0"/>
              </a:spcBef>
              <a:spcAft>
                <a:spcPts val="0"/>
              </a:spcAft>
              <a:buSzPts val="2800"/>
              <a:buNone/>
              <a:defRPr>
                <a:latin typeface="Roboto"/>
                <a:ea typeface="Roboto"/>
                <a:cs typeface="Roboto"/>
                <a:sym typeface="Roboto"/>
              </a:defRPr>
            </a:lvl6pPr>
            <a:lvl7pPr lvl="6" algn="ctr">
              <a:lnSpc>
                <a:spcPct val="100000"/>
              </a:lnSpc>
              <a:spcBef>
                <a:spcPts val="0"/>
              </a:spcBef>
              <a:spcAft>
                <a:spcPts val="0"/>
              </a:spcAft>
              <a:buSzPts val="2800"/>
              <a:buNone/>
              <a:defRPr>
                <a:latin typeface="Roboto"/>
                <a:ea typeface="Roboto"/>
                <a:cs typeface="Roboto"/>
                <a:sym typeface="Roboto"/>
              </a:defRPr>
            </a:lvl7pPr>
            <a:lvl8pPr lvl="7" algn="ctr">
              <a:lnSpc>
                <a:spcPct val="100000"/>
              </a:lnSpc>
              <a:spcBef>
                <a:spcPts val="0"/>
              </a:spcBef>
              <a:spcAft>
                <a:spcPts val="0"/>
              </a:spcAft>
              <a:buSzPts val="2800"/>
              <a:buNone/>
              <a:defRPr>
                <a:latin typeface="Roboto"/>
                <a:ea typeface="Roboto"/>
                <a:cs typeface="Roboto"/>
                <a:sym typeface="Roboto"/>
              </a:defRPr>
            </a:lvl8pPr>
            <a:lvl9pPr lvl="8" algn="ctr">
              <a:lnSpc>
                <a:spcPct val="100000"/>
              </a:lnSpc>
              <a:spcBef>
                <a:spcPts val="0"/>
              </a:spcBef>
              <a:spcAft>
                <a:spcPts val="0"/>
              </a:spcAft>
              <a:buSzPts val="2800"/>
              <a:buNone/>
              <a:defRPr>
                <a:latin typeface="Roboto"/>
                <a:ea typeface="Roboto"/>
                <a:cs typeface="Roboto"/>
                <a:sym typeface="Roboto"/>
              </a:defRPr>
            </a:lvl9pPr>
          </a:lstStyle>
          <a:p/>
        </p:txBody>
      </p:sp>
      <p:sp>
        <p:nvSpPr>
          <p:cNvPr id="337" name="Google Shape;337;p25"/>
          <p:cNvSpPr txBox="1"/>
          <p:nvPr>
            <p:ph idx="1" type="subTitle"/>
          </p:nvPr>
        </p:nvSpPr>
        <p:spPr>
          <a:xfrm>
            <a:off x="714375" y="1830325"/>
            <a:ext cx="24567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338" name="Google Shape;338;p25"/>
          <p:cNvSpPr txBox="1"/>
          <p:nvPr>
            <p:ph idx="2" type="subTitle"/>
          </p:nvPr>
        </p:nvSpPr>
        <p:spPr>
          <a:xfrm>
            <a:off x="714375" y="2234975"/>
            <a:ext cx="2456700" cy="7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39" name="Google Shape;339;p25"/>
          <p:cNvSpPr txBox="1"/>
          <p:nvPr>
            <p:ph idx="3" type="subTitle"/>
          </p:nvPr>
        </p:nvSpPr>
        <p:spPr>
          <a:xfrm>
            <a:off x="3354169" y="1819350"/>
            <a:ext cx="2456700" cy="41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0" name="Google Shape;340;p25"/>
          <p:cNvSpPr txBox="1"/>
          <p:nvPr>
            <p:ph idx="4" type="subTitle"/>
          </p:nvPr>
        </p:nvSpPr>
        <p:spPr>
          <a:xfrm>
            <a:off x="3354169" y="2224000"/>
            <a:ext cx="2456700" cy="7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1" name="Google Shape;341;p25"/>
          <p:cNvSpPr txBox="1"/>
          <p:nvPr>
            <p:ph idx="5" type="subTitle"/>
          </p:nvPr>
        </p:nvSpPr>
        <p:spPr>
          <a:xfrm>
            <a:off x="5977475" y="1819355"/>
            <a:ext cx="2456700" cy="41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2" name="Google Shape;342;p25"/>
          <p:cNvSpPr txBox="1"/>
          <p:nvPr>
            <p:ph idx="6" type="subTitle"/>
          </p:nvPr>
        </p:nvSpPr>
        <p:spPr>
          <a:xfrm>
            <a:off x="5977475" y="2224000"/>
            <a:ext cx="2456700" cy="7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3" name="Google Shape;343;p25"/>
          <p:cNvSpPr txBox="1"/>
          <p:nvPr>
            <p:ph idx="7" type="subTitle"/>
          </p:nvPr>
        </p:nvSpPr>
        <p:spPr>
          <a:xfrm>
            <a:off x="736825" y="3565931"/>
            <a:ext cx="24567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4" name="Google Shape;344;p25"/>
          <p:cNvSpPr txBox="1"/>
          <p:nvPr>
            <p:ph idx="8" type="subTitle"/>
          </p:nvPr>
        </p:nvSpPr>
        <p:spPr>
          <a:xfrm>
            <a:off x="736825" y="3966690"/>
            <a:ext cx="2456700" cy="77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5" name="Google Shape;345;p25"/>
          <p:cNvSpPr txBox="1"/>
          <p:nvPr>
            <p:ph idx="9" type="subTitle"/>
          </p:nvPr>
        </p:nvSpPr>
        <p:spPr>
          <a:xfrm>
            <a:off x="3378697" y="3554956"/>
            <a:ext cx="2456700" cy="39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6" name="Google Shape;346;p25"/>
          <p:cNvSpPr txBox="1"/>
          <p:nvPr>
            <p:ph idx="13" type="subTitle"/>
          </p:nvPr>
        </p:nvSpPr>
        <p:spPr>
          <a:xfrm>
            <a:off x="3378697" y="3959600"/>
            <a:ext cx="2456700" cy="77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7" name="Google Shape;347;p25"/>
          <p:cNvSpPr txBox="1"/>
          <p:nvPr>
            <p:ph idx="14" type="subTitle"/>
          </p:nvPr>
        </p:nvSpPr>
        <p:spPr>
          <a:xfrm>
            <a:off x="5999925" y="3554961"/>
            <a:ext cx="2456700" cy="41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8" name="Google Shape;348;p25"/>
          <p:cNvSpPr txBox="1"/>
          <p:nvPr>
            <p:ph idx="15" type="subTitle"/>
          </p:nvPr>
        </p:nvSpPr>
        <p:spPr>
          <a:xfrm>
            <a:off x="5999925" y="3959605"/>
            <a:ext cx="2456700" cy="77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349" name="Google Shape;349;p25"/>
          <p:cNvGrpSpPr/>
          <p:nvPr/>
        </p:nvGrpSpPr>
        <p:grpSpPr>
          <a:xfrm rot="1294096">
            <a:off x="-1654783" y="-1373531"/>
            <a:ext cx="3109626" cy="3385519"/>
            <a:chOff x="1983200" y="1058325"/>
            <a:chExt cx="1555700" cy="1693725"/>
          </a:xfrm>
        </p:grpSpPr>
        <p:sp>
          <p:nvSpPr>
            <p:cNvPr id="350" name="Google Shape;350;p25"/>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5"/>
          <p:cNvGrpSpPr/>
          <p:nvPr/>
        </p:nvGrpSpPr>
        <p:grpSpPr>
          <a:xfrm rot="-2700000">
            <a:off x="7852365" y="-1927468"/>
            <a:ext cx="3109610" cy="3385501"/>
            <a:chOff x="1983200" y="1058325"/>
            <a:chExt cx="1555700" cy="1693725"/>
          </a:xfrm>
        </p:grpSpPr>
        <p:sp>
          <p:nvSpPr>
            <p:cNvPr id="355" name="Google Shape;355;p25"/>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CUSTOM_15">
    <p:spTree>
      <p:nvGrpSpPr>
        <p:cNvPr id="359" name="Shape 359"/>
        <p:cNvGrpSpPr/>
        <p:nvPr/>
      </p:nvGrpSpPr>
      <p:grpSpPr>
        <a:xfrm>
          <a:off x="0" y="0"/>
          <a:ext cx="0" cy="0"/>
          <a:chOff x="0" y="0"/>
          <a:chExt cx="0" cy="0"/>
        </a:xfrm>
      </p:grpSpPr>
      <p:pic>
        <p:nvPicPr>
          <p:cNvPr id="360" name="Google Shape;360;p26"/>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61" name="Google Shape;361;p26"/>
          <p:cNvSpPr txBox="1"/>
          <p:nvPr>
            <p:ph type="title"/>
          </p:nvPr>
        </p:nvSpPr>
        <p:spPr>
          <a:xfrm>
            <a:off x="714375" y="346891"/>
            <a:ext cx="7715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2pPr>
            <a:lvl3pPr lvl="2"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3pPr>
            <a:lvl4pPr lvl="3"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4pPr>
            <a:lvl5pPr lvl="4"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5pPr>
            <a:lvl6pPr lvl="5"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6pPr>
            <a:lvl7pPr lvl="6"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7pPr>
            <a:lvl8pPr lvl="7"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8pPr>
            <a:lvl9pPr lvl="8" algn="ctr">
              <a:lnSpc>
                <a:spcPct val="100000"/>
              </a:lnSpc>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362" name="Google Shape;362;p26"/>
          <p:cNvSpPr txBox="1"/>
          <p:nvPr>
            <p:ph hasCustomPrompt="1" idx="2" type="title"/>
          </p:nvPr>
        </p:nvSpPr>
        <p:spPr>
          <a:xfrm>
            <a:off x="1013775" y="2220032"/>
            <a:ext cx="2214900" cy="61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363" name="Google Shape;363;p26"/>
          <p:cNvSpPr txBox="1"/>
          <p:nvPr>
            <p:ph idx="1" type="subTitle"/>
          </p:nvPr>
        </p:nvSpPr>
        <p:spPr>
          <a:xfrm>
            <a:off x="1013775" y="2676775"/>
            <a:ext cx="2214900" cy="45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364" name="Google Shape;364;p26"/>
          <p:cNvSpPr txBox="1"/>
          <p:nvPr>
            <p:ph idx="3" type="subTitle"/>
          </p:nvPr>
        </p:nvSpPr>
        <p:spPr>
          <a:xfrm>
            <a:off x="1013775" y="3139170"/>
            <a:ext cx="2214900" cy="719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5" name="Google Shape;365;p26"/>
          <p:cNvSpPr txBox="1"/>
          <p:nvPr>
            <p:ph hasCustomPrompt="1" idx="4" type="title"/>
          </p:nvPr>
        </p:nvSpPr>
        <p:spPr>
          <a:xfrm>
            <a:off x="3467413" y="2220025"/>
            <a:ext cx="2214900" cy="61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366" name="Google Shape;366;p26"/>
          <p:cNvSpPr txBox="1"/>
          <p:nvPr>
            <p:ph idx="5" type="subTitle"/>
          </p:nvPr>
        </p:nvSpPr>
        <p:spPr>
          <a:xfrm>
            <a:off x="3467413" y="2680525"/>
            <a:ext cx="2214900" cy="45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67" name="Google Shape;367;p26"/>
          <p:cNvSpPr txBox="1"/>
          <p:nvPr>
            <p:ph idx="6" type="subTitle"/>
          </p:nvPr>
        </p:nvSpPr>
        <p:spPr>
          <a:xfrm>
            <a:off x="3467413" y="3131622"/>
            <a:ext cx="2214900" cy="7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8" name="Google Shape;368;p26"/>
          <p:cNvSpPr txBox="1"/>
          <p:nvPr>
            <p:ph hasCustomPrompt="1" idx="7" type="title"/>
          </p:nvPr>
        </p:nvSpPr>
        <p:spPr>
          <a:xfrm>
            <a:off x="5921070" y="2219865"/>
            <a:ext cx="2214900" cy="61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369" name="Google Shape;369;p26"/>
          <p:cNvSpPr txBox="1"/>
          <p:nvPr>
            <p:ph idx="8" type="subTitle"/>
          </p:nvPr>
        </p:nvSpPr>
        <p:spPr>
          <a:xfrm>
            <a:off x="5921070" y="2669967"/>
            <a:ext cx="2214900" cy="45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70" name="Google Shape;370;p26"/>
          <p:cNvSpPr txBox="1"/>
          <p:nvPr>
            <p:ph idx="9" type="subTitle"/>
          </p:nvPr>
        </p:nvSpPr>
        <p:spPr>
          <a:xfrm>
            <a:off x="5921070" y="3139180"/>
            <a:ext cx="2214900" cy="71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71" name="Google Shape;371;p26"/>
          <p:cNvGrpSpPr/>
          <p:nvPr/>
        </p:nvGrpSpPr>
        <p:grpSpPr>
          <a:xfrm flipH="1" rot="-10783367">
            <a:off x="-1284952" y="-2775397"/>
            <a:ext cx="3056753" cy="8462055"/>
            <a:chOff x="6137900" y="1385627"/>
            <a:chExt cx="1332368" cy="3077223"/>
          </a:xfrm>
        </p:grpSpPr>
        <p:sp>
          <p:nvSpPr>
            <p:cNvPr id="372" name="Google Shape;372;p26"/>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6579618" y="1385627"/>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74" name="Google Shape;374;p26"/>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6"/>
          <p:cNvGrpSpPr/>
          <p:nvPr/>
        </p:nvGrpSpPr>
        <p:grpSpPr>
          <a:xfrm flipH="1" rot="16633">
            <a:off x="7747424" y="-134700"/>
            <a:ext cx="2828151" cy="8463161"/>
            <a:chOff x="6137900" y="1385225"/>
            <a:chExt cx="1232725" cy="3077625"/>
          </a:xfrm>
        </p:grpSpPr>
        <p:sp>
          <p:nvSpPr>
            <p:cNvPr id="377" name="Google Shape;377;p26"/>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79" name="Google Shape;379;p26"/>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CUSTOM_2">
    <p:spTree>
      <p:nvGrpSpPr>
        <p:cNvPr id="381" name="Shape 381"/>
        <p:cNvGrpSpPr/>
        <p:nvPr/>
      </p:nvGrpSpPr>
      <p:grpSpPr>
        <a:xfrm>
          <a:off x="0" y="0"/>
          <a:ext cx="0" cy="0"/>
          <a:chOff x="0" y="0"/>
          <a:chExt cx="0" cy="0"/>
        </a:xfrm>
      </p:grpSpPr>
      <p:pic>
        <p:nvPicPr>
          <p:cNvPr id="382" name="Google Shape;382;p27"/>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83" name="Google Shape;383;p27"/>
          <p:cNvSpPr txBox="1"/>
          <p:nvPr>
            <p:ph type="title"/>
          </p:nvPr>
        </p:nvSpPr>
        <p:spPr>
          <a:xfrm>
            <a:off x="3827444" y="346543"/>
            <a:ext cx="43449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000"/>
              <a:buNone/>
              <a:defRPr/>
            </a:lvl1pPr>
            <a:lvl2pPr lvl="1">
              <a:lnSpc>
                <a:spcPct val="100000"/>
              </a:lnSpc>
              <a:spcBef>
                <a:spcPts val="0"/>
              </a:spcBef>
              <a:spcAft>
                <a:spcPts val="0"/>
              </a:spcAft>
              <a:buSzPts val="2800"/>
              <a:buNone/>
              <a:defRPr>
                <a:latin typeface="Roboto"/>
                <a:ea typeface="Roboto"/>
                <a:cs typeface="Roboto"/>
                <a:sym typeface="Roboto"/>
              </a:defRPr>
            </a:lvl2pPr>
            <a:lvl3pPr lvl="2">
              <a:lnSpc>
                <a:spcPct val="100000"/>
              </a:lnSpc>
              <a:spcBef>
                <a:spcPts val="0"/>
              </a:spcBef>
              <a:spcAft>
                <a:spcPts val="0"/>
              </a:spcAft>
              <a:buSzPts val="2800"/>
              <a:buNone/>
              <a:defRPr>
                <a:latin typeface="Roboto"/>
                <a:ea typeface="Roboto"/>
                <a:cs typeface="Roboto"/>
                <a:sym typeface="Roboto"/>
              </a:defRPr>
            </a:lvl3pPr>
            <a:lvl4pPr lvl="3">
              <a:lnSpc>
                <a:spcPct val="100000"/>
              </a:lnSpc>
              <a:spcBef>
                <a:spcPts val="0"/>
              </a:spcBef>
              <a:spcAft>
                <a:spcPts val="0"/>
              </a:spcAft>
              <a:buSzPts val="2800"/>
              <a:buNone/>
              <a:defRPr>
                <a:latin typeface="Roboto"/>
                <a:ea typeface="Roboto"/>
                <a:cs typeface="Roboto"/>
                <a:sym typeface="Roboto"/>
              </a:defRPr>
            </a:lvl4pPr>
            <a:lvl5pPr lvl="4">
              <a:lnSpc>
                <a:spcPct val="100000"/>
              </a:lnSpc>
              <a:spcBef>
                <a:spcPts val="0"/>
              </a:spcBef>
              <a:spcAft>
                <a:spcPts val="0"/>
              </a:spcAft>
              <a:buSzPts val="2800"/>
              <a:buNone/>
              <a:defRPr>
                <a:latin typeface="Roboto"/>
                <a:ea typeface="Roboto"/>
                <a:cs typeface="Roboto"/>
                <a:sym typeface="Roboto"/>
              </a:defRPr>
            </a:lvl5pPr>
            <a:lvl6pPr lvl="5">
              <a:lnSpc>
                <a:spcPct val="100000"/>
              </a:lnSpc>
              <a:spcBef>
                <a:spcPts val="0"/>
              </a:spcBef>
              <a:spcAft>
                <a:spcPts val="0"/>
              </a:spcAft>
              <a:buSzPts val="2800"/>
              <a:buNone/>
              <a:defRPr>
                <a:latin typeface="Roboto"/>
                <a:ea typeface="Roboto"/>
                <a:cs typeface="Roboto"/>
                <a:sym typeface="Roboto"/>
              </a:defRPr>
            </a:lvl6pPr>
            <a:lvl7pPr lvl="6">
              <a:lnSpc>
                <a:spcPct val="100000"/>
              </a:lnSpc>
              <a:spcBef>
                <a:spcPts val="0"/>
              </a:spcBef>
              <a:spcAft>
                <a:spcPts val="0"/>
              </a:spcAft>
              <a:buSzPts val="2800"/>
              <a:buNone/>
              <a:defRPr>
                <a:latin typeface="Roboto"/>
                <a:ea typeface="Roboto"/>
                <a:cs typeface="Roboto"/>
                <a:sym typeface="Roboto"/>
              </a:defRPr>
            </a:lvl7pPr>
            <a:lvl8pPr lvl="7">
              <a:lnSpc>
                <a:spcPct val="100000"/>
              </a:lnSpc>
              <a:spcBef>
                <a:spcPts val="0"/>
              </a:spcBef>
              <a:spcAft>
                <a:spcPts val="0"/>
              </a:spcAft>
              <a:buSzPts val="2800"/>
              <a:buNone/>
              <a:defRPr>
                <a:latin typeface="Roboto"/>
                <a:ea typeface="Roboto"/>
                <a:cs typeface="Roboto"/>
                <a:sym typeface="Roboto"/>
              </a:defRPr>
            </a:lvl8pPr>
            <a:lvl9pPr lvl="8">
              <a:lnSpc>
                <a:spcPct val="100000"/>
              </a:lnSpc>
              <a:spcBef>
                <a:spcPts val="0"/>
              </a:spcBef>
              <a:spcAft>
                <a:spcPts val="0"/>
              </a:spcAft>
              <a:buSzPts val="2800"/>
              <a:buNone/>
              <a:defRPr>
                <a:latin typeface="Roboto"/>
                <a:ea typeface="Roboto"/>
                <a:cs typeface="Roboto"/>
                <a:sym typeface="Roboto"/>
              </a:defRPr>
            </a:lvl9pPr>
          </a:lstStyle>
          <a:p/>
        </p:txBody>
      </p:sp>
      <p:sp>
        <p:nvSpPr>
          <p:cNvPr id="384" name="Google Shape;384;p27"/>
          <p:cNvSpPr txBox="1"/>
          <p:nvPr>
            <p:ph idx="1" type="subTitle"/>
          </p:nvPr>
        </p:nvSpPr>
        <p:spPr>
          <a:xfrm>
            <a:off x="4595025" y="1713675"/>
            <a:ext cx="3834600" cy="81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385" name="Google Shape;385;p27"/>
          <p:cNvSpPr txBox="1"/>
          <p:nvPr>
            <p:ph idx="2" type="subTitle"/>
          </p:nvPr>
        </p:nvSpPr>
        <p:spPr>
          <a:xfrm>
            <a:off x="4595025" y="2674712"/>
            <a:ext cx="3834600" cy="81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86" name="Google Shape;386;p27"/>
          <p:cNvSpPr txBox="1"/>
          <p:nvPr>
            <p:ph idx="3" type="subTitle"/>
          </p:nvPr>
        </p:nvSpPr>
        <p:spPr>
          <a:xfrm>
            <a:off x="4595025" y="3668817"/>
            <a:ext cx="3834600" cy="81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87" name="Google Shape;387;p27"/>
          <p:cNvGrpSpPr/>
          <p:nvPr/>
        </p:nvGrpSpPr>
        <p:grpSpPr>
          <a:xfrm rot="5400000">
            <a:off x="7635620" y="2960848"/>
            <a:ext cx="1481450" cy="3451592"/>
            <a:chOff x="2999600" y="2891975"/>
            <a:chExt cx="756575" cy="1762725"/>
          </a:xfrm>
        </p:grpSpPr>
        <p:sp>
          <p:nvSpPr>
            <p:cNvPr id="388" name="Google Shape;388;p27"/>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6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2225">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27"/>
          <p:cNvGrpSpPr/>
          <p:nvPr/>
        </p:nvGrpSpPr>
        <p:grpSpPr>
          <a:xfrm flipH="1" rot="-1175507">
            <a:off x="7730268" y="-1486826"/>
            <a:ext cx="2251368" cy="6737253"/>
            <a:chOff x="6137900" y="1385225"/>
            <a:chExt cx="1232725" cy="3077625"/>
          </a:xfrm>
        </p:grpSpPr>
        <p:sp>
          <p:nvSpPr>
            <p:cNvPr id="393" name="Google Shape;393;p27"/>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5" name="Google Shape;395;p27"/>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3">
  <p:cSld name="CUSTOM_7">
    <p:spTree>
      <p:nvGrpSpPr>
        <p:cNvPr id="397" name="Shape 397"/>
        <p:cNvGrpSpPr/>
        <p:nvPr/>
      </p:nvGrpSpPr>
      <p:grpSpPr>
        <a:xfrm>
          <a:off x="0" y="0"/>
          <a:ext cx="0" cy="0"/>
          <a:chOff x="0" y="0"/>
          <a:chExt cx="0" cy="0"/>
        </a:xfrm>
      </p:grpSpPr>
      <p:pic>
        <p:nvPicPr>
          <p:cNvPr id="398" name="Google Shape;398;p28"/>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399" name="Google Shape;399;p28"/>
          <p:cNvSpPr txBox="1"/>
          <p:nvPr>
            <p:ph type="title"/>
          </p:nvPr>
        </p:nvSpPr>
        <p:spPr>
          <a:xfrm>
            <a:off x="714375" y="339347"/>
            <a:ext cx="77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nSpc>
                <a:spcPct val="100000"/>
              </a:lnSpc>
              <a:spcBef>
                <a:spcPts val="0"/>
              </a:spcBef>
              <a:spcAft>
                <a:spcPts val="0"/>
              </a:spcAft>
              <a:buSzPts val="2800"/>
              <a:buNone/>
              <a:defRPr>
                <a:latin typeface="Roboto"/>
                <a:ea typeface="Roboto"/>
                <a:cs typeface="Roboto"/>
                <a:sym typeface="Roboto"/>
              </a:defRPr>
            </a:lvl2pPr>
            <a:lvl3pPr lvl="2" rtl="0">
              <a:lnSpc>
                <a:spcPct val="100000"/>
              </a:lnSpc>
              <a:spcBef>
                <a:spcPts val="0"/>
              </a:spcBef>
              <a:spcAft>
                <a:spcPts val="0"/>
              </a:spcAft>
              <a:buSzPts val="2800"/>
              <a:buNone/>
              <a:defRPr>
                <a:latin typeface="Roboto"/>
                <a:ea typeface="Roboto"/>
                <a:cs typeface="Roboto"/>
                <a:sym typeface="Roboto"/>
              </a:defRPr>
            </a:lvl3pPr>
            <a:lvl4pPr lvl="3" rtl="0">
              <a:lnSpc>
                <a:spcPct val="100000"/>
              </a:lnSpc>
              <a:spcBef>
                <a:spcPts val="0"/>
              </a:spcBef>
              <a:spcAft>
                <a:spcPts val="0"/>
              </a:spcAft>
              <a:buSzPts val="2800"/>
              <a:buNone/>
              <a:defRPr>
                <a:latin typeface="Roboto"/>
                <a:ea typeface="Roboto"/>
                <a:cs typeface="Roboto"/>
                <a:sym typeface="Roboto"/>
              </a:defRPr>
            </a:lvl4pPr>
            <a:lvl5pPr lvl="4" rtl="0">
              <a:lnSpc>
                <a:spcPct val="100000"/>
              </a:lnSpc>
              <a:spcBef>
                <a:spcPts val="0"/>
              </a:spcBef>
              <a:spcAft>
                <a:spcPts val="0"/>
              </a:spcAft>
              <a:buSzPts val="2800"/>
              <a:buNone/>
              <a:defRPr>
                <a:latin typeface="Roboto"/>
                <a:ea typeface="Roboto"/>
                <a:cs typeface="Roboto"/>
                <a:sym typeface="Roboto"/>
              </a:defRPr>
            </a:lvl5pPr>
            <a:lvl6pPr lvl="5" rtl="0">
              <a:lnSpc>
                <a:spcPct val="100000"/>
              </a:lnSpc>
              <a:spcBef>
                <a:spcPts val="0"/>
              </a:spcBef>
              <a:spcAft>
                <a:spcPts val="0"/>
              </a:spcAft>
              <a:buSzPts val="2800"/>
              <a:buNone/>
              <a:defRPr>
                <a:latin typeface="Roboto"/>
                <a:ea typeface="Roboto"/>
                <a:cs typeface="Roboto"/>
                <a:sym typeface="Roboto"/>
              </a:defRPr>
            </a:lvl6pPr>
            <a:lvl7pPr lvl="6" rtl="0">
              <a:lnSpc>
                <a:spcPct val="100000"/>
              </a:lnSpc>
              <a:spcBef>
                <a:spcPts val="0"/>
              </a:spcBef>
              <a:spcAft>
                <a:spcPts val="0"/>
              </a:spcAft>
              <a:buSzPts val="2800"/>
              <a:buNone/>
              <a:defRPr>
                <a:latin typeface="Roboto"/>
                <a:ea typeface="Roboto"/>
                <a:cs typeface="Roboto"/>
                <a:sym typeface="Roboto"/>
              </a:defRPr>
            </a:lvl7pPr>
            <a:lvl8pPr lvl="7" rtl="0">
              <a:lnSpc>
                <a:spcPct val="100000"/>
              </a:lnSpc>
              <a:spcBef>
                <a:spcPts val="0"/>
              </a:spcBef>
              <a:spcAft>
                <a:spcPts val="0"/>
              </a:spcAft>
              <a:buSzPts val="2800"/>
              <a:buNone/>
              <a:defRPr>
                <a:latin typeface="Roboto"/>
                <a:ea typeface="Roboto"/>
                <a:cs typeface="Roboto"/>
                <a:sym typeface="Roboto"/>
              </a:defRPr>
            </a:lvl8pPr>
            <a:lvl9pPr lvl="8" rtl="0">
              <a:lnSpc>
                <a:spcPct val="100000"/>
              </a:lnSpc>
              <a:spcBef>
                <a:spcPts val="0"/>
              </a:spcBef>
              <a:spcAft>
                <a:spcPts val="0"/>
              </a:spcAft>
              <a:buSzPts val="2800"/>
              <a:buNone/>
              <a:defRPr>
                <a:latin typeface="Roboto"/>
                <a:ea typeface="Roboto"/>
                <a:cs typeface="Roboto"/>
                <a:sym typeface="Roboto"/>
              </a:defRPr>
            </a:lvl9pPr>
          </a:lstStyle>
          <a:p/>
        </p:txBody>
      </p:sp>
      <p:sp>
        <p:nvSpPr>
          <p:cNvPr id="400" name="Google Shape;400;p28"/>
          <p:cNvSpPr txBox="1"/>
          <p:nvPr>
            <p:ph idx="1" type="subTitle"/>
          </p:nvPr>
        </p:nvSpPr>
        <p:spPr>
          <a:xfrm>
            <a:off x="749308" y="3273538"/>
            <a:ext cx="2359200" cy="8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01" name="Google Shape;401;p28"/>
          <p:cNvSpPr txBox="1"/>
          <p:nvPr>
            <p:ph idx="2" type="subTitle"/>
          </p:nvPr>
        </p:nvSpPr>
        <p:spPr>
          <a:xfrm>
            <a:off x="3465933" y="3273538"/>
            <a:ext cx="2359200" cy="8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02" name="Google Shape;402;p28"/>
          <p:cNvSpPr txBox="1"/>
          <p:nvPr>
            <p:ph idx="3" type="subTitle"/>
          </p:nvPr>
        </p:nvSpPr>
        <p:spPr>
          <a:xfrm>
            <a:off x="6031983" y="3273550"/>
            <a:ext cx="2359200" cy="89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03" name="Google Shape;403;p28"/>
          <p:cNvSpPr txBox="1"/>
          <p:nvPr>
            <p:ph idx="4" type="title"/>
          </p:nvPr>
        </p:nvSpPr>
        <p:spPr>
          <a:xfrm>
            <a:off x="714375" y="1667325"/>
            <a:ext cx="7715400" cy="69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nSpc>
                <a:spcPct val="100000"/>
              </a:lnSpc>
              <a:spcBef>
                <a:spcPts val="0"/>
              </a:spcBef>
              <a:spcAft>
                <a:spcPts val="0"/>
              </a:spcAft>
              <a:buSzPts val="2800"/>
              <a:buNone/>
              <a:defRPr>
                <a:latin typeface="Roboto"/>
                <a:ea typeface="Roboto"/>
                <a:cs typeface="Roboto"/>
                <a:sym typeface="Roboto"/>
              </a:defRPr>
            </a:lvl2pPr>
            <a:lvl3pPr lvl="2" rtl="0">
              <a:lnSpc>
                <a:spcPct val="100000"/>
              </a:lnSpc>
              <a:spcBef>
                <a:spcPts val="0"/>
              </a:spcBef>
              <a:spcAft>
                <a:spcPts val="0"/>
              </a:spcAft>
              <a:buSzPts val="2800"/>
              <a:buNone/>
              <a:defRPr>
                <a:latin typeface="Roboto"/>
                <a:ea typeface="Roboto"/>
                <a:cs typeface="Roboto"/>
                <a:sym typeface="Roboto"/>
              </a:defRPr>
            </a:lvl3pPr>
            <a:lvl4pPr lvl="3" rtl="0">
              <a:lnSpc>
                <a:spcPct val="100000"/>
              </a:lnSpc>
              <a:spcBef>
                <a:spcPts val="0"/>
              </a:spcBef>
              <a:spcAft>
                <a:spcPts val="0"/>
              </a:spcAft>
              <a:buSzPts val="2800"/>
              <a:buNone/>
              <a:defRPr>
                <a:latin typeface="Roboto"/>
                <a:ea typeface="Roboto"/>
                <a:cs typeface="Roboto"/>
                <a:sym typeface="Roboto"/>
              </a:defRPr>
            </a:lvl4pPr>
            <a:lvl5pPr lvl="4" rtl="0">
              <a:lnSpc>
                <a:spcPct val="100000"/>
              </a:lnSpc>
              <a:spcBef>
                <a:spcPts val="0"/>
              </a:spcBef>
              <a:spcAft>
                <a:spcPts val="0"/>
              </a:spcAft>
              <a:buSzPts val="2800"/>
              <a:buNone/>
              <a:defRPr>
                <a:latin typeface="Roboto"/>
                <a:ea typeface="Roboto"/>
                <a:cs typeface="Roboto"/>
                <a:sym typeface="Roboto"/>
              </a:defRPr>
            </a:lvl5pPr>
            <a:lvl6pPr lvl="5" rtl="0">
              <a:lnSpc>
                <a:spcPct val="100000"/>
              </a:lnSpc>
              <a:spcBef>
                <a:spcPts val="0"/>
              </a:spcBef>
              <a:spcAft>
                <a:spcPts val="0"/>
              </a:spcAft>
              <a:buSzPts val="2800"/>
              <a:buNone/>
              <a:defRPr>
                <a:latin typeface="Roboto"/>
                <a:ea typeface="Roboto"/>
                <a:cs typeface="Roboto"/>
                <a:sym typeface="Roboto"/>
              </a:defRPr>
            </a:lvl6pPr>
            <a:lvl7pPr lvl="6" rtl="0">
              <a:lnSpc>
                <a:spcPct val="100000"/>
              </a:lnSpc>
              <a:spcBef>
                <a:spcPts val="0"/>
              </a:spcBef>
              <a:spcAft>
                <a:spcPts val="0"/>
              </a:spcAft>
              <a:buSzPts val="2800"/>
              <a:buNone/>
              <a:defRPr>
                <a:latin typeface="Roboto"/>
                <a:ea typeface="Roboto"/>
                <a:cs typeface="Roboto"/>
                <a:sym typeface="Roboto"/>
              </a:defRPr>
            </a:lvl7pPr>
            <a:lvl8pPr lvl="7" rtl="0">
              <a:lnSpc>
                <a:spcPct val="100000"/>
              </a:lnSpc>
              <a:spcBef>
                <a:spcPts val="0"/>
              </a:spcBef>
              <a:spcAft>
                <a:spcPts val="0"/>
              </a:spcAft>
              <a:buSzPts val="2800"/>
              <a:buNone/>
              <a:defRPr>
                <a:latin typeface="Roboto"/>
                <a:ea typeface="Roboto"/>
                <a:cs typeface="Roboto"/>
                <a:sym typeface="Roboto"/>
              </a:defRPr>
            </a:lvl8pPr>
            <a:lvl9pPr lvl="8" rtl="0">
              <a:lnSpc>
                <a:spcPct val="100000"/>
              </a:lnSpc>
              <a:spcBef>
                <a:spcPts val="0"/>
              </a:spcBef>
              <a:spcAft>
                <a:spcPts val="0"/>
              </a:spcAft>
              <a:buSzPts val="2800"/>
              <a:buNone/>
              <a:defRPr>
                <a:latin typeface="Roboto"/>
                <a:ea typeface="Roboto"/>
                <a:cs typeface="Roboto"/>
                <a:sym typeface="Roboto"/>
              </a:defRPr>
            </a:lvl9pPr>
          </a:lstStyle>
          <a:p/>
        </p:txBody>
      </p:sp>
      <p:grpSp>
        <p:nvGrpSpPr>
          <p:cNvPr id="404" name="Google Shape;404;p28"/>
          <p:cNvGrpSpPr/>
          <p:nvPr/>
        </p:nvGrpSpPr>
        <p:grpSpPr>
          <a:xfrm flipH="1" rot="16565">
            <a:off x="7301626" y="-1090073"/>
            <a:ext cx="2251352" cy="6737229"/>
            <a:chOff x="6137900" y="1385225"/>
            <a:chExt cx="1232725" cy="3077625"/>
          </a:xfrm>
        </p:grpSpPr>
        <p:sp>
          <p:nvSpPr>
            <p:cNvPr id="405" name="Google Shape;405;p28"/>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407" name="Google Shape;407;p28"/>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8"/>
          <p:cNvGrpSpPr/>
          <p:nvPr/>
        </p:nvGrpSpPr>
        <p:grpSpPr>
          <a:xfrm flipH="1" rot="-10783435">
            <a:off x="-570099" y="-1497561"/>
            <a:ext cx="2251352" cy="6737229"/>
            <a:chOff x="6137900" y="1385225"/>
            <a:chExt cx="1232725" cy="3077625"/>
          </a:xfrm>
        </p:grpSpPr>
        <p:sp>
          <p:nvSpPr>
            <p:cNvPr id="410" name="Google Shape;410;p28"/>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412" name="Google Shape;412;p28"/>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8">
    <p:spTree>
      <p:nvGrpSpPr>
        <p:cNvPr id="414" name="Shape 414"/>
        <p:cNvGrpSpPr/>
        <p:nvPr/>
      </p:nvGrpSpPr>
      <p:grpSpPr>
        <a:xfrm>
          <a:off x="0" y="0"/>
          <a:ext cx="0" cy="0"/>
          <a:chOff x="0" y="0"/>
          <a:chExt cx="0" cy="0"/>
        </a:xfrm>
      </p:grpSpPr>
      <p:pic>
        <p:nvPicPr>
          <p:cNvPr id="415" name="Google Shape;415;p29"/>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16" name="Google Shape;416;p29"/>
          <p:cNvSpPr txBox="1"/>
          <p:nvPr>
            <p:ph type="title"/>
          </p:nvPr>
        </p:nvSpPr>
        <p:spPr>
          <a:xfrm>
            <a:off x="311700" y="351441"/>
            <a:ext cx="85206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nSpc>
                <a:spcPct val="100000"/>
              </a:lnSpc>
              <a:spcBef>
                <a:spcPts val="0"/>
              </a:spcBef>
              <a:spcAft>
                <a:spcPts val="0"/>
              </a:spcAft>
              <a:buSzPts val="2800"/>
              <a:buNone/>
              <a:defRPr>
                <a:latin typeface="Roboto"/>
                <a:ea typeface="Roboto"/>
                <a:cs typeface="Roboto"/>
                <a:sym typeface="Roboto"/>
              </a:defRPr>
            </a:lvl2pPr>
            <a:lvl3pPr lvl="2">
              <a:lnSpc>
                <a:spcPct val="100000"/>
              </a:lnSpc>
              <a:spcBef>
                <a:spcPts val="0"/>
              </a:spcBef>
              <a:spcAft>
                <a:spcPts val="0"/>
              </a:spcAft>
              <a:buSzPts val="2800"/>
              <a:buNone/>
              <a:defRPr>
                <a:latin typeface="Roboto"/>
                <a:ea typeface="Roboto"/>
                <a:cs typeface="Roboto"/>
                <a:sym typeface="Roboto"/>
              </a:defRPr>
            </a:lvl3pPr>
            <a:lvl4pPr lvl="3">
              <a:lnSpc>
                <a:spcPct val="100000"/>
              </a:lnSpc>
              <a:spcBef>
                <a:spcPts val="0"/>
              </a:spcBef>
              <a:spcAft>
                <a:spcPts val="0"/>
              </a:spcAft>
              <a:buSzPts val="2800"/>
              <a:buNone/>
              <a:defRPr>
                <a:latin typeface="Roboto"/>
                <a:ea typeface="Roboto"/>
                <a:cs typeface="Roboto"/>
                <a:sym typeface="Roboto"/>
              </a:defRPr>
            </a:lvl4pPr>
            <a:lvl5pPr lvl="4">
              <a:lnSpc>
                <a:spcPct val="100000"/>
              </a:lnSpc>
              <a:spcBef>
                <a:spcPts val="0"/>
              </a:spcBef>
              <a:spcAft>
                <a:spcPts val="0"/>
              </a:spcAft>
              <a:buSzPts val="2800"/>
              <a:buNone/>
              <a:defRPr>
                <a:latin typeface="Roboto"/>
                <a:ea typeface="Roboto"/>
                <a:cs typeface="Roboto"/>
                <a:sym typeface="Roboto"/>
              </a:defRPr>
            </a:lvl5pPr>
            <a:lvl6pPr lvl="5">
              <a:lnSpc>
                <a:spcPct val="100000"/>
              </a:lnSpc>
              <a:spcBef>
                <a:spcPts val="0"/>
              </a:spcBef>
              <a:spcAft>
                <a:spcPts val="0"/>
              </a:spcAft>
              <a:buSzPts val="2800"/>
              <a:buNone/>
              <a:defRPr>
                <a:latin typeface="Roboto"/>
                <a:ea typeface="Roboto"/>
                <a:cs typeface="Roboto"/>
                <a:sym typeface="Roboto"/>
              </a:defRPr>
            </a:lvl6pPr>
            <a:lvl7pPr lvl="6">
              <a:lnSpc>
                <a:spcPct val="100000"/>
              </a:lnSpc>
              <a:spcBef>
                <a:spcPts val="0"/>
              </a:spcBef>
              <a:spcAft>
                <a:spcPts val="0"/>
              </a:spcAft>
              <a:buSzPts val="2800"/>
              <a:buNone/>
              <a:defRPr>
                <a:latin typeface="Roboto"/>
                <a:ea typeface="Roboto"/>
                <a:cs typeface="Roboto"/>
                <a:sym typeface="Roboto"/>
              </a:defRPr>
            </a:lvl7pPr>
            <a:lvl8pPr lvl="7">
              <a:lnSpc>
                <a:spcPct val="100000"/>
              </a:lnSpc>
              <a:spcBef>
                <a:spcPts val="0"/>
              </a:spcBef>
              <a:spcAft>
                <a:spcPts val="0"/>
              </a:spcAft>
              <a:buSzPts val="2800"/>
              <a:buNone/>
              <a:defRPr>
                <a:latin typeface="Roboto"/>
                <a:ea typeface="Roboto"/>
                <a:cs typeface="Roboto"/>
                <a:sym typeface="Roboto"/>
              </a:defRPr>
            </a:lvl8pPr>
            <a:lvl9pPr lvl="8">
              <a:lnSpc>
                <a:spcPct val="100000"/>
              </a:lnSpc>
              <a:spcBef>
                <a:spcPts val="0"/>
              </a:spcBef>
              <a:spcAft>
                <a:spcPts val="0"/>
              </a:spcAft>
              <a:buSzPts val="2800"/>
              <a:buNone/>
              <a:defRPr>
                <a:latin typeface="Roboto"/>
                <a:ea typeface="Roboto"/>
                <a:cs typeface="Roboto"/>
                <a:sym typeface="Roboto"/>
              </a:defRPr>
            </a:lvl9pPr>
          </a:lstStyle>
          <a:p/>
        </p:txBody>
      </p:sp>
      <p:sp>
        <p:nvSpPr>
          <p:cNvPr id="417" name="Google Shape;417;p29"/>
          <p:cNvSpPr txBox="1"/>
          <p:nvPr>
            <p:ph idx="1" type="subTitle"/>
          </p:nvPr>
        </p:nvSpPr>
        <p:spPr>
          <a:xfrm>
            <a:off x="1747550" y="1249075"/>
            <a:ext cx="58377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18" name="Google Shape;418;p29"/>
          <p:cNvSpPr txBox="1"/>
          <p:nvPr>
            <p:ph idx="2" type="subTitle"/>
          </p:nvPr>
        </p:nvSpPr>
        <p:spPr>
          <a:xfrm>
            <a:off x="1747500" y="2674812"/>
            <a:ext cx="5837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419" name="Google Shape;419;p29"/>
          <p:cNvGrpSpPr/>
          <p:nvPr/>
        </p:nvGrpSpPr>
        <p:grpSpPr>
          <a:xfrm rot="4091880">
            <a:off x="-411307" y="-4436538"/>
            <a:ext cx="2251365" cy="9540802"/>
            <a:chOff x="6137900" y="1385225"/>
            <a:chExt cx="1232725" cy="3077625"/>
          </a:xfrm>
        </p:grpSpPr>
        <p:sp>
          <p:nvSpPr>
            <p:cNvPr id="420" name="Google Shape;420;p29"/>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422" name="Google Shape;422;p29"/>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9"/>
          <p:cNvGrpSpPr/>
          <p:nvPr/>
        </p:nvGrpSpPr>
        <p:grpSpPr>
          <a:xfrm rot="-1674623">
            <a:off x="7790663" y="3418953"/>
            <a:ext cx="1405030" cy="1978093"/>
            <a:chOff x="4369825" y="1136125"/>
            <a:chExt cx="1405000" cy="1978050"/>
          </a:xfrm>
        </p:grpSpPr>
        <p:sp>
          <p:nvSpPr>
            <p:cNvPr id="425" name="Google Shape;425;p29"/>
            <p:cNvSpPr/>
            <p:nvPr/>
          </p:nvSpPr>
          <p:spPr>
            <a:xfrm>
              <a:off x="4369825" y="1136125"/>
              <a:ext cx="1405000" cy="1748525"/>
            </a:xfrm>
            <a:custGeom>
              <a:rect b="b" l="l" r="r" t="t"/>
              <a:pathLst>
                <a:path extrusionOk="0" fill="none" h="69941" w="56200">
                  <a:moveTo>
                    <a:pt x="52950" y="69941"/>
                  </a:moveTo>
                  <a:cubicBezTo>
                    <a:pt x="53772" y="66731"/>
                    <a:pt x="54692" y="63560"/>
                    <a:pt x="55396" y="60310"/>
                  </a:cubicBezTo>
                  <a:cubicBezTo>
                    <a:pt x="55984" y="57766"/>
                    <a:pt x="56199" y="55143"/>
                    <a:pt x="56023" y="52539"/>
                  </a:cubicBezTo>
                  <a:cubicBezTo>
                    <a:pt x="55808" y="49583"/>
                    <a:pt x="55083" y="46686"/>
                    <a:pt x="53870" y="44005"/>
                  </a:cubicBezTo>
                  <a:cubicBezTo>
                    <a:pt x="52362" y="40755"/>
                    <a:pt x="50757" y="37565"/>
                    <a:pt x="49191" y="34354"/>
                  </a:cubicBezTo>
                  <a:cubicBezTo>
                    <a:pt x="47351" y="30616"/>
                    <a:pt x="46001" y="26701"/>
                    <a:pt x="44787" y="22727"/>
                  </a:cubicBezTo>
                  <a:cubicBezTo>
                    <a:pt x="43671" y="19106"/>
                    <a:pt x="42732" y="15426"/>
                    <a:pt x="41166" y="11941"/>
                  </a:cubicBezTo>
                  <a:cubicBezTo>
                    <a:pt x="39502" y="8203"/>
                    <a:pt x="37035" y="5129"/>
                    <a:pt x="33395" y="3074"/>
                  </a:cubicBezTo>
                  <a:cubicBezTo>
                    <a:pt x="31124" y="1821"/>
                    <a:pt x="28638" y="960"/>
                    <a:pt x="26074" y="549"/>
                  </a:cubicBezTo>
                  <a:cubicBezTo>
                    <a:pt x="24097" y="158"/>
                    <a:pt x="22080" y="1"/>
                    <a:pt x="20064" y="79"/>
                  </a:cubicBezTo>
                  <a:cubicBezTo>
                    <a:pt x="15034" y="373"/>
                    <a:pt x="10277" y="1508"/>
                    <a:pt x="6108" y="4542"/>
                  </a:cubicBezTo>
                  <a:cubicBezTo>
                    <a:pt x="2917" y="6813"/>
                    <a:pt x="803" y="10297"/>
                    <a:pt x="274" y="14173"/>
                  </a:cubicBezTo>
                  <a:cubicBezTo>
                    <a:pt x="0" y="16091"/>
                    <a:pt x="98" y="18010"/>
                    <a:pt x="372" y="19967"/>
                  </a:cubicBezTo>
                  <a:cubicBezTo>
                    <a:pt x="764" y="22962"/>
                    <a:pt x="1645" y="25781"/>
                    <a:pt x="2721" y="28580"/>
                  </a:cubicBezTo>
                  <a:cubicBezTo>
                    <a:pt x="3974" y="31712"/>
                    <a:pt x="5423" y="34785"/>
                    <a:pt x="7028" y="37741"/>
                  </a:cubicBezTo>
                  <a:cubicBezTo>
                    <a:pt x="9142" y="41714"/>
                    <a:pt x="11236" y="45688"/>
                    <a:pt x="12332" y="50073"/>
                  </a:cubicBezTo>
                  <a:cubicBezTo>
                    <a:pt x="13115" y="53263"/>
                    <a:pt x="13096" y="56493"/>
                    <a:pt x="11549" y="59449"/>
                  </a:cubicBezTo>
                  <a:cubicBezTo>
                    <a:pt x="10551" y="61367"/>
                    <a:pt x="9200" y="63090"/>
                    <a:pt x="7948" y="64852"/>
                  </a:cubicBezTo>
                  <a:cubicBezTo>
                    <a:pt x="6695" y="66613"/>
                    <a:pt x="5383" y="68257"/>
                    <a:pt x="4111" y="69941"/>
                  </a:cubicBezTo>
                </a:path>
              </a:pathLst>
            </a:custGeom>
            <a:noFill/>
            <a:ln cap="flat" cmpd="sng" w="18600">
              <a:solidFill>
                <a:schemeClr val="accent5"/>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620375" y="1407725"/>
              <a:ext cx="600475" cy="693950"/>
            </a:xfrm>
            <a:custGeom>
              <a:rect b="b" l="l" r="r" t="t"/>
              <a:pathLst>
                <a:path extrusionOk="0" fill="none" h="27758" w="24019">
                  <a:moveTo>
                    <a:pt x="8339" y="1"/>
                  </a:moveTo>
                  <a:cubicBezTo>
                    <a:pt x="7458" y="236"/>
                    <a:pt x="6558" y="373"/>
                    <a:pt x="5736" y="706"/>
                  </a:cubicBezTo>
                  <a:cubicBezTo>
                    <a:pt x="2663" y="1978"/>
                    <a:pt x="881" y="4229"/>
                    <a:pt x="392" y="7537"/>
                  </a:cubicBezTo>
                  <a:cubicBezTo>
                    <a:pt x="1" y="10258"/>
                    <a:pt x="588" y="12783"/>
                    <a:pt x="1625" y="15249"/>
                  </a:cubicBezTo>
                  <a:cubicBezTo>
                    <a:pt x="2800" y="17931"/>
                    <a:pt x="4483" y="20358"/>
                    <a:pt x="6578" y="22394"/>
                  </a:cubicBezTo>
                  <a:cubicBezTo>
                    <a:pt x="8594" y="24352"/>
                    <a:pt x="10845" y="26015"/>
                    <a:pt x="13585" y="26896"/>
                  </a:cubicBezTo>
                  <a:cubicBezTo>
                    <a:pt x="15288" y="27444"/>
                    <a:pt x="17011" y="27758"/>
                    <a:pt x="18831" y="27288"/>
                  </a:cubicBezTo>
                  <a:cubicBezTo>
                    <a:pt x="20828" y="26779"/>
                    <a:pt x="22159" y="25546"/>
                    <a:pt x="22962" y="23725"/>
                  </a:cubicBezTo>
                  <a:cubicBezTo>
                    <a:pt x="23666" y="22120"/>
                    <a:pt x="24019" y="20378"/>
                    <a:pt x="23940" y="18636"/>
                  </a:cubicBezTo>
                  <a:cubicBezTo>
                    <a:pt x="23764" y="14271"/>
                    <a:pt x="22825" y="10062"/>
                    <a:pt x="20417" y="6323"/>
                  </a:cubicBezTo>
                  <a:cubicBezTo>
                    <a:pt x="18362" y="3152"/>
                    <a:pt x="15562" y="921"/>
                    <a:pt x="11726" y="255"/>
                  </a:cubicBezTo>
                  <a:cubicBezTo>
                    <a:pt x="10630" y="60"/>
                    <a:pt x="9514" y="79"/>
                    <a:pt x="8418" y="1"/>
                  </a:cubicBezTo>
                </a:path>
              </a:pathLst>
            </a:custGeom>
            <a:noFill/>
            <a:ln cap="flat" cmpd="sng" w="12225">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485800" y="1264850"/>
              <a:ext cx="967500" cy="1169600"/>
            </a:xfrm>
            <a:custGeom>
              <a:rect b="b" l="l" r="r" t="t"/>
              <a:pathLst>
                <a:path extrusionOk="0" fill="none" h="46784" w="38700">
                  <a:moveTo>
                    <a:pt x="14036" y="20"/>
                  </a:moveTo>
                  <a:cubicBezTo>
                    <a:pt x="13076" y="176"/>
                    <a:pt x="12117" y="274"/>
                    <a:pt x="11178" y="489"/>
                  </a:cubicBezTo>
                  <a:cubicBezTo>
                    <a:pt x="6382" y="1527"/>
                    <a:pt x="2800" y="4091"/>
                    <a:pt x="1038" y="8809"/>
                  </a:cubicBezTo>
                  <a:cubicBezTo>
                    <a:pt x="686" y="9866"/>
                    <a:pt x="470" y="10981"/>
                    <a:pt x="412" y="12097"/>
                  </a:cubicBezTo>
                  <a:cubicBezTo>
                    <a:pt x="1" y="16932"/>
                    <a:pt x="1586" y="21258"/>
                    <a:pt x="3778" y="25427"/>
                  </a:cubicBezTo>
                  <a:cubicBezTo>
                    <a:pt x="5501" y="28657"/>
                    <a:pt x="7576" y="31672"/>
                    <a:pt x="9964" y="34432"/>
                  </a:cubicBezTo>
                  <a:cubicBezTo>
                    <a:pt x="11354" y="36056"/>
                    <a:pt x="12822" y="37642"/>
                    <a:pt x="14349" y="39130"/>
                  </a:cubicBezTo>
                  <a:cubicBezTo>
                    <a:pt x="17383" y="42066"/>
                    <a:pt x="20847" y="44356"/>
                    <a:pt x="24899" y="45609"/>
                  </a:cubicBezTo>
                  <a:cubicBezTo>
                    <a:pt x="27327" y="46353"/>
                    <a:pt x="29832" y="46783"/>
                    <a:pt x="32357" y="46509"/>
                  </a:cubicBezTo>
                  <a:cubicBezTo>
                    <a:pt x="35607" y="46176"/>
                    <a:pt x="37995" y="44258"/>
                    <a:pt x="38465" y="40617"/>
                  </a:cubicBezTo>
                  <a:cubicBezTo>
                    <a:pt x="38700" y="38699"/>
                    <a:pt x="38406" y="36859"/>
                    <a:pt x="38151" y="34980"/>
                  </a:cubicBezTo>
                  <a:cubicBezTo>
                    <a:pt x="37427" y="29871"/>
                    <a:pt x="36174" y="24879"/>
                    <a:pt x="34882" y="19888"/>
                  </a:cubicBezTo>
                  <a:cubicBezTo>
                    <a:pt x="33806" y="15738"/>
                    <a:pt x="32494" y="11667"/>
                    <a:pt x="30067" y="8006"/>
                  </a:cubicBezTo>
                  <a:cubicBezTo>
                    <a:pt x="27894" y="4678"/>
                    <a:pt x="24645" y="2192"/>
                    <a:pt x="20887" y="959"/>
                  </a:cubicBezTo>
                  <a:cubicBezTo>
                    <a:pt x="19516" y="450"/>
                    <a:pt x="18087" y="176"/>
                    <a:pt x="16659" y="157"/>
                  </a:cubicBezTo>
                  <a:cubicBezTo>
                    <a:pt x="15797" y="157"/>
                    <a:pt x="14956" y="59"/>
                    <a:pt x="14114" y="0"/>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785300" y="2506350"/>
              <a:ext cx="852000" cy="607825"/>
            </a:xfrm>
            <a:custGeom>
              <a:rect b="b" l="l" r="r" t="t"/>
              <a:pathLst>
                <a:path extrusionOk="0" fill="none" h="24313" w="34080">
                  <a:moveTo>
                    <a:pt x="33884" y="6989"/>
                  </a:moveTo>
                  <a:cubicBezTo>
                    <a:pt x="34080" y="4914"/>
                    <a:pt x="33708" y="2565"/>
                    <a:pt x="32024" y="1351"/>
                  </a:cubicBezTo>
                  <a:cubicBezTo>
                    <a:pt x="30106" y="1"/>
                    <a:pt x="27385" y="803"/>
                    <a:pt x="25506" y="2193"/>
                  </a:cubicBezTo>
                  <a:cubicBezTo>
                    <a:pt x="23627" y="3583"/>
                    <a:pt x="22139" y="5501"/>
                    <a:pt x="20103" y="6656"/>
                  </a:cubicBezTo>
                  <a:cubicBezTo>
                    <a:pt x="16404" y="8731"/>
                    <a:pt x="11745" y="7889"/>
                    <a:pt x="7752" y="9299"/>
                  </a:cubicBezTo>
                  <a:cubicBezTo>
                    <a:pt x="3896" y="10728"/>
                    <a:pt x="1077" y="14094"/>
                    <a:pt x="372" y="18127"/>
                  </a:cubicBezTo>
                  <a:cubicBezTo>
                    <a:pt x="0" y="20358"/>
                    <a:pt x="607" y="23118"/>
                    <a:pt x="2721" y="23940"/>
                  </a:cubicBezTo>
                  <a:cubicBezTo>
                    <a:pt x="3680" y="24312"/>
                    <a:pt x="4757" y="24214"/>
                    <a:pt x="5775" y="24077"/>
                  </a:cubicBezTo>
                  <a:cubicBezTo>
                    <a:pt x="16306" y="22727"/>
                    <a:pt x="32690" y="19908"/>
                    <a:pt x="33884" y="6989"/>
                  </a:cubicBezTo>
                  <a:close/>
                </a:path>
              </a:pathLst>
            </a:custGeom>
            <a:no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9"/>
          <p:cNvGrpSpPr/>
          <p:nvPr/>
        </p:nvGrpSpPr>
        <p:grpSpPr>
          <a:xfrm flipH="1" rot="6460850">
            <a:off x="411115" y="-655657"/>
            <a:ext cx="2330986" cy="10449077"/>
            <a:chOff x="6137900" y="1385225"/>
            <a:chExt cx="1232725" cy="3077625"/>
          </a:xfrm>
        </p:grpSpPr>
        <p:sp>
          <p:nvSpPr>
            <p:cNvPr id="430" name="Google Shape;430;p29"/>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432" name="Google Shape;432;p29"/>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9"/>
          <p:cNvGrpSpPr/>
          <p:nvPr/>
        </p:nvGrpSpPr>
        <p:grpSpPr>
          <a:xfrm rot="-10556007">
            <a:off x="7763741" y="-453525"/>
            <a:ext cx="1796451" cy="1682515"/>
            <a:chOff x="4800450" y="3632375"/>
            <a:chExt cx="1011075" cy="946950"/>
          </a:xfrm>
        </p:grpSpPr>
        <p:sp>
          <p:nvSpPr>
            <p:cNvPr id="435" name="Google Shape;435;p29"/>
            <p:cNvSpPr/>
            <p:nvPr/>
          </p:nvSpPr>
          <p:spPr>
            <a:xfrm>
              <a:off x="4800450" y="3632375"/>
              <a:ext cx="1011075" cy="946950"/>
            </a:xfrm>
            <a:custGeom>
              <a:rect b="b" l="l" r="r" t="t"/>
              <a:pathLst>
                <a:path extrusionOk="0" fill="none" h="37878" w="40443">
                  <a:moveTo>
                    <a:pt x="40442" y="29010"/>
                  </a:moveTo>
                  <a:cubicBezTo>
                    <a:pt x="37330" y="27699"/>
                    <a:pt x="34472" y="25878"/>
                    <a:pt x="31947" y="23627"/>
                  </a:cubicBezTo>
                  <a:cubicBezTo>
                    <a:pt x="28404" y="20476"/>
                    <a:pt x="25507" y="16639"/>
                    <a:pt x="23451" y="12372"/>
                  </a:cubicBezTo>
                  <a:cubicBezTo>
                    <a:pt x="22473" y="10375"/>
                    <a:pt x="21768" y="8222"/>
                    <a:pt x="20946" y="6147"/>
                  </a:cubicBezTo>
                  <a:cubicBezTo>
                    <a:pt x="20437" y="4797"/>
                    <a:pt x="20065" y="3407"/>
                    <a:pt x="19184" y="2213"/>
                  </a:cubicBezTo>
                  <a:cubicBezTo>
                    <a:pt x="18166" y="803"/>
                    <a:pt x="16835" y="79"/>
                    <a:pt x="15093" y="60"/>
                  </a:cubicBezTo>
                  <a:cubicBezTo>
                    <a:pt x="12607" y="1"/>
                    <a:pt x="10356" y="764"/>
                    <a:pt x="8242" y="1997"/>
                  </a:cubicBezTo>
                  <a:cubicBezTo>
                    <a:pt x="5599" y="3524"/>
                    <a:pt x="4405" y="6030"/>
                    <a:pt x="3877" y="8849"/>
                  </a:cubicBezTo>
                  <a:cubicBezTo>
                    <a:pt x="3387" y="11432"/>
                    <a:pt x="3153" y="14075"/>
                    <a:pt x="2761" y="16698"/>
                  </a:cubicBezTo>
                  <a:cubicBezTo>
                    <a:pt x="2428" y="19145"/>
                    <a:pt x="2056" y="21572"/>
                    <a:pt x="1704" y="24019"/>
                  </a:cubicBezTo>
                  <a:cubicBezTo>
                    <a:pt x="1332" y="26446"/>
                    <a:pt x="941" y="28932"/>
                    <a:pt x="627" y="31398"/>
                  </a:cubicBezTo>
                  <a:cubicBezTo>
                    <a:pt x="353" y="33552"/>
                    <a:pt x="197" y="35724"/>
                    <a:pt x="1" y="37878"/>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4945800" y="4110500"/>
              <a:ext cx="839775" cy="450725"/>
            </a:xfrm>
            <a:custGeom>
              <a:rect b="b" l="l" r="r" t="t"/>
              <a:pathLst>
                <a:path extrusionOk="0" fill="none" h="18029" w="33591">
                  <a:moveTo>
                    <a:pt x="33591" y="15523"/>
                  </a:moveTo>
                  <a:cubicBezTo>
                    <a:pt x="32534" y="15170"/>
                    <a:pt x="31496" y="14740"/>
                    <a:pt x="30478" y="14250"/>
                  </a:cubicBezTo>
                  <a:cubicBezTo>
                    <a:pt x="28031" y="12998"/>
                    <a:pt x="25702" y="11510"/>
                    <a:pt x="23529" y="9807"/>
                  </a:cubicBezTo>
                  <a:cubicBezTo>
                    <a:pt x="21376" y="8084"/>
                    <a:pt x="19282" y="6303"/>
                    <a:pt x="17128" y="4581"/>
                  </a:cubicBezTo>
                  <a:cubicBezTo>
                    <a:pt x="15171" y="2995"/>
                    <a:pt x="13194" y="1390"/>
                    <a:pt x="10747" y="568"/>
                  </a:cubicBezTo>
                  <a:cubicBezTo>
                    <a:pt x="9201" y="0"/>
                    <a:pt x="7478" y="294"/>
                    <a:pt x="6225" y="1351"/>
                  </a:cubicBezTo>
                  <a:cubicBezTo>
                    <a:pt x="5227" y="2153"/>
                    <a:pt x="4405" y="3132"/>
                    <a:pt x="3818" y="4267"/>
                  </a:cubicBezTo>
                  <a:cubicBezTo>
                    <a:pt x="2193" y="7497"/>
                    <a:pt x="1077" y="10942"/>
                    <a:pt x="510" y="14505"/>
                  </a:cubicBezTo>
                  <a:cubicBezTo>
                    <a:pt x="314" y="15679"/>
                    <a:pt x="157" y="16854"/>
                    <a:pt x="1" y="18028"/>
                  </a:cubicBezTo>
                </a:path>
              </a:pathLst>
            </a:custGeom>
            <a:noFill/>
            <a:ln cap="rnd" cmpd="sng" w="4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5167975" y="4474575"/>
              <a:ext cx="316150" cy="103775"/>
            </a:xfrm>
            <a:custGeom>
              <a:rect b="b" l="l" r="r" t="t"/>
              <a:pathLst>
                <a:path extrusionOk="0" fill="none" h="4151" w="12646">
                  <a:moveTo>
                    <a:pt x="12646" y="4150"/>
                  </a:moveTo>
                  <a:cubicBezTo>
                    <a:pt x="12548" y="4131"/>
                    <a:pt x="12391" y="4150"/>
                    <a:pt x="12333" y="4111"/>
                  </a:cubicBezTo>
                  <a:cubicBezTo>
                    <a:pt x="10532" y="2761"/>
                    <a:pt x="8535" y="1684"/>
                    <a:pt x="6401" y="921"/>
                  </a:cubicBezTo>
                  <a:cubicBezTo>
                    <a:pt x="3857" y="1"/>
                    <a:pt x="1938" y="1273"/>
                    <a:pt x="862" y="2722"/>
                  </a:cubicBezTo>
                  <a:cubicBezTo>
                    <a:pt x="549" y="3152"/>
                    <a:pt x="294" y="3642"/>
                    <a:pt x="1" y="4111"/>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9">
    <p:spTree>
      <p:nvGrpSpPr>
        <p:cNvPr id="438" name="Shape 438"/>
        <p:cNvGrpSpPr/>
        <p:nvPr/>
      </p:nvGrpSpPr>
      <p:grpSpPr>
        <a:xfrm>
          <a:off x="0" y="0"/>
          <a:ext cx="0" cy="0"/>
          <a:chOff x="0" y="0"/>
          <a:chExt cx="0" cy="0"/>
        </a:xfrm>
      </p:grpSpPr>
      <p:pic>
        <p:nvPicPr>
          <p:cNvPr id="439" name="Google Shape;439;p30"/>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40" name="Google Shape;440;p30"/>
          <p:cNvSpPr txBox="1"/>
          <p:nvPr>
            <p:ph type="title"/>
          </p:nvPr>
        </p:nvSpPr>
        <p:spPr>
          <a:xfrm>
            <a:off x="790575" y="1513225"/>
            <a:ext cx="3246900" cy="54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atin typeface="Roboto"/>
                <a:ea typeface="Roboto"/>
                <a:cs typeface="Roboto"/>
                <a:sym typeface="Roboto"/>
              </a:defRPr>
            </a:lvl2pPr>
            <a:lvl3pPr lvl="2" algn="ctr">
              <a:lnSpc>
                <a:spcPct val="100000"/>
              </a:lnSpc>
              <a:spcBef>
                <a:spcPts val="0"/>
              </a:spcBef>
              <a:spcAft>
                <a:spcPts val="0"/>
              </a:spcAft>
              <a:buSzPts val="2800"/>
              <a:buNone/>
              <a:defRPr>
                <a:latin typeface="Roboto"/>
                <a:ea typeface="Roboto"/>
                <a:cs typeface="Roboto"/>
                <a:sym typeface="Roboto"/>
              </a:defRPr>
            </a:lvl3pPr>
            <a:lvl4pPr lvl="3" algn="ctr">
              <a:lnSpc>
                <a:spcPct val="100000"/>
              </a:lnSpc>
              <a:spcBef>
                <a:spcPts val="0"/>
              </a:spcBef>
              <a:spcAft>
                <a:spcPts val="0"/>
              </a:spcAft>
              <a:buSzPts val="2800"/>
              <a:buNone/>
              <a:defRPr>
                <a:latin typeface="Roboto"/>
                <a:ea typeface="Roboto"/>
                <a:cs typeface="Roboto"/>
                <a:sym typeface="Roboto"/>
              </a:defRPr>
            </a:lvl4pPr>
            <a:lvl5pPr lvl="4" algn="ctr">
              <a:lnSpc>
                <a:spcPct val="100000"/>
              </a:lnSpc>
              <a:spcBef>
                <a:spcPts val="0"/>
              </a:spcBef>
              <a:spcAft>
                <a:spcPts val="0"/>
              </a:spcAft>
              <a:buSzPts val="2800"/>
              <a:buNone/>
              <a:defRPr>
                <a:latin typeface="Roboto"/>
                <a:ea typeface="Roboto"/>
                <a:cs typeface="Roboto"/>
                <a:sym typeface="Roboto"/>
              </a:defRPr>
            </a:lvl5pPr>
            <a:lvl6pPr lvl="5" algn="ctr">
              <a:lnSpc>
                <a:spcPct val="100000"/>
              </a:lnSpc>
              <a:spcBef>
                <a:spcPts val="0"/>
              </a:spcBef>
              <a:spcAft>
                <a:spcPts val="0"/>
              </a:spcAft>
              <a:buSzPts val="2800"/>
              <a:buNone/>
              <a:defRPr>
                <a:latin typeface="Roboto"/>
                <a:ea typeface="Roboto"/>
                <a:cs typeface="Roboto"/>
                <a:sym typeface="Roboto"/>
              </a:defRPr>
            </a:lvl6pPr>
            <a:lvl7pPr lvl="6" algn="ctr">
              <a:lnSpc>
                <a:spcPct val="100000"/>
              </a:lnSpc>
              <a:spcBef>
                <a:spcPts val="0"/>
              </a:spcBef>
              <a:spcAft>
                <a:spcPts val="0"/>
              </a:spcAft>
              <a:buSzPts val="2800"/>
              <a:buNone/>
              <a:defRPr>
                <a:latin typeface="Roboto"/>
                <a:ea typeface="Roboto"/>
                <a:cs typeface="Roboto"/>
                <a:sym typeface="Roboto"/>
              </a:defRPr>
            </a:lvl7pPr>
            <a:lvl8pPr lvl="7" algn="ctr">
              <a:lnSpc>
                <a:spcPct val="100000"/>
              </a:lnSpc>
              <a:spcBef>
                <a:spcPts val="0"/>
              </a:spcBef>
              <a:spcAft>
                <a:spcPts val="0"/>
              </a:spcAft>
              <a:buSzPts val="2800"/>
              <a:buNone/>
              <a:defRPr>
                <a:latin typeface="Roboto"/>
                <a:ea typeface="Roboto"/>
                <a:cs typeface="Roboto"/>
                <a:sym typeface="Roboto"/>
              </a:defRPr>
            </a:lvl8pPr>
            <a:lvl9pPr lvl="8" algn="ctr">
              <a:lnSpc>
                <a:spcPct val="100000"/>
              </a:lnSpc>
              <a:spcBef>
                <a:spcPts val="0"/>
              </a:spcBef>
              <a:spcAft>
                <a:spcPts val="0"/>
              </a:spcAft>
              <a:buSzPts val="2800"/>
              <a:buNone/>
              <a:defRPr>
                <a:latin typeface="Roboto"/>
                <a:ea typeface="Roboto"/>
                <a:cs typeface="Roboto"/>
                <a:sym typeface="Roboto"/>
              </a:defRPr>
            </a:lvl9pPr>
          </a:lstStyle>
          <a:p/>
        </p:txBody>
      </p:sp>
      <p:sp>
        <p:nvSpPr>
          <p:cNvPr id="441" name="Google Shape;441;p30"/>
          <p:cNvSpPr txBox="1"/>
          <p:nvPr>
            <p:ph idx="1" type="subTitle"/>
          </p:nvPr>
        </p:nvSpPr>
        <p:spPr>
          <a:xfrm>
            <a:off x="790575" y="2055250"/>
            <a:ext cx="3246900" cy="1083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442" name="Google Shape;442;p30"/>
          <p:cNvGrpSpPr/>
          <p:nvPr/>
        </p:nvGrpSpPr>
        <p:grpSpPr>
          <a:xfrm flipH="1" rot="-10783435">
            <a:off x="-1016274" y="-796861"/>
            <a:ext cx="2251352" cy="6737229"/>
            <a:chOff x="6137900" y="1385225"/>
            <a:chExt cx="1232725" cy="3077625"/>
          </a:xfrm>
        </p:grpSpPr>
        <p:sp>
          <p:nvSpPr>
            <p:cNvPr id="443" name="Google Shape;443;p30"/>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445" name="Google Shape;445;p30"/>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pic>
        <p:nvPicPr>
          <p:cNvPr id="43" name="Google Shape;43;p4"/>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4" name="Google Shape;44;p4"/>
          <p:cNvSpPr txBox="1"/>
          <p:nvPr>
            <p:ph type="title"/>
          </p:nvPr>
        </p:nvSpPr>
        <p:spPr>
          <a:xfrm>
            <a:off x="714375" y="345873"/>
            <a:ext cx="7715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nSpc>
                <a:spcPct val="100000"/>
              </a:lnSpc>
              <a:spcBef>
                <a:spcPts val="0"/>
              </a:spcBef>
              <a:spcAft>
                <a:spcPts val="0"/>
              </a:spcAft>
              <a:buSzPts val="2800"/>
              <a:buNone/>
              <a:defRPr/>
            </a:lvl2pPr>
            <a:lvl3pPr lvl="2">
              <a:lnSpc>
                <a:spcPct val="100000"/>
              </a:lnSpc>
              <a:spcBef>
                <a:spcPts val="0"/>
              </a:spcBef>
              <a:spcAft>
                <a:spcPts val="0"/>
              </a:spcAft>
              <a:buSzPts val="2800"/>
              <a:buNone/>
              <a:defRPr/>
            </a:lvl3pPr>
            <a:lvl4pPr lvl="3">
              <a:lnSpc>
                <a:spcPct val="100000"/>
              </a:lnSpc>
              <a:spcBef>
                <a:spcPts val="0"/>
              </a:spcBef>
              <a:spcAft>
                <a:spcPts val="0"/>
              </a:spcAft>
              <a:buSzPts val="2800"/>
              <a:buNone/>
              <a:defRPr/>
            </a:lvl4pPr>
            <a:lvl5pPr lvl="4">
              <a:lnSpc>
                <a:spcPct val="100000"/>
              </a:lnSpc>
              <a:spcBef>
                <a:spcPts val="0"/>
              </a:spcBef>
              <a:spcAft>
                <a:spcPts val="0"/>
              </a:spcAft>
              <a:buSzPts val="2800"/>
              <a:buNone/>
              <a:defRPr/>
            </a:lvl5pPr>
            <a:lvl6pPr lvl="5">
              <a:lnSpc>
                <a:spcPct val="100000"/>
              </a:lnSpc>
              <a:spcBef>
                <a:spcPts val="0"/>
              </a:spcBef>
              <a:spcAft>
                <a:spcPts val="0"/>
              </a:spcAft>
              <a:buSzPts val="2800"/>
              <a:buNone/>
              <a:defRPr/>
            </a:lvl6pPr>
            <a:lvl7pPr lvl="6">
              <a:lnSpc>
                <a:spcPct val="100000"/>
              </a:lnSpc>
              <a:spcBef>
                <a:spcPts val="0"/>
              </a:spcBef>
              <a:spcAft>
                <a:spcPts val="0"/>
              </a:spcAft>
              <a:buSzPts val="2800"/>
              <a:buNone/>
              <a:defRPr/>
            </a:lvl7pPr>
            <a:lvl8pPr lvl="7">
              <a:lnSpc>
                <a:spcPct val="100000"/>
              </a:lnSpc>
              <a:spcBef>
                <a:spcPts val="0"/>
              </a:spcBef>
              <a:spcAft>
                <a:spcPts val="0"/>
              </a:spcAft>
              <a:buSzPts val="2800"/>
              <a:buNone/>
              <a:defRPr/>
            </a:lvl8pPr>
            <a:lvl9pPr lvl="8">
              <a:lnSpc>
                <a:spcPct val="100000"/>
              </a:lnSpc>
              <a:spcBef>
                <a:spcPts val="0"/>
              </a:spcBef>
              <a:spcAft>
                <a:spcPts val="0"/>
              </a:spcAft>
              <a:buSzPts val="2800"/>
              <a:buNone/>
              <a:defRPr/>
            </a:lvl9pPr>
          </a:lstStyle>
          <a:p/>
        </p:txBody>
      </p:sp>
      <p:sp>
        <p:nvSpPr>
          <p:cNvPr id="45" name="Google Shape;45;p4"/>
          <p:cNvSpPr txBox="1"/>
          <p:nvPr>
            <p:ph idx="1" type="body"/>
          </p:nvPr>
        </p:nvSpPr>
        <p:spPr>
          <a:xfrm>
            <a:off x="1998450" y="1052080"/>
            <a:ext cx="5147100" cy="16350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400"/>
            </a:lvl1pPr>
            <a:lvl2pPr indent="-317500" lvl="1" marL="914400">
              <a:lnSpc>
                <a:spcPct val="100000"/>
              </a:lnSpc>
              <a:spcBef>
                <a:spcPts val="1600"/>
              </a:spcBef>
              <a:spcAft>
                <a:spcPts val="0"/>
              </a:spcAft>
              <a:buSzPts val="1400"/>
              <a:buChar char="○"/>
              <a:defRPr/>
            </a:lvl2pPr>
            <a:lvl3pPr indent="-317500" lvl="2" marL="1371600">
              <a:lnSpc>
                <a:spcPct val="100000"/>
              </a:lnSpc>
              <a:spcBef>
                <a:spcPts val="1600"/>
              </a:spcBef>
              <a:spcAft>
                <a:spcPts val="0"/>
              </a:spcAft>
              <a:buSzPts val="1400"/>
              <a:buChar char="■"/>
              <a:defRPr/>
            </a:lvl3pPr>
            <a:lvl4pPr indent="-317500" lvl="3" marL="1828800">
              <a:lnSpc>
                <a:spcPct val="100000"/>
              </a:lnSpc>
              <a:spcBef>
                <a:spcPts val="1600"/>
              </a:spcBef>
              <a:spcAft>
                <a:spcPts val="0"/>
              </a:spcAft>
              <a:buSzPts val="1400"/>
              <a:buChar char="●"/>
              <a:defRPr/>
            </a:lvl4pPr>
            <a:lvl5pPr indent="-317500" lvl="4" marL="2286000">
              <a:lnSpc>
                <a:spcPct val="100000"/>
              </a:lnSpc>
              <a:spcBef>
                <a:spcPts val="1600"/>
              </a:spcBef>
              <a:spcAft>
                <a:spcPts val="0"/>
              </a:spcAft>
              <a:buSzPts val="1400"/>
              <a:buChar char="○"/>
              <a:defRPr/>
            </a:lvl5pPr>
            <a:lvl6pPr indent="-317500" lvl="5" marL="2743200">
              <a:lnSpc>
                <a:spcPct val="100000"/>
              </a:lnSpc>
              <a:spcBef>
                <a:spcPts val="1600"/>
              </a:spcBef>
              <a:spcAft>
                <a:spcPts val="0"/>
              </a:spcAft>
              <a:buSzPts val="1400"/>
              <a:buChar char="■"/>
              <a:defRPr/>
            </a:lvl6pPr>
            <a:lvl7pPr indent="-317500" lvl="6" marL="3200400">
              <a:lnSpc>
                <a:spcPct val="100000"/>
              </a:lnSpc>
              <a:spcBef>
                <a:spcPts val="1600"/>
              </a:spcBef>
              <a:spcAft>
                <a:spcPts val="0"/>
              </a:spcAft>
              <a:buSzPts val="1400"/>
              <a:buChar char="●"/>
              <a:defRPr/>
            </a:lvl7pPr>
            <a:lvl8pPr indent="-317500" lvl="7" marL="3657600">
              <a:lnSpc>
                <a:spcPct val="100000"/>
              </a:lnSpc>
              <a:spcBef>
                <a:spcPts val="1600"/>
              </a:spcBef>
              <a:spcAft>
                <a:spcPts val="0"/>
              </a:spcAft>
              <a:buSzPts val="1400"/>
              <a:buChar char="○"/>
              <a:defRPr/>
            </a:lvl8pPr>
            <a:lvl9pPr indent="-317500" lvl="8" marL="4114800">
              <a:lnSpc>
                <a:spcPct val="100000"/>
              </a:lnSpc>
              <a:spcBef>
                <a:spcPts val="1600"/>
              </a:spcBef>
              <a:spcAft>
                <a:spcPts val="1600"/>
              </a:spcAft>
              <a:buSzPts val="1400"/>
              <a:buChar char="■"/>
              <a:defRPr/>
            </a:lvl9pPr>
          </a:lstStyle>
          <a:p/>
        </p:txBody>
      </p:sp>
      <p:grpSp>
        <p:nvGrpSpPr>
          <p:cNvPr id="46" name="Google Shape;46;p4"/>
          <p:cNvGrpSpPr/>
          <p:nvPr/>
        </p:nvGrpSpPr>
        <p:grpSpPr>
          <a:xfrm>
            <a:off x="-733317" y="-1757638"/>
            <a:ext cx="3618558" cy="3939604"/>
            <a:chOff x="1983200" y="1058325"/>
            <a:chExt cx="1555700" cy="1693725"/>
          </a:xfrm>
        </p:grpSpPr>
        <p:sp>
          <p:nvSpPr>
            <p:cNvPr id="47" name="Google Shape;47;p4"/>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4"/>
          <p:cNvGrpSpPr/>
          <p:nvPr/>
        </p:nvGrpSpPr>
        <p:grpSpPr>
          <a:xfrm rot="-1357618">
            <a:off x="7632012" y="-1320242"/>
            <a:ext cx="1595233" cy="3716855"/>
            <a:chOff x="2999600" y="2891975"/>
            <a:chExt cx="756575" cy="1762725"/>
          </a:xfrm>
        </p:grpSpPr>
        <p:sp>
          <p:nvSpPr>
            <p:cNvPr id="52" name="Google Shape;52;p4"/>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6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2225">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and Thanks">
  <p:cSld name="CUSTOM_11">
    <p:spTree>
      <p:nvGrpSpPr>
        <p:cNvPr id="447" name="Shape 447"/>
        <p:cNvGrpSpPr/>
        <p:nvPr/>
      </p:nvGrpSpPr>
      <p:grpSpPr>
        <a:xfrm>
          <a:off x="0" y="0"/>
          <a:ext cx="0" cy="0"/>
          <a:chOff x="0" y="0"/>
          <a:chExt cx="0" cy="0"/>
        </a:xfrm>
      </p:grpSpPr>
      <p:pic>
        <p:nvPicPr>
          <p:cNvPr id="448" name="Google Shape;448;p31"/>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49" name="Google Shape;449;p31"/>
          <p:cNvSpPr txBox="1"/>
          <p:nvPr>
            <p:ph type="title"/>
          </p:nvPr>
        </p:nvSpPr>
        <p:spPr>
          <a:xfrm>
            <a:off x="2899151" y="872725"/>
            <a:ext cx="35316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000"/>
              <a:buFont typeface="Bitter Medium"/>
              <a:buNone/>
              <a:defRPr>
                <a:latin typeface="Bitter Medium"/>
                <a:ea typeface="Bitter Medium"/>
                <a:cs typeface="Bitter Medium"/>
                <a:sym typeface="Bitter Medium"/>
              </a:defRPr>
            </a:lvl1pPr>
            <a:lvl2pPr lvl="1" algn="ctr">
              <a:lnSpc>
                <a:spcPct val="100000"/>
              </a:lnSpc>
              <a:spcBef>
                <a:spcPts val="0"/>
              </a:spcBef>
              <a:spcAft>
                <a:spcPts val="0"/>
              </a:spcAft>
              <a:buSzPts val="2800"/>
              <a:buNone/>
              <a:defRPr>
                <a:latin typeface="Roboto"/>
                <a:ea typeface="Roboto"/>
                <a:cs typeface="Roboto"/>
                <a:sym typeface="Roboto"/>
              </a:defRPr>
            </a:lvl2pPr>
            <a:lvl3pPr lvl="2" algn="ctr">
              <a:lnSpc>
                <a:spcPct val="100000"/>
              </a:lnSpc>
              <a:spcBef>
                <a:spcPts val="0"/>
              </a:spcBef>
              <a:spcAft>
                <a:spcPts val="0"/>
              </a:spcAft>
              <a:buSzPts val="2800"/>
              <a:buNone/>
              <a:defRPr>
                <a:latin typeface="Roboto"/>
                <a:ea typeface="Roboto"/>
                <a:cs typeface="Roboto"/>
                <a:sym typeface="Roboto"/>
              </a:defRPr>
            </a:lvl3pPr>
            <a:lvl4pPr lvl="3" algn="ctr">
              <a:lnSpc>
                <a:spcPct val="100000"/>
              </a:lnSpc>
              <a:spcBef>
                <a:spcPts val="0"/>
              </a:spcBef>
              <a:spcAft>
                <a:spcPts val="0"/>
              </a:spcAft>
              <a:buSzPts val="2800"/>
              <a:buNone/>
              <a:defRPr>
                <a:latin typeface="Roboto"/>
                <a:ea typeface="Roboto"/>
                <a:cs typeface="Roboto"/>
                <a:sym typeface="Roboto"/>
              </a:defRPr>
            </a:lvl4pPr>
            <a:lvl5pPr lvl="4" algn="ctr">
              <a:lnSpc>
                <a:spcPct val="100000"/>
              </a:lnSpc>
              <a:spcBef>
                <a:spcPts val="0"/>
              </a:spcBef>
              <a:spcAft>
                <a:spcPts val="0"/>
              </a:spcAft>
              <a:buSzPts val="2800"/>
              <a:buNone/>
              <a:defRPr>
                <a:latin typeface="Roboto"/>
                <a:ea typeface="Roboto"/>
                <a:cs typeface="Roboto"/>
                <a:sym typeface="Roboto"/>
              </a:defRPr>
            </a:lvl5pPr>
            <a:lvl6pPr lvl="5" algn="ctr">
              <a:lnSpc>
                <a:spcPct val="100000"/>
              </a:lnSpc>
              <a:spcBef>
                <a:spcPts val="0"/>
              </a:spcBef>
              <a:spcAft>
                <a:spcPts val="0"/>
              </a:spcAft>
              <a:buSzPts val="2800"/>
              <a:buNone/>
              <a:defRPr>
                <a:latin typeface="Roboto"/>
                <a:ea typeface="Roboto"/>
                <a:cs typeface="Roboto"/>
                <a:sym typeface="Roboto"/>
              </a:defRPr>
            </a:lvl6pPr>
            <a:lvl7pPr lvl="6" algn="ctr">
              <a:lnSpc>
                <a:spcPct val="100000"/>
              </a:lnSpc>
              <a:spcBef>
                <a:spcPts val="0"/>
              </a:spcBef>
              <a:spcAft>
                <a:spcPts val="0"/>
              </a:spcAft>
              <a:buSzPts val="2800"/>
              <a:buNone/>
              <a:defRPr>
                <a:latin typeface="Roboto"/>
                <a:ea typeface="Roboto"/>
                <a:cs typeface="Roboto"/>
                <a:sym typeface="Roboto"/>
              </a:defRPr>
            </a:lvl7pPr>
            <a:lvl8pPr lvl="7" algn="ctr">
              <a:lnSpc>
                <a:spcPct val="100000"/>
              </a:lnSpc>
              <a:spcBef>
                <a:spcPts val="0"/>
              </a:spcBef>
              <a:spcAft>
                <a:spcPts val="0"/>
              </a:spcAft>
              <a:buSzPts val="2800"/>
              <a:buNone/>
              <a:defRPr>
                <a:latin typeface="Roboto"/>
                <a:ea typeface="Roboto"/>
                <a:cs typeface="Roboto"/>
                <a:sym typeface="Roboto"/>
              </a:defRPr>
            </a:lvl8pPr>
            <a:lvl9pPr lvl="8" algn="ctr">
              <a:lnSpc>
                <a:spcPct val="100000"/>
              </a:lnSpc>
              <a:spcBef>
                <a:spcPts val="0"/>
              </a:spcBef>
              <a:spcAft>
                <a:spcPts val="0"/>
              </a:spcAft>
              <a:buSzPts val="2800"/>
              <a:buNone/>
              <a:defRPr>
                <a:latin typeface="Roboto"/>
                <a:ea typeface="Roboto"/>
                <a:cs typeface="Roboto"/>
                <a:sym typeface="Roboto"/>
              </a:defRPr>
            </a:lvl9pPr>
          </a:lstStyle>
          <a:p/>
        </p:txBody>
      </p:sp>
      <p:sp>
        <p:nvSpPr>
          <p:cNvPr id="450" name="Google Shape;450;p31"/>
          <p:cNvSpPr txBox="1"/>
          <p:nvPr/>
        </p:nvSpPr>
        <p:spPr>
          <a:xfrm>
            <a:off x="2855700" y="3262125"/>
            <a:ext cx="3432600" cy="135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2"/>
                </a:solidFill>
                <a:latin typeface="Roboto"/>
                <a:ea typeface="Roboto"/>
                <a:cs typeface="Roboto"/>
                <a:sym typeface="Roboto"/>
              </a:rPr>
              <a:t>CREDITS: This presentation template was created by </a:t>
            </a:r>
            <a:r>
              <a:rPr lang="en" sz="1200">
                <a:solidFill>
                  <a:schemeClr val="dk2"/>
                </a:solidFill>
                <a:highlight>
                  <a:schemeClr val="accent5"/>
                </a:highlight>
                <a:uFill>
                  <a:noFill/>
                </a:uFill>
                <a:latin typeface="Roboto"/>
                <a:ea typeface="Roboto"/>
                <a:cs typeface="Roboto"/>
                <a:sym typeface="Roboto"/>
                <a:hlinkClick r:id="rId3">
                  <a:extLst>
                    <a:ext uri="{A12FA001-AC4F-418D-AE19-62706E023703}">
                      <ahyp:hlinkClr val="tx"/>
                    </a:ext>
                  </a:extLst>
                </a:hlinkClick>
              </a:rPr>
              <a:t>Slidesgo</a:t>
            </a:r>
            <a:r>
              <a:rPr lang="en" sz="1200">
                <a:solidFill>
                  <a:schemeClr val="dk2"/>
                </a:solidFill>
                <a:highlight>
                  <a:schemeClr val="accent5"/>
                </a:highlight>
                <a:latin typeface="Roboto"/>
                <a:ea typeface="Roboto"/>
                <a:cs typeface="Roboto"/>
                <a:sym typeface="Roboto"/>
              </a:rPr>
              <a:t>,</a:t>
            </a:r>
            <a:r>
              <a:rPr lang="en" sz="1200">
                <a:solidFill>
                  <a:schemeClr val="dk2"/>
                </a:solidFill>
                <a:latin typeface="Roboto"/>
                <a:ea typeface="Roboto"/>
                <a:cs typeface="Roboto"/>
                <a:sym typeface="Roboto"/>
              </a:rPr>
              <a:t> including icons by </a:t>
            </a:r>
            <a:r>
              <a:rPr lang="en" sz="1200">
                <a:solidFill>
                  <a:schemeClr val="dk2"/>
                </a:solidFill>
                <a:highlight>
                  <a:schemeClr val="accent5"/>
                </a:highlight>
                <a:uFill>
                  <a:noFill/>
                </a:uFill>
                <a:latin typeface="Roboto"/>
                <a:ea typeface="Roboto"/>
                <a:cs typeface="Roboto"/>
                <a:sym typeface="Roboto"/>
                <a:hlinkClick r:id="rId4">
                  <a:extLst>
                    <a:ext uri="{A12FA001-AC4F-418D-AE19-62706E023703}">
                      <ahyp:hlinkClr val="tx"/>
                    </a:ext>
                  </a:extLst>
                </a:hlinkClick>
              </a:rPr>
              <a:t>Flaticon</a:t>
            </a:r>
            <a:r>
              <a:rPr lang="en" sz="1200">
                <a:solidFill>
                  <a:schemeClr val="dk2"/>
                </a:solidFill>
                <a:latin typeface="Roboto"/>
                <a:ea typeface="Roboto"/>
                <a:cs typeface="Roboto"/>
                <a:sym typeface="Roboto"/>
              </a:rPr>
              <a:t>, infographics &amp; images by </a:t>
            </a:r>
            <a:r>
              <a:rPr lang="en" sz="1200">
                <a:solidFill>
                  <a:schemeClr val="dk2"/>
                </a:solidFill>
                <a:highlight>
                  <a:schemeClr val="accent5"/>
                </a:highlight>
                <a:uFill>
                  <a:noFill/>
                </a:uFill>
                <a:latin typeface="Roboto"/>
                <a:ea typeface="Roboto"/>
                <a:cs typeface="Roboto"/>
                <a:sym typeface="Roboto"/>
                <a:hlinkClick r:id="rId5">
                  <a:extLst>
                    <a:ext uri="{A12FA001-AC4F-418D-AE19-62706E023703}">
                      <ahyp:hlinkClr val="tx"/>
                    </a:ext>
                  </a:extLst>
                </a:hlinkClick>
              </a:rPr>
              <a:t>Freepik</a:t>
            </a:r>
            <a:r>
              <a:rPr lang="en" sz="1200">
                <a:solidFill>
                  <a:schemeClr val="dk2"/>
                </a:solidFill>
                <a:latin typeface="Roboto"/>
                <a:ea typeface="Roboto"/>
                <a:cs typeface="Roboto"/>
                <a:sym typeface="Roboto"/>
              </a:rPr>
              <a:t> </a:t>
            </a:r>
            <a:endParaRPr sz="1200">
              <a:solidFill>
                <a:schemeClr val="dk2"/>
              </a:solidFill>
              <a:highlight>
                <a:schemeClr val="accent5"/>
              </a:highlight>
              <a:latin typeface="Roboto"/>
              <a:ea typeface="Roboto"/>
              <a:cs typeface="Roboto"/>
              <a:sym typeface="Roboto"/>
            </a:endParaRPr>
          </a:p>
        </p:txBody>
      </p:sp>
      <p:grpSp>
        <p:nvGrpSpPr>
          <p:cNvPr id="451" name="Google Shape;451;p31"/>
          <p:cNvGrpSpPr/>
          <p:nvPr/>
        </p:nvGrpSpPr>
        <p:grpSpPr>
          <a:xfrm flipH="1" rot="-10783367">
            <a:off x="339874" y="-2471150"/>
            <a:ext cx="2828151" cy="8463161"/>
            <a:chOff x="6137900" y="1385225"/>
            <a:chExt cx="1232725" cy="3077625"/>
          </a:xfrm>
        </p:grpSpPr>
        <p:sp>
          <p:nvSpPr>
            <p:cNvPr id="452" name="Google Shape;452;p31"/>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454" name="Google Shape;454;p31"/>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31"/>
          <p:cNvGrpSpPr/>
          <p:nvPr/>
        </p:nvGrpSpPr>
        <p:grpSpPr>
          <a:xfrm flipH="1" rot="16633">
            <a:off x="6163474" y="-912225"/>
            <a:ext cx="2828151" cy="8463161"/>
            <a:chOff x="6137900" y="1385225"/>
            <a:chExt cx="1232725" cy="3077625"/>
          </a:xfrm>
        </p:grpSpPr>
        <p:sp>
          <p:nvSpPr>
            <p:cNvPr id="457" name="Google Shape;457;p31"/>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459" name="Google Shape;459;p31"/>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31"/>
          <p:cNvSpPr txBox="1"/>
          <p:nvPr>
            <p:ph idx="1" type="subTitle"/>
          </p:nvPr>
        </p:nvSpPr>
        <p:spPr>
          <a:xfrm>
            <a:off x="2948651" y="1374625"/>
            <a:ext cx="3432600" cy="100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CUSTOM_12">
    <p:spTree>
      <p:nvGrpSpPr>
        <p:cNvPr id="462" name="Shape 462"/>
        <p:cNvGrpSpPr/>
        <p:nvPr/>
      </p:nvGrpSpPr>
      <p:grpSpPr>
        <a:xfrm>
          <a:off x="0" y="0"/>
          <a:ext cx="0" cy="0"/>
          <a:chOff x="0" y="0"/>
          <a:chExt cx="0" cy="0"/>
        </a:xfrm>
      </p:grpSpPr>
      <p:pic>
        <p:nvPicPr>
          <p:cNvPr id="463" name="Google Shape;463;p32"/>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464" name="Google Shape;464;p32"/>
          <p:cNvSpPr txBox="1"/>
          <p:nvPr>
            <p:ph type="title"/>
          </p:nvPr>
        </p:nvSpPr>
        <p:spPr>
          <a:xfrm>
            <a:off x="599157" y="351441"/>
            <a:ext cx="7715400" cy="57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000"/>
              <a:buNone/>
              <a:defRPr/>
            </a:lvl1pPr>
            <a:lvl2pPr lvl="1" algn="ctr">
              <a:lnSpc>
                <a:spcPct val="100000"/>
              </a:lnSpc>
              <a:spcBef>
                <a:spcPts val="0"/>
              </a:spcBef>
              <a:spcAft>
                <a:spcPts val="0"/>
              </a:spcAft>
              <a:buSzPts val="2800"/>
              <a:buNone/>
              <a:defRPr>
                <a:latin typeface="Roboto"/>
                <a:ea typeface="Roboto"/>
                <a:cs typeface="Roboto"/>
                <a:sym typeface="Roboto"/>
              </a:defRPr>
            </a:lvl2pPr>
            <a:lvl3pPr lvl="2" algn="ctr">
              <a:lnSpc>
                <a:spcPct val="100000"/>
              </a:lnSpc>
              <a:spcBef>
                <a:spcPts val="0"/>
              </a:spcBef>
              <a:spcAft>
                <a:spcPts val="0"/>
              </a:spcAft>
              <a:buSzPts val="2800"/>
              <a:buNone/>
              <a:defRPr>
                <a:latin typeface="Roboto"/>
                <a:ea typeface="Roboto"/>
                <a:cs typeface="Roboto"/>
                <a:sym typeface="Roboto"/>
              </a:defRPr>
            </a:lvl3pPr>
            <a:lvl4pPr lvl="3" algn="ctr">
              <a:lnSpc>
                <a:spcPct val="100000"/>
              </a:lnSpc>
              <a:spcBef>
                <a:spcPts val="0"/>
              </a:spcBef>
              <a:spcAft>
                <a:spcPts val="0"/>
              </a:spcAft>
              <a:buSzPts val="2800"/>
              <a:buNone/>
              <a:defRPr>
                <a:latin typeface="Roboto"/>
                <a:ea typeface="Roboto"/>
                <a:cs typeface="Roboto"/>
                <a:sym typeface="Roboto"/>
              </a:defRPr>
            </a:lvl4pPr>
            <a:lvl5pPr lvl="4" algn="ctr">
              <a:lnSpc>
                <a:spcPct val="100000"/>
              </a:lnSpc>
              <a:spcBef>
                <a:spcPts val="0"/>
              </a:spcBef>
              <a:spcAft>
                <a:spcPts val="0"/>
              </a:spcAft>
              <a:buSzPts val="2800"/>
              <a:buNone/>
              <a:defRPr>
                <a:latin typeface="Roboto"/>
                <a:ea typeface="Roboto"/>
                <a:cs typeface="Roboto"/>
                <a:sym typeface="Roboto"/>
              </a:defRPr>
            </a:lvl5pPr>
            <a:lvl6pPr lvl="5" algn="ctr">
              <a:lnSpc>
                <a:spcPct val="100000"/>
              </a:lnSpc>
              <a:spcBef>
                <a:spcPts val="0"/>
              </a:spcBef>
              <a:spcAft>
                <a:spcPts val="0"/>
              </a:spcAft>
              <a:buSzPts val="2800"/>
              <a:buNone/>
              <a:defRPr>
                <a:latin typeface="Roboto"/>
                <a:ea typeface="Roboto"/>
                <a:cs typeface="Roboto"/>
                <a:sym typeface="Roboto"/>
              </a:defRPr>
            </a:lvl6pPr>
            <a:lvl7pPr lvl="6" algn="ctr">
              <a:lnSpc>
                <a:spcPct val="100000"/>
              </a:lnSpc>
              <a:spcBef>
                <a:spcPts val="0"/>
              </a:spcBef>
              <a:spcAft>
                <a:spcPts val="0"/>
              </a:spcAft>
              <a:buSzPts val="2800"/>
              <a:buNone/>
              <a:defRPr>
                <a:latin typeface="Roboto"/>
                <a:ea typeface="Roboto"/>
                <a:cs typeface="Roboto"/>
                <a:sym typeface="Roboto"/>
              </a:defRPr>
            </a:lvl7pPr>
            <a:lvl8pPr lvl="7" algn="ctr">
              <a:lnSpc>
                <a:spcPct val="100000"/>
              </a:lnSpc>
              <a:spcBef>
                <a:spcPts val="0"/>
              </a:spcBef>
              <a:spcAft>
                <a:spcPts val="0"/>
              </a:spcAft>
              <a:buSzPts val="2800"/>
              <a:buNone/>
              <a:defRPr>
                <a:latin typeface="Roboto"/>
                <a:ea typeface="Roboto"/>
                <a:cs typeface="Roboto"/>
                <a:sym typeface="Roboto"/>
              </a:defRPr>
            </a:lvl8pPr>
            <a:lvl9pPr lvl="8" algn="ctr">
              <a:lnSpc>
                <a:spcPct val="100000"/>
              </a:lnSpc>
              <a:spcBef>
                <a:spcPts val="0"/>
              </a:spcBef>
              <a:spcAft>
                <a:spcPts val="0"/>
              </a:spcAft>
              <a:buSzPts val="2800"/>
              <a:buNone/>
              <a:defRPr>
                <a:latin typeface="Roboto"/>
                <a:ea typeface="Roboto"/>
                <a:cs typeface="Roboto"/>
                <a:sym typeface="Roboto"/>
              </a:defRPr>
            </a:lvl9pPr>
          </a:lstStyle>
          <a:p/>
        </p:txBody>
      </p:sp>
      <p:sp>
        <p:nvSpPr>
          <p:cNvPr id="465" name="Google Shape;465;p32"/>
          <p:cNvSpPr txBox="1"/>
          <p:nvPr>
            <p:ph idx="1" type="subTitle"/>
          </p:nvPr>
        </p:nvSpPr>
        <p:spPr>
          <a:xfrm>
            <a:off x="714375" y="1325350"/>
            <a:ext cx="2557500" cy="470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66" name="Google Shape;466;p32"/>
          <p:cNvSpPr txBox="1"/>
          <p:nvPr>
            <p:ph idx="2" type="subTitle"/>
          </p:nvPr>
        </p:nvSpPr>
        <p:spPr>
          <a:xfrm>
            <a:off x="4382525" y="1325345"/>
            <a:ext cx="3202500" cy="47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67" name="Google Shape;467;p32"/>
          <p:cNvSpPr txBox="1"/>
          <p:nvPr>
            <p:ph idx="3" type="subTitle"/>
          </p:nvPr>
        </p:nvSpPr>
        <p:spPr>
          <a:xfrm>
            <a:off x="714375" y="1805900"/>
            <a:ext cx="3202500" cy="277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200"/>
            </a:lvl1pPr>
            <a:lvl2pPr lvl="1">
              <a:lnSpc>
                <a:spcPct val="100000"/>
              </a:lnSpc>
              <a:spcBef>
                <a:spcPts val="1600"/>
              </a:spcBef>
              <a:spcAft>
                <a:spcPts val="0"/>
              </a:spcAft>
              <a:buSzPts val="1400"/>
              <a:buChar char="○"/>
              <a:defRPr/>
            </a:lvl2pPr>
            <a:lvl3pPr lvl="2">
              <a:lnSpc>
                <a:spcPct val="100000"/>
              </a:lnSpc>
              <a:spcBef>
                <a:spcPts val="1600"/>
              </a:spcBef>
              <a:spcAft>
                <a:spcPts val="0"/>
              </a:spcAft>
              <a:buSzPts val="1400"/>
              <a:buChar char="■"/>
              <a:defRPr/>
            </a:lvl3pPr>
            <a:lvl4pPr lvl="3">
              <a:lnSpc>
                <a:spcPct val="100000"/>
              </a:lnSpc>
              <a:spcBef>
                <a:spcPts val="1600"/>
              </a:spcBef>
              <a:spcAft>
                <a:spcPts val="0"/>
              </a:spcAft>
              <a:buSzPts val="1400"/>
              <a:buChar char="●"/>
              <a:defRPr/>
            </a:lvl4pPr>
            <a:lvl5pPr lvl="4">
              <a:lnSpc>
                <a:spcPct val="100000"/>
              </a:lnSpc>
              <a:spcBef>
                <a:spcPts val="1600"/>
              </a:spcBef>
              <a:spcAft>
                <a:spcPts val="0"/>
              </a:spcAft>
              <a:buSzPts val="1400"/>
              <a:buChar char="○"/>
              <a:defRPr/>
            </a:lvl5pPr>
            <a:lvl6pPr lvl="5">
              <a:lnSpc>
                <a:spcPct val="100000"/>
              </a:lnSpc>
              <a:spcBef>
                <a:spcPts val="1600"/>
              </a:spcBef>
              <a:spcAft>
                <a:spcPts val="0"/>
              </a:spcAft>
              <a:buSzPts val="1400"/>
              <a:buChar char="■"/>
              <a:defRPr/>
            </a:lvl6pPr>
            <a:lvl7pPr lvl="6">
              <a:lnSpc>
                <a:spcPct val="100000"/>
              </a:lnSpc>
              <a:spcBef>
                <a:spcPts val="1600"/>
              </a:spcBef>
              <a:spcAft>
                <a:spcPts val="0"/>
              </a:spcAft>
              <a:buSzPts val="1400"/>
              <a:buChar char="●"/>
              <a:defRPr/>
            </a:lvl7pPr>
            <a:lvl8pPr lvl="7">
              <a:lnSpc>
                <a:spcPct val="100000"/>
              </a:lnSpc>
              <a:spcBef>
                <a:spcPts val="1600"/>
              </a:spcBef>
              <a:spcAft>
                <a:spcPts val="0"/>
              </a:spcAft>
              <a:buSzPts val="1400"/>
              <a:buChar char="○"/>
              <a:defRPr/>
            </a:lvl8pPr>
            <a:lvl9pPr lvl="8">
              <a:lnSpc>
                <a:spcPct val="100000"/>
              </a:lnSpc>
              <a:spcBef>
                <a:spcPts val="1600"/>
              </a:spcBef>
              <a:spcAft>
                <a:spcPts val="1600"/>
              </a:spcAft>
              <a:buSzPts val="1400"/>
              <a:buChar char="■"/>
              <a:defRPr/>
            </a:lvl9pPr>
          </a:lstStyle>
          <a:p/>
        </p:txBody>
      </p:sp>
      <p:sp>
        <p:nvSpPr>
          <p:cNvPr id="468" name="Google Shape;468;p32"/>
          <p:cNvSpPr txBox="1"/>
          <p:nvPr>
            <p:ph idx="4" type="subTitle"/>
          </p:nvPr>
        </p:nvSpPr>
        <p:spPr>
          <a:xfrm>
            <a:off x="4148450" y="1795450"/>
            <a:ext cx="4281300" cy="277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Char char="●"/>
              <a:defRPr sz="12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grpSp>
        <p:nvGrpSpPr>
          <p:cNvPr id="469" name="Google Shape;469;p32"/>
          <p:cNvGrpSpPr/>
          <p:nvPr/>
        </p:nvGrpSpPr>
        <p:grpSpPr>
          <a:xfrm rot="-4664037">
            <a:off x="885642" y="-1067607"/>
            <a:ext cx="3737894" cy="9332404"/>
            <a:chOff x="6137900" y="1385225"/>
            <a:chExt cx="1232725" cy="3077625"/>
          </a:xfrm>
        </p:grpSpPr>
        <p:sp>
          <p:nvSpPr>
            <p:cNvPr id="470" name="Google Shape;470;p32"/>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0">
    <p:spTree>
      <p:nvGrpSpPr>
        <p:cNvPr id="474" name="Shape 474"/>
        <p:cNvGrpSpPr/>
        <p:nvPr/>
      </p:nvGrpSpPr>
      <p:grpSpPr>
        <a:xfrm>
          <a:off x="0" y="0"/>
          <a:ext cx="0" cy="0"/>
          <a:chOff x="0" y="0"/>
          <a:chExt cx="0" cy="0"/>
        </a:xfrm>
      </p:grpSpPr>
      <p:pic>
        <p:nvPicPr>
          <p:cNvPr id="475" name="Google Shape;475;p33"/>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pic>
        <p:nvPicPr>
          <p:cNvPr id="57" name="Google Shape;57;p5"/>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58" name="Google Shape;58;p5"/>
          <p:cNvSpPr txBox="1"/>
          <p:nvPr>
            <p:ph type="title"/>
          </p:nvPr>
        </p:nvSpPr>
        <p:spPr>
          <a:xfrm>
            <a:off x="4954700" y="857205"/>
            <a:ext cx="31296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nSpc>
                <a:spcPct val="100000"/>
              </a:lnSpc>
              <a:spcBef>
                <a:spcPts val="0"/>
              </a:spcBef>
              <a:spcAft>
                <a:spcPts val="0"/>
              </a:spcAft>
              <a:buSzPts val="2800"/>
              <a:buNone/>
              <a:defRPr/>
            </a:lvl2pPr>
            <a:lvl3pPr lvl="2">
              <a:lnSpc>
                <a:spcPct val="100000"/>
              </a:lnSpc>
              <a:spcBef>
                <a:spcPts val="0"/>
              </a:spcBef>
              <a:spcAft>
                <a:spcPts val="0"/>
              </a:spcAft>
              <a:buSzPts val="2800"/>
              <a:buNone/>
              <a:defRPr/>
            </a:lvl3pPr>
            <a:lvl4pPr lvl="3">
              <a:lnSpc>
                <a:spcPct val="100000"/>
              </a:lnSpc>
              <a:spcBef>
                <a:spcPts val="0"/>
              </a:spcBef>
              <a:spcAft>
                <a:spcPts val="0"/>
              </a:spcAft>
              <a:buSzPts val="2800"/>
              <a:buNone/>
              <a:defRPr/>
            </a:lvl4pPr>
            <a:lvl5pPr lvl="4">
              <a:lnSpc>
                <a:spcPct val="100000"/>
              </a:lnSpc>
              <a:spcBef>
                <a:spcPts val="0"/>
              </a:spcBef>
              <a:spcAft>
                <a:spcPts val="0"/>
              </a:spcAft>
              <a:buSzPts val="2800"/>
              <a:buNone/>
              <a:defRPr/>
            </a:lvl5pPr>
            <a:lvl6pPr lvl="5">
              <a:lnSpc>
                <a:spcPct val="100000"/>
              </a:lnSpc>
              <a:spcBef>
                <a:spcPts val="0"/>
              </a:spcBef>
              <a:spcAft>
                <a:spcPts val="0"/>
              </a:spcAft>
              <a:buSzPts val="2800"/>
              <a:buNone/>
              <a:defRPr/>
            </a:lvl6pPr>
            <a:lvl7pPr lvl="6">
              <a:lnSpc>
                <a:spcPct val="100000"/>
              </a:lnSpc>
              <a:spcBef>
                <a:spcPts val="0"/>
              </a:spcBef>
              <a:spcAft>
                <a:spcPts val="0"/>
              </a:spcAft>
              <a:buSzPts val="2800"/>
              <a:buNone/>
              <a:defRPr/>
            </a:lvl7pPr>
            <a:lvl8pPr lvl="7">
              <a:lnSpc>
                <a:spcPct val="100000"/>
              </a:lnSpc>
              <a:spcBef>
                <a:spcPts val="0"/>
              </a:spcBef>
              <a:spcAft>
                <a:spcPts val="0"/>
              </a:spcAft>
              <a:buSzPts val="2800"/>
              <a:buNone/>
              <a:defRPr/>
            </a:lvl8pPr>
            <a:lvl9pPr lvl="8">
              <a:lnSpc>
                <a:spcPct val="100000"/>
              </a:lnSpc>
              <a:spcBef>
                <a:spcPts val="0"/>
              </a:spcBef>
              <a:spcAft>
                <a:spcPts val="0"/>
              </a:spcAft>
              <a:buSzPts val="2800"/>
              <a:buNone/>
              <a:defRPr/>
            </a:lvl9pPr>
          </a:lstStyle>
          <a:p/>
        </p:txBody>
      </p:sp>
      <p:sp>
        <p:nvSpPr>
          <p:cNvPr id="59" name="Google Shape;59;p5"/>
          <p:cNvSpPr txBox="1"/>
          <p:nvPr>
            <p:ph idx="1" type="body"/>
          </p:nvPr>
        </p:nvSpPr>
        <p:spPr>
          <a:xfrm>
            <a:off x="1011850" y="1533475"/>
            <a:ext cx="3053100" cy="10041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60" name="Google Shape;60;p5"/>
          <p:cNvSpPr txBox="1"/>
          <p:nvPr>
            <p:ph idx="2" type="body"/>
          </p:nvPr>
        </p:nvSpPr>
        <p:spPr>
          <a:xfrm>
            <a:off x="4954825" y="1533475"/>
            <a:ext cx="3129600" cy="1060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61" name="Google Shape;61;p5"/>
          <p:cNvSpPr txBox="1"/>
          <p:nvPr>
            <p:ph idx="3" type="title"/>
          </p:nvPr>
        </p:nvSpPr>
        <p:spPr>
          <a:xfrm>
            <a:off x="1011850" y="857200"/>
            <a:ext cx="3053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grpSp>
        <p:nvGrpSpPr>
          <p:cNvPr id="62" name="Google Shape;62;p5"/>
          <p:cNvGrpSpPr/>
          <p:nvPr/>
        </p:nvGrpSpPr>
        <p:grpSpPr>
          <a:xfrm rot="4402553">
            <a:off x="-790731" y="-4509022"/>
            <a:ext cx="2251371" cy="9540894"/>
            <a:chOff x="6137900" y="1385225"/>
            <a:chExt cx="1232725" cy="3077625"/>
          </a:xfrm>
        </p:grpSpPr>
        <p:sp>
          <p:nvSpPr>
            <p:cNvPr id="63" name="Google Shape;63;p5"/>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65" name="Google Shape;65;p5"/>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rot="-10556007">
            <a:off x="7763741" y="-453525"/>
            <a:ext cx="1796451" cy="1682515"/>
            <a:chOff x="4800450" y="3632375"/>
            <a:chExt cx="1011075" cy="946950"/>
          </a:xfrm>
        </p:grpSpPr>
        <p:sp>
          <p:nvSpPr>
            <p:cNvPr id="68" name="Google Shape;68;p5"/>
            <p:cNvSpPr/>
            <p:nvPr/>
          </p:nvSpPr>
          <p:spPr>
            <a:xfrm>
              <a:off x="4800450" y="3632375"/>
              <a:ext cx="1011075" cy="946950"/>
            </a:xfrm>
            <a:custGeom>
              <a:rect b="b" l="l" r="r" t="t"/>
              <a:pathLst>
                <a:path extrusionOk="0" fill="none" h="37878" w="40443">
                  <a:moveTo>
                    <a:pt x="40442" y="29010"/>
                  </a:moveTo>
                  <a:cubicBezTo>
                    <a:pt x="37330" y="27699"/>
                    <a:pt x="34472" y="25878"/>
                    <a:pt x="31947" y="23627"/>
                  </a:cubicBezTo>
                  <a:cubicBezTo>
                    <a:pt x="28404" y="20476"/>
                    <a:pt x="25507" y="16639"/>
                    <a:pt x="23451" y="12372"/>
                  </a:cubicBezTo>
                  <a:cubicBezTo>
                    <a:pt x="22473" y="10375"/>
                    <a:pt x="21768" y="8222"/>
                    <a:pt x="20946" y="6147"/>
                  </a:cubicBezTo>
                  <a:cubicBezTo>
                    <a:pt x="20437" y="4797"/>
                    <a:pt x="20065" y="3407"/>
                    <a:pt x="19184" y="2213"/>
                  </a:cubicBezTo>
                  <a:cubicBezTo>
                    <a:pt x="18166" y="803"/>
                    <a:pt x="16835" y="79"/>
                    <a:pt x="15093" y="60"/>
                  </a:cubicBezTo>
                  <a:cubicBezTo>
                    <a:pt x="12607" y="1"/>
                    <a:pt x="10356" y="764"/>
                    <a:pt x="8242" y="1997"/>
                  </a:cubicBezTo>
                  <a:cubicBezTo>
                    <a:pt x="5599" y="3524"/>
                    <a:pt x="4405" y="6030"/>
                    <a:pt x="3877" y="8849"/>
                  </a:cubicBezTo>
                  <a:cubicBezTo>
                    <a:pt x="3387" y="11432"/>
                    <a:pt x="3153" y="14075"/>
                    <a:pt x="2761" y="16698"/>
                  </a:cubicBezTo>
                  <a:cubicBezTo>
                    <a:pt x="2428" y="19145"/>
                    <a:pt x="2056" y="21572"/>
                    <a:pt x="1704" y="24019"/>
                  </a:cubicBezTo>
                  <a:cubicBezTo>
                    <a:pt x="1332" y="26446"/>
                    <a:pt x="941" y="28932"/>
                    <a:pt x="627" y="31398"/>
                  </a:cubicBezTo>
                  <a:cubicBezTo>
                    <a:pt x="353" y="33552"/>
                    <a:pt x="197" y="35724"/>
                    <a:pt x="1" y="37878"/>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945800" y="4110500"/>
              <a:ext cx="839775" cy="450725"/>
            </a:xfrm>
            <a:custGeom>
              <a:rect b="b" l="l" r="r" t="t"/>
              <a:pathLst>
                <a:path extrusionOk="0" fill="none" h="18029" w="33591">
                  <a:moveTo>
                    <a:pt x="33591" y="15523"/>
                  </a:moveTo>
                  <a:cubicBezTo>
                    <a:pt x="32534" y="15170"/>
                    <a:pt x="31496" y="14740"/>
                    <a:pt x="30478" y="14250"/>
                  </a:cubicBezTo>
                  <a:cubicBezTo>
                    <a:pt x="28031" y="12998"/>
                    <a:pt x="25702" y="11510"/>
                    <a:pt x="23529" y="9807"/>
                  </a:cubicBezTo>
                  <a:cubicBezTo>
                    <a:pt x="21376" y="8084"/>
                    <a:pt x="19282" y="6303"/>
                    <a:pt x="17128" y="4581"/>
                  </a:cubicBezTo>
                  <a:cubicBezTo>
                    <a:pt x="15171" y="2995"/>
                    <a:pt x="13194" y="1390"/>
                    <a:pt x="10747" y="568"/>
                  </a:cubicBezTo>
                  <a:cubicBezTo>
                    <a:pt x="9201" y="0"/>
                    <a:pt x="7478" y="294"/>
                    <a:pt x="6225" y="1351"/>
                  </a:cubicBezTo>
                  <a:cubicBezTo>
                    <a:pt x="5227" y="2153"/>
                    <a:pt x="4405" y="3132"/>
                    <a:pt x="3818" y="4267"/>
                  </a:cubicBezTo>
                  <a:cubicBezTo>
                    <a:pt x="2193" y="7497"/>
                    <a:pt x="1077" y="10942"/>
                    <a:pt x="510" y="14505"/>
                  </a:cubicBezTo>
                  <a:cubicBezTo>
                    <a:pt x="314" y="15679"/>
                    <a:pt x="157" y="16854"/>
                    <a:pt x="1" y="18028"/>
                  </a:cubicBezTo>
                </a:path>
              </a:pathLst>
            </a:custGeom>
            <a:noFill/>
            <a:ln cap="rnd" cmpd="sng" w="4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5167975" y="4474575"/>
              <a:ext cx="316150" cy="103775"/>
            </a:xfrm>
            <a:custGeom>
              <a:rect b="b" l="l" r="r" t="t"/>
              <a:pathLst>
                <a:path extrusionOk="0" fill="none" h="4151" w="12646">
                  <a:moveTo>
                    <a:pt x="12646" y="4150"/>
                  </a:moveTo>
                  <a:cubicBezTo>
                    <a:pt x="12548" y="4131"/>
                    <a:pt x="12391" y="4150"/>
                    <a:pt x="12333" y="4111"/>
                  </a:cubicBezTo>
                  <a:cubicBezTo>
                    <a:pt x="10532" y="2761"/>
                    <a:pt x="8535" y="1684"/>
                    <a:pt x="6401" y="921"/>
                  </a:cubicBezTo>
                  <a:cubicBezTo>
                    <a:pt x="3857" y="1"/>
                    <a:pt x="1938" y="1273"/>
                    <a:pt x="862" y="2722"/>
                  </a:cubicBezTo>
                  <a:cubicBezTo>
                    <a:pt x="549" y="3152"/>
                    <a:pt x="294" y="3642"/>
                    <a:pt x="1" y="4111"/>
                  </a:cubicBezTo>
                </a:path>
              </a:pathLst>
            </a:custGeom>
            <a:noFill/>
            <a:ln cap="rnd" cmpd="sng" w="16150">
              <a:solidFill>
                <a:srgbClr val="3C42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5"/>
          <p:cNvGrpSpPr/>
          <p:nvPr/>
        </p:nvGrpSpPr>
        <p:grpSpPr>
          <a:xfrm rot="-5416753">
            <a:off x="4157512" y="-889320"/>
            <a:ext cx="2251352" cy="12389903"/>
            <a:chOff x="6137900" y="1385225"/>
            <a:chExt cx="1232725" cy="3077625"/>
          </a:xfrm>
        </p:grpSpPr>
        <p:sp>
          <p:nvSpPr>
            <p:cNvPr id="72" name="Google Shape;72;p5"/>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74" name="Google Shape;74;p5"/>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pic>
        <p:nvPicPr>
          <p:cNvPr id="77" name="Google Shape;77;p6"/>
          <p:cNvPicPr preferRelativeResize="0"/>
          <p:nvPr/>
        </p:nvPicPr>
        <p:blipFill>
          <a:blip r:embed="rId2">
            <a:alphaModFix amt="29000"/>
          </a:blip>
          <a:stretch>
            <a:fillRect/>
          </a:stretch>
        </p:blipFill>
        <p:spPr>
          <a:xfrm>
            <a:off x="-450600" y="-1381850"/>
            <a:ext cx="10045198" cy="6696799"/>
          </a:xfrm>
          <a:prstGeom prst="rect">
            <a:avLst/>
          </a:prstGeom>
          <a:noFill/>
          <a:ln>
            <a:noFill/>
          </a:ln>
        </p:spPr>
      </p:pic>
      <p:grpSp>
        <p:nvGrpSpPr>
          <p:cNvPr id="78" name="Google Shape;78;p6"/>
          <p:cNvGrpSpPr/>
          <p:nvPr/>
        </p:nvGrpSpPr>
        <p:grpSpPr>
          <a:xfrm flipH="1" rot="5329636">
            <a:off x="6330665" y="-167550"/>
            <a:ext cx="2330955" cy="10448845"/>
            <a:chOff x="6137900" y="1385225"/>
            <a:chExt cx="1232725" cy="3077625"/>
          </a:xfrm>
        </p:grpSpPr>
        <p:sp>
          <p:nvSpPr>
            <p:cNvPr id="79" name="Google Shape;79;p6"/>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81" name="Google Shape;81;p6"/>
            <p:cNvSpPr/>
            <p:nvPr/>
          </p:nvSpPr>
          <p:spPr>
            <a:xfrm>
              <a:off x="6317975" y="2548925"/>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6"/>
          <p:cNvSpPr txBox="1"/>
          <p:nvPr>
            <p:ph type="title"/>
          </p:nvPr>
        </p:nvSpPr>
        <p:spPr>
          <a:xfrm>
            <a:off x="714300" y="351603"/>
            <a:ext cx="7715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pic>
        <p:nvPicPr>
          <p:cNvPr id="85" name="Google Shape;85;p7"/>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86" name="Google Shape;86;p7"/>
          <p:cNvSpPr txBox="1"/>
          <p:nvPr>
            <p:ph type="title"/>
          </p:nvPr>
        </p:nvSpPr>
        <p:spPr>
          <a:xfrm>
            <a:off x="5232269" y="345243"/>
            <a:ext cx="3362100" cy="693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87" name="Google Shape;87;p7"/>
          <p:cNvSpPr txBox="1"/>
          <p:nvPr>
            <p:ph idx="1" type="body"/>
          </p:nvPr>
        </p:nvSpPr>
        <p:spPr>
          <a:xfrm>
            <a:off x="5425169" y="2381275"/>
            <a:ext cx="2976300" cy="1671600"/>
          </a:xfrm>
          <a:prstGeom prst="rect">
            <a:avLst/>
          </a:prstGeom>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Char char="●"/>
              <a:defRPr sz="14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grpSp>
        <p:nvGrpSpPr>
          <p:cNvPr id="88" name="Google Shape;88;p7"/>
          <p:cNvGrpSpPr/>
          <p:nvPr/>
        </p:nvGrpSpPr>
        <p:grpSpPr>
          <a:xfrm rot="2862043">
            <a:off x="8172884" y="2165959"/>
            <a:ext cx="1595208" cy="3716883"/>
            <a:chOff x="2999600" y="2891975"/>
            <a:chExt cx="756575" cy="1762725"/>
          </a:xfrm>
        </p:grpSpPr>
        <p:sp>
          <p:nvSpPr>
            <p:cNvPr id="89" name="Google Shape;89;p7"/>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6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2225">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sp>
        <p:nvSpPr>
          <p:cNvPr id="94" name="Google Shape;94;p8"/>
          <p:cNvSpPr txBox="1"/>
          <p:nvPr>
            <p:ph type="title"/>
          </p:nvPr>
        </p:nvSpPr>
        <p:spPr>
          <a:xfrm>
            <a:off x="714375" y="494834"/>
            <a:ext cx="77154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95" name="Google Shape;95;p8"/>
          <p:cNvGrpSpPr/>
          <p:nvPr/>
        </p:nvGrpSpPr>
        <p:grpSpPr>
          <a:xfrm rot="4499927">
            <a:off x="6344127" y="3249283"/>
            <a:ext cx="3109724" cy="3385625"/>
            <a:chOff x="1983200" y="1058325"/>
            <a:chExt cx="1555700" cy="1693725"/>
          </a:xfrm>
        </p:grpSpPr>
        <p:sp>
          <p:nvSpPr>
            <p:cNvPr id="96" name="Google Shape;96;p8"/>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pic>
        <p:nvPicPr>
          <p:cNvPr id="101" name="Google Shape;101;p9"/>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02" name="Google Shape;102;p9"/>
          <p:cNvSpPr txBox="1"/>
          <p:nvPr>
            <p:ph type="title"/>
          </p:nvPr>
        </p:nvSpPr>
        <p:spPr>
          <a:xfrm>
            <a:off x="5002400" y="1951638"/>
            <a:ext cx="3435600" cy="84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grpSp>
        <p:nvGrpSpPr>
          <p:cNvPr id="103" name="Google Shape;103;p9"/>
          <p:cNvGrpSpPr/>
          <p:nvPr/>
        </p:nvGrpSpPr>
        <p:grpSpPr>
          <a:xfrm rot="2700000">
            <a:off x="5239164" y="-1185177"/>
            <a:ext cx="2180511" cy="2373971"/>
            <a:chOff x="1983200" y="1058325"/>
            <a:chExt cx="1555700" cy="1693725"/>
          </a:xfrm>
        </p:grpSpPr>
        <p:sp>
          <p:nvSpPr>
            <p:cNvPr id="104" name="Google Shape;104;p9"/>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9"/>
          <p:cNvGrpSpPr/>
          <p:nvPr/>
        </p:nvGrpSpPr>
        <p:grpSpPr>
          <a:xfrm rot="5400000">
            <a:off x="6372345" y="2705873"/>
            <a:ext cx="1481450" cy="3451592"/>
            <a:chOff x="2999600" y="2891975"/>
            <a:chExt cx="756575" cy="1762725"/>
          </a:xfrm>
        </p:grpSpPr>
        <p:sp>
          <p:nvSpPr>
            <p:cNvPr id="109" name="Google Shape;109;p9"/>
            <p:cNvSpPr/>
            <p:nvPr/>
          </p:nvSpPr>
          <p:spPr>
            <a:xfrm>
              <a:off x="2999600" y="2891975"/>
              <a:ext cx="756575" cy="1762725"/>
            </a:xfrm>
            <a:custGeom>
              <a:rect b="b" l="l" r="r" t="t"/>
              <a:pathLst>
                <a:path extrusionOk="0" fill="none" h="70509" w="30263">
                  <a:moveTo>
                    <a:pt x="30263" y="59"/>
                  </a:moveTo>
                  <a:cubicBezTo>
                    <a:pt x="27620" y="1"/>
                    <a:pt x="25095" y="666"/>
                    <a:pt x="22727" y="1703"/>
                  </a:cubicBezTo>
                  <a:cubicBezTo>
                    <a:pt x="17872" y="3857"/>
                    <a:pt x="13272" y="6538"/>
                    <a:pt x="9024" y="9709"/>
                  </a:cubicBezTo>
                  <a:cubicBezTo>
                    <a:pt x="6284" y="11726"/>
                    <a:pt x="3857" y="14075"/>
                    <a:pt x="2134" y="17089"/>
                  </a:cubicBezTo>
                  <a:cubicBezTo>
                    <a:pt x="686" y="19614"/>
                    <a:pt x="0" y="22296"/>
                    <a:pt x="314" y="25173"/>
                  </a:cubicBezTo>
                  <a:cubicBezTo>
                    <a:pt x="588" y="27405"/>
                    <a:pt x="1410" y="29539"/>
                    <a:pt x="2702" y="31398"/>
                  </a:cubicBezTo>
                  <a:cubicBezTo>
                    <a:pt x="4287" y="33747"/>
                    <a:pt x="6069" y="35998"/>
                    <a:pt x="7772" y="38269"/>
                  </a:cubicBezTo>
                  <a:cubicBezTo>
                    <a:pt x="10277" y="41636"/>
                    <a:pt x="12176" y="45296"/>
                    <a:pt x="12998" y="49446"/>
                  </a:cubicBezTo>
                  <a:cubicBezTo>
                    <a:pt x="13311" y="51090"/>
                    <a:pt x="13546" y="52774"/>
                    <a:pt x="13683" y="54457"/>
                  </a:cubicBezTo>
                  <a:cubicBezTo>
                    <a:pt x="13859" y="56982"/>
                    <a:pt x="13859" y="59527"/>
                    <a:pt x="14016" y="62071"/>
                  </a:cubicBezTo>
                  <a:cubicBezTo>
                    <a:pt x="14133" y="63735"/>
                    <a:pt x="14329" y="65380"/>
                    <a:pt x="14642" y="67004"/>
                  </a:cubicBezTo>
                  <a:cubicBezTo>
                    <a:pt x="15014" y="68844"/>
                    <a:pt x="16972" y="70312"/>
                    <a:pt x="18870" y="70332"/>
                  </a:cubicBezTo>
                  <a:cubicBezTo>
                    <a:pt x="19555" y="70332"/>
                    <a:pt x="20260" y="70508"/>
                    <a:pt x="20945" y="70449"/>
                  </a:cubicBezTo>
                  <a:cubicBezTo>
                    <a:pt x="22590" y="70352"/>
                    <a:pt x="24234" y="70175"/>
                    <a:pt x="25878" y="69999"/>
                  </a:cubicBezTo>
                  <a:cubicBezTo>
                    <a:pt x="27346" y="69862"/>
                    <a:pt x="28814" y="69706"/>
                    <a:pt x="30263" y="69549"/>
                  </a:cubicBezTo>
                </a:path>
              </a:pathLst>
            </a:custGeom>
            <a:noFill/>
            <a:ln cap="rnd" cmpd="sng" w="63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3187025" y="3201750"/>
              <a:ext cx="569150" cy="1289975"/>
            </a:xfrm>
            <a:custGeom>
              <a:rect b="b" l="l" r="r" t="t"/>
              <a:pathLst>
                <a:path extrusionOk="0" fill="none" h="51599" w="22766">
                  <a:moveTo>
                    <a:pt x="22766" y="0"/>
                  </a:moveTo>
                  <a:cubicBezTo>
                    <a:pt x="20965" y="39"/>
                    <a:pt x="19164" y="39"/>
                    <a:pt x="17383" y="157"/>
                  </a:cubicBezTo>
                  <a:cubicBezTo>
                    <a:pt x="13624" y="392"/>
                    <a:pt x="9944" y="1057"/>
                    <a:pt x="6597" y="2858"/>
                  </a:cubicBezTo>
                  <a:cubicBezTo>
                    <a:pt x="4483" y="3993"/>
                    <a:pt x="2702" y="5579"/>
                    <a:pt x="1527" y="7693"/>
                  </a:cubicBezTo>
                  <a:cubicBezTo>
                    <a:pt x="1" y="10453"/>
                    <a:pt x="235" y="13311"/>
                    <a:pt x="1527" y="16071"/>
                  </a:cubicBezTo>
                  <a:cubicBezTo>
                    <a:pt x="2134" y="17402"/>
                    <a:pt x="2976" y="18616"/>
                    <a:pt x="3739" y="19849"/>
                  </a:cubicBezTo>
                  <a:cubicBezTo>
                    <a:pt x="5129" y="22119"/>
                    <a:pt x="6656" y="24331"/>
                    <a:pt x="7948" y="26661"/>
                  </a:cubicBezTo>
                  <a:cubicBezTo>
                    <a:pt x="9553" y="29519"/>
                    <a:pt x="10414" y="32690"/>
                    <a:pt x="11119" y="35880"/>
                  </a:cubicBezTo>
                  <a:cubicBezTo>
                    <a:pt x="11647" y="38190"/>
                    <a:pt x="12098" y="40539"/>
                    <a:pt x="12685" y="42810"/>
                  </a:cubicBezTo>
                  <a:cubicBezTo>
                    <a:pt x="13253" y="44963"/>
                    <a:pt x="13996" y="47038"/>
                    <a:pt x="15660" y="48682"/>
                  </a:cubicBezTo>
                  <a:cubicBezTo>
                    <a:pt x="17128" y="50131"/>
                    <a:pt x="18890" y="50855"/>
                    <a:pt x="20828" y="51286"/>
                  </a:cubicBezTo>
                  <a:cubicBezTo>
                    <a:pt x="21474" y="51423"/>
                    <a:pt x="22120" y="51501"/>
                    <a:pt x="22766" y="51599"/>
                  </a:cubicBezTo>
                </a:path>
              </a:pathLst>
            </a:custGeom>
            <a:no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3629900" y="3617700"/>
              <a:ext cx="126275" cy="668000"/>
            </a:xfrm>
            <a:custGeom>
              <a:rect b="b" l="l" r="r" t="t"/>
              <a:pathLst>
                <a:path extrusionOk="0" fill="none" h="26720" w="5051">
                  <a:moveTo>
                    <a:pt x="5051" y="1"/>
                  </a:moveTo>
                  <a:cubicBezTo>
                    <a:pt x="3426" y="510"/>
                    <a:pt x="2017" y="1390"/>
                    <a:pt x="1155" y="2858"/>
                  </a:cubicBezTo>
                  <a:cubicBezTo>
                    <a:pt x="666" y="3739"/>
                    <a:pt x="353" y="4698"/>
                    <a:pt x="235" y="5697"/>
                  </a:cubicBezTo>
                  <a:cubicBezTo>
                    <a:pt x="59" y="6950"/>
                    <a:pt x="1" y="8202"/>
                    <a:pt x="59" y="9475"/>
                  </a:cubicBezTo>
                  <a:cubicBezTo>
                    <a:pt x="138" y="11315"/>
                    <a:pt x="314" y="13174"/>
                    <a:pt x="509" y="15014"/>
                  </a:cubicBezTo>
                  <a:cubicBezTo>
                    <a:pt x="705" y="16717"/>
                    <a:pt x="940" y="18420"/>
                    <a:pt x="1292" y="20104"/>
                  </a:cubicBezTo>
                  <a:cubicBezTo>
                    <a:pt x="1841" y="22668"/>
                    <a:pt x="2917" y="24978"/>
                    <a:pt x="4953" y="26720"/>
                  </a:cubicBezTo>
                </a:path>
              </a:pathLst>
            </a:custGeom>
            <a:noFill/>
            <a:ln cap="flat" cmpd="sng" w="12225">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3337250" y="3329950"/>
              <a:ext cx="282900" cy="145850"/>
            </a:xfrm>
            <a:custGeom>
              <a:rect b="b" l="l" r="r" t="t"/>
              <a:pathLst>
                <a:path extrusionOk="0" fill="none" h="5834" w="11316">
                  <a:moveTo>
                    <a:pt x="1626" y="1919"/>
                  </a:moveTo>
                  <a:cubicBezTo>
                    <a:pt x="901" y="2193"/>
                    <a:pt x="40" y="2682"/>
                    <a:pt x="21" y="3465"/>
                  </a:cubicBezTo>
                  <a:cubicBezTo>
                    <a:pt x="1" y="4346"/>
                    <a:pt x="980" y="4855"/>
                    <a:pt x="1821" y="5090"/>
                  </a:cubicBezTo>
                  <a:cubicBezTo>
                    <a:pt x="3094" y="5462"/>
                    <a:pt x="4405" y="5677"/>
                    <a:pt x="5736" y="5775"/>
                  </a:cubicBezTo>
                  <a:cubicBezTo>
                    <a:pt x="6695" y="5834"/>
                    <a:pt x="7694" y="5814"/>
                    <a:pt x="8575" y="5482"/>
                  </a:cubicBezTo>
                  <a:cubicBezTo>
                    <a:pt x="10513" y="4738"/>
                    <a:pt x="11315" y="2174"/>
                    <a:pt x="9318" y="1038"/>
                  </a:cubicBezTo>
                  <a:cubicBezTo>
                    <a:pt x="7537" y="1"/>
                    <a:pt x="3407" y="1293"/>
                    <a:pt x="1626" y="1919"/>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9"/>
          <p:cNvSpPr txBox="1"/>
          <p:nvPr>
            <p:ph idx="1" type="subTitle"/>
          </p:nvPr>
        </p:nvSpPr>
        <p:spPr>
          <a:xfrm>
            <a:off x="5002400" y="2595688"/>
            <a:ext cx="3435600" cy="123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14" name="Google Shape;114;p9"/>
          <p:cNvSpPr txBox="1"/>
          <p:nvPr>
            <p:ph hasCustomPrompt="1" idx="2" type="title"/>
          </p:nvPr>
        </p:nvSpPr>
        <p:spPr>
          <a:xfrm>
            <a:off x="5002425" y="1043328"/>
            <a:ext cx="3435600" cy="108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5"/>
              </a:buClr>
              <a:buSzPts val="12000"/>
              <a:buNone/>
              <a:defRPr sz="8000">
                <a:solidFill>
                  <a:schemeClr val="accent5"/>
                </a:solidFill>
              </a:defRPr>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pic>
        <p:nvPicPr>
          <p:cNvPr id="116" name="Google Shape;116;p10"/>
          <p:cNvPicPr preferRelativeResize="0"/>
          <p:nvPr/>
        </p:nvPicPr>
        <p:blipFill>
          <a:blip r:embed="rId2">
            <a:alphaModFix amt="29000"/>
          </a:blip>
          <a:stretch>
            <a:fillRect/>
          </a:stretch>
        </p:blipFill>
        <p:spPr>
          <a:xfrm>
            <a:off x="-450600" y="-1381850"/>
            <a:ext cx="10045198" cy="6696799"/>
          </a:xfrm>
          <a:prstGeom prst="rect">
            <a:avLst/>
          </a:prstGeom>
          <a:noFill/>
          <a:ln>
            <a:noFill/>
          </a:ln>
        </p:spPr>
      </p:pic>
      <p:sp>
        <p:nvSpPr>
          <p:cNvPr id="117" name="Google Shape;117;p10"/>
          <p:cNvSpPr txBox="1"/>
          <p:nvPr>
            <p:ph type="title"/>
          </p:nvPr>
        </p:nvSpPr>
        <p:spPr>
          <a:xfrm>
            <a:off x="714375" y="342276"/>
            <a:ext cx="7715400" cy="4929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Font typeface="Bitter Medium"/>
              <a:buNone/>
              <a:defRPr>
                <a:latin typeface="Bitter Medium"/>
                <a:ea typeface="Bitter Medium"/>
                <a:cs typeface="Bitter Medium"/>
                <a:sym typeface="Bitter Medium"/>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grpSp>
        <p:nvGrpSpPr>
          <p:cNvPr id="118" name="Google Shape;118;p10"/>
          <p:cNvGrpSpPr/>
          <p:nvPr/>
        </p:nvGrpSpPr>
        <p:grpSpPr>
          <a:xfrm rot="-1774046">
            <a:off x="-119593" y="-54333"/>
            <a:ext cx="2251367" cy="9541209"/>
            <a:chOff x="6137900" y="1385225"/>
            <a:chExt cx="1232725" cy="3077625"/>
          </a:xfrm>
        </p:grpSpPr>
        <p:sp>
          <p:nvSpPr>
            <p:cNvPr id="119" name="Google Shape;119;p10"/>
            <p:cNvSpPr/>
            <p:nvPr/>
          </p:nvSpPr>
          <p:spPr>
            <a:xfrm>
              <a:off x="6137900" y="1387175"/>
              <a:ext cx="1054125" cy="3075675"/>
            </a:xfrm>
            <a:custGeom>
              <a:rect b="b" l="l" r="r" t="t"/>
              <a:pathLst>
                <a:path extrusionOk="0" fill="none" h="123027" w="42165">
                  <a:moveTo>
                    <a:pt x="42164" y="1"/>
                  </a:moveTo>
                  <a:cubicBezTo>
                    <a:pt x="41518" y="823"/>
                    <a:pt x="40872" y="1645"/>
                    <a:pt x="40226" y="2467"/>
                  </a:cubicBezTo>
                  <a:cubicBezTo>
                    <a:pt x="38327" y="4953"/>
                    <a:pt x="36057" y="7067"/>
                    <a:pt x="33786" y="9201"/>
                  </a:cubicBezTo>
                  <a:cubicBezTo>
                    <a:pt x="30909" y="11863"/>
                    <a:pt x="27933" y="14447"/>
                    <a:pt x="25408" y="17481"/>
                  </a:cubicBezTo>
                  <a:cubicBezTo>
                    <a:pt x="23235" y="20045"/>
                    <a:pt x="21376" y="22864"/>
                    <a:pt x="19888" y="25898"/>
                  </a:cubicBezTo>
                  <a:cubicBezTo>
                    <a:pt x="18479" y="28854"/>
                    <a:pt x="17618" y="31966"/>
                    <a:pt x="17892" y="35294"/>
                  </a:cubicBezTo>
                  <a:cubicBezTo>
                    <a:pt x="18068" y="36977"/>
                    <a:pt x="18616" y="38621"/>
                    <a:pt x="19516" y="40050"/>
                  </a:cubicBezTo>
                  <a:cubicBezTo>
                    <a:pt x="20397" y="41499"/>
                    <a:pt x="21454" y="42830"/>
                    <a:pt x="22648" y="44004"/>
                  </a:cubicBezTo>
                  <a:cubicBezTo>
                    <a:pt x="24567" y="45884"/>
                    <a:pt x="26446" y="47821"/>
                    <a:pt x="28286" y="49779"/>
                  </a:cubicBezTo>
                  <a:cubicBezTo>
                    <a:pt x="29891" y="51521"/>
                    <a:pt x="31320" y="53459"/>
                    <a:pt x="32122" y="55710"/>
                  </a:cubicBezTo>
                  <a:cubicBezTo>
                    <a:pt x="33395" y="59273"/>
                    <a:pt x="33023" y="62972"/>
                    <a:pt x="30204" y="65713"/>
                  </a:cubicBezTo>
                  <a:cubicBezTo>
                    <a:pt x="28795" y="67102"/>
                    <a:pt x="26994" y="67787"/>
                    <a:pt x="25056" y="68101"/>
                  </a:cubicBezTo>
                  <a:cubicBezTo>
                    <a:pt x="21865" y="68629"/>
                    <a:pt x="18831" y="68042"/>
                    <a:pt x="15895" y="66848"/>
                  </a:cubicBezTo>
                  <a:cubicBezTo>
                    <a:pt x="13194" y="65771"/>
                    <a:pt x="10571" y="64479"/>
                    <a:pt x="7869" y="63344"/>
                  </a:cubicBezTo>
                  <a:cubicBezTo>
                    <a:pt x="6891" y="62933"/>
                    <a:pt x="5853" y="62620"/>
                    <a:pt x="4796" y="62424"/>
                  </a:cubicBezTo>
                  <a:cubicBezTo>
                    <a:pt x="2937" y="62111"/>
                    <a:pt x="1234" y="63657"/>
                    <a:pt x="705" y="65106"/>
                  </a:cubicBezTo>
                  <a:cubicBezTo>
                    <a:pt x="392" y="65987"/>
                    <a:pt x="118" y="66848"/>
                    <a:pt x="157" y="67787"/>
                  </a:cubicBezTo>
                  <a:cubicBezTo>
                    <a:pt x="177" y="68707"/>
                    <a:pt x="0" y="69647"/>
                    <a:pt x="40" y="70567"/>
                  </a:cubicBezTo>
                  <a:cubicBezTo>
                    <a:pt x="98" y="72642"/>
                    <a:pt x="431" y="74717"/>
                    <a:pt x="1018" y="76733"/>
                  </a:cubicBezTo>
                  <a:cubicBezTo>
                    <a:pt x="2173" y="80668"/>
                    <a:pt x="4033" y="84269"/>
                    <a:pt x="6029" y="87832"/>
                  </a:cubicBezTo>
                  <a:cubicBezTo>
                    <a:pt x="7771" y="90944"/>
                    <a:pt x="9416" y="94115"/>
                    <a:pt x="10473" y="97541"/>
                  </a:cubicBezTo>
                  <a:cubicBezTo>
                    <a:pt x="11138" y="99674"/>
                    <a:pt x="11647" y="101886"/>
                    <a:pt x="11726" y="104157"/>
                  </a:cubicBezTo>
                  <a:cubicBezTo>
                    <a:pt x="11784" y="106114"/>
                    <a:pt x="11902" y="108052"/>
                    <a:pt x="11863" y="110010"/>
                  </a:cubicBezTo>
                  <a:cubicBezTo>
                    <a:pt x="11823" y="111439"/>
                    <a:pt x="11569" y="112887"/>
                    <a:pt x="11412" y="114316"/>
                  </a:cubicBezTo>
                  <a:cubicBezTo>
                    <a:pt x="11314" y="115373"/>
                    <a:pt x="11236" y="116430"/>
                    <a:pt x="11099" y="117487"/>
                  </a:cubicBezTo>
                  <a:cubicBezTo>
                    <a:pt x="10962" y="118681"/>
                    <a:pt x="10786" y="119895"/>
                    <a:pt x="10649" y="121109"/>
                  </a:cubicBezTo>
                  <a:cubicBezTo>
                    <a:pt x="10571" y="121735"/>
                    <a:pt x="10551" y="122381"/>
                    <a:pt x="10492" y="123027"/>
                  </a:cubicBezTo>
                </a:path>
              </a:pathLst>
            </a:custGeom>
            <a:noFill/>
            <a:ln cap="rnd" cmpd="sng" w="161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
            <p:cNvSpPr/>
            <p:nvPr/>
          </p:nvSpPr>
          <p:spPr>
            <a:xfrm>
              <a:off x="6479975" y="1385225"/>
              <a:ext cx="890650" cy="3075675"/>
            </a:xfrm>
            <a:custGeom>
              <a:rect b="b" l="l" r="r" t="t"/>
              <a:pathLst>
                <a:path extrusionOk="0" fill="none" h="123027" w="35626">
                  <a:moveTo>
                    <a:pt x="35626" y="0"/>
                  </a:moveTo>
                  <a:cubicBezTo>
                    <a:pt x="34451" y="1547"/>
                    <a:pt x="33355" y="3191"/>
                    <a:pt x="32063" y="4620"/>
                  </a:cubicBezTo>
                  <a:cubicBezTo>
                    <a:pt x="29519" y="7439"/>
                    <a:pt x="26582" y="9886"/>
                    <a:pt x="23685" y="12332"/>
                  </a:cubicBezTo>
                  <a:cubicBezTo>
                    <a:pt x="20240" y="15269"/>
                    <a:pt x="16893" y="18322"/>
                    <a:pt x="14427" y="22178"/>
                  </a:cubicBezTo>
                  <a:cubicBezTo>
                    <a:pt x="12998" y="24410"/>
                    <a:pt x="11941" y="26798"/>
                    <a:pt x="11471" y="29362"/>
                  </a:cubicBezTo>
                  <a:cubicBezTo>
                    <a:pt x="10962" y="32142"/>
                    <a:pt x="11353" y="35000"/>
                    <a:pt x="12586" y="37525"/>
                  </a:cubicBezTo>
                  <a:cubicBezTo>
                    <a:pt x="13820" y="40089"/>
                    <a:pt x="15523" y="42321"/>
                    <a:pt x="17363" y="44474"/>
                  </a:cubicBezTo>
                  <a:cubicBezTo>
                    <a:pt x="19673" y="47175"/>
                    <a:pt x="22041" y="49837"/>
                    <a:pt x="23548" y="53165"/>
                  </a:cubicBezTo>
                  <a:cubicBezTo>
                    <a:pt x="24468" y="55220"/>
                    <a:pt x="25056" y="57393"/>
                    <a:pt x="25330" y="59625"/>
                  </a:cubicBezTo>
                  <a:cubicBezTo>
                    <a:pt x="25623" y="61797"/>
                    <a:pt x="25290" y="63892"/>
                    <a:pt x="24742" y="65947"/>
                  </a:cubicBezTo>
                  <a:cubicBezTo>
                    <a:pt x="23744" y="69608"/>
                    <a:pt x="21610" y="72368"/>
                    <a:pt x="18146" y="74149"/>
                  </a:cubicBezTo>
                  <a:cubicBezTo>
                    <a:pt x="15405" y="75539"/>
                    <a:pt x="12469" y="76185"/>
                    <a:pt x="9513" y="76811"/>
                  </a:cubicBezTo>
                  <a:cubicBezTo>
                    <a:pt x="7575" y="77222"/>
                    <a:pt x="5638" y="77633"/>
                    <a:pt x="3739" y="78142"/>
                  </a:cubicBezTo>
                  <a:cubicBezTo>
                    <a:pt x="2232" y="78534"/>
                    <a:pt x="1194" y="79610"/>
                    <a:pt x="509" y="80980"/>
                  </a:cubicBezTo>
                  <a:cubicBezTo>
                    <a:pt x="313" y="81411"/>
                    <a:pt x="215" y="81881"/>
                    <a:pt x="196" y="82351"/>
                  </a:cubicBezTo>
                  <a:cubicBezTo>
                    <a:pt x="0" y="85228"/>
                    <a:pt x="842" y="87929"/>
                    <a:pt x="1488" y="90670"/>
                  </a:cubicBezTo>
                  <a:cubicBezTo>
                    <a:pt x="2075" y="93117"/>
                    <a:pt x="2682" y="95544"/>
                    <a:pt x="3093" y="98010"/>
                  </a:cubicBezTo>
                  <a:cubicBezTo>
                    <a:pt x="3582" y="101123"/>
                    <a:pt x="3739" y="104313"/>
                    <a:pt x="3563" y="107465"/>
                  </a:cubicBezTo>
                  <a:cubicBezTo>
                    <a:pt x="3465" y="109559"/>
                    <a:pt x="3171" y="111634"/>
                    <a:pt x="2975" y="113709"/>
                  </a:cubicBezTo>
                  <a:cubicBezTo>
                    <a:pt x="2858" y="114942"/>
                    <a:pt x="2780" y="116175"/>
                    <a:pt x="2643" y="117409"/>
                  </a:cubicBezTo>
                  <a:cubicBezTo>
                    <a:pt x="2525" y="118720"/>
                    <a:pt x="2329" y="120032"/>
                    <a:pt x="2192" y="121343"/>
                  </a:cubicBezTo>
                  <a:cubicBezTo>
                    <a:pt x="2134" y="121891"/>
                    <a:pt x="2134" y="122459"/>
                    <a:pt x="2114" y="123027"/>
                  </a:cubicBezTo>
                </a:path>
              </a:pathLst>
            </a:custGeom>
            <a:noFill/>
            <a:ln cap="rnd" cmpd="sng" w="161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21" name="Google Shape;121;p10"/>
            <p:cNvSpPr/>
            <p:nvPr/>
          </p:nvSpPr>
          <p:spPr>
            <a:xfrm>
              <a:off x="6358985" y="2544520"/>
              <a:ext cx="444375" cy="413550"/>
            </a:xfrm>
            <a:custGeom>
              <a:rect b="b" l="l" r="r" t="t"/>
              <a:pathLst>
                <a:path extrusionOk="0" fill="none" h="16542" w="17775">
                  <a:moveTo>
                    <a:pt x="3309" y="1723"/>
                  </a:moveTo>
                  <a:cubicBezTo>
                    <a:pt x="1626" y="2330"/>
                    <a:pt x="138" y="3798"/>
                    <a:pt x="60" y="5579"/>
                  </a:cubicBezTo>
                  <a:cubicBezTo>
                    <a:pt x="1" y="6969"/>
                    <a:pt x="784" y="8281"/>
                    <a:pt x="1665" y="9357"/>
                  </a:cubicBezTo>
                  <a:cubicBezTo>
                    <a:pt x="3759" y="11961"/>
                    <a:pt x="6441" y="14016"/>
                    <a:pt x="9495" y="15367"/>
                  </a:cubicBezTo>
                  <a:cubicBezTo>
                    <a:pt x="11060" y="16052"/>
                    <a:pt x="12842" y="16541"/>
                    <a:pt x="14447" y="15993"/>
                  </a:cubicBezTo>
                  <a:cubicBezTo>
                    <a:pt x="16189" y="15386"/>
                    <a:pt x="17364" y="13605"/>
                    <a:pt x="17579" y="11785"/>
                  </a:cubicBezTo>
                  <a:cubicBezTo>
                    <a:pt x="17775" y="9964"/>
                    <a:pt x="17148" y="8124"/>
                    <a:pt x="16150" y="6578"/>
                  </a:cubicBezTo>
                  <a:cubicBezTo>
                    <a:pt x="13527" y="2526"/>
                    <a:pt x="7987" y="1"/>
                    <a:pt x="3309" y="1723"/>
                  </a:cubicBezTo>
                  <a:close/>
                </a:path>
              </a:pathLst>
            </a:custGeom>
            <a:noFill/>
            <a:ln cap="rnd" cmpd="sng" w="4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a:off x="6297425" y="2234750"/>
              <a:ext cx="200675" cy="237875"/>
            </a:xfrm>
            <a:custGeom>
              <a:rect b="b" l="l" r="r" t="t"/>
              <a:pathLst>
                <a:path extrusionOk="0" fill="none" h="9515" w="8027">
                  <a:moveTo>
                    <a:pt x="7615" y="5188"/>
                  </a:moveTo>
                  <a:cubicBezTo>
                    <a:pt x="7185" y="4112"/>
                    <a:pt x="6382" y="3231"/>
                    <a:pt x="5599" y="2369"/>
                  </a:cubicBezTo>
                  <a:lnTo>
                    <a:pt x="5403" y="2311"/>
                  </a:lnTo>
                  <a:cubicBezTo>
                    <a:pt x="4366" y="1195"/>
                    <a:pt x="2956" y="1"/>
                    <a:pt x="1547" y="510"/>
                  </a:cubicBezTo>
                  <a:cubicBezTo>
                    <a:pt x="608" y="862"/>
                    <a:pt x="79" y="1880"/>
                    <a:pt x="40" y="2878"/>
                  </a:cubicBezTo>
                  <a:cubicBezTo>
                    <a:pt x="1" y="3877"/>
                    <a:pt x="392" y="4836"/>
                    <a:pt x="842" y="5717"/>
                  </a:cubicBezTo>
                  <a:cubicBezTo>
                    <a:pt x="1449" y="6950"/>
                    <a:pt x="2252" y="8163"/>
                    <a:pt x="3446" y="8829"/>
                  </a:cubicBezTo>
                  <a:cubicBezTo>
                    <a:pt x="4640" y="9514"/>
                    <a:pt x="6323" y="9495"/>
                    <a:pt x="7243" y="8457"/>
                  </a:cubicBezTo>
                  <a:cubicBezTo>
                    <a:pt x="8007" y="7596"/>
                    <a:pt x="8026" y="6265"/>
                    <a:pt x="7615" y="5188"/>
                  </a:cubicBezTo>
                  <a:close/>
                </a:path>
              </a:pathLst>
            </a:custGeom>
            <a:noFill/>
            <a:ln cap="flat" cmpd="sng" w="6350">
              <a:solidFill>
                <a:srgbClr val="0D497D"/>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0"/>
          <p:cNvGrpSpPr/>
          <p:nvPr/>
        </p:nvGrpSpPr>
        <p:grpSpPr>
          <a:xfrm>
            <a:off x="8048166" y="-368507"/>
            <a:ext cx="3109689" cy="3385587"/>
            <a:chOff x="1983200" y="1058325"/>
            <a:chExt cx="1555700" cy="1693725"/>
          </a:xfrm>
        </p:grpSpPr>
        <p:sp>
          <p:nvSpPr>
            <p:cNvPr id="124" name="Google Shape;124;p10"/>
            <p:cNvSpPr/>
            <p:nvPr/>
          </p:nvSpPr>
          <p:spPr>
            <a:xfrm>
              <a:off x="1983200" y="1058325"/>
              <a:ext cx="1555700" cy="1693725"/>
            </a:xfrm>
            <a:custGeom>
              <a:rect b="b" l="l" r="r" t="t"/>
              <a:pathLst>
                <a:path extrusionOk="0" fill="none" h="67749" w="62228">
                  <a:moveTo>
                    <a:pt x="13683" y="1"/>
                  </a:moveTo>
                  <a:cubicBezTo>
                    <a:pt x="13252" y="4287"/>
                    <a:pt x="11843" y="8398"/>
                    <a:pt x="9533" y="12019"/>
                  </a:cubicBezTo>
                  <a:cubicBezTo>
                    <a:pt x="7673" y="14995"/>
                    <a:pt x="5677" y="17872"/>
                    <a:pt x="3935" y="20906"/>
                  </a:cubicBezTo>
                  <a:cubicBezTo>
                    <a:pt x="2427" y="23568"/>
                    <a:pt x="1331" y="26446"/>
                    <a:pt x="724" y="29421"/>
                  </a:cubicBezTo>
                  <a:cubicBezTo>
                    <a:pt x="274" y="31457"/>
                    <a:pt x="20" y="33532"/>
                    <a:pt x="0" y="35607"/>
                  </a:cubicBezTo>
                  <a:cubicBezTo>
                    <a:pt x="20" y="38210"/>
                    <a:pt x="392" y="40794"/>
                    <a:pt x="1135" y="43300"/>
                  </a:cubicBezTo>
                  <a:cubicBezTo>
                    <a:pt x="2564" y="48271"/>
                    <a:pt x="5050" y="52715"/>
                    <a:pt x="8241" y="56767"/>
                  </a:cubicBezTo>
                  <a:cubicBezTo>
                    <a:pt x="10609" y="59840"/>
                    <a:pt x="13526" y="62443"/>
                    <a:pt x="16854" y="64460"/>
                  </a:cubicBezTo>
                  <a:cubicBezTo>
                    <a:pt x="19222" y="65908"/>
                    <a:pt x="21865" y="66867"/>
                    <a:pt x="24625" y="67259"/>
                  </a:cubicBezTo>
                  <a:cubicBezTo>
                    <a:pt x="28050" y="67748"/>
                    <a:pt x="31535" y="67200"/>
                    <a:pt x="34627" y="65693"/>
                  </a:cubicBezTo>
                  <a:cubicBezTo>
                    <a:pt x="37857" y="64146"/>
                    <a:pt x="40500" y="61856"/>
                    <a:pt x="42262" y="58685"/>
                  </a:cubicBezTo>
                  <a:cubicBezTo>
                    <a:pt x="43025" y="57197"/>
                    <a:pt x="43514" y="55592"/>
                    <a:pt x="43730" y="53929"/>
                  </a:cubicBezTo>
                  <a:cubicBezTo>
                    <a:pt x="43906" y="52774"/>
                    <a:pt x="44004" y="51619"/>
                    <a:pt x="44023" y="50464"/>
                  </a:cubicBezTo>
                  <a:cubicBezTo>
                    <a:pt x="44004" y="48839"/>
                    <a:pt x="43808" y="47214"/>
                    <a:pt x="43749" y="45609"/>
                  </a:cubicBezTo>
                  <a:cubicBezTo>
                    <a:pt x="43691" y="44631"/>
                    <a:pt x="43749" y="43652"/>
                    <a:pt x="43749" y="42673"/>
                  </a:cubicBezTo>
                  <a:cubicBezTo>
                    <a:pt x="43593" y="38621"/>
                    <a:pt x="44356" y="34608"/>
                    <a:pt x="45942" y="30889"/>
                  </a:cubicBezTo>
                  <a:cubicBezTo>
                    <a:pt x="46940" y="28638"/>
                    <a:pt x="48056" y="26446"/>
                    <a:pt x="49328" y="24332"/>
                  </a:cubicBezTo>
                  <a:cubicBezTo>
                    <a:pt x="52029" y="19712"/>
                    <a:pt x="54887" y="15151"/>
                    <a:pt x="57608" y="10532"/>
                  </a:cubicBezTo>
                  <a:cubicBezTo>
                    <a:pt x="59468" y="7341"/>
                    <a:pt x="60975" y="3974"/>
                    <a:pt x="62130" y="470"/>
                  </a:cubicBezTo>
                  <a:cubicBezTo>
                    <a:pt x="62169" y="314"/>
                    <a:pt x="62208" y="157"/>
                    <a:pt x="62228" y="1"/>
                  </a:cubicBezTo>
                </a:path>
              </a:pathLst>
            </a:custGeom>
            <a:solidFill>
              <a:schemeClr val="accent5"/>
            </a:solidFill>
            <a:ln cap="rnd" cmpd="sng" w="63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0"/>
            <p:cNvSpPr/>
            <p:nvPr/>
          </p:nvSpPr>
          <p:spPr>
            <a:xfrm>
              <a:off x="2123150" y="1058325"/>
              <a:ext cx="1303700" cy="1526850"/>
            </a:xfrm>
            <a:custGeom>
              <a:rect b="b" l="l" r="r" t="t"/>
              <a:pathLst>
                <a:path extrusionOk="0" fill="none" h="61074" w="52148">
                  <a:moveTo>
                    <a:pt x="15327" y="1"/>
                  </a:moveTo>
                  <a:cubicBezTo>
                    <a:pt x="15034" y="6284"/>
                    <a:pt x="13683" y="12235"/>
                    <a:pt x="10003" y="17500"/>
                  </a:cubicBezTo>
                  <a:cubicBezTo>
                    <a:pt x="8457" y="19693"/>
                    <a:pt x="6832" y="21807"/>
                    <a:pt x="5246" y="23960"/>
                  </a:cubicBezTo>
                  <a:cubicBezTo>
                    <a:pt x="3543" y="26250"/>
                    <a:pt x="2075" y="28658"/>
                    <a:pt x="1155" y="31359"/>
                  </a:cubicBezTo>
                  <a:cubicBezTo>
                    <a:pt x="314" y="33923"/>
                    <a:pt x="0" y="36625"/>
                    <a:pt x="255" y="39287"/>
                  </a:cubicBezTo>
                  <a:cubicBezTo>
                    <a:pt x="568" y="42282"/>
                    <a:pt x="1468" y="45159"/>
                    <a:pt x="2956" y="47763"/>
                  </a:cubicBezTo>
                  <a:cubicBezTo>
                    <a:pt x="4933" y="51423"/>
                    <a:pt x="7713" y="54594"/>
                    <a:pt x="11099" y="57041"/>
                  </a:cubicBezTo>
                  <a:cubicBezTo>
                    <a:pt x="13233" y="58568"/>
                    <a:pt x="15562" y="59703"/>
                    <a:pt x="18126" y="60153"/>
                  </a:cubicBezTo>
                  <a:cubicBezTo>
                    <a:pt x="23451" y="61073"/>
                    <a:pt x="28423" y="58352"/>
                    <a:pt x="29989" y="52480"/>
                  </a:cubicBezTo>
                  <a:cubicBezTo>
                    <a:pt x="30439" y="50797"/>
                    <a:pt x="30693" y="49054"/>
                    <a:pt x="30752" y="47312"/>
                  </a:cubicBezTo>
                  <a:cubicBezTo>
                    <a:pt x="30752" y="45981"/>
                    <a:pt x="30830" y="44650"/>
                    <a:pt x="30889" y="43300"/>
                  </a:cubicBezTo>
                  <a:cubicBezTo>
                    <a:pt x="31085" y="39561"/>
                    <a:pt x="31241" y="35802"/>
                    <a:pt x="32572" y="32201"/>
                  </a:cubicBezTo>
                  <a:cubicBezTo>
                    <a:pt x="33590" y="29539"/>
                    <a:pt x="34980" y="27033"/>
                    <a:pt x="36664" y="24743"/>
                  </a:cubicBezTo>
                  <a:cubicBezTo>
                    <a:pt x="39972" y="20162"/>
                    <a:pt x="43378" y="15660"/>
                    <a:pt x="46568" y="11002"/>
                  </a:cubicBezTo>
                  <a:cubicBezTo>
                    <a:pt x="48917" y="7615"/>
                    <a:pt x="50796" y="3916"/>
                    <a:pt x="52147" y="1"/>
                  </a:cubicBezTo>
                </a:path>
              </a:pathLst>
            </a:custGeom>
            <a:solidFill>
              <a:schemeClr val="accent5"/>
            </a:solidFill>
            <a:ln cap="flat" cmpd="sng" w="18600">
              <a:solidFill>
                <a:schemeClr val="accent4"/>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
            <p:cNvSpPr/>
            <p:nvPr/>
          </p:nvSpPr>
          <p:spPr>
            <a:xfrm>
              <a:off x="2299325" y="1058325"/>
              <a:ext cx="1008600" cy="1261125"/>
            </a:xfrm>
            <a:custGeom>
              <a:rect b="b" l="l" r="r" t="t"/>
              <a:pathLst>
                <a:path extrusionOk="0" fill="none" h="50445" w="40344">
                  <a:moveTo>
                    <a:pt x="13976" y="1"/>
                  </a:moveTo>
                  <a:lnTo>
                    <a:pt x="13976" y="5638"/>
                  </a:lnTo>
                  <a:lnTo>
                    <a:pt x="13976" y="5951"/>
                  </a:lnTo>
                  <a:cubicBezTo>
                    <a:pt x="13879" y="9083"/>
                    <a:pt x="13820" y="12215"/>
                    <a:pt x="13663" y="15347"/>
                  </a:cubicBezTo>
                  <a:cubicBezTo>
                    <a:pt x="13546" y="17618"/>
                    <a:pt x="13233" y="19869"/>
                    <a:pt x="12039" y="21885"/>
                  </a:cubicBezTo>
                  <a:cubicBezTo>
                    <a:pt x="11549" y="22766"/>
                    <a:pt x="10962" y="23588"/>
                    <a:pt x="10257" y="24332"/>
                  </a:cubicBezTo>
                  <a:cubicBezTo>
                    <a:pt x="8417" y="26191"/>
                    <a:pt x="6440" y="27894"/>
                    <a:pt x="4600" y="29754"/>
                  </a:cubicBezTo>
                  <a:cubicBezTo>
                    <a:pt x="3230" y="31105"/>
                    <a:pt x="2153" y="32729"/>
                    <a:pt x="1429" y="34511"/>
                  </a:cubicBezTo>
                  <a:cubicBezTo>
                    <a:pt x="0" y="38073"/>
                    <a:pt x="411" y="41479"/>
                    <a:pt x="2212" y="44748"/>
                  </a:cubicBezTo>
                  <a:cubicBezTo>
                    <a:pt x="3250" y="46686"/>
                    <a:pt x="4835" y="48252"/>
                    <a:pt x="6753" y="49289"/>
                  </a:cubicBezTo>
                  <a:cubicBezTo>
                    <a:pt x="8143" y="50014"/>
                    <a:pt x="9631" y="50444"/>
                    <a:pt x="11216" y="49994"/>
                  </a:cubicBezTo>
                  <a:cubicBezTo>
                    <a:pt x="13017" y="49485"/>
                    <a:pt x="14074" y="48232"/>
                    <a:pt x="14583" y="46529"/>
                  </a:cubicBezTo>
                  <a:cubicBezTo>
                    <a:pt x="14936" y="45237"/>
                    <a:pt x="15210" y="43926"/>
                    <a:pt x="15366" y="42614"/>
                  </a:cubicBezTo>
                  <a:cubicBezTo>
                    <a:pt x="15816" y="39385"/>
                    <a:pt x="15562" y="36135"/>
                    <a:pt x="15719" y="32905"/>
                  </a:cubicBezTo>
                  <a:cubicBezTo>
                    <a:pt x="15856" y="30087"/>
                    <a:pt x="16169" y="27248"/>
                    <a:pt x="18068" y="24899"/>
                  </a:cubicBezTo>
                  <a:cubicBezTo>
                    <a:pt x="19203" y="23529"/>
                    <a:pt x="20475" y="22316"/>
                    <a:pt x="21904" y="21259"/>
                  </a:cubicBezTo>
                  <a:cubicBezTo>
                    <a:pt x="24723" y="19145"/>
                    <a:pt x="27542" y="17030"/>
                    <a:pt x="30106" y="14584"/>
                  </a:cubicBezTo>
                  <a:cubicBezTo>
                    <a:pt x="33120" y="11667"/>
                    <a:pt x="35763" y="8379"/>
                    <a:pt x="37936" y="4777"/>
                  </a:cubicBezTo>
                  <a:cubicBezTo>
                    <a:pt x="38856" y="3250"/>
                    <a:pt x="39541" y="1586"/>
                    <a:pt x="40343" y="1"/>
                  </a:cubicBezTo>
                </a:path>
              </a:pathLst>
            </a:custGeom>
            <a:solidFill>
              <a:schemeClr val="accent5"/>
            </a:solidFill>
            <a:ln cap="flat" cmpd="sng" w="18600">
              <a:solidFill>
                <a:schemeClr val="accent3"/>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a:off x="2825875" y="1058325"/>
              <a:ext cx="322025" cy="154175"/>
            </a:xfrm>
            <a:custGeom>
              <a:rect b="b" l="l" r="r" t="t"/>
              <a:pathLst>
                <a:path extrusionOk="0" fill="none" h="6167" w="12881">
                  <a:moveTo>
                    <a:pt x="0" y="1"/>
                  </a:moveTo>
                  <a:cubicBezTo>
                    <a:pt x="412" y="1743"/>
                    <a:pt x="940" y="3387"/>
                    <a:pt x="2232" y="4718"/>
                  </a:cubicBezTo>
                  <a:cubicBezTo>
                    <a:pt x="3387" y="5912"/>
                    <a:pt x="4718" y="6167"/>
                    <a:pt x="6245" y="5697"/>
                  </a:cubicBezTo>
                  <a:cubicBezTo>
                    <a:pt x="7419" y="5344"/>
                    <a:pt x="8398" y="4679"/>
                    <a:pt x="9338" y="3935"/>
                  </a:cubicBezTo>
                  <a:cubicBezTo>
                    <a:pt x="10571" y="2956"/>
                    <a:pt x="11510" y="1723"/>
                    <a:pt x="12411" y="470"/>
                  </a:cubicBezTo>
                  <a:cubicBezTo>
                    <a:pt x="12548" y="314"/>
                    <a:pt x="12704" y="196"/>
                    <a:pt x="12881" y="98"/>
                  </a:cubicBezTo>
                </a:path>
              </a:pathLst>
            </a:custGeom>
            <a:solidFill>
              <a:schemeClr val="accent5"/>
            </a:solidFill>
            <a:ln cap="flat" cmpd="sng" w="6350">
              <a:solidFill>
                <a:schemeClr val="accent1"/>
              </a:solidFill>
              <a:prstDash val="solid"/>
              <a:miter lim="1957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Bitter"/>
              <a:buNone/>
              <a:defRPr sz="3000">
                <a:solidFill>
                  <a:schemeClr val="dk2"/>
                </a:solidFill>
                <a:latin typeface="Bitter"/>
                <a:ea typeface="Bitter"/>
                <a:cs typeface="Bitter"/>
                <a:sym typeface="Bitte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9">
          <p15:clr>
            <a:srgbClr val="EA4335"/>
          </p15:clr>
        </p15:guide>
        <p15:guide id="3" pos="5310">
          <p15:clr>
            <a:srgbClr val="EA4335"/>
          </p15:clr>
        </p15:guide>
        <p15:guide id="4" orient="horz" pos="28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3.png"/><Relationship Id="rId5" Type="http://schemas.openxmlformats.org/officeDocument/2006/relationships/image" Target="../media/image30.png"/><Relationship Id="rId6" Type="http://schemas.openxmlformats.org/officeDocument/2006/relationships/image" Target="../media/image22.png"/><Relationship Id="rId7"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4"/>
          <p:cNvSpPr txBox="1"/>
          <p:nvPr>
            <p:ph type="ctrTitle"/>
          </p:nvPr>
        </p:nvSpPr>
        <p:spPr>
          <a:xfrm>
            <a:off x="1232550" y="2350625"/>
            <a:ext cx="6678900" cy="711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4000"/>
              <a:t>FAKE NEWS DETECTION</a:t>
            </a:r>
            <a:r>
              <a:rPr lang="en" sz="3200"/>
              <a:t> </a:t>
            </a:r>
            <a:endParaRPr sz="3200"/>
          </a:p>
        </p:txBody>
      </p:sp>
      <p:sp>
        <p:nvSpPr>
          <p:cNvPr id="481" name="Google Shape;481;p34"/>
          <p:cNvSpPr/>
          <p:nvPr/>
        </p:nvSpPr>
        <p:spPr>
          <a:xfrm>
            <a:off x="4706743" y="1356596"/>
            <a:ext cx="3032" cy="1665"/>
          </a:xfrm>
          <a:custGeom>
            <a:rect b="b" l="l" r="r" t="t"/>
            <a:pathLst>
              <a:path extrusionOk="0" h="39" w="71">
                <a:moveTo>
                  <a:pt x="57" y="1"/>
                </a:moveTo>
                <a:cubicBezTo>
                  <a:pt x="0" y="1"/>
                  <a:pt x="38" y="38"/>
                  <a:pt x="57" y="38"/>
                </a:cubicBezTo>
                <a:cubicBezTo>
                  <a:pt x="66" y="38"/>
                  <a:pt x="71" y="29"/>
                  <a:pt x="57"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2630968" y="-1053520"/>
            <a:ext cx="3629" cy="1836"/>
          </a:xfrm>
          <a:custGeom>
            <a:rect b="b" l="l" r="r" t="t"/>
            <a:pathLst>
              <a:path extrusionOk="0" h="43" w="85">
                <a:moveTo>
                  <a:pt x="85" y="1"/>
                </a:moveTo>
                <a:cubicBezTo>
                  <a:pt x="64" y="1"/>
                  <a:pt x="53" y="11"/>
                  <a:pt x="42" y="22"/>
                </a:cubicBezTo>
                <a:lnTo>
                  <a:pt x="85" y="1"/>
                </a:lnTo>
                <a:close/>
                <a:moveTo>
                  <a:pt x="42" y="22"/>
                </a:moveTo>
                <a:lnTo>
                  <a:pt x="0" y="43"/>
                </a:lnTo>
                <a:cubicBezTo>
                  <a:pt x="21" y="43"/>
                  <a:pt x="32" y="32"/>
                  <a:pt x="42" y="22"/>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txBox="1"/>
          <p:nvPr/>
        </p:nvSpPr>
        <p:spPr>
          <a:xfrm>
            <a:off x="2484025" y="2963350"/>
            <a:ext cx="4390800" cy="433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900">
                <a:solidFill>
                  <a:schemeClr val="dk2"/>
                </a:solidFill>
                <a:latin typeface="Roboto"/>
                <a:ea typeface="Roboto"/>
                <a:cs typeface="Roboto"/>
                <a:sym typeface="Roboto"/>
              </a:rPr>
              <a:t>Using Machine Learning Algorithms</a:t>
            </a:r>
            <a:endParaRPr b="1" sz="1900">
              <a:solidFill>
                <a:schemeClr val="dk2"/>
              </a:solidFill>
              <a:latin typeface="Josefin Sans"/>
              <a:ea typeface="Josefin Sans"/>
              <a:cs typeface="Josefin Sans"/>
              <a:sym typeface="Josefin Sans"/>
            </a:endParaRPr>
          </a:p>
        </p:txBody>
      </p:sp>
      <p:sp>
        <p:nvSpPr>
          <p:cNvPr id="484" name="Google Shape;484;p34"/>
          <p:cNvSpPr/>
          <p:nvPr/>
        </p:nvSpPr>
        <p:spPr>
          <a:xfrm>
            <a:off x="2630968" y="6773830"/>
            <a:ext cx="3629" cy="1836"/>
          </a:xfrm>
          <a:custGeom>
            <a:rect b="b" l="l" r="r" t="t"/>
            <a:pathLst>
              <a:path extrusionOk="0" h="43" w="85">
                <a:moveTo>
                  <a:pt x="85" y="1"/>
                </a:moveTo>
                <a:cubicBezTo>
                  <a:pt x="64" y="1"/>
                  <a:pt x="53" y="11"/>
                  <a:pt x="42" y="22"/>
                </a:cubicBezTo>
                <a:lnTo>
                  <a:pt x="85" y="1"/>
                </a:lnTo>
                <a:close/>
                <a:moveTo>
                  <a:pt x="42" y="22"/>
                </a:moveTo>
                <a:lnTo>
                  <a:pt x="0" y="43"/>
                </a:lnTo>
                <a:cubicBezTo>
                  <a:pt x="21" y="43"/>
                  <a:pt x="32" y="32"/>
                  <a:pt x="42" y="22"/>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7023645" y="5262079"/>
            <a:ext cx="45134" cy="41547"/>
          </a:xfrm>
          <a:custGeom>
            <a:rect b="b" l="l" r="r" t="t"/>
            <a:pathLst>
              <a:path extrusionOk="0" h="973" w="1057">
                <a:moveTo>
                  <a:pt x="550" y="1"/>
                </a:moveTo>
                <a:cubicBezTo>
                  <a:pt x="381" y="170"/>
                  <a:pt x="212" y="296"/>
                  <a:pt x="1" y="381"/>
                </a:cubicBezTo>
                <a:cubicBezTo>
                  <a:pt x="339" y="592"/>
                  <a:pt x="677" y="761"/>
                  <a:pt x="1057" y="972"/>
                </a:cubicBezTo>
                <a:cubicBezTo>
                  <a:pt x="888" y="634"/>
                  <a:pt x="719" y="296"/>
                  <a:pt x="550"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6" name="Google Shape;486;p34"/>
          <p:cNvPicPr preferRelativeResize="0"/>
          <p:nvPr/>
        </p:nvPicPr>
        <p:blipFill>
          <a:blip r:embed="rId3">
            <a:alphaModFix amt="46000"/>
          </a:blip>
          <a:stretch>
            <a:fillRect/>
          </a:stretch>
        </p:blipFill>
        <p:spPr>
          <a:xfrm>
            <a:off x="3487575" y="397500"/>
            <a:ext cx="2168850" cy="1648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p43"/>
          <p:cNvPicPr preferRelativeResize="0"/>
          <p:nvPr/>
        </p:nvPicPr>
        <p:blipFill>
          <a:blip r:embed="rId3">
            <a:alphaModFix/>
          </a:blip>
          <a:stretch>
            <a:fillRect/>
          </a:stretch>
        </p:blipFill>
        <p:spPr>
          <a:xfrm>
            <a:off x="0" y="0"/>
            <a:ext cx="4389026" cy="2387400"/>
          </a:xfrm>
          <a:prstGeom prst="rect">
            <a:avLst/>
          </a:prstGeom>
          <a:noFill/>
          <a:ln>
            <a:noFill/>
          </a:ln>
        </p:spPr>
      </p:pic>
      <p:pic>
        <p:nvPicPr>
          <p:cNvPr id="544" name="Google Shape;544;p43"/>
          <p:cNvPicPr preferRelativeResize="0"/>
          <p:nvPr/>
        </p:nvPicPr>
        <p:blipFill>
          <a:blip r:embed="rId4">
            <a:alphaModFix/>
          </a:blip>
          <a:stretch>
            <a:fillRect/>
          </a:stretch>
        </p:blipFill>
        <p:spPr>
          <a:xfrm>
            <a:off x="5114975" y="0"/>
            <a:ext cx="4029026" cy="2387399"/>
          </a:xfrm>
          <a:prstGeom prst="rect">
            <a:avLst/>
          </a:prstGeom>
          <a:noFill/>
          <a:ln>
            <a:noFill/>
          </a:ln>
        </p:spPr>
      </p:pic>
      <p:pic>
        <p:nvPicPr>
          <p:cNvPr id="545" name="Google Shape;545;p43"/>
          <p:cNvPicPr preferRelativeResize="0"/>
          <p:nvPr/>
        </p:nvPicPr>
        <p:blipFill>
          <a:blip r:embed="rId5">
            <a:alphaModFix/>
          </a:blip>
          <a:stretch>
            <a:fillRect/>
          </a:stretch>
        </p:blipFill>
        <p:spPr>
          <a:xfrm>
            <a:off x="0" y="2692200"/>
            <a:ext cx="4670371" cy="2451300"/>
          </a:xfrm>
          <a:prstGeom prst="rect">
            <a:avLst/>
          </a:prstGeom>
          <a:noFill/>
          <a:ln>
            <a:noFill/>
          </a:ln>
        </p:spPr>
      </p:pic>
      <p:pic>
        <p:nvPicPr>
          <p:cNvPr id="546" name="Google Shape;546;p43"/>
          <p:cNvPicPr preferRelativeResize="0"/>
          <p:nvPr/>
        </p:nvPicPr>
        <p:blipFill>
          <a:blip r:embed="rId6">
            <a:alphaModFix/>
          </a:blip>
          <a:stretch>
            <a:fillRect/>
          </a:stretch>
        </p:blipFill>
        <p:spPr>
          <a:xfrm>
            <a:off x="4754975" y="3137200"/>
            <a:ext cx="4389026" cy="20063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44"/>
          <p:cNvPicPr preferRelativeResize="0"/>
          <p:nvPr/>
        </p:nvPicPr>
        <p:blipFill>
          <a:blip r:embed="rId3">
            <a:alphaModFix/>
          </a:blip>
          <a:stretch>
            <a:fillRect/>
          </a:stretch>
        </p:blipFill>
        <p:spPr>
          <a:xfrm>
            <a:off x="1093300" y="691850"/>
            <a:ext cx="6694324" cy="346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5"/>
          <p:cNvSpPr txBox="1"/>
          <p:nvPr>
            <p:ph type="title"/>
          </p:nvPr>
        </p:nvSpPr>
        <p:spPr>
          <a:xfrm>
            <a:off x="647300" y="44991"/>
            <a:ext cx="77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CODE USING FEATURE SELECTION</a:t>
            </a:r>
            <a:endParaRPr b="1" sz="2400"/>
          </a:p>
        </p:txBody>
      </p:sp>
      <p:pic>
        <p:nvPicPr>
          <p:cNvPr id="557" name="Google Shape;557;p45"/>
          <p:cNvPicPr preferRelativeResize="0"/>
          <p:nvPr/>
        </p:nvPicPr>
        <p:blipFill>
          <a:blip r:embed="rId3">
            <a:alphaModFix/>
          </a:blip>
          <a:stretch>
            <a:fillRect/>
          </a:stretch>
        </p:blipFill>
        <p:spPr>
          <a:xfrm>
            <a:off x="74125" y="691825"/>
            <a:ext cx="4448200" cy="2696050"/>
          </a:xfrm>
          <a:prstGeom prst="rect">
            <a:avLst/>
          </a:prstGeom>
          <a:noFill/>
          <a:ln>
            <a:noFill/>
          </a:ln>
        </p:spPr>
      </p:pic>
      <p:pic>
        <p:nvPicPr>
          <p:cNvPr id="558" name="Google Shape;558;p45"/>
          <p:cNvPicPr preferRelativeResize="0"/>
          <p:nvPr/>
        </p:nvPicPr>
        <p:blipFill rotWithShape="1">
          <a:blip r:embed="rId4">
            <a:alphaModFix/>
          </a:blip>
          <a:srcRect b="0" l="0" r="36208" t="0"/>
          <a:stretch/>
        </p:blipFill>
        <p:spPr>
          <a:xfrm>
            <a:off x="3964350" y="2823350"/>
            <a:ext cx="4994924" cy="232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pic>
        <p:nvPicPr>
          <p:cNvPr id="563" name="Google Shape;563;p46"/>
          <p:cNvPicPr preferRelativeResize="0"/>
          <p:nvPr/>
        </p:nvPicPr>
        <p:blipFill>
          <a:blip r:embed="rId3">
            <a:alphaModFix/>
          </a:blip>
          <a:stretch>
            <a:fillRect/>
          </a:stretch>
        </p:blipFill>
        <p:spPr>
          <a:xfrm>
            <a:off x="96500" y="65649"/>
            <a:ext cx="4708374" cy="3485525"/>
          </a:xfrm>
          <a:prstGeom prst="rect">
            <a:avLst/>
          </a:prstGeom>
          <a:noFill/>
          <a:ln>
            <a:noFill/>
          </a:ln>
        </p:spPr>
      </p:pic>
      <p:pic>
        <p:nvPicPr>
          <p:cNvPr id="564" name="Google Shape;564;p46"/>
          <p:cNvPicPr preferRelativeResize="0"/>
          <p:nvPr/>
        </p:nvPicPr>
        <p:blipFill>
          <a:blip r:embed="rId4">
            <a:alphaModFix/>
          </a:blip>
          <a:stretch>
            <a:fillRect/>
          </a:stretch>
        </p:blipFill>
        <p:spPr>
          <a:xfrm>
            <a:off x="3895426" y="2735526"/>
            <a:ext cx="5075275" cy="240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id="569" name="Google Shape;569;p47"/>
          <p:cNvPicPr preferRelativeResize="0"/>
          <p:nvPr/>
        </p:nvPicPr>
        <p:blipFill>
          <a:blip r:embed="rId3">
            <a:alphaModFix/>
          </a:blip>
          <a:stretch>
            <a:fillRect/>
          </a:stretch>
        </p:blipFill>
        <p:spPr>
          <a:xfrm>
            <a:off x="152400" y="152400"/>
            <a:ext cx="8839200" cy="41547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48"/>
          <p:cNvPicPr preferRelativeResize="0"/>
          <p:nvPr/>
        </p:nvPicPr>
        <p:blipFill>
          <a:blip r:embed="rId3">
            <a:alphaModFix/>
          </a:blip>
          <a:stretch>
            <a:fillRect/>
          </a:stretch>
        </p:blipFill>
        <p:spPr>
          <a:xfrm>
            <a:off x="152400" y="152400"/>
            <a:ext cx="6400800" cy="2038350"/>
          </a:xfrm>
          <a:prstGeom prst="rect">
            <a:avLst/>
          </a:prstGeom>
          <a:noFill/>
          <a:ln>
            <a:noFill/>
          </a:ln>
        </p:spPr>
      </p:pic>
      <p:pic>
        <p:nvPicPr>
          <p:cNvPr id="575" name="Google Shape;575;p48"/>
          <p:cNvPicPr preferRelativeResize="0"/>
          <p:nvPr/>
        </p:nvPicPr>
        <p:blipFill>
          <a:blip r:embed="rId4">
            <a:alphaModFix/>
          </a:blip>
          <a:stretch>
            <a:fillRect/>
          </a:stretch>
        </p:blipFill>
        <p:spPr>
          <a:xfrm>
            <a:off x="152400" y="2343150"/>
            <a:ext cx="8162925" cy="259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49"/>
          <p:cNvPicPr preferRelativeResize="0"/>
          <p:nvPr/>
        </p:nvPicPr>
        <p:blipFill>
          <a:blip r:embed="rId3">
            <a:alphaModFix/>
          </a:blip>
          <a:stretch>
            <a:fillRect/>
          </a:stretch>
        </p:blipFill>
        <p:spPr>
          <a:xfrm>
            <a:off x="62750" y="476725"/>
            <a:ext cx="4202701" cy="3350476"/>
          </a:xfrm>
          <a:prstGeom prst="rect">
            <a:avLst/>
          </a:prstGeom>
          <a:noFill/>
          <a:ln>
            <a:noFill/>
          </a:ln>
        </p:spPr>
      </p:pic>
      <p:pic>
        <p:nvPicPr>
          <p:cNvPr id="581" name="Google Shape;581;p49"/>
          <p:cNvPicPr preferRelativeResize="0"/>
          <p:nvPr/>
        </p:nvPicPr>
        <p:blipFill>
          <a:blip r:embed="rId4">
            <a:alphaModFix/>
          </a:blip>
          <a:stretch>
            <a:fillRect/>
          </a:stretch>
        </p:blipFill>
        <p:spPr>
          <a:xfrm>
            <a:off x="4164500" y="595450"/>
            <a:ext cx="4979500" cy="323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id="586" name="Google Shape;586;p50"/>
          <p:cNvPicPr preferRelativeResize="0"/>
          <p:nvPr/>
        </p:nvPicPr>
        <p:blipFill>
          <a:blip r:embed="rId3">
            <a:alphaModFix/>
          </a:blip>
          <a:stretch>
            <a:fillRect/>
          </a:stretch>
        </p:blipFill>
        <p:spPr>
          <a:xfrm>
            <a:off x="4629525" y="621878"/>
            <a:ext cx="4514475" cy="2998884"/>
          </a:xfrm>
          <a:prstGeom prst="rect">
            <a:avLst/>
          </a:prstGeom>
          <a:noFill/>
          <a:ln>
            <a:noFill/>
          </a:ln>
        </p:spPr>
      </p:pic>
      <p:pic>
        <p:nvPicPr>
          <p:cNvPr id="587" name="Google Shape;587;p50"/>
          <p:cNvPicPr preferRelativeResize="0"/>
          <p:nvPr/>
        </p:nvPicPr>
        <p:blipFill>
          <a:blip r:embed="rId4">
            <a:alphaModFix/>
          </a:blip>
          <a:stretch>
            <a:fillRect/>
          </a:stretch>
        </p:blipFill>
        <p:spPr>
          <a:xfrm>
            <a:off x="166450" y="461475"/>
            <a:ext cx="4324724" cy="331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51"/>
          <p:cNvPicPr preferRelativeResize="0"/>
          <p:nvPr/>
        </p:nvPicPr>
        <p:blipFill>
          <a:blip r:embed="rId3">
            <a:alphaModFix/>
          </a:blip>
          <a:stretch>
            <a:fillRect/>
          </a:stretch>
        </p:blipFill>
        <p:spPr>
          <a:xfrm>
            <a:off x="152400" y="152400"/>
            <a:ext cx="8839201" cy="40915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2"/>
          <p:cNvSpPr txBox="1"/>
          <p:nvPr>
            <p:ph idx="8" type="title"/>
          </p:nvPr>
        </p:nvSpPr>
        <p:spPr>
          <a:xfrm>
            <a:off x="703800" y="344887"/>
            <a:ext cx="7715100" cy="55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RESULT ANALYSIS (without feature selection)</a:t>
            </a:r>
            <a:endParaRPr b="1" sz="2000"/>
          </a:p>
        </p:txBody>
      </p:sp>
      <p:pic>
        <p:nvPicPr>
          <p:cNvPr id="598" name="Google Shape;598;p52"/>
          <p:cNvPicPr preferRelativeResize="0"/>
          <p:nvPr/>
        </p:nvPicPr>
        <p:blipFill rotWithShape="1">
          <a:blip r:embed="rId3">
            <a:alphaModFix/>
          </a:blip>
          <a:srcRect b="1668" l="1846" r="1460" t="2463"/>
          <a:stretch/>
        </p:blipFill>
        <p:spPr>
          <a:xfrm>
            <a:off x="445900" y="1103500"/>
            <a:ext cx="2608381" cy="1361087"/>
          </a:xfrm>
          <a:prstGeom prst="rect">
            <a:avLst/>
          </a:prstGeom>
          <a:noFill/>
          <a:ln>
            <a:noFill/>
          </a:ln>
        </p:spPr>
      </p:pic>
      <p:pic>
        <p:nvPicPr>
          <p:cNvPr id="599" name="Google Shape;599;p52"/>
          <p:cNvPicPr preferRelativeResize="0"/>
          <p:nvPr/>
        </p:nvPicPr>
        <p:blipFill rotWithShape="1">
          <a:blip r:embed="rId4">
            <a:alphaModFix/>
          </a:blip>
          <a:srcRect b="3008" l="2472" r="1308" t="4132"/>
          <a:stretch/>
        </p:blipFill>
        <p:spPr>
          <a:xfrm>
            <a:off x="3211551" y="1103500"/>
            <a:ext cx="2672404" cy="1361075"/>
          </a:xfrm>
          <a:prstGeom prst="rect">
            <a:avLst/>
          </a:prstGeom>
          <a:noFill/>
          <a:ln>
            <a:noFill/>
          </a:ln>
        </p:spPr>
      </p:pic>
      <p:pic>
        <p:nvPicPr>
          <p:cNvPr id="600" name="Google Shape;600;p52"/>
          <p:cNvPicPr preferRelativeResize="0"/>
          <p:nvPr/>
        </p:nvPicPr>
        <p:blipFill rotWithShape="1">
          <a:blip r:embed="rId5">
            <a:alphaModFix/>
          </a:blip>
          <a:srcRect b="4141" l="1755" r="1812" t="0"/>
          <a:stretch/>
        </p:blipFill>
        <p:spPr>
          <a:xfrm>
            <a:off x="1198600" y="2682113"/>
            <a:ext cx="2608374" cy="1462889"/>
          </a:xfrm>
          <a:prstGeom prst="rect">
            <a:avLst/>
          </a:prstGeom>
          <a:noFill/>
          <a:ln>
            <a:noFill/>
          </a:ln>
        </p:spPr>
      </p:pic>
      <p:pic>
        <p:nvPicPr>
          <p:cNvPr id="601" name="Google Shape;601;p52"/>
          <p:cNvPicPr preferRelativeResize="0"/>
          <p:nvPr/>
        </p:nvPicPr>
        <p:blipFill rotWithShape="1">
          <a:blip r:embed="rId6">
            <a:alphaModFix/>
          </a:blip>
          <a:srcRect b="4021" l="2666" r="2770" t="0"/>
          <a:stretch/>
        </p:blipFill>
        <p:spPr>
          <a:xfrm>
            <a:off x="5005525" y="2670311"/>
            <a:ext cx="2672400" cy="1486514"/>
          </a:xfrm>
          <a:prstGeom prst="rect">
            <a:avLst/>
          </a:prstGeom>
          <a:noFill/>
          <a:ln>
            <a:noFill/>
          </a:ln>
        </p:spPr>
      </p:pic>
      <p:pic>
        <p:nvPicPr>
          <p:cNvPr id="602" name="Google Shape;602;p52"/>
          <p:cNvPicPr preferRelativeResize="0"/>
          <p:nvPr/>
        </p:nvPicPr>
        <p:blipFill rotWithShape="1">
          <a:blip r:embed="rId7">
            <a:alphaModFix/>
          </a:blip>
          <a:srcRect b="4543" l="4366" r="4293" t="5657"/>
          <a:stretch/>
        </p:blipFill>
        <p:spPr>
          <a:xfrm>
            <a:off x="5989800" y="1103500"/>
            <a:ext cx="2686864" cy="136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5"/>
          <p:cNvSpPr txBox="1"/>
          <p:nvPr>
            <p:ph type="title"/>
          </p:nvPr>
        </p:nvSpPr>
        <p:spPr>
          <a:xfrm>
            <a:off x="714375" y="345873"/>
            <a:ext cx="77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INTRODUCTION</a:t>
            </a:r>
            <a:endParaRPr b="1"/>
          </a:p>
        </p:txBody>
      </p:sp>
      <p:sp>
        <p:nvSpPr>
          <p:cNvPr id="492" name="Google Shape;492;p35"/>
          <p:cNvSpPr txBox="1"/>
          <p:nvPr>
            <p:ph idx="1" type="subTitle"/>
          </p:nvPr>
        </p:nvSpPr>
        <p:spPr>
          <a:xfrm>
            <a:off x="287850" y="1017175"/>
            <a:ext cx="8568300" cy="35517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Machine learning (ML) is an artificial intelligence (AI) application that allows systems to automatically learn and improve based on their experiences without the need for explicit programming in advance. It is the study of computer algorithms that can self-improve as a result of experience and data collection and analysis. </a:t>
            </a:r>
            <a:endParaRPr/>
          </a:p>
          <a:p>
            <a:pPr indent="-317500" lvl="0" marL="457200" rtl="0" algn="just">
              <a:lnSpc>
                <a:spcPct val="115000"/>
              </a:lnSpc>
              <a:spcBef>
                <a:spcPts val="0"/>
              </a:spcBef>
              <a:spcAft>
                <a:spcPts val="0"/>
              </a:spcAft>
              <a:buSzPts val="1400"/>
              <a:buChar char="●"/>
            </a:pPr>
            <a:r>
              <a:rPr lang="en"/>
              <a:t>Machine learning algorithms build a model based on sample data, known as training data, in order to make predictions or make judgments.</a:t>
            </a:r>
            <a:endParaRPr/>
          </a:p>
          <a:p>
            <a:pPr indent="-317500" lvl="0" marL="457200" rtl="0" algn="just">
              <a:lnSpc>
                <a:spcPct val="115000"/>
              </a:lnSpc>
              <a:spcBef>
                <a:spcPts val="0"/>
              </a:spcBef>
              <a:spcAft>
                <a:spcPts val="0"/>
              </a:spcAft>
              <a:buSzPts val="1400"/>
              <a:buChar char="●"/>
            </a:pPr>
            <a:r>
              <a:rPr lang="en"/>
              <a:t>Computer vision, medicine, email filtering, and speech recognition are just a few of the fields where machine learning algorithms are being used to solve problems where traditional algorithms would be difficult or impossible to create.We start the learning process.</a:t>
            </a:r>
            <a:endParaRPr/>
          </a:p>
          <a:p>
            <a:pPr indent="-317500" lvl="0" marL="457200" rtl="0" algn="just">
              <a:lnSpc>
                <a:spcPct val="115000"/>
              </a:lnSpc>
              <a:spcBef>
                <a:spcPts val="0"/>
              </a:spcBef>
              <a:spcAft>
                <a:spcPts val="0"/>
              </a:spcAft>
              <a:buSzPts val="1400"/>
              <a:buChar char="●"/>
            </a:pPr>
            <a:r>
              <a:rPr lang="en"/>
              <a:t>Computational learning theory is a branch of theoretical computer science that investigates the computational analysis and performance of machine learning algorithms. </a:t>
            </a:r>
            <a:endParaRPr/>
          </a:p>
          <a:p>
            <a:pPr indent="-317500" lvl="0" marL="457200" rtl="0" algn="just">
              <a:lnSpc>
                <a:spcPct val="115000"/>
              </a:lnSpc>
              <a:spcBef>
                <a:spcPts val="0"/>
              </a:spcBef>
              <a:spcAft>
                <a:spcPts val="0"/>
              </a:spcAft>
              <a:buSzPts val="1400"/>
              <a:buChar char="●"/>
            </a:pPr>
            <a:r>
              <a:rPr lang="en"/>
              <a:t>Given the scarcity of training sets and the uncertainty surrounding the future, learning theory does not always provide guarantees about algorithm performance. Instead, in computer science applications, probabilistic bounds on performance are fairly common. One method for estimating generalisation error is the bias–variance decomposition.</a:t>
            </a:r>
            <a:endParaRPr/>
          </a:p>
          <a:p>
            <a:pPr indent="-317500" lvl="0" marL="457200" rtl="0" algn="just">
              <a:lnSpc>
                <a:spcPct val="115000"/>
              </a:lnSpc>
              <a:spcBef>
                <a:spcPts val="0"/>
              </a:spcBef>
              <a:spcAft>
                <a:spcPts val="0"/>
              </a:spcAft>
              <a:buSzPts val="1400"/>
              <a:buChar char="●"/>
            </a:pPr>
            <a:r>
              <a:rPr lang="en"/>
              <a:t>In order to achieve the best generalisation performance, the hypothesis</a:t>
            </a:r>
            <a:r>
              <a:rPr lang="en"/>
              <a:t>'s</a:t>
            </a:r>
            <a:r>
              <a:rPr lang="en"/>
              <a:t> complexity should be proportional to the complexity of the function underlying the data. Likewise, if the hypothesis is simpler than the function, the model will have under-fitted the observed data. If the complexity of the problem is increased, the training error decreases.</a:t>
            </a:r>
            <a:endParaRPr/>
          </a:p>
          <a:p>
            <a:pPr indent="0" lvl="0" marL="0" rtl="0" algn="just">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93" name="Google Shape;493;p35"/>
          <p:cNvSpPr txBox="1"/>
          <p:nvPr/>
        </p:nvSpPr>
        <p:spPr>
          <a:xfrm>
            <a:off x="685800" y="4297080"/>
            <a:ext cx="7786500" cy="37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3"/>
          <p:cNvSpPr txBox="1"/>
          <p:nvPr>
            <p:ph idx="8" type="title"/>
          </p:nvPr>
        </p:nvSpPr>
        <p:spPr>
          <a:xfrm>
            <a:off x="703800" y="344887"/>
            <a:ext cx="7715100" cy="55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RESULT ANALYSIS (with feature selection)</a:t>
            </a:r>
            <a:endParaRPr b="1" sz="2000"/>
          </a:p>
        </p:txBody>
      </p:sp>
      <p:pic>
        <p:nvPicPr>
          <p:cNvPr id="608" name="Google Shape;608;p53"/>
          <p:cNvPicPr preferRelativeResize="0"/>
          <p:nvPr/>
        </p:nvPicPr>
        <p:blipFill>
          <a:blip r:embed="rId3">
            <a:alphaModFix/>
          </a:blip>
          <a:stretch>
            <a:fillRect/>
          </a:stretch>
        </p:blipFill>
        <p:spPr>
          <a:xfrm>
            <a:off x="354175" y="1103500"/>
            <a:ext cx="2608374" cy="1361075"/>
          </a:xfrm>
          <a:prstGeom prst="rect">
            <a:avLst/>
          </a:prstGeom>
          <a:noFill/>
          <a:ln>
            <a:noFill/>
          </a:ln>
        </p:spPr>
      </p:pic>
      <p:pic>
        <p:nvPicPr>
          <p:cNvPr id="609" name="Google Shape;609;p53"/>
          <p:cNvPicPr preferRelativeResize="0"/>
          <p:nvPr/>
        </p:nvPicPr>
        <p:blipFill rotWithShape="1">
          <a:blip r:embed="rId4">
            <a:alphaModFix/>
          </a:blip>
          <a:srcRect b="3924" l="2709" r="3525" t="2196"/>
          <a:stretch/>
        </p:blipFill>
        <p:spPr>
          <a:xfrm>
            <a:off x="3115100" y="1118163"/>
            <a:ext cx="2686875" cy="1331750"/>
          </a:xfrm>
          <a:prstGeom prst="rect">
            <a:avLst/>
          </a:prstGeom>
          <a:noFill/>
          <a:ln>
            <a:noFill/>
          </a:ln>
        </p:spPr>
      </p:pic>
      <p:pic>
        <p:nvPicPr>
          <p:cNvPr id="610" name="Google Shape;610;p53"/>
          <p:cNvPicPr preferRelativeResize="0"/>
          <p:nvPr/>
        </p:nvPicPr>
        <p:blipFill rotWithShape="1">
          <a:blip r:embed="rId5">
            <a:alphaModFix/>
          </a:blip>
          <a:srcRect b="2598" l="2879" r="4235" t="-4100"/>
          <a:stretch/>
        </p:blipFill>
        <p:spPr>
          <a:xfrm>
            <a:off x="5978975" y="987000"/>
            <a:ext cx="2672401" cy="1486525"/>
          </a:xfrm>
          <a:prstGeom prst="rect">
            <a:avLst/>
          </a:prstGeom>
          <a:noFill/>
          <a:ln>
            <a:noFill/>
          </a:ln>
        </p:spPr>
      </p:pic>
      <p:pic>
        <p:nvPicPr>
          <p:cNvPr id="611" name="Google Shape;611;p53"/>
          <p:cNvPicPr preferRelativeResize="0"/>
          <p:nvPr/>
        </p:nvPicPr>
        <p:blipFill rotWithShape="1">
          <a:blip r:embed="rId6">
            <a:alphaModFix/>
          </a:blip>
          <a:srcRect b="3222" l="2712" r="2112" t="0"/>
          <a:stretch/>
        </p:blipFill>
        <p:spPr>
          <a:xfrm>
            <a:off x="4892600" y="2670300"/>
            <a:ext cx="2746750" cy="1541350"/>
          </a:xfrm>
          <a:prstGeom prst="rect">
            <a:avLst/>
          </a:prstGeom>
          <a:noFill/>
          <a:ln>
            <a:noFill/>
          </a:ln>
        </p:spPr>
      </p:pic>
      <p:pic>
        <p:nvPicPr>
          <p:cNvPr id="612" name="Google Shape;612;p53"/>
          <p:cNvPicPr preferRelativeResize="0"/>
          <p:nvPr/>
        </p:nvPicPr>
        <p:blipFill rotWithShape="1">
          <a:blip r:embed="rId7">
            <a:alphaModFix/>
          </a:blip>
          <a:srcRect b="4854" l="3315" r="2761" t="2672"/>
          <a:stretch/>
        </p:blipFill>
        <p:spPr>
          <a:xfrm>
            <a:off x="1196950" y="2725125"/>
            <a:ext cx="2686875" cy="14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4"/>
          <p:cNvSpPr txBox="1"/>
          <p:nvPr/>
        </p:nvSpPr>
        <p:spPr>
          <a:xfrm>
            <a:off x="2333475" y="301775"/>
            <a:ext cx="42528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2"/>
                </a:solidFill>
                <a:latin typeface="Roboto"/>
                <a:ea typeface="Roboto"/>
                <a:cs typeface="Roboto"/>
                <a:sym typeface="Roboto"/>
              </a:rPr>
              <a:t>CONCLUSION</a:t>
            </a:r>
            <a:endParaRPr b="1" sz="2300">
              <a:solidFill>
                <a:schemeClr val="dk2"/>
              </a:solidFill>
              <a:latin typeface="Roboto"/>
              <a:ea typeface="Roboto"/>
              <a:cs typeface="Roboto"/>
              <a:sym typeface="Roboto"/>
            </a:endParaRPr>
          </a:p>
        </p:txBody>
      </p:sp>
      <p:sp>
        <p:nvSpPr>
          <p:cNvPr id="618" name="Google Shape;618;p54"/>
          <p:cNvSpPr txBox="1"/>
          <p:nvPr/>
        </p:nvSpPr>
        <p:spPr>
          <a:xfrm>
            <a:off x="319200" y="764375"/>
            <a:ext cx="8505600" cy="4205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Finally, classification learning algorithms can be benefitted from the abundance of training data. This work has examined several human annotated datasets that may be utilised for training a machine that successfully detects false news. A generalised model that is able to capture the characteristics of each dataset and learn what is valid and what is not, may be trained on many datasets, providing that they are correctly prepared and supplied to the model.</a:t>
            </a:r>
            <a:endParaRPr sz="1500">
              <a:latin typeface="Times New Roman"/>
              <a:ea typeface="Times New Roman"/>
              <a:cs typeface="Times New Roman"/>
              <a:sym typeface="Times New Roman"/>
            </a:endParaRPr>
          </a:p>
          <a:p>
            <a:pPr indent="0" lvl="0" marL="0" rtl="0" algn="just">
              <a:spcBef>
                <a:spcPts val="0"/>
              </a:spcBef>
              <a:spcAft>
                <a:spcPts val="0"/>
              </a:spcAft>
              <a:buNone/>
            </a:pPr>
            <a:r>
              <a:rPr lang="en" sz="1500">
                <a:latin typeface="Times New Roman"/>
                <a:ea typeface="Times New Roman"/>
                <a:cs typeface="Times New Roman"/>
                <a:sym typeface="Times New Roman"/>
              </a:rPr>
              <a:t>Despite the relative amount of existent studies addressing fake news detection, there is still plenty of opportunity for experimentation, and the discovery of new insights on the nature of false news may lead to more efficient and accurate models. In addition, this research is, to the best of our knowledge, the first to suggest generalisation of models used for false news identification. As shown in this article, such models tend to operate well on a given dataset, but do not generalise well. New boundaries can be explored by examining generalisation of false news detection algorithms.</a:t>
            </a:r>
            <a:endParaRPr sz="1500">
              <a:latin typeface="Times New Roman"/>
              <a:ea typeface="Times New Roman"/>
              <a:cs typeface="Times New Roman"/>
              <a:sym typeface="Times New Roman"/>
            </a:endParaRPr>
          </a:p>
          <a:p>
            <a:pPr indent="0" lvl="0" marL="0" rtl="0" algn="just">
              <a:lnSpc>
                <a:spcPct val="107916"/>
              </a:lnSpc>
              <a:spcBef>
                <a:spcPts val="0"/>
              </a:spcBef>
              <a:spcAft>
                <a:spcPts val="0"/>
              </a:spcAft>
              <a:buNone/>
            </a:pPr>
            <a:r>
              <a:rPr lang="en" sz="1500">
                <a:solidFill>
                  <a:srgbClr val="171717"/>
                </a:solidFill>
                <a:latin typeface="Times New Roman"/>
                <a:ea typeface="Times New Roman"/>
                <a:cs typeface="Times New Roman"/>
                <a:sym typeface="Times New Roman"/>
              </a:rPr>
              <a:t>Looking at all the results derived after implementing the following classifiers : 1. Decision Trees 2. Naive Bayes 3. KNN 4. ANN 5. SVM on the 4 Fake News Datasets we have arrived at a conclusion that ANN is the most efficient algorithm as it gives the best precision and accuracy and least error.</a:t>
            </a:r>
            <a:endParaRPr sz="1500">
              <a:solidFill>
                <a:srgbClr val="171717"/>
              </a:solidFill>
              <a:latin typeface="Times New Roman"/>
              <a:ea typeface="Times New Roman"/>
              <a:cs typeface="Times New Roman"/>
              <a:sym typeface="Times New Roman"/>
            </a:endParaRPr>
          </a:p>
          <a:p>
            <a:pPr indent="0" lvl="0" marL="0" rtl="0" algn="just">
              <a:spcBef>
                <a:spcPts val="800"/>
              </a:spcBef>
              <a:spcAft>
                <a:spcPts val="0"/>
              </a:spcAft>
              <a:buClr>
                <a:schemeClr val="dk1"/>
              </a:buClr>
              <a:buSzPts val="1100"/>
              <a:buFont typeface="Arial"/>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5"/>
          <p:cNvSpPr txBox="1"/>
          <p:nvPr>
            <p:ph type="title"/>
          </p:nvPr>
        </p:nvSpPr>
        <p:spPr>
          <a:xfrm>
            <a:off x="2806200" y="1324275"/>
            <a:ext cx="3531600" cy="572700"/>
          </a:xfrm>
          <a:prstGeom prst="rect">
            <a:avLst/>
          </a:prstGeom>
          <a:effectLst>
            <a:outerShdw blurRad="57150" rotWithShape="0" algn="bl" dir="6840000" dist="19050">
              <a:srgbClr val="000000">
                <a:alpha val="50000"/>
              </a:srgbClr>
            </a:outerShdw>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3900"/>
              <a:t>THANK YOU!</a:t>
            </a:r>
            <a:endParaRPr sz="3900"/>
          </a:p>
        </p:txBody>
      </p:sp>
      <p:sp>
        <p:nvSpPr>
          <p:cNvPr id="624" name="Google Shape;624;p55"/>
          <p:cNvSpPr txBox="1"/>
          <p:nvPr>
            <p:ph idx="1" type="subTitle"/>
          </p:nvPr>
        </p:nvSpPr>
        <p:spPr>
          <a:xfrm>
            <a:off x="2855700" y="2087250"/>
            <a:ext cx="3432600" cy="2202600"/>
          </a:xfrm>
          <a:prstGeom prst="rect">
            <a:avLst/>
          </a:prstGeom>
          <a:effectLst>
            <a:reflection blurRad="0" dir="5400000" dist="38100" endA="0" endPos="10000" fadeDir="5400012" kx="0" rotWithShape="0" algn="bl" stPos="0" sy="-100000" ky="0"/>
          </a:effectLst>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Verdana"/>
                <a:ea typeface="Verdana"/>
                <a:cs typeface="Verdana"/>
                <a:sym typeface="Verdana"/>
              </a:rPr>
              <a:t>BY:</a:t>
            </a:r>
            <a:endParaRPr>
              <a:latin typeface="Verdana"/>
              <a:ea typeface="Verdana"/>
              <a:cs typeface="Verdana"/>
              <a:sym typeface="Verdana"/>
            </a:endParaRPr>
          </a:p>
          <a:p>
            <a:pPr indent="0" lvl="0" marL="0" rtl="0" algn="ctr">
              <a:lnSpc>
                <a:spcPct val="100000"/>
              </a:lnSpc>
              <a:spcBef>
                <a:spcPts val="1600"/>
              </a:spcBef>
              <a:spcAft>
                <a:spcPts val="0"/>
              </a:spcAft>
              <a:buNone/>
            </a:pPr>
            <a:r>
              <a:rPr lang="en">
                <a:latin typeface="Verdana"/>
                <a:ea typeface="Verdana"/>
                <a:cs typeface="Verdana"/>
                <a:sym typeface="Verdana"/>
              </a:rPr>
              <a:t>Adrita Chatterjee(1929133)</a:t>
            </a:r>
            <a:endParaRPr>
              <a:latin typeface="Verdana"/>
              <a:ea typeface="Verdana"/>
              <a:cs typeface="Verdana"/>
              <a:sym typeface="Verdana"/>
            </a:endParaRPr>
          </a:p>
          <a:p>
            <a:pPr indent="0" lvl="0" marL="0" rtl="0" algn="ctr">
              <a:lnSpc>
                <a:spcPct val="100000"/>
              </a:lnSpc>
              <a:spcBef>
                <a:spcPts val="1600"/>
              </a:spcBef>
              <a:spcAft>
                <a:spcPts val="0"/>
              </a:spcAft>
              <a:buNone/>
            </a:pPr>
            <a:r>
              <a:rPr lang="en">
                <a:latin typeface="Verdana"/>
                <a:ea typeface="Verdana"/>
                <a:cs typeface="Verdana"/>
                <a:sym typeface="Verdana"/>
              </a:rPr>
              <a:t>Avirup Chattopadhyay(1929209)</a:t>
            </a:r>
            <a:endParaRPr>
              <a:latin typeface="Verdana"/>
              <a:ea typeface="Verdana"/>
              <a:cs typeface="Verdana"/>
              <a:sym typeface="Verdana"/>
            </a:endParaRPr>
          </a:p>
          <a:p>
            <a:pPr indent="0" lvl="0" marL="0" rtl="0" algn="ctr">
              <a:lnSpc>
                <a:spcPct val="100000"/>
              </a:lnSpc>
              <a:spcBef>
                <a:spcPts val="1600"/>
              </a:spcBef>
              <a:spcAft>
                <a:spcPts val="0"/>
              </a:spcAft>
              <a:buNone/>
            </a:pPr>
            <a:r>
              <a:rPr lang="en">
                <a:latin typeface="Verdana"/>
                <a:ea typeface="Verdana"/>
                <a:cs typeface="Verdana"/>
                <a:sym typeface="Verdana"/>
              </a:rPr>
              <a:t>Harsh Raj(1929216)</a:t>
            </a:r>
            <a:endParaRPr>
              <a:latin typeface="Verdana"/>
              <a:ea typeface="Verdana"/>
              <a:cs typeface="Verdana"/>
              <a:sym typeface="Verdana"/>
            </a:endParaRPr>
          </a:p>
          <a:p>
            <a:pPr indent="0" lvl="0" marL="0" rtl="0" algn="ctr">
              <a:lnSpc>
                <a:spcPct val="100000"/>
              </a:lnSpc>
              <a:spcBef>
                <a:spcPts val="1600"/>
              </a:spcBef>
              <a:spcAft>
                <a:spcPts val="1600"/>
              </a:spcAft>
              <a:buNone/>
            </a:pPr>
            <a:r>
              <a:rPr lang="en">
                <a:latin typeface="Verdana"/>
                <a:ea typeface="Verdana"/>
                <a:cs typeface="Verdana"/>
                <a:sym typeface="Verdana"/>
              </a:rPr>
              <a:t>Prayash Mohapatra(1929232)</a:t>
            </a:r>
            <a:endParaRPr>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6"/>
          <p:cNvSpPr txBox="1"/>
          <p:nvPr>
            <p:ph type="title"/>
          </p:nvPr>
        </p:nvSpPr>
        <p:spPr>
          <a:xfrm>
            <a:off x="714375" y="346891"/>
            <a:ext cx="77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EXPERIMENT DESCRIPTION (Without Feature Selection)</a:t>
            </a:r>
            <a:endParaRPr b="1" sz="2200"/>
          </a:p>
        </p:txBody>
      </p:sp>
      <p:sp>
        <p:nvSpPr>
          <p:cNvPr id="499" name="Google Shape;499;p36"/>
          <p:cNvSpPr txBox="1"/>
          <p:nvPr/>
        </p:nvSpPr>
        <p:spPr>
          <a:xfrm>
            <a:off x="6496175" y="1393000"/>
            <a:ext cx="2112600" cy="44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t/>
            </a:r>
            <a:endParaRPr sz="1800">
              <a:solidFill>
                <a:schemeClr val="dk2"/>
              </a:solidFill>
              <a:latin typeface="Roboto"/>
              <a:ea typeface="Roboto"/>
              <a:cs typeface="Roboto"/>
              <a:sym typeface="Roboto"/>
            </a:endParaRPr>
          </a:p>
        </p:txBody>
      </p:sp>
      <p:sp>
        <p:nvSpPr>
          <p:cNvPr id="500" name="Google Shape;500;p36"/>
          <p:cNvSpPr txBox="1"/>
          <p:nvPr/>
        </p:nvSpPr>
        <p:spPr>
          <a:xfrm>
            <a:off x="6502850" y="1708925"/>
            <a:ext cx="2112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dk2"/>
              </a:solidFill>
              <a:latin typeface="Roboto"/>
              <a:ea typeface="Roboto"/>
              <a:cs typeface="Roboto"/>
              <a:sym typeface="Roboto"/>
            </a:endParaRPr>
          </a:p>
        </p:txBody>
      </p:sp>
      <p:sp>
        <p:nvSpPr>
          <p:cNvPr id="501" name="Google Shape;501;p36"/>
          <p:cNvSpPr txBox="1"/>
          <p:nvPr/>
        </p:nvSpPr>
        <p:spPr>
          <a:xfrm>
            <a:off x="213350" y="919600"/>
            <a:ext cx="8568300" cy="3578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a:solidFill>
                  <a:schemeClr val="dk2"/>
                </a:solidFill>
                <a:latin typeface="Roboto"/>
                <a:ea typeface="Roboto"/>
                <a:cs typeface="Roboto"/>
                <a:sym typeface="Roboto"/>
              </a:rPr>
              <a:t>Step 1:  </a:t>
            </a:r>
            <a:r>
              <a:rPr lang="en">
                <a:solidFill>
                  <a:schemeClr val="dk2"/>
                </a:solidFill>
                <a:latin typeface="Roboto"/>
                <a:ea typeface="Roboto"/>
                <a:cs typeface="Roboto"/>
                <a:sym typeface="Roboto"/>
              </a:rPr>
              <a:t>Import all the sklearn libraries like ( sklearn.model_selection import train_test_split, </a:t>
            </a:r>
            <a:endParaRPr>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lang="en">
                <a:solidFill>
                  <a:schemeClr val="dk2"/>
                </a:solidFill>
                <a:latin typeface="Roboto"/>
                <a:ea typeface="Roboto"/>
                <a:cs typeface="Roboto"/>
                <a:sym typeface="Roboto"/>
              </a:rPr>
              <a:t> sklearn.metrics import accuracy_score) and also Numpy and pandas.</a:t>
            </a:r>
            <a:endParaRPr>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b="1" lang="en">
                <a:solidFill>
                  <a:schemeClr val="dk2"/>
                </a:solidFill>
                <a:latin typeface="Roboto"/>
                <a:ea typeface="Roboto"/>
                <a:cs typeface="Roboto"/>
                <a:sym typeface="Roboto"/>
              </a:rPr>
              <a:t>Step 2: </a:t>
            </a:r>
            <a:r>
              <a:rPr lang="en">
                <a:solidFill>
                  <a:schemeClr val="dk2"/>
                </a:solidFill>
                <a:latin typeface="Roboto"/>
                <a:ea typeface="Roboto"/>
                <a:cs typeface="Roboto"/>
                <a:sym typeface="Roboto"/>
              </a:rPr>
              <a:t> Importing Fake news and True news csv files using pd.read_csv function.</a:t>
            </a:r>
            <a:endParaRPr>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b="1" lang="en">
                <a:solidFill>
                  <a:schemeClr val="dk2"/>
                </a:solidFill>
                <a:latin typeface="Roboto"/>
                <a:ea typeface="Roboto"/>
                <a:cs typeface="Roboto"/>
                <a:sym typeface="Roboto"/>
              </a:rPr>
              <a:t>Step 3: </a:t>
            </a:r>
            <a:r>
              <a:rPr lang="en">
                <a:solidFill>
                  <a:schemeClr val="dk2"/>
                </a:solidFill>
                <a:latin typeface="Roboto"/>
                <a:ea typeface="Roboto"/>
                <a:cs typeface="Roboto"/>
                <a:sym typeface="Roboto"/>
              </a:rPr>
              <a:t> We are implementing a class column in both Fake news and True news datasets where we are </a:t>
            </a:r>
            <a:r>
              <a:rPr lang="en">
                <a:solidFill>
                  <a:schemeClr val="dk2"/>
                </a:solidFill>
                <a:latin typeface="Roboto"/>
                <a:ea typeface="Roboto"/>
                <a:cs typeface="Roboto"/>
                <a:sym typeface="Roboto"/>
              </a:rPr>
              <a:t>representation</a:t>
            </a:r>
            <a:r>
              <a:rPr lang="en">
                <a:solidFill>
                  <a:schemeClr val="dk2"/>
                </a:solidFill>
                <a:latin typeface="Roboto"/>
                <a:ea typeface="Roboto"/>
                <a:cs typeface="Roboto"/>
                <a:sym typeface="Roboto"/>
              </a:rPr>
              <a:t> Fake news as</a:t>
            </a:r>
            <a:r>
              <a:rPr b="1" lang="en">
                <a:solidFill>
                  <a:schemeClr val="dk2"/>
                </a:solidFill>
                <a:latin typeface="Roboto"/>
                <a:ea typeface="Roboto"/>
                <a:cs typeface="Roboto"/>
                <a:sym typeface="Roboto"/>
              </a:rPr>
              <a:t> 0</a:t>
            </a:r>
            <a:r>
              <a:rPr lang="en">
                <a:solidFill>
                  <a:schemeClr val="dk2"/>
                </a:solidFill>
                <a:latin typeface="Roboto"/>
                <a:ea typeface="Roboto"/>
                <a:cs typeface="Roboto"/>
                <a:sym typeface="Roboto"/>
              </a:rPr>
              <a:t> and True news as </a:t>
            </a:r>
            <a:r>
              <a:rPr b="1" lang="en">
                <a:solidFill>
                  <a:schemeClr val="dk2"/>
                </a:solidFill>
                <a:latin typeface="Roboto"/>
                <a:ea typeface="Roboto"/>
                <a:cs typeface="Roboto"/>
                <a:sym typeface="Roboto"/>
              </a:rPr>
              <a:t>1</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b="1" lang="en">
                <a:solidFill>
                  <a:schemeClr val="dk2"/>
                </a:solidFill>
                <a:latin typeface="Roboto"/>
                <a:ea typeface="Roboto"/>
                <a:cs typeface="Roboto"/>
                <a:sym typeface="Roboto"/>
              </a:rPr>
              <a:t>Step 4: </a:t>
            </a:r>
            <a:r>
              <a:rPr lang="en">
                <a:solidFill>
                  <a:schemeClr val="dk2"/>
                </a:solidFill>
                <a:latin typeface="Roboto"/>
                <a:ea typeface="Roboto"/>
                <a:cs typeface="Roboto"/>
                <a:sym typeface="Roboto"/>
              </a:rPr>
              <a:t> We created a variable </a:t>
            </a:r>
            <a:r>
              <a:rPr b="1" lang="en" sz="1500">
                <a:solidFill>
                  <a:schemeClr val="dk2"/>
                </a:solidFill>
                <a:latin typeface="Roboto"/>
                <a:ea typeface="Roboto"/>
                <a:cs typeface="Roboto"/>
                <a:sym typeface="Roboto"/>
              </a:rPr>
              <a:t>MARGE</a:t>
            </a:r>
            <a:r>
              <a:rPr lang="en">
                <a:solidFill>
                  <a:schemeClr val="dk2"/>
                </a:solidFill>
                <a:latin typeface="Roboto"/>
                <a:ea typeface="Roboto"/>
                <a:cs typeface="Roboto"/>
                <a:sym typeface="Roboto"/>
              </a:rPr>
              <a:t> and we are using a function concat where we are merging Fake news and True news datasets.</a:t>
            </a:r>
            <a:endParaRPr>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b="1" lang="en">
                <a:solidFill>
                  <a:schemeClr val="dk2"/>
                </a:solidFill>
                <a:latin typeface="Roboto"/>
                <a:ea typeface="Roboto"/>
                <a:cs typeface="Roboto"/>
                <a:sym typeface="Roboto"/>
              </a:rPr>
              <a:t>Step 5: </a:t>
            </a:r>
            <a:r>
              <a:rPr lang="en">
                <a:solidFill>
                  <a:schemeClr val="dk2"/>
                </a:solidFill>
                <a:latin typeface="Roboto"/>
                <a:ea typeface="Roboto"/>
                <a:cs typeface="Roboto"/>
                <a:sym typeface="Roboto"/>
              </a:rPr>
              <a:t> By using the </a:t>
            </a:r>
            <a:r>
              <a:rPr lang="en">
                <a:solidFill>
                  <a:schemeClr val="dk2"/>
                </a:solidFill>
                <a:latin typeface="Roboto"/>
                <a:ea typeface="Roboto"/>
                <a:cs typeface="Roboto"/>
                <a:sym typeface="Roboto"/>
              </a:rPr>
              <a:t>function</a:t>
            </a:r>
            <a:r>
              <a:rPr lang="en">
                <a:solidFill>
                  <a:schemeClr val="dk2"/>
                </a:solidFill>
                <a:latin typeface="Roboto"/>
                <a:ea typeface="Roboto"/>
                <a:cs typeface="Roboto"/>
                <a:sym typeface="Roboto"/>
              </a:rPr>
              <a:t> column we are getting an output showing what are the columns present in the dataset and their respective data types.</a:t>
            </a:r>
            <a:endParaRPr>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b="1" lang="en">
                <a:solidFill>
                  <a:schemeClr val="dk2"/>
                </a:solidFill>
                <a:latin typeface="Roboto"/>
                <a:ea typeface="Roboto"/>
                <a:cs typeface="Roboto"/>
                <a:sym typeface="Roboto"/>
              </a:rPr>
              <a:t>Step 6: </a:t>
            </a:r>
            <a:r>
              <a:rPr lang="en">
                <a:solidFill>
                  <a:schemeClr val="dk2"/>
                </a:solidFill>
                <a:latin typeface="Roboto"/>
                <a:ea typeface="Roboto"/>
                <a:cs typeface="Roboto"/>
                <a:sym typeface="Roboto"/>
              </a:rPr>
              <a:t> By using </a:t>
            </a:r>
            <a:r>
              <a:rPr b="1" lang="en">
                <a:solidFill>
                  <a:schemeClr val="dk2"/>
                </a:solidFill>
                <a:latin typeface="Roboto"/>
                <a:ea typeface="Roboto"/>
                <a:cs typeface="Roboto"/>
                <a:sym typeface="Roboto"/>
              </a:rPr>
              <a:t>drop</a:t>
            </a:r>
            <a:r>
              <a:rPr lang="en">
                <a:solidFill>
                  <a:schemeClr val="dk2"/>
                </a:solidFill>
                <a:latin typeface="Roboto"/>
                <a:ea typeface="Roboto"/>
                <a:cs typeface="Roboto"/>
                <a:sym typeface="Roboto"/>
              </a:rPr>
              <a:t> function we dropping all the unnecessary columns from the dataset.</a:t>
            </a:r>
            <a:endParaRPr>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b="1" lang="en">
                <a:solidFill>
                  <a:schemeClr val="dk2"/>
                </a:solidFill>
                <a:latin typeface="Roboto"/>
                <a:ea typeface="Roboto"/>
                <a:cs typeface="Roboto"/>
                <a:sym typeface="Roboto"/>
              </a:rPr>
              <a:t>Step 7: </a:t>
            </a:r>
            <a:r>
              <a:rPr lang="en">
                <a:solidFill>
                  <a:schemeClr val="dk2"/>
                </a:solidFill>
                <a:latin typeface="Roboto"/>
                <a:ea typeface="Roboto"/>
                <a:cs typeface="Roboto"/>
                <a:sym typeface="Roboto"/>
              </a:rPr>
              <a:t> Using </a:t>
            </a:r>
            <a:r>
              <a:rPr b="1" lang="en">
                <a:solidFill>
                  <a:schemeClr val="dk2"/>
                </a:solidFill>
                <a:latin typeface="Roboto"/>
                <a:ea typeface="Roboto"/>
                <a:cs typeface="Roboto"/>
                <a:sym typeface="Roboto"/>
              </a:rPr>
              <a:t>isnull</a:t>
            </a:r>
            <a:r>
              <a:rPr lang="en">
                <a:solidFill>
                  <a:schemeClr val="dk2"/>
                </a:solidFill>
                <a:latin typeface="Roboto"/>
                <a:ea typeface="Roboto"/>
                <a:cs typeface="Roboto"/>
                <a:sym typeface="Roboto"/>
              </a:rPr>
              <a:t> we are finding out how many null values are there in the remaining dataset.</a:t>
            </a:r>
            <a:endParaRPr>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b="1" lang="en">
                <a:solidFill>
                  <a:schemeClr val="dk2"/>
                </a:solidFill>
                <a:latin typeface="Roboto"/>
                <a:ea typeface="Roboto"/>
                <a:cs typeface="Roboto"/>
                <a:sym typeface="Roboto"/>
              </a:rPr>
              <a:t>Step 8 </a:t>
            </a:r>
            <a:r>
              <a:rPr lang="en">
                <a:solidFill>
                  <a:schemeClr val="dk2"/>
                </a:solidFill>
                <a:latin typeface="Roboto"/>
                <a:ea typeface="Roboto"/>
                <a:cs typeface="Roboto"/>
                <a:sym typeface="Roboto"/>
              </a:rPr>
              <a:t> By using </a:t>
            </a:r>
            <a:r>
              <a:rPr b="1" lang="en">
                <a:solidFill>
                  <a:schemeClr val="dk2"/>
                </a:solidFill>
                <a:latin typeface="Roboto"/>
                <a:ea typeface="Roboto"/>
                <a:cs typeface="Roboto"/>
                <a:sym typeface="Roboto"/>
              </a:rPr>
              <a:t>sample </a:t>
            </a:r>
            <a:r>
              <a:rPr lang="en">
                <a:solidFill>
                  <a:schemeClr val="dk2"/>
                </a:solidFill>
                <a:latin typeface="Roboto"/>
                <a:ea typeface="Roboto"/>
                <a:cs typeface="Roboto"/>
                <a:sym typeface="Roboto"/>
              </a:rPr>
              <a:t>function we are shuffling dataset.</a:t>
            </a:r>
            <a:endParaRPr>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t/>
            </a:r>
            <a:endParaRPr>
              <a:solidFill>
                <a:schemeClr val="dk2"/>
              </a:solidFill>
              <a:latin typeface="Roboto"/>
              <a:ea typeface="Roboto"/>
              <a:cs typeface="Roboto"/>
              <a:sym typeface="Roboto"/>
            </a:endParaRPr>
          </a:p>
          <a:p>
            <a:pPr indent="0" lvl="0" marL="0" rtl="0" algn="ctr">
              <a:lnSpc>
                <a:spcPct val="100000"/>
              </a:lnSpc>
              <a:spcBef>
                <a:spcPts val="0"/>
              </a:spcBef>
              <a:spcAft>
                <a:spcPts val="0"/>
              </a:spcAft>
              <a:buNone/>
            </a:pPr>
            <a:r>
              <a:t/>
            </a:r>
            <a:endParaRPr>
              <a:solidFill>
                <a:schemeClr val="dk2"/>
              </a:solidFill>
              <a:latin typeface="Roboto"/>
              <a:ea typeface="Roboto"/>
              <a:cs typeface="Roboto"/>
              <a:sym typeface="Roboto"/>
            </a:endParaRPr>
          </a:p>
          <a:p>
            <a:pPr indent="0" lvl="0" marL="0" rtl="0" algn="ctr">
              <a:lnSpc>
                <a:spcPct val="100000"/>
              </a:lnSpc>
              <a:spcBef>
                <a:spcPts val="0"/>
              </a:spcBef>
              <a:spcAft>
                <a:spcPts val="0"/>
              </a:spcAft>
              <a:buClr>
                <a:schemeClr val="dk1"/>
              </a:buClr>
              <a:buSzPts val="1100"/>
              <a:buFont typeface="Arial"/>
              <a:buNone/>
            </a:pPr>
            <a:r>
              <a:t/>
            </a:r>
            <a:endParaRPr>
              <a:solidFill>
                <a:schemeClr val="dk2"/>
              </a:solidFill>
              <a:latin typeface="Roboto"/>
              <a:ea typeface="Roboto"/>
              <a:cs typeface="Roboto"/>
              <a:sym typeface="Roboto"/>
            </a:endParaRPr>
          </a:p>
          <a:p>
            <a:pPr indent="0" lvl="0" marL="0" rtl="0" algn="ctr">
              <a:lnSpc>
                <a:spcPct val="100000"/>
              </a:lnSpc>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7"/>
          <p:cNvSpPr txBox="1"/>
          <p:nvPr/>
        </p:nvSpPr>
        <p:spPr>
          <a:xfrm>
            <a:off x="100450" y="176325"/>
            <a:ext cx="8881800" cy="5065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a:latin typeface="Roboto"/>
                <a:ea typeface="Roboto"/>
                <a:cs typeface="Roboto"/>
                <a:sym typeface="Roboto"/>
              </a:rPr>
              <a:t>Step 9:</a:t>
            </a:r>
            <a:r>
              <a:rPr lang="en">
                <a:latin typeface="Roboto"/>
                <a:ea typeface="Roboto"/>
                <a:cs typeface="Roboto"/>
                <a:sym typeface="Roboto"/>
              </a:rPr>
              <a:t> We created a function wordopt </a:t>
            </a:r>
            <a:r>
              <a:rPr lang="en">
                <a:latin typeface="Roboto"/>
                <a:ea typeface="Roboto"/>
                <a:cs typeface="Roboto"/>
                <a:sym typeface="Roboto"/>
              </a:rPr>
              <a:t>which</a:t>
            </a:r>
            <a:r>
              <a:rPr lang="en">
                <a:latin typeface="Roboto"/>
                <a:ea typeface="Roboto"/>
                <a:cs typeface="Roboto"/>
                <a:sym typeface="Roboto"/>
              </a:rPr>
              <a:t> convert the text in lowercase, remove the extra space, special chr., ulr and links and applying it in text column.</a:t>
            </a:r>
            <a:endParaRPr>
              <a:latin typeface="Roboto"/>
              <a:ea typeface="Roboto"/>
              <a:cs typeface="Roboto"/>
              <a:sym typeface="Roboto"/>
            </a:endParaRPr>
          </a:p>
          <a:p>
            <a:pPr indent="0" lvl="0" marL="0" rtl="0" algn="just">
              <a:lnSpc>
                <a:spcPct val="150000"/>
              </a:lnSpc>
              <a:spcBef>
                <a:spcPts val="0"/>
              </a:spcBef>
              <a:spcAft>
                <a:spcPts val="0"/>
              </a:spcAft>
              <a:buNone/>
            </a:pPr>
            <a:r>
              <a:rPr b="1" lang="en">
                <a:latin typeface="Roboto"/>
                <a:ea typeface="Roboto"/>
                <a:cs typeface="Roboto"/>
                <a:sym typeface="Roboto"/>
              </a:rPr>
              <a:t>Step 10:</a:t>
            </a:r>
            <a:r>
              <a:rPr lang="en">
                <a:latin typeface="Roboto"/>
                <a:ea typeface="Roboto"/>
                <a:cs typeface="Roboto"/>
                <a:sym typeface="Roboto"/>
              </a:rPr>
              <a:t> We are taking 2 variables X &amp; Y and assigning them with Text Column &amp; Class Column respectively.</a:t>
            </a:r>
            <a:endParaRPr>
              <a:latin typeface="Roboto"/>
              <a:ea typeface="Roboto"/>
              <a:cs typeface="Roboto"/>
              <a:sym typeface="Roboto"/>
            </a:endParaRPr>
          </a:p>
          <a:p>
            <a:pPr indent="0" lvl="0" marL="0" rtl="0" algn="just">
              <a:lnSpc>
                <a:spcPct val="150000"/>
              </a:lnSpc>
              <a:spcBef>
                <a:spcPts val="0"/>
              </a:spcBef>
              <a:spcAft>
                <a:spcPts val="0"/>
              </a:spcAft>
              <a:buNone/>
            </a:pPr>
            <a:r>
              <a:rPr b="1" lang="en">
                <a:latin typeface="Roboto"/>
                <a:ea typeface="Roboto"/>
                <a:cs typeface="Roboto"/>
                <a:sym typeface="Roboto"/>
              </a:rPr>
              <a:t>Step 11:</a:t>
            </a:r>
            <a:r>
              <a:rPr lang="en">
                <a:latin typeface="Roboto"/>
                <a:ea typeface="Roboto"/>
                <a:cs typeface="Roboto"/>
                <a:sym typeface="Roboto"/>
              </a:rPr>
              <a:t> We are implementing vectorization and splitting the datasets into testing set and training set.</a:t>
            </a:r>
            <a:endParaRPr>
              <a:latin typeface="Roboto"/>
              <a:ea typeface="Roboto"/>
              <a:cs typeface="Roboto"/>
              <a:sym typeface="Roboto"/>
            </a:endParaRPr>
          </a:p>
          <a:p>
            <a:pPr indent="0" lvl="0" marL="0" rtl="0" algn="just">
              <a:lnSpc>
                <a:spcPct val="150000"/>
              </a:lnSpc>
              <a:spcBef>
                <a:spcPts val="0"/>
              </a:spcBef>
              <a:spcAft>
                <a:spcPts val="0"/>
              </a:spcAft>
              <a:buNone/>
            </a:pPr>
            <a:r>
              <a:rPr b="1" lang="en">
                <a:latin typeface="Roboto"/>
                <a:ea typeface="Roboto"/>
                <a:cs typeface="Roboto"/>
                <a:sym typeface="Roboto"/>
              </a:rPr>
              <a:t>Step 12:</a:t>
            </a:r>
            <a:r>
              <a:rPr lang="en">
                <a:latin typeface="Roboto"/>
                <a:ea typeface="Roboto"/>
                <a:cs typeface="Roboto"/>
                <a:sym typeface="Roboto"/>
              </a:rPr>
              <a:t> Now we will be implementing classifiers on the testing dataset like Decision Trees, SVM, ANN, KNN, Naive Bayes.</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b="1" lang="en" u="sng">
                <a:latin typeface="Roboto"/>
                <a:ea typeface="Roboto"/>
                <a:cs typeface="Roboto"/>
                <a:sym typeface="Roboto"/>
              </a:rPr>
              <a:t>Decision Trees:</a:t>
            </a:r>
            <a:endParaRPr b="1" u="sng">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lang="en">
                <a:latin typeface="Roboto"/>
                <a:ea typeface="Roboto"/>
                <a:cs typeface="Roboto"/>
                <a:sym typeface="Roboto"/>
              </a:rPr>
              <a:t>Importing libraries (sklearn.tree import DecisionTreeClassifier, sklearn.metrics import classification_report, confusion_matrix)</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lang="en">
                <a:latin typeface="Roboto"/>
                <a:ea typeface="Roboto"/>
                <a:cs typeface="Roboto"/>
                <a:sym typeface="Roboto"/>
              </a:rPr>
              <a:t>Assigning DT as an object of decision tree classifier.</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lang="en">
                <a:latin typeface="Roboto"/>
                <a:ea typeface="Roboto"/>
                <a:cs typeface="Roboto"/>
                <a:sym typeface="Roboto"/>
              </a:rPr>
              <a:t>Using fit function we are fitting testing set and </a:t>
            </a:r>
            <a:r>
              <a:rPr lang="en">
                <a:latin typeface="Roboto"/>
                <a:ea typeface="Roboto"/>
                <a:cs typeface="Roboto"/>
                <a:sym typeface="Roboto"/>
              </a:rPr>
              <a:t>training</a:t>
            </a:r>
            <a:r>
              <a:rPr lang="en">
                <a:latin typeface="Roboto"/>
                <a:ea typeface="Roboto"/>
                <a:cs typeface="Roboto"/>
                <a:sym typeface="Roboto"/>
              </a:rPr>
              <a:t> set.</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lang="en">
                <a:latin typeface="Roboto"/>
                <a:ea typeface="Roboto"/>
                <a:cs typeface="Roboto"/>
                <a:sym typeface="Roboto"/>
              </a:rPr>
              <a:t>Using predict function we are performing a prediction for each testing set.</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lang="en">
                <a:latin typeface="Roboto"/>
                <a:ea typeface="Roboto"/>
                <a:cs typeface="Roboto"/>
                <a:sym typeface="Roboto"/>
              </a:rPr>
              <a:t>Using score function we are finding out the accuracy of the model.</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lang="en">
                <a:latin typeface="Roboto"/>
                <a:ea typeface="Roboto"/>
                <a:cs typeface="Roboto"/>
                <a:sym typeface="Roboto"/>
              </a:rPr>
              <a:t>The classification_report function is helping us in finding the precision, recall, F1 score &amp; accuracy.</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lang="en">
                <a:latin typeface="Roboto"/>
                <a:ea typeface="Roboto"/>
                <a:cs typeface="Roboto"/>
                <a:sym typeface="Roboto"/>
              </a:rPr>
              <a:t>By using confusion matrix function we are finding out the confusion matrix.</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AutoNum type="arabicPeriod"/>
            </a:pPr>
            <a:r>
              <a:rPr lang="en">
                <a:latin typeface="Roboto"/>
                <a:ea typeface="Roboto"/>
                <a:cs typeface="Roboto"/>
                <a:sym typeface="Roboto"/>
              </a:rPr>
              <a:t>Lastly, by using metrics library we are finding out the error.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8"/>
          <p:cNvSpPr txBox="1"/>
          <p:nvPr/>
        </p:nvSpPr>
        <p:spPr>
          <a:xfrm>
            <a:off x="163175" y="138700"/>
            <a:ext cx="8681400" cy="510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u="sng">
                <a:latin typeface="Roboto"/>
                <a:ea typeface="Roboto"/>
                <a:cs typeface="Roboto"/>
                <a:sym typeface="Roboto"/>
              </a:rPr>
              <a:t>Naive Bayes:</a:t>
            </a:r>
            <a:endParaRPr b="1" u="sng">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Importing libraries (sklearn.naive_bayes import BernoulliNB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Assigning BNB as an object of Bernoulli naive bayes.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Using fit function we are fitting testing set and training set.</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Using predict function we are performing a prediction for each testing set.</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Using score function we are finding out the accuracy of the model.</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The classification_report function is helping us in finding the precision, recall, F1 score &amp; accuracy.</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By using confusion matrix function we are finding out the confusion matrix.</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Lastly, by using metrics library we are finding out the error.</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b="1" lang="en" u="sng">
                <a:latin typeface="Roboto"/>
                <a:ea typeface="Roboto"/>
                <a:cs typeface="Roboto"/>
                <a:sym typeface="Roboto"/>
              </a:rPr>
              <a:t>KNN:</a:t>
            </a:r>
            <a:endParaRPr b="1" u="sng">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  1. Importing libraries (sklearn.neighbors import KNeighborsClassifier)</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  2. Assigning ng as an object of KNeighborsClassifier.</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  3. Using fit function we are fitting testing set and training set.</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  4. Using predict function we are performing a prediction for each testing set.</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  5. Using score function we are finding out the accuracy of the model.</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  6. The classification_report function is helping us in finding the precision, recall, F1 score &amp; accuracy.</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  7. By using confusion matrix function we are finding out the confusion matrix.</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1"/>
                </a:solidFill>
                <a:latin typeface="Roboto"/>
                <a:ea typeface="Roboto"/>
                <a:cs typeface="Roboto"/>
                <a:sym typeface="Roboto"/>
              </a:rPr>
              <a:t>  8. Lastly, by using metrics library we are finding out the error.</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9"/>
          <p:cNvSpPr txBox="1"/>
          <p:nvPr/>
        </p:nvSpPr>
        <p:spPr>
          <a:xfrm>
            <a:off x="313700" y="226500"/>
            <a:ext cx="8468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Roboto"/>
                <a:ea typeface="Roboto"/>
                <a:cs typeface="Roboto"/>
                <a:sym typeface="Roboto"/>
              </a:rPr>
              <a:t>SVM:</a:t>
            </a:r>
            <a:endParaRPr b="1" u="sng">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Importing libraries (sklearn.svm import LinearSVC)</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Assigning LS as an object of LinearSVC.</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Using fit function we are fitting testing set and training set.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Using predict function we are performing a prediction for each testing set.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Using score function we are finding out the accuracy of the model.</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The classification_report function is helping us in finding the precision, recall, F1 score &amp; accuracy.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By using confusion matrix function we are finding out the confusion matrix.</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Lastly, by using metrics library we are finding out the error.</a:t>
            </a:r>
            <a:endParaRPr>
              <a:latin typeface="Roboto"/>
              <a:ea typeface="Roboto"/>
              <a:cs typeface="Roboto"/>
              <a:sym typeface="Roboto"/>
            </a:endParaRPr>
          </a:p>
        </p:txBody>
      </p:sp>
      <p:sp>
        <p:nvSpPr>
          <p:cNvPr id="517" name="Google Shape;517;p39"/>
          <p:cNvSpPr txBox="1"/>
          <p:nvPr/>
        </p:nvSpPr>
        <p:spPr>
          <a:xfrm>
            <a:off x="313700" y="2585000"/>
            <a:ext cx="8555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Roboto"/>
                <a:ea typeface="Roboto"/>
                <a:cs typeface="Roboto"/>
                <a:sym typeface="Roboto"/>
              </a:rPr>
              <a:t>ANN:</a:t>
            </a:r>
            <a:endParaRPr b="1" u="sng">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Importing libraries (sklearn.neural_network import MLPClassifier)</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Assigning ANN as an object of MLPClassifier.</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Using fit function we are fitting testing set and training set.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Using predict function we are performing a prediction for each testing set.</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Using score function we are finding out the accuracy of the model.</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The classification_report function is helping us in finding the precision, recall, F1 score &amp; accuracy.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By using confusion matrix function we are finding out the confusion matrix.</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Lastly, by using metrics library we are finding out the error.</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ph type="title"/>
          </p:nvPr>
        </p:nvSpPr>
        <p:spPr>
          <a:xfrm>
            <a:off x="714300" y="70891"/>
            <a:ext cx="77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200"/>
              <a:t>EXPERIMENT DESCRIPTION ( With Feature Selection)</a:t>
            </a:r>
            <a:endParaRPr b="1" sz="22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23" name="Google Shape;523;p40"/>
          <p:cNvSpPr txBox="1"/>
          <p:nvPr/>
        </p:nvSpPr>
        <p:spPr>
          <a:xfrm>
            <a:off x="0" y="643600"/>
            <a:ext cx="9070200" cy="461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Step 1:  </a:t>
            </a:r>
            <a:r>
              <a:rPr lang="en">
                <a:solidFill>
                  <a:schemeClr val="dk1"/>
                </a:solidFill>
                <a:latin typeface="Roboto"/>
                <a:ea typeface="Roboto"/>
                <a:cs typeface="Roboto"/>
                <a:sym typeface="Roboto"/>
              </a:rPr>
              <a:t>Import all the sklearn libraries like ( sklearn.model_selection import train_test_split,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 sklearn.metrics import accuracy_score) and also Numpy and pandas.</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Step 2: </a:t>
            </a:r>
            <a:r>
              <a:rPr lang="en">
                <a:solidFill>
                  <a:schemeClr val="dk1"/>
                </a:solidFill>
                <a:latin typeface="Roboto"/>
                <a:ea typeface="Roboto"/>
                <a:cs typeface="Roboto"/>
                <a:sym typeface="Roboto"/>
              </a:rPr>
              <a:t> Importing Fake news and True news csv files using pd.read_csv function.</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Step 3: </a:t>
            </a:r>
            <a:r>
              <a:rPr lang="en">
                <a:solidFill>
                  <a:schemeClr val="dk1"/>
                </a:solidFill>
                <a:latin typeface="Roboto"/>
                <a:ea typeface="Roboto"/>
                <a:cs typeface="Roboto"/>
                <a:sym typeface="Roboto"/>
              </a:rPr>
              <a:t> We are implementing a label column in both Fake news and True news datasets where we are representation Fake news as</a:t>
            </a:r>
            <a:r>
              <a:rPr b="1" lang="en">
                <a:solidFill>
                  <a:schemeClr val="dk1"/>
                </a:solidFill>
                <a:latin typeface="Roboto"/>
                <a:ea typeface="Roboto"/>
                <a:cs typeface="Roboto"/>
                <a:sym typeface="Roboto"/>
              </a:rPr>
              <a:t> 0</a:t>
            </a:r>
            <a:r>
              <a:rPr lang="en">
                <a:solidFill>
                  <a:schemeClr val="dk1"/>
                </a:solidFill>
                <a:latin typeface="Roboto"/>
                <a:ea typeface="Roboto"/>
                <a:cs typeface="Roboto"/>
                <a:sym typeface="Roboto"/>
              </a:rPr>
              <a:t> and True news as </a:t>
            </a:r>
            <a:r>
              <a:rPr b="1" lang="en">
                <a:solidFill>
                  <a:schemeClr val="dk1"/>
                </a:solidFill>
                <a:latin typeface="Roboto"/>
                <a:ea typeface="Roboto"/>
                <a:cs typeface="Roboto"/>
                <a:sym typeface="Roboto"/>
              </a:rPr>
              <a:t>1</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b="1" lang="en">
                <a:solidFill>
                  <a:schemeClr val="dk1"/>
                </a:solidFill>
                <a:latin typeface="Roboto"/>
                <a:ea typeface="Roboto"/>
                <a:cs typeface="Roboto"/>
                <a:sym typeface="Roboto"/>
              </a:rPr>
              <a:t>Step 4:</a:t>
            </a:r>
            <a:r>
              <a:rPr lang="en">
                <a:solidFill>
                  <a:schemeClr val="dk1"/>
                </a:solidFill>
                <a:latin typeface="Roboto"/>
                <a:ea typeface="Roboto"/>
                <a:cs typeface="Roboto"/>
                <a:sym typeface="Roboto"/>
              </a:rPr>
              <a:t> Importing nltk library we are downloading a keyword named stopwords.</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b="1" lang="en">
                <a:solidFill>
                  <a:schemeClr val="dk1"/>
                </a:solidFill>
                <a:latin typeface="Roboto"/>
                <a:ea typeface="Roboto"/>
                <a:cs typeface="Roboto"/>
                <a:sym typeface="Roboto"/>
              </a:rPr>
              <a:t>Step 5:</a:t>
            </a:r>
            <a:r>
              <a:rPr lang="en">
                <a:solidFill>
                  <a:schemeClr val="dk1"/>
                </a:solidFill>
                <a:latin typeface="Roboto"/>
                <a:ea typeface="Roboto"/>
                <a:cs typeface="Roboto"/>
                <a:sym typeface="Roboto"/>
              </a:rPr>
              <a:t> By using concat function we are merging both Fake and True news dataset and saving it in a variable new_dataset.</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b="1" lang="en">
                <a:solidFill>
                  <a:schemeClr val="dk1"/>
                </a:solidFill>
                <a:latin typeface="Roboto"/>
                <a:ea typeface="Roboto"/>
                <a:cs typeface="Roboto"/>
                <a:sym typeface="Roboto"/>
              </a:rPr>
              <a:t>Step 6:</a:t>
            </a:r>
            <a:r>
              <a:rPr lang="en">
                <a:solidFill>
                  <a:schemeClr val="dk1"/>
                </a:solidFill>
                <a:latin typeface="Roboto"/>
                <a:ea typeface="Roboto"/>
                <a:cs typeface="Roboto"/>
                <a:sym typeface="Roboto"/>
              </a:rPr>
              <a:t> By using sample function we are shuffling the whole dataset.</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b="1" lang="en">
                <a:solidFill>
                  <a:schemeClr val="dk1"/>
                </a:solidFill>
                <a:latin typeface="Roboto"/>
                <a:ea typeface="Roboto"/>
                <a:cs typeface="Roboto"/>
                <a:sym typeface="Roboto"/>
              </a:rPr>
              <a:t>Step 7:</a:t>
            </a:r>
            <a:r>
              <a:rPr b="1"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Using </a:t>
            </a:r>
            <a:r>
              <a:rPr b="1" lang="en">
                <a:solidFill>
                  <a:schemeClr val="dk1"/>
                </a:solidFill>
                <a:latin typeface="Roboto"/>
                <a:ea typeface="Roboto"/>
                <a:cs typeface="Roboto"/>
                <a:sym typeface="Roboto"/>
              </a:rPr>
              <a:t>isnull</a:t>
            </a:r>
            <a:r>
              <a:rPr lang="en">
                <a:solidFill>
                  <a:schemeClr val="dk1"/>
                </a:solidFill>
                <a:latin typeface="Roboto"/>
                <a:ea typeface="Roboto"/>
                <a:cs typeface="Roboto"/>
                <a:sym typeface="Roboto"/>
              </a:rPr>
              <a:t> we are finding out how many null values are there in the remaining dataset.</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b="1" lang="en">
                <a:solidFill>
                  <a:schemeClr val="dk1"/>
                </a:solidFill>
                <a:latin typeface="Roboto"/>
                <a:ea typeface="Roboto"/>
                <a:cs typeface="Roboto"/>
                <a:sym typeface="Roboto"/>
              </a:rPr>
              <a:t>Step 8</a:t>
            </a:r>
            <a:r>
              <a:rPr lang="en">
                <a:solidFill>
                  <a:schemeClr val="dk1"/>
                </a:solidFill>
                <a:latin typeface="Roboto"/>
                <a:ea typeface="Roboto"/>
                <a:cs typeface="Roboto"/>
                <a:sym typeface="Roboto"/>
              </a:rPr>
              <a:t>: We are creating a column content and merging two columns which can reduce the computational time and power of the model. (This process is known as Feature Engineering)</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b="1" lang="en">
                <a:solidFill>
                  <a:schemeClr val="dk1"/>
                </a:solidFill>
                <a:latin typeface="Roboto"/>
                <a:ea typeface="Roboto"/>
                <a:cs typeface="Roboto"/>
                <a:sym typeface="Roboto"/>
              </a:rPr>
              <a:t>Step 9: </a:t>
            </a:r>
            <a:r>
              <a:rPr lang="en">
                <a:solidFill>
                  <a:schemeClr val="dk1"/>
                </a:solidFill>
                <a:latin typeface="Roboto"/>
                <a:ea typeface="Roboto"/>
                <a:cs typeface="Roboto"/>
                <a:sym typeface="Roboto"/>
              </a:rPr>
              <a:t>This process is known as steaming. Steaming is a process of reducing a word to its root word.</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None/>
            </a:pPr>
            <a:r>
              <a:rPr b="1" lang="en">
                <a:solidFill>
                  <a:schemeClr val="dk1"/>
                </a:solidFill>
                <a:latin typeface="Roboto"/>
                <a:ea typeface="Roboto"/>
                <a:cs typeface="Roboto"/>
                <a:sym typeface="Roboto"/>
              </a:rPr>
              <a:t>Step 10:</a:t>
            </a:r>
            <a:r>
              <a:rPr lang="en">
                <a:solidFill>
                  <a:schemeClr val="dk1"/>
                </a:solidFill>
                <a:latin typeface="Roboto"/>
                <a:ea typeface="Roboto"/>
                <a:cs typeface="Roboto"/>
                <a:sym typeface="Roboto"/>
              </a:rPr>
              <a:t> We are applying this steaming function in the column content.</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Step 11:</a:t>
            </a:r>
            <a:r>
              <a:rPr lang="en">
                <a:solidFill>
                  <a:schemeClr val="dk1"/>
                </a:solidFill>
                <a:latin typeface="Roboto"/>
                <a:ea typeface="Roboto"/>
                <a:cs typeface="Roboto"/>
                <a:sym typeface="Roboto"/>
              </a:rPr>
              <a:t> We are taking 2 variables X &amp; Y and assigning them with content Column &amp; label Column respectively.</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Step 12:</a:t>
            </a:r>
            <a:r>
              <a:rPr lang="en">
                <a:solidFill>
                  <a:schemeClr val="dk1"/>
                </a:solidFill>
                <a:latin typeface="Roboto"/>
                <a:ea typeface="Roboto"/>
                <a:cs typeface="Roboto"/>
                <a:sym typeface="Roboto"/>
              </a:rPr>
              <a:t> We are implementing vectorization and splitting the datasets into testing set and training set.</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Step 13:</a:t>
            </a:r>
            <a:r>
              <a:rPr lang="en">
                <a:solidFill>
                  <a:schemeClr val="dk1"/>
                </a:solidFill>
                <a:latin typeface="Roboto"/>
                <a:ea typeface="Roboto"/>
                <a:cs typeface="Roboto"/>
                <a:sym typeface="Roboto"/>
              </a:rPr>
              <a:t> Now we will be implementing classifiers on the testing dataset like Decision Trees, SVM, ANN, KNN, Naive Bayes.</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1"/>
          <p:cNvSpPr txBox="1"/>
          <p:nvPr/>
        </p:nvSpPr>
        <p:spPr>
          <a:xfrm>
            <a:off x="213250" y="0"/>
            <a:ext cx="84297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solidFill>
                  <a:schemeClr val="dk2"/>
                </a:solidFill>
                <a:latin typeface="Roboto"/>
                <a:ea typeface="Roboto"/>
                <a:cs typeface="Roboto"/>
                <a:sym typeface="Roboto"/>
              </a:rPr>
              <a:t>SNAPS OF CODE (WITHOUT FEATURE SELECTION)</a:t>
            </a:r>
            <a:endParaRPr b="1" sz="1900">
              <a:solidFill>
                <a:schemeClr val="dk2"/>
              </a:solidFill>
              <a:latin typeface="Roboto"/>
              <a:ea typeface="Roboto"/>
              <a:cs typeface="Roboto"/>
              <a:sym typeface="Roboto"/>
            </a:endParaRPr>
          </a:p>
        </p:txBody>
      </p:sp>
      <p:pic>
        <p:nvPicPr>
          <p:cNvPr id="529" name="Google Shape;529;p41"/>
          <p:cNvPicPr preferRelativeResize="0"/>
          <p:nvPr/>
        </p:nvPicPr>
        <p:blipFill>
          <a:blip r:embed="rId3">
            <a:alphaModFix/>
          </a:blip>
          <a:stretch>
            <a:fillRect/>
          </a:stretch>
        </p:blipFill>
        <p:spPr>
          <a:xfrm>
            <a:off x="138000" y="538174"/>
            <a:ext cx="4742150" cy="2222875"/>
          </a:xfrm>
          <a:prstGeom prst="rect">
            <a:avLst/>
          </a:prstGeom>
          <a:noFill/>
          <a:ln>
            <a:noFill/>
          </a:ln>
        </p:spPr>
      </p:pic>
      <p:pic>
        <p:nvPicPr>
          <p:cNvPr id="530" name="Google Shape;530;p41"/>
          <p:cNvPicPr preferRelativeResize="0"/>
          <p:nvPr/>
        </p:nvPicPr>
        <p:blipFill>
          <a:blip r:embed="rId4">
            <a:alphaModFix/>
          </a:blip>
          <a:stretch>
            <a:fillRect/>
          </a:stretch>
        </p:blipFill>
        <p:spPr>
          <a:xfrm>
            <a:off x="5048800" y="760250"/>
            <a:ext cx="4095200" cy="1686975"/>
          </a:xfrm>
          <a:prstGeom prst="rect">
            <a:avLst/>
          </a:prstGeom>
          <a:noFill/>
          <a:ln>
            <a:noFill/>
          </a:ln>
        </p:spPr>
      </p:pic>
      <p:pic>
        <p:nvPicPr>
          <p:cNvPr id="531" name="Google Shape;531;p41"/>
          <p:cNvPicPr preferRelativeResize="0"/>
          <p:nvPr/>
        </p:nvPicPr>
        <p:blipFill>
          <a:blip r:embed="rId5">
            <a:alphaModFix/>
          </a:blip>
          <a:stretch>
            <a:fillRect/>
          </a:stretch>
        </p:blipFill>
        <p:spPr>
          <a:xfrm>
            <a:off x="1793250" y="2761075"/>
            <a:ext cx="5941450" cy="231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42"/>
          <p:cNvPicPr preferRelativeResize="0"/>
          <p:nvPr/>
        </p:nvPicPr>
        <p:blipFill>
          <a:blip r:embed="rId3">
            <a:alphaModFix/>
          </a:blip>
          <a:stretch>
            <a:fillRect/>
          </a:stretch>
        </p:blipFill>
        <p:spPr>
          <a:xfrm>
            <a:off x="0" y="0"/>
            <a:ext cx="4729600" cy="2328425"/>
          </a:xfrm>
          <a:prstGeom prst="rect">
            <a:avLst/>
          </a:prstGeom>
          <a:noFill/>
          <a:ln>
            <a:noFill/>
          </a:ln>
        </p:spPr>
      </p:pic>
      <p:pic>
        <p:nvPicPr>
          <p:cNvPr id="537" name="Google Shape;537;p42"/>
          <p:cNvPicPr preferRelativeResize="0"/>
          <p:nvPr/>
        </p:nvPicPr>
        <p:blipFill>
          <a:blip r:embed="rId4">
            <a:alphaModFix/>
          </a:blip>
          <a:stretch>
            <a:fillRect/>
          </a:stretch>
        </p:blipFill>
        <p:spPr>
          <a:xfrm>
            <a:off x="952500" y="2451966"/>
            <a:ext cx="7477125" cy="2590800"/>
          </a:xfrm>
          <a:prstGeom prst="rect">
            <a:avLst/>
          </a:prstGeom>
          <a:noFill/>
          <a:ln>
            <a:noFill/>
          </a:ln>
        </p:spPr>
      </p:pic>
      <p:pic>
        <p:nvPicPr>
          <p:cNvPr id="538" name="Google Shape;538;p42"/>
          <p:cNvPicPr preferRelativeResize="0"/>
          <p:nvPr/>
        </p:nvPicPr>
        <p:blipFill>
          <a:blip r:embed="rId5">
            <a:alphaModFix/>
          </a:blip>
          <a:stretch>
            <a:fillRect/>
          </a:stretch>
        </p:blipFill>
        <p:spPr>
          <a:xfrm>
            <a:off x="4253175" y="538175"/>
            <a:ext cx="4890825" cy="177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arth Science: Geography by Slidesgo">
  <a:themeElements>
    <a:clrScheme name="Simple Light">
      <a:dk1>
        <a:srgbClr val="000000"/>
      </a:dk1>
      <a:lt1>
        <a:srgbClr val="FFFFFF"/>
      </a:lt1>
      <a:dk2>
        <a:srgbClr val="595959"/>
      </a:dk2>
      <a:lt2>
        <a:srgbClr val="EEEEEE"/>
      </a:lt2>
      <a:accent1>
        <a:srgbClr val="FF744D"/>
      </a:accent1>
      <a:accent2>
        <a:srgbClr val="212121"/>
      </a:accent2>
      <a:accent3>
        <a:srgbClr val="4EA0DB"/>
      </a:accent3>
      <a:accent4>
        <a:srgbClr val="8C3703"/>
      </a:accent4>
      <a:accent5>
        <a:srgbClr val="FE9FA3"/>
      </a:accent5>
      <a:accent6>
        <a:srgbClr val="F4CCCC"/>
      </a:accent6>
      <a:hlink>
        <a:srgbClr val="A385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