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6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3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883B-63A8-447F-80BA-2BA680915AA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7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207"/>
          <a:stretch/>
        </p:blipFill>
        <p:spPr>
          <a:xfrm>
            <a:off x="8048625" y="904875"/>
            <a:ext cx="3457575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133975" y="2295525"/>
            <a:ext cx="2247900" cy="1762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904875"/>
            <a:ext cx="3162300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9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5" y="333374"/>
            <a:ext cx="4738280" cy="59817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72376" y="333374"/>
            <a:ext cx="742950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19876" y="1200149"/>
            <a:ext cx="742950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15326" y="1200149"/>
            <a:ext cx="955268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Orange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>
            <a:stCxn id="5" idx="2"/>
            <a:endCxn id="6" idx="0"/>
          </p:cNvCxnSpPr>
          <p:nvPr/>
        </p:nvCxnSpPr>
        <p:spPr>
          <a:xfrm flipH="1">
            <a:off x="6991351" y="771524"/>
            <a:ext cx="952500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2"/>
            <a:endCxn id="7" idx="0"/>
          </p:cNvCxnSpPr>
          <p:nvPr/>
        </p:nvCxnSpPr>
        <p:spPr>
          <a:xfrm>
            <a:off x="7943851" y="771524"/>
            <a:ext cx="849109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248401" y="1933574"/>
            <a:ext cx="742950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  <a:endCxn id="16" idx="0"/>
          </p:cNvCxnSpPr>
          <p:nvPr/>
        </p:nvCxnSpPr>
        <p:spPr>
          <a:xfrm flipH="1">
            <a:off x="6619876" y="1638299"/>
            <a:ext cx="371475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777773" y="1933574"/>
            <a:ext cx="849109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/>
          <p:cNvCxnSpPr>
            <a:stCxn id="21" idx="0"/>
            <a:endCxn id="7" idx="2"/>
          </p:cNvCxnSpPr>
          <p:nvPr/>
        </p:nvCxnSpPr>
        <p:spPr>
          <a:xfrm flipV="1">
            <a:off x="8202328" y="1638299"/>
            <a:ext cx="590632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051437" y="1933574"/>
            <a:ext cx="1004277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единительная линия 27"/>
          <p:cNvCxnSpPr>
            <a:stCxn id="7" idx="2"/>
            <a:endCxn id="27" idx="0"/>
          </p:cNvCxnSpPr>
          <p:nvPr/>
        </p:nvCxnSpPr>
        <p:spPr>
          <a:xfrm>
            <a:off x="8792960" y="1638299"/>
            <a:ext cx="760616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62012"/>
            <a:ext cx="10058400" cy="5262728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47800" y="1633537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762125" y="1182814"/>
            <a:ext cx="8096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Метод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2825" y="16335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883818" y="111766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Полный путь до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819400" y="23574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291137" y="317905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605462" y="267497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Входящие параметры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9120187" y="194786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7224712" y="2190162"/>
            <a:ext cx="1504950" cy="450723"/>
          </a:xfrm>
          <a:prstGeom prst="wedgeRoundRectCallout">
            <a:avLst>
              <a:gd name="adj1" fmla="val 72738"/>
              <a:gd name="adj2" fmla="val -5552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Отправка запроса на сервер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477249" y="134302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6198393" y="1103940"/>
            <a:ext cx="1966912" cy="450723"/>
          </a:xfrm>
          <a:prstGeom prst="wedgeRoundRectCallout">
            <a:avLst>
              <a:gd name="adj1" fmla="val 65474"/>
              <a:gd name="adj2" fmla="val 39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Добавление примера ответа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0229849" y="2005009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9386885" y="2512273"/>
            <a:ext cx="1157289" cy="450723"/>
          </a:xfrm>
          <a:prstGeom prst="wedgeRoundRectCallout">
            <a:avLst>
              <a:gd name="adj1" fmla="val 33029"/>
              <a:gd name="adj2" fmla="val -8511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Сохранение изменений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4198143" y="5091894"/>
            <a:ext cx="1512094" cy="450723"/>
          </a:xfrm>
          <a:prstGeom prst="wedgeRoundRectCallout">
            <a:avLst>
              <a:gd name="adj1" fmla="val -79250"/>
              <a:gd name="adj2" fmla="val 501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Ответ от сервера в формате </a:t>
            </a:r>
            <a:r>
              <a:rPr lang="en-US" sz="1200" dirty="0" smtClean="0">
                <a:solidFill>
                  <a:srgbClr val="FF0000"/>
                </a:solidFill>
              </a:rPr>
              <a:t>JSON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271713"/>
            <a:ext cx="4252913" cy="237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73" y="902475"/>
            <a:ext cx="7618777" cy="473199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897856" y="26908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61951" y="2143124"/>
            <a:ext cx="1485288" cy="547687"/>
          </a:xfrm>
          <a:prstGeom prst="wedgeRoundRectCallout">
            <a:avLst>
              <a:gd name="adj1" fmla="val 47133"/>
              <a:gd name="adj2" fmla="val 763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Примеры ответов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12181" y="38719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956131" y="1084293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571750" y="3386327"/>
            <a:ext cx="10763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Добавить пример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372601" y="1476374"/>
            <a:ext cx="1485288" cy="547687"/>
          </a:xfrm>
          <a:prstGeom prst="wedgeRoundRectCallout">
            <a:avLst>
              <a:gd name="adj1" fmla="val 52263"/>
              <a:gd name="adj2" fmla="val -767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Сохранить пример</a:t>
            </a:r>
          </a:p>
          <a:p>
            <a:pPr algn="ctr"/>
            <a:endParaRPr lang="ru-RU" sz="1200" dirty="0">
              <a:solidFill>
                <a:srgbClr val="FF0000"/>
              </a:solidFill>
            </a:endParaRPr>
          </a:p>
          <a:p>
            <a:pPr algn="ctr"/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3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50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12</cp:revision>
  <dcterms:created xsi:type="dcterms:W3CDTF">2021-01-09T09:17:32Z</dcterms:created>
  <dcterms:modified xsi:type="dcterms:W3CDTF">2021-01-15T12:24:12Z</dcterms:modified>
</cp:coreProperties>
</file>