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8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3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6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3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7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207"/>
          <a:stretch/>
        </p:blipFill>
        <p:spPr>
          <a:xfrm>
            <a:off x="8048625" y="904875"/>
            <a:ext cx="3457575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133975" y="2295525"/>
            <a:ext cx="2247900" cy="1762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904875"/>
            <a:ext cx="3162300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911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</cp:revision>
  <dcterms:created xsi:type="dcterms:W3CDTF">2021-01-09T09:17:32Z</dcterms:created>
  <dcterms:modified xsi:type="dcterms:W3CDTF">2021-01-09T09:25:16Z</dcterms:modified>
</cp:coreProperties>
</file>