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0" r:id="rId4"/>
    <p:sldId id="281" r:id="rId5"/>
    <p:sldId id="279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5596" autoAdjust="0"/>
  </p:normalViewPr>
  <p:slideViewPr>
    <p:cSldViewPr>
      <p:cViewPr varScale="1">
        <p:scale>
          <a:sx n="83" d="100"/>
          <a:sy n="8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9FF606-FF6E-4510-8946-695AE8DB69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CB220-30A5-4D9E-9215-3DE010FF2F8C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23874-B9FF-4C69-9A02-54E4B7809CD2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23874-B9FF-4C69-9A02-54E4B7809CD2}" type="slidenum">
              <a:rPr lang="en-US"/>
              <a:pPr/>
              <a:t>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23874-B9FF-4C69-9A02-54E4B7809CD2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506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E3C03-50A7-4147-8ADD-EDA8463B4A4D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0"/>
            <a:ext cx="8382000" cy="704850"/>
          </a:xfrm>
          <a:effectLst>
            <a:outerShdw dist="28398" dir="1593903" algn="ctr" rotWithShape="0">
              <a:schemeClr val="accent1"/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66800"/>
            <a:ext cx="8382000" cy="685800"/>
          </a:xfrm>
          <a:effectLst>
            <a:outerShdw dist="28398" dir="1593903" algn="ctr" rotWithShape="0">
              <a:schemeClr val="accent1"/>
            </a:outerShdw>
          </a:effec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57900" y="152400"/>
            <a:ext cx="1943100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56769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419600" y="1676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ool10.oxnull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57158" y="1285860"/>
            <a:ext cx="842965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zh-CN" sz="3600" b="0" i="0" u="none" strike="noStrike" kern="0" cap="none" spc="0" normalizeH="0" baseline="0" noProof="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Дипломная работа </a:t>
            </a:r>
            <a:br>
              <a:rPr kumimoji="0" lang="ru-RU" altLang="zh-CN" sz="3600" b="0" i="0" u="none" strike="noStrike" kern="0" cap="none" spc="0" normalizeH="0" baseline="0" noProof="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altLang="zh-CN" sz="3600" b="0" i="0" u="none" strike="noStrike" kern="0" cap="none" spc="0" normalizeH="0" baseline="0" noProof="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на тему:</a:t>
            </a:r>
            <a:br>
              <a:rPr kumimoji="0" lang="ru-RU" altLang="zh-CN" sz="3600" b="0" i="0" u="none" strike="noStrike" kern="0" cap="none" spc="0" normalizeH="0" baseline="0" noProof="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altLang="zh-CN" sz="3600" b="0" i="0" u="none" strike="noStrike" kern="0" cap="none" spc="0" normalizeH="0" baseline="0" noProof="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Создание информационного сайта для МКОУ СОШ № 10 с. Юца</a:t>
            </a:r>
            <a:endParaRPr kumimoji="0" lang="zh-CN" altLang="en-US" sz="3600" b="0" i="0" u="none" strike="noStrike" kern="0" cap="none" spc="0" normalizeH="0" baseline="0" noProof="0" dirty="0">
              <a:ln w="18415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4643446"/>
            <a:ext cx="8695298" cy="92869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altLang="zh-CN" sz="1120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Подготовил студент гр. ПР-4</a:t>
            </a:r>
          </a:p>
          <a:p>
            <a:pPr algn="r"/>
            <a:r>
              <a:rPr lang="ru-RU" altLang="zh-CN" sz="1120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Орлов Я.А.</a:t>
            </a:r>
            <a:r>
              <a:rPr lang="ru-RU" sz="1800" b="1" dirty="0" smtClean="0">
                <a:solidFill>
                  <a:schemeClr val="tx1"/>
                </a:solidFill>
                <a:effectLst/>
              </a:rPr>
              <a:t>.</a:t>
            </a:r>
            <a:endParaRPr lang="ru-RU" sz="18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3500430" y="6143644"/>
            <a:ext cx="228601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zh-CN" sz="4800" b="0" i="0" u="none" strike="noStrike" kern="1200" cap="none" spc="0" normalizeH="0" baseline="0" noProof="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ЛРМК, 2016 г.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714488"/>
            <a:ext cx="9144000" cy="85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zh-CN" sz="4000" b="0" i="0" u="none" strike="noStrike" kern="0" cap="none" spc="0" normalizeH="0" baseline="0" noProof="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Актуальность создания сайта</a:t>
            </a:r>
            <a:endParaRPr kumimoji="0" lang="zh-CN" altLang="en-US" sz="4000" b="0" i="0" u="none" strike="noStrike" kern="0" cap="none" spc="0" normalizeH="0" baseline="0" noProof="0" dirty="0">
              <a:ln w="18415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8" name="Picture 10" descr="C:\Users\Yaroslav\Desktop\web_s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857496"/>
            <a:ext cx="3714776" cy="2788627"/>
          </a:xfrm>
          <a:prstGeom prst="rect">
            <a:avLst/>
          </a:prstGeom>
          <a:noFill/>
        </p:spPr>
      </p:pic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3929058" y="3357562"/>
            <a:ext cx="471494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1800" dirty="0">
                <a:solidFill>
                  <a:schemeClr val="bg1"/>
                </a:solidFill>
                <a:latin typeface="+mn-lt"/>
              </a:rPr>
              <a:t>Информационная </a:t>
            </a:r>
            <a:r>
              <a:rPr lang="ru-RU" sz="1800" dirty="0" smtClean="0">
                <a:solidFill>
                  <a:schemeClr val="bg1"/>
                </a:solidFill>
                <a:latin typeface="+mn-lt"/>
              </a:rPr>
              <a:t>функция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3929058" y="3786190"/>
            <a:ext cx="471494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1800" dirty="0" smtClean="0">
                <a:solidFill>
                  <a:schemeClr val="bg1"/>
                </a:solidFill>
                <a:latin typeface="+mn-lt"/>
              </a:rPr>
              <a:t>Рекламная функция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3929058" y="4214818"/>
            <a:ext cx="471494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1800" dirty="0" smtClean="0">
                <a:solidFill>
                  <a:schemeClr val="bg1"/>
                </a:solidFill>
                <a:latin typeface="+mn-lt"/>
              </a:rPr>
              <a:t>Коммуникативная функция</a:t>
            </a:r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929058" y="4643446"/>
            <a:ext cx="4714940" cy="34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1800" dirty="0" err="1" smtClean="0">
                <a:solidFill>
                  <a:schemeClr val="bg1"/>
                </a:solidFill>
                <a:latin typeface="+mn-lt"/>
              </a:rPr>
              <a:t>Имиджевая</a:t>
            </a:r>
            <a:r>
              <a:rPr lang="ru-RU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+mn-lt"/>
              </a:rPr>
              <a:t>функция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714488"/>
            <a:ext cx="9144000" cy="85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zh-CN" sz="4000" b="0" i="0" u="none" strike="noStrike" kern="0" cap="none" spc="0" normalizeH="0" baseline="0" noProof="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Причины создания сайта для школы</a:t>
            </a:r>
            <a:endParaRPr kumimoji="0" lang="zh-CN" altLang="en-US" sz="4000" b="0" i="0" u="none" strike="noStrike" kern="0" cap="none" spc="0" normalizeH="0" baseline="0" noProof="0" dirty="0">
              <a:ln w="18415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714348" y="3000372"/>
            <a:ext cx="73152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Школьный сайт – это Интернет-представительство образовательного учреждения в  мировой сети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714348" y="3857628"/>
            <a:ext cx="73152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Школьный сайт – визитная карточка школы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714348" y="4643446"/>
            <a:ext cx="731520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1800" kern="0" dirty="0" smtClean="0">
                <a:solidFill>
                  <a:schemeClr val="bg1"/>
                </a:solidFill>
                <a:latin typeface="+mn-lt"/>
              </a:rPr>
              <a:t>Сайт как основа для общения с современной общественностью</a:t>
            </a:r>
            <a:endParaRPr lang="ru-RU" sz="1800" kern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714488"/>
            <a:ext cx="9144000" cy="85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zh-CN" sz="4000" b="0" i="0" u="none" strike="noStrike" kern="0" cap="none" spc="0" normalizeH="0" baseline="0" noProof="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Выбор средств</a:t>
            </a:r>
            <a:r>
              <a:rPr lang="ru-RU" altLang="zh-CN" sz="4000" kern="0" dirty="0" smtClean="0">
                <a:ln w="18415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разработки</a:t>
            </a:r>
            <a:endParaRPr kumimoji="0" lang="zh-CN" altLang="en-US" sz="4000" b="0" i="0" u="none" strike="noStrike" kern="0" cap="none" spc="0" normalizeH="0" baseline="0" noProof="0" dirty="0">
              <a:ln w="18415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780928"/>
            <a:ext cx="5251561" cy="3528392"/>
          </a:xfrm>
          <a:prstGeom prst="rect">
            <a:avLst/>
          </a:prstGeom>
        </p:spPr>
      </p:pic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4283968" y="3717032"/>
            <a:ext cx="471494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1800" dirty="0" smtClean="0">
                <a:solidFill>
                  <a:schemeClr val="bg1"/>
                </a:solidFill>
                <a:latin typeface="+mn-lt"/>
              </a:rPr>
              <a:t>Бесплатный </a:t>
            </a:r>
            <a:r>
              <a:rPr lang="ru-RU" sz="1800" dirty="0">
                <a:solidFill>
                  <a:schemeClr val="bg1"/>
                </a:solidFill>
                <a:latin typeface="+mn-lt"/>
              </a:rPr>
              <a:t>продукт 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4283968" y="4145660"/>
            <a:ext cx="471494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1800" dirty="0">
                <a:solidFill>
                  <a:schemeClr val="bg1"/>
                </a:solidFill>
                <a:latin typeface="+mn-lt"/>
              </a:rPr>
              <a:t>Гибкость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4283968" y="4574288"/>
            <a:ext cx="471494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/>
              <a:t>Удобная система управления сайтом</a:t>
            </a:r>
          </a:p>
        </p:txBody>
      </p:sp>
    </p:spTree>
    <p:extLst>
      <p:ext uri="{BB962C8B-B14F-4D97-AF65-F5344CB8AC3E}">
        <p14:creationId xmlns:p14="http://schemas.microsoft.com/office/powerpoint/2010/main" xmlns="" val="6688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785794"/>
            <a:ext cx="6934200" cy="715963"/>
          </a:xfrm>
          <a:effectLst/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Сайт в интернете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304792"/>
          </a:xfrm>
          <a:effectLst>
            <a:outerShdw algn="ctr" rotWithShape="0">
              <a:schemeClr val="accent1"/>
            </a:outerShdw>
          </a:effec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굴림" charset="-127"/>
                <a:hlinkClick r:id="rId4"/>
              </a:rPr>
              <a:t>http://school10.oxnull.net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0045A3"/>
      </a:lt2>
      <a:accent1>
        <a:srgbClr val="005AB6"/>
      </a:accent1>
      <a:accent2>
        <a:srgbClr val="0073CF"/>
      </a:accent2>
      <a:accent3>
        <a:srgbClr val="FFFFFF"/>
      </a:accent3>
      <a:accent4>
        <a:srgbClr val="404040"/>
      </a:accent4>
      <a:accent5>
        <a:srgbClr val="AAB5D7"/>
      </a:accent5>
      <a:accent6>
        <a:srgbClr val="0068BB"/>
      </a:accent6>
      <a:hlink>
        <a:srgbClr val="0084D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287</TotalTime>
  <Words>74</Words>
  <Application>Microsoft Office PowerPoint</Application>
  <PresentationFormat>Экран (4:3)</PresentationFormat>
  <Paragraphs>24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powerpoint-template</vt:lpstr>
      <vt:lpstr>Слайд 1</vt:lpstr>
      <vt:lpstr>Слайд 2</vt:lpstr>
      <vt:lpstr>Слайд 3</vt:lpstr>
      <vt:lpstr>Слайд 4</vt:lpstr>
      <vt:lpstr>Сайт в интернете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Yaroslav</dc:creator>
  <cp:lastModifiedBy>Yaroslav</cp:lastModifiedBy>
  <cp:revision>18</cp:revision>
  <dcterms:created xsi:type="dcterms:W3CDTF">2016-06-06T19:34:04Z</dcterms:created>
  <dcterms:modified xsi:type="dcterms:W3CDTF">2016-06-13T11:41:38Z</dcterms:modified>
</cp:coreProperties>
</file>