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6EF6-8AA9-488D-A6F1-9F754223C597}" type="datetimeFigureOut">
              <a:rPr lang="ru-RU" smtClean="0"/>
              <a:t>19.05.2016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8DE-55EE-4FFF-8FC5-A5BECABAA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38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6EF6-8AA9-488D-A6F1-9F754223C597}" type="datetimeFigureOut">
              <a:rPr lang="ru-RU" smtClean="0"/>
              <a:t>19.05.2016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8DE-55EE-4FFF-8FC5-A5BECABAA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33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6EF6-8AA9-488D-A6F1-9F754223C597}" type="datetimeFigureOut">
              <a:rPr lang="ru-RU" smtClean="0"/>
              <a:t>19.05.2016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8DE-55EE-4FFF-8FC5-A5BECABAA95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3108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6EF6-8AA9-488D-A6F1-9F754223C597}" type="datetimeFigureOut">
              <a:rPr lang="ru-RU" smtClean="0"/>
              <a:t>19.05.2016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8DE-55EE-4FFF-8FC5-A5BECABAA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13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6EF6-8AA9-488D-A6F1-9F754223C597}" type="datetimeFigureOut">
              <a:rPr lang="ru-RU" smtClean="0"/>
              <a:t>19.05.2016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8DE-55EE-4FFF-8FC5-A5BECABAA95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4486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6EF6-8AA9-488D-A6F1-9F754223C597}" type="datetimeFigureOut">
              <a:rPr lang="ru-RU" smtClean="0"/>
              <a:t>19.05.2016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8DE-55EE-4FFF-8FC5-A5BECABAA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88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6EF6-8AA9-488D-A6F1-9F754223C597}" type="datetimeFigureOut">
              <a:rPr lang="ru-RU" smtClean="0"/>
              <a:t>19.05.2016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8DE-55EE-4FFF-8FC5-A5BECABAA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840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6EF6-8AA9-488D-A6F1-9F754223C597}" type="datetimeFigureOut">
              <a:rPr lang="ru-RU" smtClean="0"/>
              <a:t>19.05.2016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8DE-55EE-4FFF-8FC5-A5BECABAA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80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6EF6-8AA9-488D-A6F1-9F754223C597}" type="datetimeFigureOut">
              <a:rPr lang="ru-RU" smtClean="0"/>
              <a:t>19.05.2016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8DE-55EE-4FFF-8FC5-A5BECABAA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87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6EF6-8AA9-488D-A6F1-9F754223C597}" type="datetimeFigureOut">
              <a:rPr lang="ru-RU" smtClean="0"/>
              <a:t>19.05.2016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8DE-55EE-4FFF-8FC5-A5BECABAA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78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6EF6-8AA9-488D-A6F1-9F754223C597}" type="datetimeFigureOut">
              <a:rPr lang="ru-RU" smtClean="0"/>
              <a:t>19.05.2016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8DE-55EE-4FFF-8FC5-A5BECABAA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30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6EF6-8AA9-488D-A6F1-9F754223C597}" type="datetimeFigureOut">
              <a:rPr lang="ru-RU" smtClean="0"/>
              <a:t>19.05.2016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8DE-55EE-4FFF-8FC5-A5BECABAA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6EF6-8AA9-488D-A6F1-9F754223C597}" type="datetimeFigureOut">
              <a:rPr lang="ru-RU" smtClean="0"/>
              <a:t>19.05.2016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8DE-55EE-4FFF-8FC5-A5BECABAA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28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6EF6-8AA9-488D-A6F1-9F754223C597}" type="datetimeFigureOut">
              <a:rPr lang="ru-RU" smtClean="0"/>
              <a:t>19.05.2016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8DE-55EE-4FFF-8FC5-A5BECABAA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8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6EF6-8AA9-488D-A6F1-9F754223C597}" type="datetimeFigureOut">
              <a:rPr lang="ru-RU" smtClean="0"/>
              <a:t>19.05.2016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8DE-55EE-4FFF-8FC5-A5BECABAA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66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6EF6-8AA9-488D-A6F1-9F754223C597}" type="datetimeFigureOut">
              <a:rPr lang="ru-RU" smtClean="0"/>
              <a:t>19.05.2016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8DE-55EE-4FFF-8FC5-A5BECABAA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81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6EF6-8AA9-488D-A6F1-9F754223C597}" type="datetimeFigureOut">
              <a:rPr lang="ru-RU" smtClean="0"/>
              <a:t>19.05.2016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D738DE-55EE-4FFF-8FC5-A5BECABAA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99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805" y="2453269"/>
            <a:ext cx="83327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Презентация </a:t>
            </a:r>
          </a:p>
          <a:p>
            <a:pPr algn="ctr"/>
            <a:r>
              <a:rPr lang="ru-RU" sz="4800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преддипломной практик</a:t>
            </a:r>
            <a:r>
              <a:rPr lang="ru-RU" sz="48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9502" y="5655568"/>
            <a:ext cx="3668751" cy="1202432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Автор: студент группы ПР-4</a:t>
            </a:r>
          </a:p>
          <a:p>
            <a:pPr algn="l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Орлов Ярослав</a:t>
            </a:r>
            <a:endParaRPr lang="ru-RU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51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171" y="423747"/>
            <a:ext cx="91278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Преддипломную практику </a:t>
            </a:r>
          </a:p>
          <a:p>
            <a:pPr algn="ctr"/>
            <a:r>
              <a:rPr lang="ru-RU" sz="4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я проходил в </a:t>
            </a:r>
            <a:r>
              <a:rPr lang="ru-RU" sz="4400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МКОУ СОШ № 10</a:t>
            </a:r>
            <a:endParaRPr lang="ru-RU" sz="4400" dirty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http://school10.oxnull.net/images/news/max/shko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46" y="2137317"/>
            <a:ext cx="6646669" cy="447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53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916" y="423747"/>
            <a:ext cx="94163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За прохождение практики </a:t>
            </a:r>
            <a:br>
              <a:rPr lang="ru-RU" sz="4000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я занимался администрированием </a:t>
            </a:r>
          </a:p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и сопровождением сайта школы</a:t>
            </a:r>
            <a:endParaRPr lang="ru-RU" sz="4000" dirty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8" y="2554080"/>
            <a:ext cx="9078968" cy="28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8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4472" y="423747"/>
            <a:ext cx="58432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и созданием «нового» </a:t>
            </a:r>
          </a:p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сайта для школы</a:t>
            </a:r>
            <a:endParaRPr lang="ru-RU" sz="4000" dirty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386" y="1931140"/>
            <a:ext cx="5405438" cy="42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8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1370" y="423747"/>
            <a:ext cx="4889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Мое место работы</a:t>
            </a:r>
            <a:endParaRPr lang="ru-RU" sz="4000" dirty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70" y="158877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3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5946" y="2812617"/>
            <a:ext cx="5331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Thanks for watching</a:t>
            </a:r>
            <a:endParaRPr lang="ru-RU" sz="4000" dirty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6050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36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Кочергин Владимир</dc:creator>
  <cp:lastModifiedBy>Кочергин Владимир</cp:lastModifiedBy>
  <cp:revision>7</cp:revision>
  <dcterms:created xsi:type="dcterms:W3CDTF">2016-05-19T14:19:55Z</dcterms:created>
  <dcterms:modified xsi:type="dcterms:W3CDTF">2016-05-19T15:19:32Z</dcterms:modified>
</cp:coreProperties>
</file>