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29412B-0000-4862-BCC8-A32A656D3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7D7D81-4C29-492D-B5C9-9351FD417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91BA9E-9CC6-4E02-B986-3A75FDB9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EB1B-3836-4EE0-8C0A-77913F20BF8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7DBDD2-25DF-49D0-BC71-0A8C8708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CAA124-0F5B-4B1A-BB88-0C5710BB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7BB6-C672-4056-ACBD-42E5B9610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85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F850E8-592E-4090-96C2-D761CA15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3A032C-5123-4048-B4C5-CC4649E54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7E38B3-9B71-4E02-BBAA-837CBEB7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EB1B-3836-4EE0-8C0A-77913F20BF8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689FFC-CAAD-46F4-8C9E-51C7BF4D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176756-FD63-4305-ABFB-31CB5B3E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7BB6-C672-4056-ACBD-42E5B9610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9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3F4DCDD-29F2-427C-A863-4A82D7C61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59CBBE-B916-4BA7-81D0-3FAE1A5D0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159DD6-D64C-445D-9342-672E4A3D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EB1B-3836-4EE0-8C0A-77913F20BF8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469FB3-637A-433C-9BA9-3469831D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049560-88F2-44A6-8691-3AFD7137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7BB6-C672-4056-ACBD-42E5B9610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65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81092-05C0-4E3D-B369-268FB612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80EBE5-8287-4E30-B573-A1D7131F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C7952E-DAC4-4C0D-86A2-1B8CEF29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EB1B-3836-4EE0-8C0A-77913F20BF8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4F46B6-65D4-4B6D-BDF7-F23E4E56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65C74-F23A-41DF-BAED-A4B985D9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7BB6-C672-4056-ACBD-42E5B9610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63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8489D-13DF-48CE-A219-F8143DB4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D98162-5557-4D52-88DB-4B319F8C6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E778A0-A900-4B75-9437-FD9C7933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EB1B-3836-4EE0-8C0A-77913F20BF8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3BB624-56CD-471C-B387-61E5EB55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3C7EF9-B7D9-4498-B0E4-8B1448A3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7BB6-C672-4056-ACBD-42E5B9610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53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EA09F-C271-4E20-A35D-6147CD2C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F5C99F-27CC-4862-9B6C-BACC18F72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D9BEAB-B242-4F44-9A25-8378A67A2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0FEEFB-AC78-4F78-904B-C6232B46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EB1B-3836-4EE0-8C0A-77913F20BF8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231192-C4DC-49CA-B107-91EC0A62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C91B0D-4467-4D23-A31E-B52F871C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7BB6-C672-4056-ACBD-42E5B9610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2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B2DBF-DE35-4F47-8EC9-B8409A53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F1568C-C6AA-4C1F-BD62-2A4648394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DF2E3B-15C7-4B36-AA8C-D6A392E8D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961F4D-921C-4A41-BDE8-EA1F847DB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685EE1-5A6D-416D-9676-83CC28DB4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B001784-959E-4744-8D89-5C1D7FC6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EB1B-3836-4EE0-8C0A-77913F20BF8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2E50973-D5DB-44CF-ADF3-8A5F123E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E330F0-9BBD-4FC9-81CF-BD132CE3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7BB6-C672-4056-ACBD-42E5B9610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21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A3784-EB54-4715-93C0-C4EA7D9A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4053E3-474A-4D8B-8AA5-DCF9A0E9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EB1B-3836-4EE0-8C0A-77913F20BF8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1D1EE3-1E1A-4C36-9851-EC82CD6B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AC4B75-5AC5-4619-9FC7-3625ACC2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7BB6-C672-4056-ACBD-42E5B9610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88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A57C7BF-7ED6-4535-8A2C-CA06337D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EB1B-3836-4EE0-8C0A-77913F20BF8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C7E6F5-7E49-40B2-9432-234B34D1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259D72-EB29-45C1-AC08-01C9B233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7BB6-C672-4056-ACBD-42E5B9610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63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80511-30D5-45F3-A2C8-4075F464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A3ADA6-1A81-4171-866C-9173E6262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3D89A7-5953-4E58-A651-785162443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B16BA2-7B8E-442F-905D-EDD5490E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EB1B-3836-4EE0-8C0A-77913F20BF8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F71845-DD18-4EF5-BB88-37AF8890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F0F0D9-C13D-4EA5-95C6-8E5E1FF9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7BB6-C672-4056-ACBD-42E5B9610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59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F195E-50C6-4757-9A2E-275EE962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8C212B4-CAC5-4164-963B-4F3AC2F46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CB6545-663D-473A-909B-CA73D917D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901937-D7B2-4F7A-8792-F24A4B1F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EB1B-3836-4EE0-8C0A-77913F20BF8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BF4B82-148F-417B-8AFF-BF9402E3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D33845-2254-4817-9F62-79C289BA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7BB6-C672-4056-ACBD-42E5B9610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67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348524-7598-4979-89D7-6E4522ED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8AD418-390E-4DB4-9218-DDD0E14F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4B180C-67CA-4C4D-AE61-711313F52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CEB1B-3836-4EE0-8C0A-77913F20BF87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A9F41C-3B2B-439C-90B2-795337656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DE6F02-7D01-4F40-A5D5-6FB779A61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07BB6-C672-4056-ACBD-42E5B9610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42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8B12A7-9E99-47D5-8821-20314D62E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CCF9E8-D42E-49EB-A615-35876AAEA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21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AB4E4-2B0B-4211-BA1E-666BA6B9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0521BC-928F-4D32-A37E-E8B006E4A633}"/>
              </a:ext>
            </a:extLst>
          </p:cNvPr>
          <p:cNvSpPr/>
          <p:nvPr/>
        </p:nvSpPr>
        <p:spPr>
          <a:xfrm>
            <a:off x="838200" y="2157274"/>
            <a:ext cx="3222594" cy="3888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D0B9D3-F17C-46A0-9067-50373292EC4F}"/>
              </a:ext>
            </a:extLst>
          </p:cNvPr>
          <p:cNvSpPr/>
          <p:nvPr/>
        </p:nvSpPr>
        <p:spPr>
          <a:xfrm>
            <a:off x="2778711" y="2419904"/>
            <a:ext cx="1012054" cy="3363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C97739-9719-4794-BAA9-253A4E4B154C}"/>
              </a:ext>
            </a:extLst>
          </p:cNvPr>
          <p:cNvSpPr/>
          <p:nvPr/>
        </p:nvSpPr>
        <p:spPr>
          <a:xfrm>
            <a:off x="7048870" y="4225148"/>
            <a:ext cx="2956264" cy="2379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41C6ED6-40C2-48BC-B906-CABA3ABE4F09}"/>
              </a:ext>
            </a:extLst>
          </p:cNvPr>
          <p:cNvCxnSpPr>
            <a:cxnSpLocks/>
          </p:cNvCxnSpPr>
          <p:nvPr/>
        </p:nvCxnSpPr>
        <p:spPr>
          <a:xfrm flipH="1">
            <a:off x="3790768" y="4758144"/>
            <a:ext cx="3490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E4E5105-21A3-49B9-B165-931D9EB92BD3}"/>
              </a:ext>
            </a:extLst>
          </p:cNvPr>
          <p:cNvSpPr txBox="1"/>
          <p:nvPr/>
        </p:nvSpPr>
        <p:spPr>
          <a:xfrm>
            <a:off x="4630047" y="4388812"/>
            <a:ext cx="148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 Stream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41CEDFC0-F71D-4D37-8892-8385D0D359DD}"/>
              </a:ext>
            </a:extLst>
          </p:cNvPr>
          <p:cNvCxnSpPr>
            <a:cxnSpLocks/>
          </p:cNvCxnSpPr>
          <p:nvPr/>
        </p:nvCxnSpPr>
        <p:spPr>
          <a:xfrm flipV="1">
            <a:off x="3790765" y="4997842"/>
            <a:ext cx="3490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FC05F0F-4747-42B3-B04D-021B4D2D5F63}"/>
              </a:ext>
            </a:extLst>
          </p:cNvPr>
          <p:cNvSpPr txBox="1"/>
          <p:nvPr/>
        </p:nvSpPr>
        <p:spPr>
          <a:xfrm>
            <a:off x="4795090" y="496233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Command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E4AF256-C763-4D7A-9388-33F4FE671D22}"/>
              </a:ext>
            </a:extLst>
          </p:cNvPr>
          <p:cNvSpPr/>
          <p:nvPr/>
        </p:nvSpPr>
        <p:spPr>
          <a:xfrm>
            <a:off x="1100291" y="2419904"/>
            <a:ext cx="1012054" cy="3363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CV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4B01EDD-8B08-4935-9203-640D0AF01B79}"/>
              </a:ext>
            </a:extLst>
          </p:cNvPr>
          <p:cNvCxnSpPr>
            <a:cxnSpLocks/>
          </p:cNvCxnSpPr>
          <p:nvPr/>
        </p:nvCxnSpPr>
        <p:spPr>
          <a:xfrm flipH="1">
            <a:off x="2112345" y="3914479"/>
            <a:ext cx="65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4B304AD-9DEB-4B0D-9C49-EED6DE112981}"/>
              </a:ext>
            </a:extLst>
          </p:cNvPr>
          <p:cNvCxnSpPr>
            <a:cxnSpLocks/>
          </p:cNvCxnSpPr>
          <p:nvPr/>
        </p:nvCxnSpPr>
        <p:spPr>
          <a:xfrm>
            <a:off x="2112342" y="4263811"/>
            <a:ext cx="66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65A3EA6-ABB8-4B51-B4D4-782E5A4FE89E}"/>
              </a:ext>
            </a:extLst>
          </p:cNvPr>
          <p:cNvSpPr txBox="1"/>
          <p:nvPr/>
        </p:nvSpPr>
        <p:spPr>
          <a:xfrm>
            <a:off x="838200" y="183543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76DB55-41DD-48C8-A4B6-0D6A8F895F5B}"/>
              </a:ext>
            </a:extLst>
          </p:cNvPr>
          <p:cNvSpPr/>
          <p:nvPr/>
        </p:nvSpPr>
        <p:spPr>
          <a:xfrm>
            <a:off x="7281684" y="4440585"/>
            <a:ext cx="1012054" cy="891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2E65BA-C529-40F7-A711-5835B20BB8AF}"/>
              </a:ext>
            </a:extLst>
          </p:cNvPr>
          <p:cNvSpPr/>
          <p:nvPr/>
        </p:nvSpPr>
        <p:spPr>
          <a:xfrm>
            <a:off x="8792037" y="4440584"/>
            <a:ext cx="1012054" cy="891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81CA4B75-28F2-46AE-8090-CB73D6BA5B81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8293738" y="4886123"/>
            <a:ext cx="4982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524CF6E1-3E2A-4129-A9AB-23E97DEED2D4}"/>
              </a:ext>
            </a:extLst>
          </p:cNvPr>
          <p:cNvSpPr/>
          <p:nvPr/>
        </p:nvSpPr>
        <p:spPr>
          <a:xfrm>
            <a:off x="8792037" y="5522785"/>
            <a:ext cx="1012054" cy="891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23A3F320-480F-4BF2-8750-E7DC24A56501}"/>
              </a:ext>
            </a:extLst>
          </p:cNvPr>
          <p:cNvCxnSpPr>
            <a:stCxn id="43" idx="1"/>
            <a:endCxn id="37" idx="2"/>
          </p:cNvCxnSpPr>
          <p:nvPr/>
        </p:nvCxnSpPr>
        <p:spPr>
          <a:xfrm rot="10800000">
            <a:off x="7787711" y="5331662"/>
            <a:ext cx="1004326" cy="636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D33F8D2B-E700-48A6-A770-65CBDE61FF41}"/>
              </a:ext>
            </a:extLst>
          </p:cNvPr>
          <p:cNvSpPr/>
          <p:nvPr/>
        </p:nvSpPr>
        <p:spPr>
          <a:xfrm>
            <a:off x="7048870" y="1526337"/>
            <a:ext cx="2956264" cy="2379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6FF5BB1-49EA-49CE-9780-28CA14DA880E}"/>
              </a:ext>
            </a:extLst>
          </p:cNvPr>
          <p:cNvCxnSpPr>
            <a:cxnSpLocks/>
          </p:cNvCxnSpPr>
          <p:nvPr/>
        </p:nvCxnSpPr>
        <p:spPr>
          <a:xfrm flipH="1">
            <a:off x="3790624" y="3106133"/>
            <a:ext cx="3490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90F70F0-C428-4A1E-B9A7-C0FBD1AD1C54}"/>
              </a:ext>
            </a:extLst>
          </p:cNvPr>
          <p:cNvSpPr txBox="1"/>
          <p:nvPr/>
        </p:nvSpPr>
        <p:spPr>
          <a:xfrm>
            <a:off x="4629903" y="2736801"/>
            <a:ext cx="148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 Stream</a:t>
            </a:r>
            <a:endParaRPr lang="zh-TW" altLang="en-US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EEBF612-E05B-42B2-9128-BEC29101A43F}"/>
              </a:ext>
            </a:extLst>
          </p:cNvPr>
          <p:cNvCxnSpPr>
            <a:cxnSpLocks/>
          </p:cNvCxnSpPr>
          <p:nvPr/>
        </p:nvCxnSpPr>
        <p:spPr>
          <a:xfrm flipV="1">
            <a:off x="3790621" y="3345831"/>
            <a:ext cx="3490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F46460F-062A-4FDD-9FFA-26F4B9ACD901}"/>
              </a:ext>
            </a:extLst>
          </p:cNvPr>
          <p:cNvSpPr txBox="1"/>
          <p:nvPr/>
        </p:nvSpPr>
        <p:spPr>
          <a:xfrm>
            <a:off x="4794946" y="331031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Command</a:t>
            </a:r>
            <a:endParaRPr lang="zh-TW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C148756-020F-406E-8737-F25EA6C10FDF}"/>
              </a:ext>
            </a:extLst>
          </p:cNvPr>
          <p:cNvSpPr/>
          <p:nvPr/>
        </p:nvSpPr>
        <p:spPr>
          <a:xfrm>
            <a:off x="7281684" y="2843352"/>
            <a:ext cx="1012054" cy="891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37C9A00-3281-46BF-A02F-8D7675EC0BA7}"/>
              </a:ext>
            </a:extLst>
          </p:cNvPr>
          <p:cNvSpPr/>
          <p:nvPr/>
        </p:nvSpPr>
        <p:spPr>
          <a:xfrm>
            <a:off x="8792037" y="1741773"/>
            <a:ext cx="1012054" cy="891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00C217D-7FD8-4AF1-AC9F-EC65CF4F08AC}"/>
              </a:ext>
            </a:extLst>
          </p:cNvPr>
          <p:cNvSpPr/>
          <p:nvPr/>
        </p:nvSpPr>
        <p:spPr>
          <a:xfrm>
            <a:off x="8792037" y="2843352"/>
            <a:ext cx="1012054" cy="891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D1694890-2084-41D6-97DE-4934C13747B7}"/>
              </a:ext>
            </a:extLst>
          </p:cNvPr>
          <p:cNvCxnSpPr>
            <a:stCxn id="52" idx="0"/>
            <a:endCxn id="53" idx="1"/>
          </p:cNvCxnSpPr>
          <p:nvPr/>
        </p:nvCxnSpPr>
        <p:spPr>
          <a:xfrm rot="5400000" flipH="1" flipV="1">
            <a:off x="7961854" y="2013169"/>
            <a:ext cx="656040" cy="1004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15FB1CCF-8DAD-450E-AC1C-4E657257A2C9}"/>
              </a:ext>
            </a:extLst>
          </p:cNvPr>
          <p:cNvCxnSpPr>
            <a:stCxn id="52" idx="3"/>
            <a:endCxn id="55" idx="1"/>
          </p:cNvCxnSpPr>
          <p:nvPr/>
        </p:nvCxnSpPr>
        <p:spPr>
          <a:xfrm>
            <a:off x="8293738" y="3288891"/>
            <a:ext cx="498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8BC502EA-1513-43D3-8E89-09960A1BE5C4}"/>
              </a:ext>
            </a:extLst>
          </p:cNvPr>
          <p:cNvSpPr txBox="1"/>
          <p:nvPr/>
        </p:nvSpPr>
        <p:spPr>
          <a:xfrm>
            <a:off x="10237948" y="265868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Bot 1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F0E88D1C-9502-4154-97BE-566B025B18C1}"/>
              </a:ext>
            </a:extLst>
          </p:cNvPr>
          <p:cNvSpPr txBox="1"/>
          <p:nvPr/>
        </p:nvSpPr>
        <p:spPr>
          <a:xfrm>
            <a:off x="10237948" y="52304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Bot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641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D3E83-46D0-4755-9439-FDC88BCB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2677FF5-B103-4886-BA49-457157322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2626" y="2212758"/>
            <a:ext cx="4091174" cy="319175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6DC0C4A-332A-42E9-A8B4-2F7AE0A0A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2758"/>
            <a:ext cx="4028293" cy="3142695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91C8CD98-0560-49F0-9D35-CC418439B865}"/>
              </a:ext>
            </a:extLst>
          </p:cNvPr>
          <p:cNvSpPr/>
          <p:nvPr/>
        </p:nvSpPr>
        <p:spPr>
          <a:xfrm>
            <a:off x="5421297" y="3453527"/>
            <a:ext cx="1349406" cy="710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73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3BDBB-A435-4A0F-82E3-2A54A237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DA408A3-A8E2-4329-B46D-CEE0EDEBA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7735" y="1833123"/>
            <a:ext cx="2600824" cy="2029048"/>
          </a:xfrm>
          <a:prstGeom prst="rect">
            <a:avLst/>
          </a:prstGeom>
        </p:spPr>
      </p:pic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076E5E0E-253F-4326-B757-D94AA3154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8728"/>
            <a:ext cx="4091174" cy="319175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EE85E4D-0927-433E-BB7E-B14C68C48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11719"/>
            <a:ext cx="2600826" cy="20290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671038E-797A-422B-B4B2-2D8843A82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1704" y="4011720"/>
            <a:ext cx="2600824" cy="2029047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BDFF3FEF-E17C-4B7A-8C87-0B601480291A}"/>
              </a:ext>
            </a:extLst>
          </p:cNvPr>
          <p:cNvSpPr/>
          <p:nvPr/>
        </p:nvSpPr>
        <p:spPr>
          <a:xfrm>
            <a:off x="5234628" y="3769538"/>
            <a:ext cx="629829" cy="47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BE9D0E-3B7A-4164-A799-1A3FAE475FDF}"/>
              </a:ext>
            </a:extLst>
          </p:cNvPr>
          <p:cNvSpPr txBox="1"/>
          <p:nvPr/>
        </p:nvSpPr>
        <p:spPr>
          <a:xfrm>
            <a:off x="7173157" y="26616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DAFC635-694E-42C4-877E-8C051A44F71C}"/>
              </a:ext>
            </a:extLst>
          </p:cNvPr>
          <p:cNvSpPr txBox="1"/>
          <p:nvPr/>
        </p:nvSpPr>
        <p:spPr>
          <a:xfrm>
            <a:off x="5699187" y="483446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4CCC336-B671-4C2E-A2F4-BFAC2C593C51}"/>
              </a:ext>
            </a:extLst>
          </p:cNvPr>
          <p:cNvSpPr txBox="1"/>
          <p:nvPr/>
        </p:nvSpPr>
        <p:spPr>
          <a:xfrm>
            <a:off x="11708908" y="48465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679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</Words>
  <Application>Microsoft Office PowerPoint</Application>
  <PresentationFormat>寬螢幕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 家興</dc:creator>
  <cp:lastModifiedBy>廖 家興</cp:lastModifiedBy>
  <cp:revision>3</cp:revision>
  <dcterms:created xsi:type="dcterms:W3CDTF">2019-06-20T03:21:02Z</dcterms:created>
  <dcterms:modified xsi:type="dcterms:W3CDTF">2019-06-20T03:39:46Z</dcterms:modified>
</cp:coreProperties>
</file>