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21609" y="1891786"/>
            <a:ext cx="7766936" cy="164630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TW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Topic IV: Indoor Positioning System (IPS)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TW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Service (LBS)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340194" y="3990886"/>
            <a:ext cx="1929766" cy="537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6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8289" y="1212008"/>
            <a:ext cx="6449858" cy="441112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TW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Log-Distance </a:t>
            </a:r>
            <a:r>
              <a:rPr lang="en-US" altLang="zh-TW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Path-Loss Model</a:t>
            </a:r>
            <a:endParaRPr lang="zh-TW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TW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altLang="zh-TW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</a:t>
            </a:r>
            <a:endParaRPr lang="zh-TW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TW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endParaRPr lang="zh-TW" altLang="en-US" sz="19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Flowchart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TW" sz="19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TW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4966689" y="692209"/>
            <a:ext cx="1929766" cy="537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128345" y="1435922"/>
            <a:ext cx="5375145" cy="537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Indoor Positioning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RSSI</a:t>
            </a:r>
          </a:p>
        </p:txBody>
      </p:sp>
      <p:sp>
        <p:nvSpPr>
          <p:cNvPr id="6" name="矩形 5"/>
          <p:cNvSpPr/>
          <p:nvPr/>
        </p:nvSpPr>
        <p:spPr>
          <a:xfrm>
            <a:off x="1130200" y="2179635"/>
            <a:ext cx="337143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Log-Distance Path-Loss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4063692" y="2831169"/>
                <a:ext cx="3355983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𝑹𝑺𝑺𝑰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692" y="2831169"/>
                <a:ext cx="3355983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43024" y="3505422"/>
            <a:ext cx="1826142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696860" y="4265924"/>
                <a:ext cx="40896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altLang="zh-TW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60" y="4265924"/>
                <a:ext cx="4089646" cy="307777"/>
              </a:xfrm>
              <a:prstGeom prst="rect">
                <a:avLst/>
              </a:prstGeom>
              <a:blipFill>
                <a:blip r:embed="rId3"/>
                <a:stretch>
                  <a:fillRect l="-298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130200" y="4916667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5474011" y="5475789"/>
                <a:ext cx="9151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TW" altLang="en-US" sz="2000" b="1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011" y="5475789"/>
                <a:ext cx="915122" cy="307777"/>
              </a:xfrm>
              <a:prstGeom prst="rect">
                <a:avLst/>
              </a:prstGeom>
              <a:blipFill>
                <a:blip r:embed="rId4"/>
                <a:stretch>
                  <a:fillRect l="-5333" r="-4667" b="-78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693366" y="679391"/>
            <a:ext cx="4296952" cy="537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Explained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84798" y="1498383"/>
            <a:ext cx="7947874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RSSI is measured in </a:t>
            </a:r>
            <a:r>
              <a:rPr lang="en-US" altLang="zh-TW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translate the measurements to distance estimates in meters. More precise, we can describe the relation between RSSI and distance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Log-Distance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Path-Loss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5686" y="3000989"/>
            <a:ext cx="818668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estimates are still not very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( RSSI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are heavily influenced by the environment and have, consequently, high levels of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4798" y="4156462"/>
            <a:ext cx="8100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regular 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assumes linear models.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step from the current state to the next state, and the translation from state to measurement should be linear transformations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 can assume that the error of state follows the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Distribution. ( </a:t>
            </a:r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we think it is not the truth in this room ~ 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9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1676" y="466198"/>
            <a:ext cx="2948243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Flowchart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452786" y="1956987"/>
            <a:ext cx="487110" cy="2905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AP1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1452786" y="2869963"/>
            <a:ext cx="487110" cy="2905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AP2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452786" y="3782939"/>
            <a:ext cx="487110" cy="2905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AP3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452786" y="4695915"/>
            <a:ext cx="487110" cy="2905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dirty="0" smtClean="0">
                <a:solidFill>
                  <a:schemeClr val="tx1"/>
                </a:solidFill>
              </a:rPr>
              <a:t>AP4</a:t>
            </a:r>
            <a:endParaRPr lang="zh-TW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2261" y="3160520"/>
            <a:ext cx="1011732" cy="55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/>
          <p:cNvCxnSpPr>
            <a:stCxn id="5" idx="3"/>
            <a:endCxn id="12" idx="1"/>
          </p:cNvCxnSpPr>
          <p:nvPr/>
        </p:nvCxnSpPr>
        <p:spPr>
          <a:xfrm>
            <a:off x="1939896" y="2102266"/>
            <a:ext cx="1432365" cy="13359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3"/>
            <a:endCxn id="12" idx="1"/>
          </p:cNvCxnSpPr>
          <p:nvPr/>
        </p:nvCxnSpPr>
        <p:spPr>
          <a:xfrm>
            <a:off x="1939896" y="3015242"/>
            <a:ext cx="1432365" cy="4230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3"/>
            <a:endCxn id="12" idx="1"/>
          </p:cNvCxnSpPr>
          <p:nvPr/>
        </p:nvCxnSpPr>
        <p:spPr>
          <a:xfrm flipV="1">
            <a:off x="1939896" y="3438258"/>
            <a:ext cx="1432365" cy="4899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1" idx="3"/>
            <a:endCxn id="12" idx="1"/>
          </p:cNvCxnSpPr>
          <p:nvPr/>
        </p:nvCxnSpPr>
        <p:spPr>
          <a:xfrm flipV="1">
            <a:off x="1939896" y="3438258"/>
            <a:ext cx="1432365" cy="14029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2574893" y="2364274"/>
            <a:ext cx="655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RSSI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29161" y="3160521"/>
            <a:ext cx="1011732" cy="55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>
            <a:stCxn id="12" idx="3"/>
            <a:endCxn id="40" idx="1"/>
          </p:cNvCxnSpPr>
          <p:nvPr/>
        </p:nvCxnSpPr>
        <p:spPr>
          <a:xfrm>
            <a:off x="4383993" y="3438258"/>
            <a:ext cx="10451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621590" y="3115462"/>
            <a:ext cx="56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69919" y="2334489"/>
            <a:ext cx="1777525" cy="535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肘形接點 50"/>
          <p:cNvCxnSpPr>
            <a:stCxn id="40" idx="0"/>
            <a:endCxn id="49" idx="0"/>
          </p:cNvCxnSpPr>
          <p:nvPr/>
        </p:nvCxnSpPr>
        <p:spPr>
          <a:xfrm rot="5400000" flipH="1" flipV="1">
            <a:off x="6583838" y="1685678"/>
            <a:ext cx="826032" cy="2123655"/>
          </a:xfrm>
          <a:prstGeom prst="bentConnector3">
            <a:avLst>
              <a:gd name="adj1" fmla="val 1607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980578" y="3436091"/>
            <a:ext cx="2156199" cy="535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Path-Loss Model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線單箭頭接點 55"/>
          <p:cNvCxnSpPr>
            <a:stCxn id="49" idx="2"/>
            <a:endCxn id="53" idx="0"/>
          </p:cNvCxnSpPr>
          <p:nvPr/>
        </p:nvCxnSpPr>
        <p:spPr>
          <a:xfrm flipH="1">
            <a:off x="8058678" y="2869963"/>
            <a:ext cx="4" cy="56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7519954" y="4472958"/>
                <a:ext cx="1077441" cy="462834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54" y="4472958"/>
                <a:ext cx="1077441" cy="462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/>
          <p:cNvCxnSpPr>
            <a:stCxn id="53" idx="2"/>
            <a:endCxn id="63" idx="0"/>
          </p:cNvCxnSpPr>
          <p:nvPr/>
        </p:nvCxnSpPr>
        <p:spPr>
          <a:xfrm flipH="1">
            <a:off x="8058675" y="3971565"/>
            <a:ext cx="3" cy="50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980578" y="5594710"/>
            <a:ext cx="2156199" cy="535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向下箭號 71"/>
          <p:cNvSpPr/>
          <p:nvPr/>
        </p:nvSpPr>
        <p:spPr>
          <a:xfrm>
            <a:off x="7975355" y="5059236"/>
            <a:ext cx="166641" cy="43571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/>
          <p:cNvSpPr txBox="1"/>
          <p:nvPr/>
        </p:nvSpPr>
        <p:spPr>
          <a:xfrm>
            <a:off x="8101406" y="2982870"/>
            <a:ext cx="161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noise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8139199" y="4041738"/>
            <a:ext cx="1616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Distance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21" y="2042445"/>
            <a:ext cx="4298535" cy="28692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46269" y="4723315"/>
            <a:ext cx="1879041" cy="3768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86" y="1825719"/>
            <a:ext cx="2734436" cy="32744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351844" y="5100149"/>
            <a:ext cx="264687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Distance Measurements 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4275639" y="726392"/>
            <a:ext cx="3091996" cy="537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07647" y="1002215"/>
            <a:ext cx="2647615" cy="5370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TW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TW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1230751" y="2049810"/>
            <a:ext cx="8434541" cy="14333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Indoor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RSSI may not be a good method to measure the location. The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ccuracy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RSSI measurement is hard to regulate, which means though we use filter to remove the noise,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just remove the 	noise from a noise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230752" y="3529412"/>
            <a:ext cx="8434541" cy="596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Using filter need times to receive data.</a:t>
            </a:r>
            <a:endParaRPr lang="en-US" altLang="zh-TW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230753" y="3715292"/>
            <a:ext cx="8434541" cy="596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1230751" y="4199210"/>
            <a:ext cx="8434541" cy="596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Parameters of the Path-Loss Model are hard to be regulated.</a:t>
            </a:r>
            <a:endParaRPr lang="en-US" altLang="zh-TW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1230751" y="4841553"/>
            <a:ext cx="8434541" cy="5960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zh-TW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186</Words>
  <Application>Microsoft Office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方正姚体</vt:lpstr>
      <vt:lpstr>微軟正黑體</vt:lpstr>
      <vt:lpstr>Arial</vt:lpstr>
      <vt:lpstr>Cambria Math</vt:lpstr>
      <vt:lpstr>Times New Roman</vt:lpstr>
      <vt:lpstr>Trebuchet MS</vt:lpstr>
      <vt:lpstr>Wingdings</vt:lpstr>
      <vt:lpstr>Wingdings 3</vt:lpstr>
      <vt:lpstr>多面向</vt:lpstr>
      <vt:lpstr>IoT Special Topic IV: Indoor Positioning System (IPS) &amp; Location-Based Service (LBS)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Special Topic IV: Indoor Positioning System (IPS) &amp; Location-Based Service (LBS)</dc:title>
  <dc:creator>AvisChiu</dc:creator>
  <cp:lastModifiedBy>AvisChiu</cp:lastModifiedBy>
  <cp:revision>9</cp:revision>
  <dcterms:created xsi:type="dcterms:W3CDTF">2019-05-29T03:15:42Z</dcterms:created>
  <dcterms:modified xsi:type="dcterms:W3CDTF">2019-05-29T04:30:56Z</dcterms:modified>
</cp:coreProperties>
</file>