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7" r:id="rId3"/>
    <p:sldId id="265" r:id="rId4"/>
    <p:sldId id="285" r:id="rId5"/>
    <p:sldId id="286" r:id="rId6"/>
    <p:sldId id="284" r:id="rId7"/>
    <p:sldId id="280" r:id="rId8"/>
    <p:sldId id="289" r:id="rId9"/>
    <p:sldId id="282" r:id="rId10"/>
    <p:sldId id="283" r:id="rId11"/>
    <p:sldId id="287" r:id="rId12"/>
    <p:sldId id="276" r:id="rId13"/>
    <p:sldId id="28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1F1A17"/>
    <a:srgbClr val="EEEEEE"/>
    <a:srgbClr val="7F0019"/>
    <a:srgbClr val="D7B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7" autoAdjust="0"/>
    <p:restoredTop sz="87438" autoAdjust="0"/>
  </p:normalViewPr>
  <p:slideViewPr>
    <p:cSldViewPr snapToGrid="0" showGuides="1">
      <p:cViewPr varScale="1">
        <p:scale>
          <a:sx n="76" d="100"/>
          <a:sy n="76" d="100"/>
        </p:scale>
        <p:origin x="946" y="6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C2E46-40A7-4961-BC28-66A66B9F59D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TW" altLang="en-US"/>
        </a:p>
      </dgm:t>
    </dgm:pt>
    <dgm:pt modelId="{00C1E89A-4CE8-478D-A91E-44CEC6869F52}">
      <dgm:prSet phldrT="[文字]" custT="1"/>
      <dgm:spPr>
        <a:solidFill>
          <a:srgbClr val="CDCDCD"/>
        </a:solidFill>
        <a:ln>
          <a:noFill/>
        </a:ln>
        <a:effectLst>
          <a:softEdge rad="63500"/>
        </a:effectLst>
      </dgm:spPr>
      <dgm:t>
        <a:bodyPr/>
        <a:lstStyle/>
        <a:p>
          <a:pPr marL="0" algn="ctr" defTabSz="914400" rtl="0" eaLnBrk="1" latinLnBrk="0" hangingPunct="1"/>
          <a:r>
            <a:rPr lang="zh-TW" altLang="en-US" sz="4000" b="0" kern="1200" dirty="0" smtClean="0">
              <a:solidFill>
                <a:schemeClr val="tx1">
                  <a:lumMod val="50000"/>
                  <a:lumOff val="50000"/>
                </a:schemeClr>
              </a:solidFill>
              <a:effectLst/>
              <a:latin typeface="造字工房悦黑体验版纤细体" pitchFamily="50" charset="-122"/>
              <a:ea typeface="造字工房悦黑体验版纤细体" pitchFamily="50" charset="-122"/>
              <a:cs typeface="+mn-cs"/>
            </a:rPr>
            <a:t>目標</a:t>
          </a:r>
          <a:endParaRPr lang="zh-TW" altLang="en-US" sz="4000" b="0" kern="1200" dirty="0">
            <a:solidFill>
              <a:schemeClr val="tx1">
                <a:lumMod val="50000"/>
                <a:lumOff val="50000"/>
              </a:schemeClr>
            </a:solidFill>
            <a:effectLst/>
            <a:latin typeface="造字工房悦黑体验版纤细体" pitchFamily="50" charset="-122"/>
            <a:ea typeface="造字工房悦黑体验版纤细体" pitchFamily="50" charset="-122"/>
            <a:cs typeface="+mn-cs"/>
          </a:endParaRPr>
        </a:p>
      </dgm:t>
    </dgm:pt>
    <dgm:pt modelId="{95D27E0D-FB61-4760-AC52-4258E9F9DCB4}" type="parTrans" cxnId="{732951B7-46E5-48CC-B566-DCD6599CC57E}">
      <dgm:prSet/>
      <dgm:spPr/>
      <dgm:t>
        <a:bodyPr/>
        <a:lstStyle/>
        <a:p>
          <a:endParaRPr lang="zh-TW" altLang="en-US"/>
        </a:p>
      </dgm:t>
    </dgm:pt>
    <dgm:pt modelId="{08B5DF17-91AF-4203-A206-AAD186AEF573}" type="sibTrans" cxnId="{732951B7-46E5-48CC-B566-DCD6599CC57E}">
      <dgm:prSet/>
      <dgm:spPr/>
      <dgm:t>
        <a:bodyPr/>
        <a:lstStyle/>
        <a:p>
          <a:endParaRPr lang="zh-TW" altLang="en-US"/>
        </a:p>
      </dgm:t>
    </dgm:pt>
    <dgm:pt modelId="{9555DB3C-A677-418C-9664-9C594CB885D0}">
      <dgm:prSet phldrT="[文字]" custT="1"/>
      <dgm:spPr>
        <a:solidFill>
          <a:srgbClr val="CDCDCD"/>
        </a:solidFill>
        <a:ln>
          <a:noFill/>
        </a:ln>
        <a:effectLst>
          <a:softEdge rad="63500"/>
        </a:effectLst>
      </dgm:spPr>
      <dgm:t>
        <a:bodyPr/>
        <a:lstStyle/>
        <a:p>
          <a:pPr marL="0" algn="ctr" defTabSz="914400" rtl="0" eaLnBrk="1" latinLnBrk="0" hangingPunct="1"/>
          <a:r>
            <a:rPr lang="zh-TW" altLang="en-US" sz="1800" kern="1200" dirty="0" smtClean="0">
              <a:solidFill>
                <a:schemeClr val="tx1"/>
              </a:solidFill>
              <a:latin typeface="造字工房悦黑体验版纤细体" pitchFamily="50" charset="-122"/>
              <a:ea typeface="造字工房悦黑体验版纤细体" pitchFamily="50" charset="-122"/>
              <a:cs typeface="+mn-cs"/>
            </a:rPr>
            <a:t>完整性</a:t>
          </a:r>
          <a:endParaRPr lang="zh-TW" altLang="en-US" sz="1800" kern="1200" dirty="0">
            <a:solidFill>
              <a:schemeClr val="tx1"/>
            </a:solidFill>
            <a:latin typeface="造字工房悦黑体验版纤细体" pitchFamily="50" charset="-122"/>
            <a:ea typeface="造字工房悦黑体验版纤细体" pitchFamily="50" charset="-122"/>
            <a:cs typeface="+mn-cs"/>
          </a:endParaRPr>
        </a:p>
      </dgm:t>
    </dgm:pt>
    <dgm:pt modelId="{DD3B0276-8893-470B-8516-CCEBC92E27EE}" type="parTrans" cxnId="{EC764706-9BD6-4AA4-B968-5C64A67284B1}">
      <dgm:prSet/>
      <dgm:spPr/>
      <dgm:t>
        <a:bodyPr/>
        <a:lstStyle/>
        <a:p>
          <a:endParaRPr lang="zh-TW" altLang="en-US"/>
        </a:p>
      </dgm:t>
    </dgm:pt>
    <dgm:pt modelId="{F43869ED-CDA6-4AB7-86C5-34D601A74BC6}" type="sibTrans" cxnId="{EC764706-9BD6-4AA4-B968-5C64A67284B1}">
      <dgm:prSet/>
      <dgm:spPr>
        <a:solidFill>
          <a:schemeClr val="tx1">
            <a:lumMod val="50000"/>
            <a:lumOff val="50000"/>
          </a:schemeClr>
        </a:solidFill>
      </dgm:spPr>
      <dgm:t>
        <a:bodyPr/>
        <a:lstStyle/>
        <a:p>
          <a:endParaRPr lang="zh-TW" altLang="en-US"/>
        </a:p>
      </dgm:t>
    </dgm:pt>
    <dgm:pt modelId="{2C337335-0113-45F1-A4F9-34BC004E27E0}">
      <dgm:prSet phldrT="[文字]" custT="1"/>
      <dgm:spPr>
        <a:solidFill>
          <a:srgbClr val="CDCDCD"/>
        </a:solidFill>
        <a:ln>
          <a:noFill/>
        </a:ln>
        <a:effectLst>
          <a:softEdge rad="63500"/>
        </a:effectLst>
      </dgm:spPr>
      <dgm:t>
        <a:bodyPr/>
        <a:lstStyle/>
        <a:p>
          <a:pPr marL="0" algn="ctr" defTabSz="914400" rtl="0" eaLnBrk="1" latinLnBrk="0" hangingPunct="1"/>
          <a:r>
            <a:rPr lang="zh-TW" altLang="en-US" sz="1600" kern="1200" dirty="0" smtClean="0">
              <a:solidFill>
                <a:schemeClr val="tx1"/>
              </a:solidFill>
              <a:latin typeface="造字工房悦黑体验版纤细体" pitchFamily="50" charset="-122"/>
              <a:ea typeface="造字工房悦黑体验版纤细体" pitchFamily="50" charset="-122"/>
              <a:cs typeface="+mn-cs"/>
            </a:rPr>
            <a:t>高使用率</a:t>
          </a:r>
          <a:endParaRPr lang="zh-TW" altLang="en-US" sz="1600" kern="1200" dirty="0">
            <a:solidFill>
              <a:schemeClr val="tx1"/>
            </a:solidFill>
            <a:latin typeface="造字工房悦黑体验版纤细体" pitchFamily="50" charset="-122"/>
            <a:ea typeface="造字工房悦黑体验版纤细体" pitchFamily="50" charset="-122"/>
            <a:cs typeface="+mn-cs"/>
          </a:endParaRPr>
        </a:p>
      </dgm:t>
    </dgm:pt>
    <dgm:pt modelId="{036E307B-EC6F-43FE-8ED9-8419113E57A3}" type="parTrans" cxnId="{192A6F08-8BE5-460E-BAC3-DC92BC53DEEB}">
      <dgm:prSet/>
      <dgm:spPr/>
      <dgm:t>
        <a:bodyPr/>
        <a:lstStyle/>
        <a:p>
          <a:endParaRPr lang="zh-TW" altLang="en-US"/>
        </a:p>
      </dgm:t>
    </dgm:pt>
    <dgm:pt modelId="{51B781D2-32E7-4958-825D-3BF0703E911F}" type="sibTrans" cxnId="{192A6F08-8BE5-460E-BAC3-DC92BC53DEEB}">
      <dgm:prSet/>
      <dgm:spPr>
        <a:solidFill>
          <a:schemeClr val="tx1">
            <a:lumMod val="50000"/>
            <a:lumOff val="50000"/>
          </a:schemeClr>
        </a:solidFill>
      </dgm:spPr>
      <dgm:t>
        <a:bodyPr/>
        <a:lstStyle/>
        <a:p>
          <a:endParaRPr lang="zh-TW" altLang="en-US"/>
        </a:p>
      </dgm:t>
    </dgm:pt>
    <dgm:pt modelId="{E7DC0BAF-8676-4896-876B-540D41564E44}">
      <dgm:prSet phldrT="[文字]" custT="1"/>
      <dgm:spPr>
        <a:solidFill>
          <a:srgbClr val="CDCDCD"/>
        </a:solidFill>
        <a:ln>
          <a:noFill/>
        </a:ln>
        <a:effectLst>
          <a:softEdge rad="63500"/>
        </a:effectLst>
      </dgm:spPr>
      <dgm:t>
        <a:bodyPr/>
        <a:lstStyle/>
        <a:p>
          <a:pPr marL="0" algn="ctr" defTabSz="914400" rtl="0" eaLnBrk="1" latinLnBrk="0" hangingPunct="1"/>
          <a:r>
            <a:rPr lang="zh-TW" altLang="en-US" sz="1600" kern="1200" dirty="0" smtClean="0">
              <a:solidFill>
                <a:schemeClr val="tx1"/>
              </a:solidFill>
              <a:latin typeface="造字工房悦黑体验版纤细体" pitchFamily="50" charset="-122"/>
              <a:ea typeface="造字工房悦黑体验版纤细体" pitchFamily="50" charset="-122"/>
              <a:cs typeface="+mn-cs"/>
            </a:rPr>
            <a:t>動態更新</a:t>
          </a:r>
          <a:endParaRPr lang="zh-TW" altLang="en-US" sz="1600" kern="1200" dirty="0">
            <a:solidFill>
              <a:schemeClr val="tx1"/>
            </a:solidFill>
            <a:latin typeface="造字工房悦黑体验版纤细体" pitchFamily="50" charset="-122"/>
            <a:ea typeface="造字工房悦黑体验版纤细体" pitchFamily="50" charset="-122"/>
            <a:cs typeface="+mn-cs"/>
          </a:endParaRPr>
        </a:p>
      </dgm:t>
    </dgm:pt>
    <dgm:pt modelId="{C2A5B0A8-5C9D-436C-962A-F3515B8C5B6B}" type="parTrans" cxnId="{356B1C8B-4B43-4FD7-AF1D-E0FDF9A95B93}">
      <dgm:prSet/>
      <dgm:spPr/>
      <dgm:t>
        <a:bodyPr/>
        <a:lstStyle/>
        <a:p>
          <a:endParaRPr lang="zh-TW" altLang="en-US"/>
        </a:p>
      </dgm:t>
    </dgm:pt>
    <dgm:pt modelId="{E7EDADDE-958B-4892-B71D-195D00768069}" type="sibTrans" cxnId="{356B1C8B-4B43-4FD7-AF1D-E0FDF9A95B93}">
      <dgm:prSet/>
      <dgm:spPr>
        <a:solidFill>
          <a:schemeClr val="tx1">
            <a:lumMod val="50000"/>
            <a:lumOff val="50000"/>
          </a:schemeClr>
        </a:solidFill>
      </dgm:spPr>
      <dgm:t>
        <a:bodyPr/>
        <a:lstStyle/>
        <a:p>
          <a:endParaRPr lang="zh-TW" altLang="en-US"/>
        </a:p>
      </dgm:t>
    </dgm:pt>
    <dgm:pt modelId="{13980BB3-EBA0-4D1B-8401-595E71A23C87}" type="pres">
      <dgm:prSet presAssocID="{4BFC2E46-40A7-4961-BC28-66A66B9F59D6}" presName="Name0" presStyleCnt="0">
        <dgm:presLayoutVars>
          <dgm:chMax val="1"/>
          <dgm:dir/>
          <dgm:animLvl val="ctr"/>
          <dgm:resizeHandles val="exact"/>
        </dgm:presLayoutVars>
      </dgm:prSet>
      <dgm:spPr/>
    </dgm:pt>
    <dgm:pt modelId="{0314EBED-9BF4-4EAC-80F2-19966B63020E}" type="pres">
      <dgm:prSet presAssocID="{00C1E89A-4CE8-478D-A91E-44CEC6869F52}" presName="centerShape" presStyleLbl="node0" presStyleIdx="0" presStyleCnt="1"/>
      <dgm:spPr/>
      <dgm:t>
        <a:bodyPr/>
        <a:lstStyle/>
        <a:p>
          <a:endParaRPr lang="zh-TW" altLang="en-US"/>
        </a:p>
      </dgm:t>
    </dgm:pt>
    <dgm:pt modelId="{57071941-CCE2-4BC5-9B16-E7155A73CC89}" type="pres">
      <dgm:prSet presAssocID="{9555DB3C-A677-418C-9664-9C594CB885D0}" presName="node" presStyleLbl="node1" presStyleIdx="0" presStyleCnt="3">
        <dgm:presLayoutVars>
          <dgm:bulletEnabled val="1"/>
        </dgm:presLayoutVars>
      </dgm:prSet>
      <dgm:spPr/>
    </dgm:pt>
    <dgm:pt modelId="{AC4400A5-5AF3-4D28-AE0C-7186C9E86747}" type="pres">
      <dgm:prSet presAssocID="{9555DB3C-A677-418C-9664-9C594CB885D0}" presName="dummy" presStyleCnt="0"/>
      <dgm:spPr/>
    </dgm:pt>
    <dgm:pt modelId="{0B794C4B-7A53-4711-837A-EDE803D82F74}" type="pres">
      <dgm:prSet presAssocID="{F43869ED-CDA6-4AB7-86C5-34D601A74BC6}" presName="sibTrans" presStyleLbl="sibTrans2D1" presStyleIdx="0" presStyleCnt="3"/>
      <dgm:spPr/>
    </dgm:pt>
    <dgm:pt modelId="{3DF11875-83F3-4B6B-A1AE-515529184E6D}" type="pres">
      <dgm:prSet presAssocID="{2C337335-0113-45F1-A4F9-34BC004E27E0}" presName="node" presStyleLbl="node1" presStyleIdx="1" presStyleCnt="3">
        <dgm:presLayoutVars>
          <dgm:bulletEnabled val="1"/>
        </dgm:presLayoutVars>
      </dgm:prSet>
      <dgm:spPr/>
    </dgm:pt>
    <dgm:pt modelId="{EA91B391-CC50-4E39-80E5-B600C15A4DA0}" type="pres">
      <dgm:prSet presAssocID="{2C337335-0113-45F1-A4F9-34BC004E27E0}" presName="dummy" presStyleCnt="0"/>
      <dgm:spPr/>
    </dgm:pt>
    <dgm:pt modelId="{F8F49E9D-282B-467D-A117-1C562F595319}" type="pres">
      <dgm:prSet presAssocID="{51B781D2-32E7-4958-825D-3BF0703E911F}" presName="sibTrans" presStyleLbl="sibTrans2D1" presStyleIdx="1" presStyleCnt="3"/>
      <dgm:spPr/>
    </dgm:pt>
    <dgm:pt modelId="{3B1BB212-26AE-42A8-9487-1200E7689DA2}" type="pres">
      <dgm:prSet presAssocID="{E7DC0BAF-8676-4896-876B-540D41564E44}" presName="node" presStyleLbl="node1" presStyleIdx="2" presStyleCnt="3">
        <dgm:presLayoutVars>
          <dgm:bulletEnabled val="1"/>
        </dgm:presLayoutVars>
      </dgm:prSet>
      <dgm:spPr/>
    </dgm:pt>
    <dgm:pt modelId="{A661553F-86B3-4E06-9CCF-4A107552BF7D}" type="pres">
      <dgm:prSet presAssocID="{E7DC0BAF-8676-4896-876B-540D41564E44}" presName="dummy" presStyleCnt="0"/>
      <dgm:spPr/>
    </dgm:pt>
    <dgm:pt modelId="{EC6CC6A7-94B7-4F4F-8F35-A901F5B9A0B0}" type="pres">
      <dgm:prSet presAssocID="{E7EDADDE-958B-4892-B71D-195D00768069}" presName="sibTrans" presStyleLbl="sibTrans2D1" presStyleIdx="2" presStyleCnt="3"/>
      <dgm:spPr/>
    </dgm:pt>
  </dgm:ptLst>
  <dgm:cxnLst>
    <dgm:cxn modelId="{C949EF7B-9CCF-4DBB-9B5E-B04FD7DADC2A}" type="presOf" srcId="{F43869ED-CDA6-4AB7-86C5-34D601A74BC6}" destId="{0B794C4B-7A53-4711-837A-EDE803D82F74}" srcOrd="0" destOrd="0" presId="urn:microsoft.com/office/officeart/2005/8/layout/radial6"/>
    <dgm:cxn modelId="{9B053AAD-D619-45C4-9D81-94C421BB1663}" type="presOf" srcId="{2C337335-0113-45F1-A4F9-34BC004E27E0}" destId="{3DF11875-83F3-4B6B-A1AE-515529184E6D}" srcOrd="0" destOrd="0" presId="urn:microsoft.com/office/officeart/2005/8/layout/radial6"/>
    <dgm:cxn modelId="{2E00C9B7-BB79-462B-97F9-91EB3C0BE5D5}" type="presOf" srcId="{51B781D2-32E7-4958-825D-3BF0703E911F}" destId="{F8F49E9D-282B-467D-A117-1C562F595319}" srcOrd="0" destOrd="0" presId="urn:microsoft.com/office/officeart/2005/8/layout/radial6"/>
    <dgm:cxn modelId="{A17252A9-3BA0-4D88-A901-2CC38717DB57}" type="presOf" srcId="{9555DB3C-A677-418C-9664-9C594CB885D0}" destId="{57071941-CCE2-4BC5-9B16-E7155A73CC89}" srcOrd="0" destOrd="0" presId="urn:microsoft.com/office/officeart/2005/8/layout/radial6"/>
    <dgm:cxn modelId="{192A6F08-8BE5-460E-BAC3-DC92BC53DEEB}" srcId="{00C1E89A-4CE8-478D-A91E-44CEC6869F52}" destId="{2C337335-0113-45F1-A4F9-34BC004E27E0}" srcOrd="1" destOrd="0" parTransId="{036E307B-EC6F-43FE-8ED9-8419113E57A3}" sibTransId="{51B781D2-32E7-4958-825D-3BF0703E911F}"/>
    <dgm:cxn modelId="{44D6923D-0C8B-4644-BDAF-B3583086D7D7}" type="presOf" srcId="{E7EDADDE-958B-4892-B71D-195D00768069}" destId="{EC6CC6A7-94B7-4F4F-8F35-A901F5B9A0B0}" srcOrd="0" destOrd="0" presId="urn:microsoft.com/office/officeart/2005/8/layout/radial6"/>
    <dgm:cxn modelId="{732951B7-46E5-48CC-B566-DCD6599CC57E}" srcId="{4BFC2E46-40A7-4961-BC28-66A66B9F59D6}" destId="{00C1E89A-4CE8-478D-A91E-44CEC6869F52}" srcOrd="0" destOrd="0" parTransId="{95D27E0D-FB61-4760-AC52-4258E9F9DCB4}" sibTransId="{08B5DF17-91AF-4203-A206-AAD186AEF573}"/>
    <dgm:cxn modelId="{BBEBFC36-13C3-4167-B762-C72688D35AB0}" type="presOf" srcId="{4BFC2E46-40A7-4961-BC28-66A66B9F59D6}" destId="{13980BB3-EBA0-4D1B-8401-595E71A23C87}" srcOrd="0" destOrd="0" presId="urn:microsoft.com/office/officeart/2005/8/layout/radial6"/>
    <dgm:cxn modelId="{F8223928-5D99-48C1-A9B1-C094FB376007}" type="presOf" srcId="{00C1E89A-4CE8-478D-A91E-44CEC6869F52}" destId="{0314EBED-9BF4-4EAC-80F2-19966B63020E}" srcOrd="0" destOrd="0" presId="urn:microsoft.com/office/officeart/2005/8/layout/radial6"/>
    <dgm:cxn modelId="{356B1C8B-4B43-4FD7-AF1D-E0FDF9A95B93}" srcId="{00C1E89A-4CE8-478D-A91E-44CEC6869F52}" destId="{E7DC0BAF-8676-4896-876B-540D41564E44}" srcOrd="2" destOrd="0" parTransId="{C2A5B0A8-5C9D-436C-962A-F3515B8C5B6B}" sibTransId="{E7EDADDE-958B-4892-B71D-195D00768069}"/>
    <dgm:cxn modelId="{103A5194-DAA6-435E-AB0D-B77B9326EFEE}" type="presOf" srcId="{E7DC0BAF-8676-4896-876B-540D41564E44}" destId="{3B1BB212-26AE-42A8-9487-1200E7689DA2}" srcOrd="0" destOrd="0" presId="urn:microsoft.com/office/officeart/2005/8/layout/radial6"/>
    <dgm:cxn modelId="{EC764706-9BD6-4AA4-B968-5C64A67284B1}" srcId="{00C1E89A-4CE8-478D-A91E-44CEC6869F52}" destId="{9555DB3C-A677-418C-9664-9C594CB885D0}" srcOrd="0" destOrd="0" parTransId="{DD3B0276-8893-470B-8516-CCEBC92E27EE}" sibTransId="{F43869ED-CDA6-4AB7-86C5-34D601A74BC6}"/>
    <dgm:cxn modelId="{A5575F72-4A9A-481A-9653-A3468E731AC3}" type="presParOf" srcId="{13980BB3-EBA0-4D1B-8401-595E71A23C87}" destId="{0314EBED-9BF4-4EAC-80F2-19966B63020E}" srcOrd="0" destOrd="0" presId="urn:microsoft.com/office/officeart/2005/8/layout/radial6"/>
    <dgm:cxn modelId="{4BC2C4E9-79C1-4B66-9758-81DCA94FA078}" type="presParOf" srcId="{13980BB3-EBA0-4D1B-8401-595E71A23C87}" destId="{57071941-CCE2-4BC5-9B16-E7155A73CC89}" srcOrd="1" destOrd="0" presId="urn:microsoft.com/office/officeart/2005/8/layout/radial6"/>
    <dgm:cxn modelId="{21D73FC6-A513-47B0-9487-F6913EAB528B}" type="presParOf" srcId="{13980BB3-EBA0-4D1B-8401-595E71A23C87}" destId="{AC4400A5-5AF3-4D28-AE0C-7186C9E86747}" srcOrd="2" destOrd="0" presId="urn:microsoft.com/office/officeart/2005/8/layout/radial6"/>
    <dgm:cxn modelId="{1E7D63E8-4970-4446-9AF7-56FCD96C3FFD}" type="presParOf" srcId="{13980BB3-EBA0-4D1B-8401-595E71A23C87}" destId="{0B794C4B-7A53-4711-837A-EDE803D82F74}" srcOrd="3" destOrd="0" presId="urn:microsoft.com/office/officeart/2005/8/layout/radial6"/>
    <dgm:cxn modelId="{F2C0CA2D-B374-442C-8611-69F70FF341B1}" type="presParOf" srcId="{13980BB3-EBA0-4D1B-8401-595E71A23C87}" destId="{3DF11875-83F3-4B6B-A1AE-515529184E6D}" srcOrd="4" destOrd="0" presId="urn:microsoft.com/office/officeart/2005/8/layout/radial6"/>
    <dgm:cxn modelId="{7B141F40-CFAA-428D-815D-44BAA8F56525}" type="presParOf" srcId="{13980BB3-EBA0-4D1B-8401-595E71A23C87}" destId="{EA91B391-CC50-4E39-80E5-B600C15A4DA0}" srcOrd="5" destOrd="0" presId="urn:microsoft.com/office/officeart/2005/8/layout/radial6"/>
    <dgm:cxn modelId="{FD5F0136-0287-4ABC-8596-8761129DD43C}" type="presParOf" srcId="{13980BB3-EBA0-4D1B-8401-595E71A23C87}" destId="{F8F49E9D-282B-467D-A117-1C562F595319}" srcOrd="6" destOrd="0" presId="urn:microsoft.com/office/officeart/2005/8/layout/radial6"/>
    <dgm:cxn modelId="{A0CC5E6A-C902-48C9-A037-250692A9D6C1}" type="presParOf" srcId="{13980BB3-EBA0-4D1B-8401-595E71A23C87}" destId="{3B1BB212-26AE-42A8-9487-1200E7689DA2}" srcOrd="7" destOrd="0" presId="urn:microsoft.com/office/officeart/2005/8/layout/radial6"/>
    <dgm:cxn modelId="{333D99E1-C829-426F-B8B0-149326C76AC2}" type="presParOf" srcId="{13980BB3-EBA0-4D1B-8401-595E71A23C87}" destId="{A661553F-86B3-4E06-9CCF-4A107552BF7D}" srcOrd="8" destOrd="0" presId="urn:microsoft.com/office/officeart/2005/8/layout/radial6"/>
    <dgm:cxn modelId="{7F0C3AA3-92D1-40D3-91DB-5773499B2868}" type="presParOf" srcId="{13980BB3-EBA0-4D1B-8401-595E71A23C87}" destId="{EC6CC6A7-94B7-4F4F-8F35-A901F5B9A0B0}"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026EB0-E89F-48B6-8C8D-93A9379C9B1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TW" altLang="en-US"/>
        </a:p>
      </dgm:t>
    </dgm:pt>
    <dgm:pt modelId="{4BFA3C2D-03C6-428F-88B6-23C8C8941D15}">
      <dgm:prSet phldrT="[文字]" custT="1">
        <dgm:style>
          <a:lnRef idx="2">
            <a:schemeClr val="dk1"/>
          </a:lnRef>
          <a:fillRef idx="1">
            <a:schemeClr val="lt1"/>
          </a:fillRef>
          <a:effectRef idx="0">
            <a:schemeClr val="dk1"/>
          </a:effectRef>
          <a:fontRef idx="minor">
            <a:schemeClr val="dk1"/>
          </a:fontRef>
        </dgm:style>
      </dgm:prSet>
      <dgm:spPr>
        <a:noFill/>
      </dgm:spPr>
      <dgm:t>
        <a:bodyPr/>
        <a:lstStyle/>
        <a:p>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首頁</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30A93DA7-FF6E-4729-94A8-40842A7E143A}" type="parTrans" cxnId="{AFE7046B-A12E-44BA-82A6-448C4A78D048}">
      <dgm:prSet/>
      <dgm:spPr/>
      <dgm:t>
        <a:bodyPr/>
        <a:lstStyle/>
        <a:p>
          <a:endParaRPr lang="zh-TW" altLang="en-US"/>
        </a:p>
      </dgm:t>
    </dgm:pt>
    <dgm:pt modelId="{61B58FBA-35CC-4A4A-9564-42C1B5AB684D}" type="sibTrans" cxnId="{AFE7046B-A12E-44BA-82A6-448C4A78D048}">
      <dgm:prSet/>
      <dgm:spPr/>
      <dgm:t>
        <a:bodyPr/>
        <a:lstStyle/>
        <a:p>
          <a:endParaRPr lang="zh-TW" altLang="en-US"/>
        </a:p>
      </dgm:t>
    </dgm:pt>
    <dgm:pt modelId="{236BCE8C-F140-4D02-9A3B-290C72A80A68}">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個人資訊</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61389E4D-4E25-4730-BCDB-08DEB60CA4B3}" type="parTrans" cxnId="{8003014D-40F5-4792-8AC1-05C54072FFBE}">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1F778DD9-D510-48BA-811F-1EC2FE9D1779}" type="sibTrans" cxnId="{8003014D-40F5-4792-8AC1-05C54072FFBE}">
      <dgm:prSet/>
      <dgm:spPr/>
      <dgm:t>
        <a:bodyPr/>
        <a:lstStyle/>
        <a:p>
          <a:endParaRPr lang="zh-TW" altLang="en-US"/>
        </a:p>
      </dgm:t>
    </dgm:pt>
    <dgm:pt modelId="{88476E87-CBE9-4BF1-9628-461BC7FA8BD8}">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日常生活</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146F98D8-870E-46DB-8424-C63C52E04C28}" type="parTrans" cxnId="{1ED9CAE2-0064-4CF9-A334-7FAD606FD1F6}">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4DD37CDF-1600-437B-B608-88BCDD29379C}" type="sibTrans" cxnId="{1ED9CAE2-0064-4CF9-A334-7FAD606FD1F6}">
      <dgm:prSet/>
      <dgm:spPr/>
      <dgm:t>
        <a:bodyPr/>
        <a:lstStyle/>
        <a:p>
          <a:endParaRPr lang="zh-TW" altLang="en-US"/>
        </a:p>
      </dgm:t>
    </dgm:pt>
    <dgm:pt modelId="{D55A7A49-232F-44EC-A68A-8903DF9AA622}">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寵物商城</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0DF2C063-B09F-48C2-BD98-781F0E3D85CC}" type="parTrans" cxnId="{58DCCBBF-EA49-46CD-BC12-31BACEB3AEFA}">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309B417A-9F7B-4DF0-8BD3-B1E3BC786B84}" type="sibTrans" cxnId="{58DCCBBF-EA49-46CD-BC12-31BACEB3AEFA}">
      <dgm:prSet/>
      <dgm:spPr/>
      <dgm:t>
        <a:bodyPr/>
        <a:lstStyle/>
        <a:p>
          <a:endParaRPr lang="zh-TW" altLang="en-US"/>
        </a:p>
      </dgm:t>
    </dgm:pt>
    <dgm:pt modelId="{937FD3FF-A98D-414D-8A28-CE020954FCBD}">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寵物醫院</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588CEE47-528F-4065-983B-74B956371E61}" type="parTrans" cxnId="{8BBD5E84-4716-4C21-8AFE-EF4030905D2F}">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CFCB6317-6A1B-4A07-8BC4-45F79336A05B}" type="sibTrans" cxnId="{8BBD5E84-4716-4C21-8AFE-EF4030905D2F}">
      <dgm:prSet/>
      <dgm:spPr/>
      <dgm:t>
        <a:bodyPr/>
        <a:lstStyle/>
        <a:p>
          <a:endParaRPr lang="zh-TW" altLang="en-US"/>
        </a:p>
      </dgm:t>
    </dgm:pt>
    <dgm:pt modelId="{F058A346-212E-43BE-A37D-302996017951}" type="pres">
      <dgm:prSet presAssocID="{B9026EB0-E89F-48B6-8C8D-93A9379C9B15}" presName="Name0" presStyleCnt="0">
        <dgm:presLayoutVars>
          <dgm:chPref val="1"/>
          <dgm:dir/>
          <dgm:animOne val="branch"/>
          <dgm:animLvl val="lvl"/>
          <dgm:resizeHandles val="exact"/>
        </dgm:presLayoutVars>
      </dgm:prSet>
      <dgm:spPr/>
      <dgm:t>
        <a:bodyPr/>
        <a:lstStyle/>
        <a:p>
          <a:endParaRPr lang="zh-TW" altLang="en-US"/>
        </a:p>
      </dgm:t>
    </dgm:pt>
    <dgm:pt modelId="{D9C7DDCD-AE24-4501-ABC5-362D83B3CB39}" type="pres">
      <dgm:prSet presAssocID="{4BFA3C2D-03C6-428F-88B6-23C8C8941D15}" presName="root1" presStyleCnt="0"/>
      <dgm:spPr/>
    </dgm:pt>
    <dgm:pt modelId="{A699981A-0360-4D5B-AD66-60818B35B310}" type="pres">
      <dgm:prSet presAssocID="{4BFA3C2D-03C6-428F-88B6-23C8C8941D15}" presName="LevelOneTextNode" presStyleLbl="node0" presStyleIdx="0" presStyleCnt="1" custAng="5400000" custScaleX="190844" custScaleY="16963" custLinFactNeighborX="-78960" custLinFactNeighborY="-456">
        <dgm:presLayoutVars>
          <dgm:chPref val="3"/>
        </dgm:presLayoutVars>
      </dgm:prSet>
      <dgm:spPr/>
      <dgm:t>
        <a:bodyPr/>
        <a:lstStyle/>
        <a:p>
          <a:endParaRPr lang="zh-TW" altLang="en-US"/>
        </a:p>
      </dgm:t>
    </dgm:pt>
    <dgm:pt modelId="{3FB8C733-3F3D-4A44-BE3F-BCC3F729F57B}" type="pres">
      <dgm:prSet presAssocID="{4BFA3C2D-03C6-428F-88B6-23C8C8941D15}" presName="level2hierChild" presStyleCnt="0"/>
      <dgm:spPr/>
    </dgm:pt>
    <dgm:pt modelId="{92606788-CAC9-4BF7-AB4A-DABE77BD38F1}" type="pres">
      <dgm:prSet presAssocID="{61389E4D-4E25-4730-BCDB-08DEB60CA4B3}" presName="conn2-1" presStyleLbl="parChTrans1D2" presStyleIdx="0" presStyleCnt="4"/>
      <dgm:spPr/>
      <dgm:t>
        <a:bodyPr/>
        <a:lstStyle/>
        <a:p>
          <a:endParaRPr lang="zh-TW" altLang="en-US"/>
        </a:p>
      </dgm:t>
    </dgm:pt>
    <dgm:pt modelId="{1DEF741F-2D26-4B05-8F8A-F444AEE71345}" type="pres">
      <dgm:prSet presAssocID="{61389E4D-4E25-4730-BCDB-08DEB60CA4B3}" presName="connTx" presStyleLbl="parChTrans1D2" presStyleIdx="0" presStyleCnt="4"/>
      <dgm:spPr/>
      <dgm:t>
        <a:bodyPr/>
        <a:lstStyle/>
        <a:p>
          <a:endParaRPr lang="zh-TW" altLang="en-US"/>
        </a:p>
      </dgm:t>
    </dgm:pt>
    <dgm:pt modelId="{C51CB424-47C6-4CBE-A727-099EDB1F72CE}" type="pres">
      <dgm:prSet presAssocID="{236BCE8C-F140-4D02-9A3B-290C72A80A68}" presName="root2" presStyleCnt="0"/>
      <dgm:spPr/>
    </dgm:pt>
    <dgm:pt modelId="{38D92000-1D75-4552-AC8B-3BCDB7C3FEF4}" type="pres">
      <dgm:prSet presAssocID="{236BCE8C-F140-4D02-9A3B-290C72A80A68}" presName="LevelTwoTextNode" presStyleLbl="node2" presStyleIdx="0" presStyleCnt="4">
        <dgm:presLayoutVars>
          <dgm:chPref val="3"/>
        </dgm:presLayoutVars>
      </dgm:prSet>
      <dgm:spPr/>
      <dgm:t>
        <a:bodyPr/>
        <a:lstStyle/>
        <a:p>
          <a:endParaRPr lang="zh-TW" altLang="en-US"/>
        </a:p>
      </dgm:t>
    </dgm:pt>
    <dgm:pt modelId="{7C6E4087-BDBE-469B-A52C-584E40991AFC}" type="pres">
      <dgm:prSet presAssocID="{236BCE8C-F140-4D02-9A3B-290C72A80A68}" presName="level3hierChild" presStyleCnt="0"/>
      <dgm:spPr/>
    </dgm:pt>
    <dgm:pt modelId="{E385BF6C-EF7C-41C8-B91F-84220CEB895E}" type="pres">
      <dgm:prSet presAssocID="{146F98D8-870E-46DB-8424-C63C52E04C28}" presName="conn2-1" presStyleLbl="parChTrans1D2" presStyleIdx="1" presStyleCnt="4"/>
      <dgm:spPr/>
      <dgm:t>
        <a:bodyPr/>
        <a:lstStyle/>
        <a:p>
          <a:endParaRPr lang="zh-TW" altLang="en-US"/>
        </a:p>
      </dgm:t>
    </dgm:pt>
    <dgm:pt modelId="{855F3209-029B-4F51-9F5C-899BF57A16A0}" type="pres">
      <dgm:prSet presAssocID="{146F98D8-870E-46DB-8424-C63C52E04C28}" presName="connTx" presStyleLbl="parChTrans1D2" presStyleIdx="1" presStyleCnt="4"/>
      <dgm:spPr/>
      <dgm:t>
        <a:bodyPr/>
        <a:lstStyle/>
        <a:p>
          <a:endParaRPr lang="zh-TW" altLang="en-US"/>
        </a:p>
      </dgm:t>
    </dgm:pt>
    <dgm:pt modelId="{F80A5490-34FC-4D92-AC90-D464AF5F3D58}" type="pres">
      <dgm:prSet presAssocID="{88476E87-CBE9-4BF1-9628-461BC7FA8BD8}" presName="root2" presStyleCnt="0"/>
      <dgm:spPr/>
    </dgm:pt>
    <dgm:pt modelId="{FB9A03BE-DE09-44B1-8B1F-A8170086B8BD}" type="pres">
      <dgm:prSet presAssocID="{88476E87-CBE9-4BF1-9628-461BC7FA8BD8}" presName="LevelTwoTextNode" presStyleLbl="node2" presStyleIdx="1" presStyleCnt="4">
        <dgm:presLayoutVars>
          <dgm:chPref val="3"/>
        </dgm:presLayoutVars>
      </dgm:prSet>
      <dgm:spPr/>
      <dgm:t>
        <a:bodyPr/>
        <a:lstStyle/>
        <a:p>
          <a:endParaRPr lang="zh-TW" altLang="en-US"/>
        </a:p>
      </dgm:t>
    </dgm:pt>
    <dgm:pt modelId="{09D8CEB8-F73E-4912-9F67-B5BA553A3424}" type="pres">
      <dgm:prSet presAssocID="{88476E87-CBE9-4BF1-9628-461BC7FA8BD8}" presName="level3hierChild" presStyleCnt="0"/>
      <dgm:spPr/>
    </dgm:pt>
    <dgm:pt modelId="{5F41D06A-826D-4EBE-BA81-E04564EF2F3D}" type="pres">
      <dgm:prSet presAssocID="{0DF2C063-B09F-48C2-BD98-781F0E3D85CC}" presName="conn2-1" presStyleLbl="parChTrans1D2" presStyleIdx="2" presStyleCnt="4"/>
      <dgm:spPr/>
      <dgm:t>
        <a:bodyPr/>
        <a:lstStyle/>
        <a:p>
          <a:endParaRPr lang="zh-TW" altLang="en-US"/>
        </a:p>
      </dgm:t>
    </dgm:pt>
    <dgm:pt modelId="{118239DF-2B87-4FCD-A60F-2BB7F2823404}" type="pres">
      <dgm:prSet presAssocID="{0DF2C063-B09F-48C2-BD98-781F0E3D85CC}" presName="connTx" presStyleLbl="parChTrans1D2" presStyleIdx="2" presStyleCnt="4"/>
      <dgm:spPr/>
      <dgm:t>
        <a:bodyPr/>
        <a:lstStyle/>
        <a:p>
          <a:endParaRPr lang="zh-TW" altLang="en-US"/>
        </a:p>
      </dgm:t>
    </dgm:pt>
    <dgm:pt modelId="{A39C85A5-2BF0-4F43-8B76-68B631EE6C85}" type="pres">
      <dgm:prSet presAssocID="{D55A7A49-232F-44EC-A68A-8903DF9AA622}" presName="root2" presStyleCnt="0"/>
      <dgm:spPr/>
    </dgm:pt>
    <dgm:pt modelId="{8EDE4F78-D8AE-4B8D-B4D5-8973C710C994}" type="pres">
      <dgm:prSet presAssocID="{D55A7A49-232F-44EC-A68A-8903DF9AA622}" presName="LevelTwoTextNode" presStyleLbl="node2" presStyleIdx="2" presStyleCnt="4">
        <dgm:presLayoutVars>
          <dgm:chPref val="3"/>
        </dgm:presLayoutVars>
      </dgm:prSet>
      <dgm:spPr/>
      <dgm:t>
        <a:bodyPr/>
        <a:lstStyle/>
        <a:p>
          <a:endParaRPr lang="zh-TW" altLang="en-US"/>
        </a:p>
      </dgm:t>
    </dgm:pt>
    <dgm:pt modelId="{7D91F6CA-0CCE-42F7-A846-7B9841FF03CA}" type="pres">
      <dgm:prSet presAssocID="{D55A7A49-232F-44EC-A68A-8903DF9AA622}" presName="level3hierChild" presStyleCnt="0"/>
      <dgm:spPr/>
    </dgm:pt>
    <dgm:pt modelId="{B1FD1F74-53AD-49CD-980D-AE95FC426F52}" type="pres">
      <dgm:prSet presAssocID="{588CEE47-528F-4065-983B-74B956371E61}" presName="conn2-1" presStyleLbl="parChTrans1D2" presStyleIdx="3" presStyleCnt="4"/>
      <dgm:spPr/>
      <dgm:t>
        <a:bodyPr/>
        <a:lstStyle/>
        <a:p>
          <a:endParaRPr lang="zh-TW" altLang="en-US"/>
        </a:p>
      </dgm:t>
    </dgm:pt>
    <dgm:pt modelId="{97FFCBD3-A8E2-4A12-95A7-5F5F7D9A8B19}" type="pres">
      <dgm:prSet presAssocID="{588CEE47-528F-4065-983B-74B956371E61}" presName="connTx" presStyleLbl="parChTrans1D2" presStyleIdx="3" presStyleCnt="4"/>
      <dgm:spPr/>
      <dgm:t>
        <a:bodyPr/>
        <a:lstStyle/>
        <a:p>
          <a:endParaRPr lang="zh-TW" altLang="en-US"/>
        </a:p>
      </dgm:t>
    </dgm:pt>
    <dgm:pt modelId="{ED35EAC8-4D50-4B53-AF81-FDA9C197141D}" type="pres">
      <dgm:prSet presAssocID="{937FD3FF-A98D-414D-8A28-CE020954FCBD}" presName="root2" presStyleCnt="0"/>
      <dgm:spPr/>
    </dgm:pt>
    <dgm:pt modelId="{F2220A71-8DFD-4AEE-B2F5-9F6070E56BDC}" type="pres">
      <dgm:prSet presAssocID="{937FD3FF-A98D-414D-8A28-CE020954FCBD}" presName="LevelTwoTextNode" presStyleLbl="node2" presStyleIdx="3" presStyleCnt="4">
        <dgm:presLayoutVars>
          <dgm:chPref val="3"/>
        </dgm:presLayoutVars>
      </dgm:prSet>
      <dgm:spPr/>
      <dgm:t>
        <a:bodyPr/>
        <a:lstStyle/>
        <a:p>
          <a:endParaRPr lang="zh-TW" altLang="en-US"/>
        </a:p>
      </dgm:t>
    </dgm:pt>
    <dgm:pt modelId="{0D18B025-D2AE-4745-A17F-4A96803F4C55}" type="pres">
      <dgm:prSet presAssocID="{937FD3FF-A98D-414D-8A28-CE020954FCBD}" presName="level3hierChild" presStyleCnt="0"/>
      <dgm:spPr/>
    </dgm:pt>
  </dgm:ptLst>
  <dgm:cxnLst>
    <dgm:cxn modelId="{E9C2CA9F-6FD3-4E57-94F0-9CAED169BC9D}" type="presOf" srcId="{D55A7A49-232F-44EC-A68A-8903DF9AA622}" destId="{8EDE4F78-D8AE-4B8D-B4D5-8973C710C994}" srcOrd="0" destOrd="0" presId="urn:microsoft.com/office/officeart/2008/layout/HorizontalMultiLevelHierarchy"/>
    <dgm:cxn modelId="{58DCCBBF-EA49-46CD-BC12-31BACEB3AEFA}" srcId="{4BFA3C2D-03C6-428F-88B6-23C8C8941D15}" destId="{D55A7A49-232F-44EC-A68A-8903DF9AA622}" srcOrd="2" destOrd="0" parTransId="{0DF2C063-B09F-48C2-BD98-781F0E3D85CC}" sibTransId="{309B417A-9F7B-4DF0-8BD3-B1E3BC786B84}"/>
    <dgm:cxn modelId="{526DB3F1-ABF6-460F-9B3F-7EFF425CD218}" type="presOf" srcId="{0DF2C063-B09F-48C2-BD98-781F0E3D85CC}" destId="{118239DF-2B87-4FCD-A60F-2BB7F2823404}" srcOrd="1" destOrd="0" presId="urn:microsoft.com/office/officeart/2008/layout/HorizontalMultiLevelHierarchy"/>
    <dgm:cxn modelId="{8003014D-40F5-4792-8AC1-05C54072FFBE}" srcId="{4BFA3C2D-03C6-428F-88B6-23C8C8941D15}" destId="{236BCE8C-F140-4D02-9A3B-290C72A80A68}" srcOrd="0" destOrd="0" parTransId="{61389E4D-4E25-4730-BCDB-08DEB60CA4B3}" sibTransId="{1F778DD9-D510-48BA-811F-1EC2FE9D1779}"/>
    <dgm:cxn modelId="{EE630848-D833-4116-A920-E3F5A15162B2}" type="presOf" srcId="{588CEE47-528F-4065-983B-74B956371E61}" destId="{97FFCBD3-A8E2-4A12-95A7-5F5F7D9A8B19}" srcOrd="1" destOrd="0" presId="urn:microsoft.com/office/officeart/2008/layout/HorizontalMultiLevelHierarchy"/>
    <dgm:cxn modelId="{AFE7046B-A12E-44BA-82A6-448C4A78D048}" srcId="{B9026EB0-E89F-48B6-8C8D-93A9379C9B15}" destId="{4BFA3C2D-03C6-428F-88B6-23C8C8941D15}" srcOrd="0" destOrd="0" parTransId="{30A93DA7-FF6E-4729-94A8-40842A7E143A}" sibTransId="{61B58FBA-35CC-4A4A-9564-42C1B5AB684D}"/>
    <dgm:cxn modelId="{98B766B7-26CA-400F-905F-96A852F57EAD}" type="presOf" srcId="{B9026EB0-E89F-48B6-8C8D-93A9379C9B15}" destId="{F058A346-212E-43BE-A37D-302996017951}" srcOrd="0" destOrd="0" presId="urn:microsoft.com/office/officeart/2008/layout/HorizontalMultiLevelHierarchy"/>
    <dgm:cxn modelId="{2928354B-F47A-427B-86C5-E875D5C623A4}" type="presOf" srcId="{236BCE8C-F140-4D02-9A3B-290C72A80A68}" destId="{38D92000-1D75-4552-AC8B-3BCDB7C3FEF4}" srcOrd="0" destOrd="0" presId="urn:microsoft.com/office/officeart/2008/layout/HorizontalMultiLevelHierarchy"/>
    <dgm:cxn modelId="{8BBD5E84-4716-4C21-8AFE-EF4030905D2F}" srcId="{4BFA3C2D-03C6-428F-88B6-23C8C8941D15}" destId="{937FD3FF-A98D-414D-8A28-CE020954FCBD}" srcOrd="3" destOrd="0" parTransId="{588CEE47-528F-4065-983B-74B956371E61}" sibTransId="{CFCB6317-6A1B-4A07-8BC4-45F79336A05B}"/>
    <dgm:cxn modelId="{1ED9CAE2-0064-4CF9-A334-7FAD606FD1F6}" srcId="{4BFA3C2D-03C6-428F-88B6-23C8C8941D15}" destId="{88476E87-CBE9-4BF1-9628-461BC7FA8BD8}" srcOrd="1" destOrd="0" parTransId="{146F98D8-870E-46DB-8424-C63C52E04C28}" sibTransId="{4DD37CDF-1600-437B-B608-88BCDD29379C}"/>
    <dgm:cxn modelId="{931A520A-956E-4A49-A98E-425B254399A0}" type="presOf" srcId="{146F98D8-870E-46DB-8424-C63C52E04C28}" destId="{855F3209-029B-4F51-9F5C-899BF57A16A0}" srcOrd="1" destOrd="0" presId="urn:microsoft.com/office/officeart/2008/layout/HorizontalMultiLevelHierarchy"/>
    <dgm:cxn modelId="{21442AB9-C598-45D1-89E0-57274D8B94FB}" type="presOf" srcId="{4BFA3C2D-03C6-428F-88B6-23C8C8941D15}" destId="{A699981A-0360-4D5B-AD66-60818B35B310}" srcOrd="0" destOrd="0" presId="urn:microsoft.com/office/officeart/2008/layout/HorizontalMultiLevelHierarchy"/>
    <dgm:cxn modelId="{22EEAA73-DF21-423E-AAAB-1E3627DE60EF}" type="presOf" srcId="{61389E4D-4E25-4730-BCDB-08DEB60CA4B3}" destId="{92606788-CAC9-4BF7-AB4A-DABE77BD38F1}" srcOrd="0" destOrd="0" presId="urn:microsoft.com/office/officeart/2008/layout/HorizontalMultiLevelHierarchy"/>
    <dgm:cxn modelId="{E609727F-6AC1-4686-8C2E-C0E5509CF94A}" type="presOf" srcId="{61389E4D-4E25-4730-BCDB-08DEB60CA4B3}" destId="{1DEF741F-2D26-4B05-8F8A-F444AEE71345}" srcOrd="1" destOrd="0" presId="urn:microsoft.com/office/officeart/2008/layout/HorizontalMultiLevelHierarchy"/>
    <dgm:cxn modelId="{2E34E8E0-4F9B-4901-8413-43449E126DA5}" type="presOf" srcId="{588CEE47-528F-4065-983B-74B956371E61}" destId="{B1FD1F74-53AD-49CD-980D-AE95FC426F52}" srcOrd="0" destOrd="0" presId="urn:microsoft.com/office/officeart/2008/layout/HorizontalMultiLevelHierarchy"/>
    <dgm:cxn modelId="{D2FCF39E-FEAE-44B9-92A0-9863E1F0D611}" type="presOf" srcId="{146F98D8-870E-46DB-8424-C63C52E04C28}" destId="{E385BF6C-EF7C-41C8-B91F-84220CEB895E}" srcOrd="0" destOrd="0" presId="urn:microsoft.com/office/officeart/2008/layout/HorizontalMultiLevelHierarchy"/>
    <dgm:cxn modelId="{79BCDC01-ED29-41B6-B320-B9BABBC4411B}" type="presOf" srcId="{88476E87-CBE9-4BF1-9628-461BC7FA8BD8}" destId="{FB9A03BE-DE09-44B1-8B1F-A8170086B8BD}" srcOrd="0" destOrd="0" presId="urn:microsoft.com/office/officeart/2008/layout/HorizontalMultiLevelHierarchy"/>
    <dgm:cxn modelId="{62D47521-E123-47CF-9448-350674432D44}" type="presOf" srcId="{0DF2C063-B09F-48C2-BD98-781F0E3D85CC}" destId="{5F41D06A-826D-4EBE-BA81-E04564EF2F3D}" srcOrd="0" destOrd="0" presId="urn:microsoft.com/office/officeart/2008/layout/HorizontalMultiLevelHierarchy"/>
    <dgm:cxn modelId="{330EC663-AC15-497F-A1FA-80C03DDB9146}" type="presOf" srcId="{937FD3FF-A98D-414D-8A28-CE020954FCBD}" destId="{F2220A71-8DFD-4AEE-B2F5-9F6070E56BDC}" srcOrd="0" destOrd="0" presId="urn:microsoft.com/office/officeart/2008/layout/HorizontalMultiLevelHierarchy"/>
    <dgm:cxn modelId="{592C7BF7-3DD1-46AD-9C89-7B9A0A71D1E5}" type="presParOf" srcId="{F058A346-212E-43BE-A37D-302996017951}" destId="{D9C7DDCD-AE24-4501-ABC5-362D83B3CB39}" srcOrd="0" destOrd="0" presId="urn:microsoft.com/office/officeart/2008/layout/HorizontalMultiLevelHierarchy"/>
    <dgm:cxn modelId="{5D4ADF9A-1B95-46F2-9DCD-CC592E4EC255}" type="presParOf" srcId="{D9C7DDCD-AE24-4501-ABC5-362D83B3CB39}" destId="{A699981A-0360-4D5B-AD66-60818B35B310}" srcOrd="0" destOrd="0" presId="urn:microsoft.com/office/officeart/2008/layout/HorizontalMultiLevelHierarchy"/>
    <dgm:cxn modelId="{8D97A62E-5848-40E3-85D6-1775C5EC697B}" type="presParOf" srcId="{D9C7DDCD-AE24-4501-ABC5-362D83B3CB39}" destId="{3FB8C733-3F3D-4A44-BE3F-BCC3F729F57B}" srcOrd="1" destOrd="0" presId="urn:microsoft.com/office/officeart/2008/layout/HorizontalMultiLevelHierarchy"/>
    <dgm:cxn modelId="{4C592444-ACD7-41BF-A15B-6ECBF0C7D8EE}" type="presParOf" srcId="{3FB8C733-3F3D-4A44-BE3F-BCC3F729F57B}" destId="{92606788-CAC9-4BF7-AB4A-DABE77BD38F1}" srcOrd="0" destOrd="0" presId="urn:microsoft.com/office/officeart/2008/layout/HorizontalMultiLevelHierarchy"/>
    <dgm:cxn modelId="{4D255C82-C87A-43DD-B89E-FD286266776C}" type="presParOf" srcId="{92606788-CAC9-4BF7-AB4A-DABE77BD38F1}" destId="{1DEF741F-2D26-4B05-8F8A-F444AEE71345}" srcOrd="0" destOrd="0" presId="urn:microsoft.com/office/officeart/2008/layout/HorizontalMultiLevelHierarchy"/>
    <dgm:cxn modelId="{A6270BB5-7236-4912-A0C5-57FD72418109}" type="presParOf" srcId="{3FB8C733-3F3D-4A44-BE3F-BCC3F729F57B}" destId="{C51CB424-47C6-4CBE-A727-099EDB1F72CE}" srcOrd="1" destOrd="0" presId="urn:microsoft.com/office/officeart/2008/layout/HorizontalMultiLevelHierarchy"/>
    <dgm:cxn modelId="{05DA5247-20F6-4590-A45C-7517B674EF9A}" type="presParOf" srcId="{C51CB424-47C6-4CBE-A727-099EDB1F72CE}" destId="{38D92000-1D75-4552-AC8B-3BCDB7C3FEF4}" srcOrd="0" destOrd="0" presId="urn:microsoft.com/office/officeart/2008/layout/HorizontalMultiLevelHierarchy"/>
    <dgm:cxn modelId="{C87D93AB-09A2-4903-9BCB-0426EC37818C}" type="presParOf" srcId="{C51CB424-47C6-4CBE-A727-099EDB1F72CE}" destId="{7C6E4087-BDBE-469B-A52C-584E40991AFC}" srcOrd="1" destOrd="0" presId="urn:microsoft.com/office/officeart/2008/layout/HorizontalMultiLevelHierarchy"/>
    <dgm:cxn modelId="{44903B2D-A3F1-4421-884C-A8AEF6D10009}" type="presParOf" srcId="{3FB8C733-3F3D-4A44-BE3F-BCC3F729F57B}" destId="{E385BF6C-EF7C-41C8-B91F-84220CEB895E}" srcOrd="2" destOrd="0" presId="urn:microsoft.com/office/officeart/2008/layout/HorizontalMultiLevelHierarchy"/>
    <dgm:cxn modelId="{CE6435EC-BF01-40CC-BF22-7174CF5CB8B2}" type="presParOf" srcId="{E385BF6C-EF7C-41C8-B91F-84220CEB895E}" destId="{855F3209-029B-4F51-9F5C-899BF57A16A0}" srcOrd="0" destOrd="0" presId="urn:microsoft.com/office/officeart/2008/layout/HorizontalMultiLevelHierarchy"/>
    <dgm:cxn modelId="{41173D86-23D3-4AB9-A759-A28FD5D483D0}" type="presParOf" srcId="{3FB8C733-3F3D-4A44-BE3F-BCC3F729F57B}" destId="{F80A5490-34FC-4D92-AC90-D464AF5F3D58}" srcOrd="3" destOrd="0" presId="urn:microsoft.com/office/officeart/2008/layout/HorizontalMultiLevelHierarchy"/>
    <dgm:cxn modelId="{E490A844-92AA-404F-8E7F-8F9808090AAF}" type="presParOf" srcId="{F80A5490-34FC-4D92-AC90-D464AF5F3D58}" destId="{FB9A03BE-DE09-44B1-8B1F-A8170086B8BD}" srcOrd="0" destOrd="0" presId="urn:microsoft.com/office/officeart/2008/layout/HorizontalMultiLevelHierarchy"/>
    <dgm:cxn modelId="{B49A0D00-4DE2-4BFE-AF72-23E22E3B910F}" type="presParOf" srcId="{F80A5490-34FC-4D92-AC90-D464AF5F3D58}" destId="{09D8CEB8-F73E-4912-9F67-B5BA553A3424}" srcOrd="1" destOrd="0" presId="urn:microsoft.com/office/officeart/2008/layout/HorizontalMultiLevelHierarchy"/>
    <dgm:cxn modelId="{60CD3B7F-DC3A-4CB7-9C48-0EF82D6F7170}" type="presParOf" srcId="{3FB8C733-3F3D-4A44-BE3F-BCC3F729F57B}" destId="{5F41D06A-826D-4EBE-BA81-E04564EF2F3D}" srcOrd="4" destOrd="0" presId="urn:microsoft.com/office/officeart/2008/layout/HorizontalMultiLevelHierarchy"/>
    <dgm:cxn modelId="{571D1360-3D18-4A12-9C3A-A090CB15E66E}" type="presParOf" srcId="{5F41D06A-826D-4EBE-BA81-E04564EF2F3D}" destId="{118239DF-2B87-4FCD-A60F-2BB7F2823404}" srcOrd="0" destOrd="0" presId="urn:microsoft.com/office/officeart/2008/layout/HorizontalMultiLevelHierarchy"/>
    <dgm:cxn modelId="{C5BA6B53-0D1E-44FC-BC31-4F0E862F9349}" type="presParOf" srcId="{3FB8C733-3F3D-4A44-BE3F-BCC3F729F57B}" destId="{A39C85A5-2BF0-4F43-8B76-68B631EE6C85}" srcOrd="5" destOrd="0" presId="urn:microsoft.com/office/officeart/2008/layout/HorizontalMultiLevelHierarchy"/>
    <dgm:cxn modelId="{6879CC4A-78DD-43C4-8647-883077A638A1}" type="presParOf" srcId="{A39C85A5-2BF0-4F43-8B76-68B631EE6C85}" destId="{8EDE4F78-D8AE-4B8D-B4D5-8973C710C994}" srcOrd="0" destOrd="0" presId="urn:microsoft.com/office/officeart/2008/layout/HorizontalMultiLevelHierarchy"/>
    <dgm:cxn modelId="{7484E2B9-09FC-4D44-BD9D-CC1D0D334C72}" type="presParOf" srcId="{A39C85A5-2BF0-4F43-8B76-68B631EE6C85}" destId="{7D91F6CA-0CCE-42F7-A846-7B9841FF03CA}" srcOrd="1" destOrd="0" presId="urn:microsoft.com/office/officeart/2008/layout/HorizontalMultiLevelHierarchy"/>
    <dgm:cxn modelId="{306C386A-A454-4ED2-8EEE-BCE6D6E587F6}" type="presParOf" srcId="{3FB8C733-3F3D-4A44-BE3F-BCC3F729F57B}" destId="{B1FD1F74-53AD-49CD-980D-AE95FC426F52}" srcOrd="6" destOrd="0" presId="urn:microsoft.com/office/officeart/2008/layout/HorizontalMultiLevelHierarchy"/>
    <dgm:cxn modelId="{372246E3-7D87-4529-A7AE-413D01DAF8F4}" type="presParOf" srcId="{B1FD1F74-53AD-49CD-980D-AE95FC426F52}" destId="{97FFCBD3-A8E2-4A12-95A7-5F5F7D9A8B19}" srcOrd="0" destOrd="0" presId="urn:microsoft.com/office/officeart/2008/layout/HorizontalMultiLevelHierarchy"/>
    <dgm:cxn modelId="{35650304-1E54-4037-B24D-CCAD317C12AA}" type="presParOf" srcId="{3FB8C733-3F3D-4A44-BE3F-BCC3F729F57B}" destId="{ED35EAC8-4D50-4B53-AF81-FDA9C197141D}" srcOrd="7" destOrd="0" presId="urn:microsoft.com/office/officeart/2008/layout/HorizontalMultiLevelHierarchy"/>
    <dgm:cxn modelId="{9B07EB4F-4A73-4864-B9D5-89EC402C290F}" type="presParOf" srcId="{ED35EAC8-4D50-4B53-AF81-FDA9C197141D}" destId="{F2220A71-8DFD-4AEE-B2F5-9F6070E56BDC}" srcOrd="0" destOrd="0" presId="urn:microsoft.com/office/officeart/2008/layout/HorizontalMultiLevelHierarchy"/>
    <dgm:cxn modelId="{0A467C16-C754-415E-B5DC-E6C4E1CB6C9E}" type="presParOf" srcId="{ED35EAC8-4D50-4B53-AF81-FDA9C197141D}" destId="{0D18B025-D2AE-4745-A17F-4A96803F4C5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CC6A7-94B7-4F4F-8F35-A901F5B9A0B0}">
      <dsp:nvSpPr>
        <dsp:cNvPr id="0" name=""/>
        <dsp:cNvSpPr/>
      </dsp:nvSpPr>
      <dsp:spPr>
        <a:xfrm>
          <a:off x="1833742" y="668065"/>
          <a:ext cx="4460515" cy="4460515"/>
        </a:xfrm>
        <a:prstGeom prst="blockArc">
          <a:avLst>
            <a:gd name="adj1" fmla="val 9000000"/>
            <a:gd name="adj2" fmla="val 16200000"/>
            <a:gd name="adj3" fmla="val 4637"/>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F8F49E9D-282B-467D-A117-1C562F595319}">
      <dsp:nvSpPr>
        <dsp:cNvPr id="0" name=""/>
        <dsp:cNvSpPr/>
      </dsp:nvSpPr>
      <dsp:spPr>
        <a:xfrm>
          <a:off x="1833742" y="668065"/>
          <a:ext cx="4460515" cy="4460515"/>
        </a:xfrm>
        <a:prstGeom prst="blockArc">
          <a:avLst>
            <a:gd name="adj1" fmla="val 1800000"/>
            <a:gd name="adj2" fmla="val 9000000"/>
            <a:gd name="adj3" fmla="val 4637"/>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B794C4B-7A53-4711-837A-EDE803D82F74}">
      <dsp:nvSpPr>
        <dsp:cNvPr id="0" name=""/>
        <dsp:cNvSpPr/>
      </dsp:nvSpPr>
      <dsp:spPr>
        <a:xfrm>
          <a:off x="1833742" y="668065"/>
          <a:ext cx="4460515" cy="4460515"/>
        </a:xfrm>
        <a:prstGeom prst="blockArc">
          <a:avLst>
            <a:gd name="adj1" fmla="val 16200000"/>
            <a:gd name="adj2" fmla="val 1800000"/>
            <a:gd name="adj3" fmla="val 4637"/>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14EBED-9BF4-4EAC-80F2-19966B63020E}">
      <dsp:nvSpPr>
        <dsp:cNvPr id="0" name=""/>
        <dsp:cNvSpPr/>
      </dsp:nvSpPr>
      <dsp:spPr>
        <a:xfrm>
          <a:off x="3038078" y="1872401"/>
          <a:ext cx="2051843" cy="2051843"/>
        </a:xfrm>
        <a:prstGeom prst="ellipse">
          <a:avLst/>
        </a:prstGeom>
        <a:solidFill>
          <a:srgbClr val="CDCDCD"/>
        </a:solidFill>
        <a:ln w="12700" cap="flat" cmpd="sng" algn="ctr">
          <a:no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4000" b="0" kern="1200" dirty="0" smtClean="0">
              <a:solidFill>
                <a:schemeClr val="tx1">
                  <a:lumMod val="50000"/>
                  <a:lumOff val="50000"/>
                </a:schemeClr>
              </a:solidFill>
              <a:effectLst/>
              <a:latin typeface="造字工房悦黑体验版纤细体" pitchFamily="50" charset="-122"/>
              <a:ea typeface="造字工房悦黑体验版纤细体" pitchFamily="50" charset="-122"/>
              <a:cs typeface="+mn-cs"/>
            </a:rPr>
            <a:t>目標</a:t>
          </a:r>
          <a:endParaRPr lang="zh-TW" altLang="en-US" sz="4000" b="0" kern="1200" dirty="0">
            <a:solidFill>
              <a:schemeClr val="tx1">
                <a:lumMod val="50000"/>
                <a:lumOff val="50000"/>
              </a:schemeClr>
            </a:solidFill>
            <a:effectLst/>
            <a:latin typeface="造字工房悦黑体验版纤细体" pitchFamily="50" charset="-122"/>
            <a:ea typeface="造字工房悦黑体验版纤细体" pitchFamily="50" charset="-122"/>
            <a:cs typeface="+mn-cs"/>
          </a:endParaRPr>
        </a:p>
      </dsp:txBody>
      <dsp:txXfrm>
        <a:off x="3338563" y="2172886"/>
        <a:ext cx="1450873" cy="1450873"/>
      </dsp:txXfrm>
    </dsp:sp>
    <dsp:sp modelId="{57071941-CCE2-4BC5-9B16-E7155A73CC89}">
      <dsp:nvSpPr>
        <dsp:cNvPr id="0" name=""/>
        <dsp:cNvSpPr/>
      </dsp:nvSpPr>
      <dsp:spPr>
        <a:xfrm>
          <a:off x="3345854" y="1626"/>
          <a:ext cx="1436290" cy="1436290"/>
        </a:xfrm>
        <a:prstGeom prst="ellipse">
          <a:avLst/>
        </a:prstGeom>
        <a:solidFill>
          <a:srgbClr val="CDCDCD"/>
        </a:solidFill>
        <a:ln w="12700" cap="flat" cmpd="sng" algn="ctr">
          <a:no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1800" kern="1200" dirty="0" smtClean="0">
              <a:solidFill>
                <a:schemeClr val="tx1"/>
              </a:solidFill>
              <a:latin typeface="造字工房悦黑体验版纤细体" pitchFamily="50" charset="-122"/>
              <a:ea typeface="造字工房悦黑体验版纤细体" pitchFamily="50" charset="-122"/>
              <a:cs typeface="+mn-cs"/>
            </a:rPr>
            <a:t>完整性</a:t>
          </a:r>
          <a:endParaRPr lang="zh-TW" altLang="en-US" sz="1800" kern="1200" dirty="0">
            <a:solidFill>
              <a:schemeClr val="tx1"/>
            </a:solidFill>
            <a:latin typeface="造字工房悦黑体验版纤细体" pitchFamily="50" charset="-122"/>
            <a:ea typeface="造字工房悦黑体验版纤细体" pitchFamily="50" charset="-122"/>
            <a:cs typeface="+mn-cs"/>
          </a:endParaRPr>
        </a:p>
      </dsp:txBody>
      <dsp:txXfrm>
        <a:off x="3556194" y="211966"/>
        <a:ext cx="1015610" cy="1015610"/>
      </dsp:txXfrm>
    </dsp:sp>
    <dsp:sp modelId="{3DF11875-83F3-4B6B-A1AE-515529184E6D}">
      <dsp:nvSpPr>
        <dsp:cNvPr id="0" name=""/>
        <dsp:cNvSpPr/>
      </dsp:nvSpPr>
      <dsp:spPr>
        <a:xfrm>
          <a:off x="5232535" y="3269453"/>
          <a:ext cx="1436290" cy="1436290"/>
        </a:xfrm>
        <a:prstGeom prst="ellipse">
          <a:avLst/>
        </a:prstGeom>
        <a:solidFill>
          <a:srgbClr val="CDCDCD"/>
        </a:solidFill>
        <a:ln w="12700" cap="flat" cmpd="sng" algn="ctr">
          <a:no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1600" kern="1200" dirty="0" smtClean="0">
              <a:solidFill>
                <a:schemeClr val="tx1"/>
              </a:solidFill>
              <a:latin typeface="造字工房悦黑体验版纤细体" pitchFamily="50" charset="-122"/>
              <a:ea typeface="造字工房悦黑体验版纤细体" pitchFamily="50" charset="-122"/>
              <a:cs typeface="+mn-cs"/>
            </a:rPr>
            <a:t>高使用率</a:t>
          </a:r>
          <a:endParaRPr lang="zh-TW" altLang="en-US" sz="1600" kern="1200" dirty="0">
            <a:solidFill>
              <a:schemeClr val="tx1"/>
            </a:solidFill>
            <a:latin typeface="造字工房悦黑体验版纤细体" pitchFamily="50" charset="-122"/>
            <a:ea typeface="造字工房悦黑体验版纤细体" pitchFamily="50" charset="-122"/>
            <a:cs typeface="+mn-cs"/>
          </a:endParaRPr>
        </a:p>
      </dsp:txBody>
      <dsp:txXfrm>
        <a:off x="5442875" y="3479793"/>
        <a:ext cx="1015610" cy="1015610"/>
      </dsp:txXfrm>
    </dsp:sp>
    <dsp:sp modelId="{3B1BB212-26AE-42A8-9487-1200E7689DA2}">
      <dsp:nvSpPr>
        <dsp:cNvPr id="0" name=""/>
        <dsp:cNvSpPr/>
      </dsp:nvSpPr>
      <dsp:spPr>
        <a:xfrm>
          <a:off x="1459173" y="3269453"/>
          <a:ext cx="1436290" cy="1436290"/>
        </a:xfrm>
        <a:prstGeom prst="ellipse">
          <a:avLst/>
        </a:prstGeom>
        <a:solidFill>
          <a:srgbClr val="CDCDCD"/>
        </a:solidFill>
        <a:ln w="12700" cap="flat" cmpd="sng" algn="ctr">
          <a:no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1600" kern="1200" dirty="0" smtClean="0">
              <a:solidFill>
                <a:schemeClr val="tx1"/>
              </a:solidFill>
              <a:latin typeface="造字工房悦黑体验版纤细体" pitchFamily="50" charset="-122"/>
              <a:ea typeface="造字工房悦黑体验版纤细体" pitchFamily="50" charset="-122"/>
              <a:cs typeface="+mn-cs"/>
            </a:rPr>
            <a:t>動態更新</a:t>
          </a:r>
          <a:endParaRPr lang="zh-TW" altLang="en-US" sz="1600" kern="1200" dirty="0">
            <a:solidFill>
              <a:schemeClr val="tx1"/>
            </a:solidFill>
            <a:latin typeface="造字工房悦黑体验版纤细体" pitchFamily="50" charset="-122"/>
            <a:ea typeface="造字工房悦黑体验版纤细体" pitchFamily="50" charset="-122"/>
            <a:cs typeface="+mn-cs"/>
          </a:endParaRPr>
        </a:p>
      </dsp:txBody>
      <dsp:txXfrm>
        <a:off x="1669513" y="3479793"/>
        <a:ext cx="1015610" cy="101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D1F74-53AD-49CD-980D-AE95FC426F52}">
      <dsp:nvSpPr>
        <dsp:cNvPr id="0" name=""/>
        <dsp:cNvSpPr/>
      </dsp:nvSpPr>
      <dsp:spPr>
        <a:xfrm>
          <a:off x="2207336" y="2684624"/>
          <a:ext cx="1488312" cy="1955109"/>
        </a:xfrm>
        <a:custGeom>
          <a:avLst/>
          <a:gdLst/>
          <a:ahLst/>
          <a:cxnLst/>
          <a:rect l="0" t="0" r="0" b="0"/>
          <a:pathLst>
            <a:path>
              <a:moveTo>
                <a:pt x="0" y="0"/>
              </a:moveTo>
              <a:lnTo>
                <a:pt x="744156" y="0"/>
              </a:lnTo>
              <a:lnTo>
                <a:pt x="744156" y="1955109"/>
              </a:lnTo>
              <a:lnTo>
                <a:pt x="1488312" y="1955109"/>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890063" y="3600750"/>
        <a:ext cx="122856" cy="122856"/>
      </dsp:txXfrm>
    </dsp:sp>
    <dsp:sp modelId="{5F41D06A-826D-4EBE-BA81-E04564EF2F3D}">
      <dsp:nvSpPr>
        <dsp:cNvPr id="0" name=""/>
        <dsp:cNvSpPr/>
      </dsp:nvSpPr>
      <dsp:spPr>
        <a:xfrm>
          <a:off x="2207336" y="2684624"/>
          <a:ext cx="1488312" cy="668175"/>
        </a:xfrm>
        <a:custGeom>
          <a:avLst/>
          <a:gdLst/>
          <a:ahLst/>
          <a:cxnLst/>
          <a:rect l="0" t="0" r="0" b="0"/>
          <a:pathLst>
            <a:path>
              <a:moveTo>
                <a:pt x="0" y="0"/>
              </a:moveTo>
              <a:lnTo>
                <a:pt x="744156" y="0"/>
              </a:lnTo>
              <a:lnTo>
                <a:pt x="744156" y="668175"/>
              </a:lnTo>
              <a:lnTo>
                <a:pt x="1488312" y="668175"/>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910706" y="2977926"/>
        <a:ext cx="81571" cy="81571"/>
      </dsp:txXfrm>
    </dsp:sp>
    <dsp:sp modelId="{E385BF6C-EF7C-41C8-B91F-84220CEB895E}">
      <dsp:nvSpPr>
        <dsp:cNvPr id="0" name=""/>
        <dsp:cNvSpPr/>
      </dsp:nvSpPr>
      <dsp:spPr>
        <a:xfrm>
          <a:off x="2207336" y="2065866"/>
          <a:ext cx="1488312" cy="618757"/>
        </a:xfrm>
        <a:custGeom>
          <a:avLst/>
          <a:gdLst/>
          <a:ahLst/>
          <a:cxnLst/>
          <a:rect l="0" t="0" r="0" b="0"/>
          <a:pathLst>
            <a:path>
              <a:moveTo>
                <a:pt x="0" y="618757"/>
              </a:moveTo>
              <a:lnTo>
                <a:pt x="744156" y="618757"/>
              </a:lnTo>
              <a:lnTo>
                <a:pt x="744156" y="0"/>
              </a:lnTo>
              <a:lnTo>
                <a:pt x="1488312" y="0"/>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911197" y="2334950"/>
        <a:ext cx="80590" cy="80590"/>
      </dsp:txXfrm>
    </dsp:sp>
    <dsp:sp modelId="{92606788-CAC9-4BF7-AB4A-DABE77BD38F1}">
      <dsp:nvSpPr>
        <dsp:cNvPr id="0" name=""/>
        <dsp:cNvSpPr/>
      </dsp:nvSpPr>
      <dsp:spPr>
        <a:xfrm>
          <a:off x="2207336" y="778933"/>
          <a:ext cx="1488312" cy="1905690"/>
        </a:xfrm>
        <a:custGeom>
          <a:avLst/>
          <a:gdLst/>
          <a:ahLst/>
          <a:cxnLst/>
          <a:rect l="0" t="0" r="0" b="0"/>
          <a:pathLst>
            <a:path>
              <a:moveTo>
                <a:pt x="0" y="1905690"/>
              </a:moveTo>
              <a:lnTo>
                <a:pt x="744156" y="1905690"/>
              </a:lnTo>
              <a:lnTo>
                <a:pt x="744156" y="0"/>
              </a:lnTo>
              <a:lnTo>
                <a:pt x="1488312" y="0"/>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891042" y="1671328"/>
        <a:ext cx="120900" cy="120900"/>
      </dsp:txXfrm>
    </dsp:sp>
    <dsp:sp modelId="{A699981A-0360-4D5B-AD66-60818B35B310}">
      <dsp:nvSpPr>
        <dsp:cNvPr id="0" name=""/>
        <dsp:cNvSpPr/>
      </dsp:nvSpPr>
      <dsp:spPr>
        <a:xfrm>
          <a:off x="765337" y="1702210"/>
          <a:ext cx="919168" cy="1964828"/>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首頁</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765337" y="1702210"/>
        <a:ext cx="919168" cy="1964828"/>
      </dsp:txXfrm>
    </dsp:sp>
    <dsp:sp modelId="{38D92000-1D75-4552-AC8B-3BCDB7C3FEF4}">
      <dsp:nvSpPr>
        <dsp:cNvPr id="0" name=""/>
        <dsp:cNvSpPr/>
      </dsp:nvSpPr>
      <dsp:spPr>
        <a:xfrm>
          <a:off x="3695648" y="264160"/>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個人資訊</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264160"/>
        <a:ext cx="3376913" cy="1029546"/>
      </dsp:txXfrm>
    </dsp:sp>
    <dsp:sp modelId="{FB9A03BE-DE09-44B1-8B1F-A8170086B8BD}">
      <dsp:nvSpPr>
        <dsp:cNvPr id="0" name=""/>
        <dsp:cNvSpPr/>
      </dsp:nvSpPr>
      <dsp:spPr>
        <a:xfrm>
          <a:off x="3695648" y="1551093"/>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日常生活</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1551093"/>
        <a:ext cx="3376913" cy="1029546"/>
      </dsp:txXfrm>
    </dsp:sp>
    <dsp:sp modelId="{8EDE4F78-D8AE-4B8D-B4D5-8973C710C994}">
      <dsp:nvSpPr>
        <dsp:cNvPr id="0" name=""/>
        <dsp:cNvSpPr/>
      </dsp:nvSpPr>
      <dsp:spPr>
        <a:xfrm>
          <a:off x="3695648" y="2838026"/>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寵物商城</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2838026"/>
        <a:ext cx="3376913" cy="1029546"/>
      </dsp:txXfrm>
    </dsp:sp>
    <dsp:sp modelId="{F2220A71-8DFD-4AEE-B2F5-9F6070E56BDC}">
      <dsp:nvSpPr>
        <dsp:cNvPr id="0" name=""/>
        <dsp:cNvSpPr/>
      </dsp:nvSpPr>
      <dsp:spPr>
        <a:xfrm>
          <a:off x="3695648" y="4124960"/>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寵物醫院</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4124960"/>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4B90-DB37-4566-9815-A42F26E17931}"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91903-BE1B-46DE-8AE0-0E605713B82A}" type="slidenum">
              <a:rPr lang="zh-CN" altLang="en-US" smtClean="0"/>
              <a:t>‹#›</a:t>
            </a:fld>
            <a:endParaRPr lang="zh-CN" altLang="en-US"/>
          </a:p>
        </p:txBody>
      </p:sp>
    </p:spTree>
    <p:extLst>
      <p:ext uri="{BB962C8B-B14F-4D97-AF65-F5344CB8AC3E}">
        <p14:creationId xmlns:p14="http://schemas.microsoft.com/office/powerpoint/2010/main" val="375904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近年來，飼養寵物的人逐年遞增，其中一原因為物價漲幅過高，導致很多年輕人結婚卻不敢生小孩，進而選擇飼養寵物；另一方面，現代人生活壓力過大，因此選擇飼養療癒的寵物來抒發生活壓力。</a:t>
            </a:r>
          </a:p>
          <a:p>
            <a:r>
              <a:rPr lang="zh-TW" altLang="zh-TW" sz="1200" kern="1200" dirty="0" smtClean="0">
                <a:solidFill>
                  <a:schemeClr val="tx1"/>
                </a:solidFill>
                <a:effectLst/>
                <a:latin typeface="+mn-lt"/>
                <a:ea typeface="+mn-ea"/>
                <a:cs typeface="+mn-cs"/>
              </a:rPr>
              <a:t>現在的人飼養寵物不單單只是滿足寵物的食衣住行，而是會將寵物視同小孩子一般的飼養，平時帶寵物去上課、上補習班、去寵物遊樂場、也去認識不同的寵物朋友，讓寵物的生活變得更加多元化，當有一天寵物可能生病或者去世了，現在也有寵物療養院及殯葬禮儀等相關的服務項目提供給飼養寵物的主人們。</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b="1" kern="1200" dirty="0" smtClean="0">
                <a:solidFill>
                  <a:schemeClr val="tx1"/>
                </a:solidFill>
                <a:effectLst/>
                <a:latin typeface="+mn-lt"/>
                <a:ea typeface="+mn-ea"/>
                <a:cs typeface="+mn-cs"/>
              </a:rPr>
              <a:t>二、寵物管理相關系統背景與現今狀況</a:t>
            </a:r>
            <a:endParaRPr lang="zh-TW" altLang="zh-TW" sz="1200" kern="1200" dirty="0" smtClean="0">
              <a:solidFill>
                <a:schemeClr val="tx1"/>
              </a:solidFill>
              <a:effectLst/>
              <a:latin typeface="+mn-lt"/>
              <a:ea typeface="+mn-ea"/>
              <a:cs typeface="+mn-cs"/>
            </a:endParaRPr>
          </a:p>
          <a:p>
            <a:pPr eaLnBrk="0" hangingPunct="0"/>
            <a:r>
              <a:rPr lang="zh-TW" altLang="zh-TW" sz="1200" kern="1200" dirty="0" smtClean="0">
                <a:solidFill>
                  <a:schemeClr val="tx1"/>
                </a:solidFill>
                <a:effectLst/>
                <a:latin typeface="+mn-lt"/>
                <a:ea typeface="+mn-ea"/>
                <a:cs typeface="+mn-cs"/>
              </a:rPr>
              <a:t>目前寵物管理的網頁並不多，經過組員研討分析後，發現功能基本上都大同小異，也不夠生活化。所以本專題目標做出更貼近生活的網頁，讓寵物和主人之間的關係更緊密，幫助使用者紀錄寵物的日常生活，同時也具備寵物醫院和線上寵物線上寵物商城的功能，讓使用者可以輕鬆查詢寵物醫療和寵物用品等其他相關資訊。</a:t>
            </a:r>
          </a:p>
          <a:p>
            <a:pPr eaLnBrk="0" hangingPunct="0"/>
            <a:r>
              <a:rPr lang="zh-TW" altLang="zh-TW" sz="1200" kern="1200" dirty="0" smtClean="0">
                <a:solidFill>
                  <a:schemeClr val="tx1"/>
                </a:solidFill>
                <a:effectLst/>
                <a:latin typeface="+mn-lt"/>
                <a:ea typeface="+mn-ea"/>
                <a:cs typeface="+mn-cs"/>
              </a:rPr>
              <a:t>本網站可以在各類裝置上使用，例如手機、平板、電腦等等提供寵物醫院地圖、各類商家連結，讓使用者購入寵物用品和帶寵物進行相關醫療服務時能夠為使用者帶來便利。</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4</a:t>
            </a:fld>
            <a:endParaRPr lang="zh-CN" altLang="en-US"/>
          </a:p>
        </p:txBody>
      </p:sp>
    </p:spTree>
    <p:extLst>
      <p:ext uri="{BB962C8B-B14F-4D97-AF65-F5344CB8AC3E}">
        <p14:creationId xmlns:p14="http://schemas.microsoft.com/office/powerpoint/2010/main" val="333730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1.完整性</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將內容補齊至全台灣各縣市，未來若有閒暇時間希望能夠讓使用者直接預約寵物美容、住宿等商家。</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且會定期更新網站內容、商家資訊，提供使用者最新的資訊。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2. 高使用率</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聚集愛好寵物的飼主們，使用網站所提供的相關資訊。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3.記帳本</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使用者使用記帳本後可以得到寵物花費的相關資訊。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4.行事曆</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使用者可透過網站裡的寵物行事曆得知預約排程時間，或是透過註冊的信箱得知一週的排程。</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10</a:t>
            </a:fld>
            <a:endParaRPr lang="zh-CN" altLang="en-US"/>
          </a:p>
        </p:txBody>
      </p:sp>
    </p:spTree>
    <p:extLst>
      <p:ext uri="{BB962C8B-B14F-4D97-AF65-F5344CB8AC3E}">
        <p14:creationId xmlns:p14="http://schemas.microsoft.com/office/powerpoint/2010/main" val="30104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47797697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1949318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8077657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1065975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00531448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75433956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80443815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204174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7202070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363537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55032676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2F7ED-9AF0-4196-A96A-2BADACDDA878}"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36041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椭圆 5"/>
          <p:cNvSpPr/>
          <p:nvPr/>
        </p:nvSpPr>
        <p:spPr bwMode="auto">
          <a:xfrm>
            <a:off x="3664383" y="782158"/>
            <a:ext cx="5335495" cy="5335496"/>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76" name="文本框 2"/>
          <p:cNvSpPr txBox="1">
            <a:spLocks noChangeArrowheads="1"/>
          </p:cNvSpPr>
          <p:nvPr/>
        </p:nvSpPr>
        <p:spPr bwMode="auto">
          <a:xfrm>
            <a:off x="3444836" y="2432262"/>
            <a:ext cx="5774589"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TW" sz="4400" spc="600" dirty="0" smtClean="0">
                <a:solidFill>
                  <a:schemeClr val="bg1"/>
                </a:solidFill>
                <a:latin typeface="张海山锐线体简" panose="02000000000000000000" pitchFamily="2" charset="-122"/>
                <a:ea typeface="张海山锐线体简" panose="02000000000000000000" pitchFamily="2" charset="-122"/>
              </a:rPr>
              <a:t>110403</a:t>
            </a:r>
          </a:p>
          <a:p>
            <a:pPr algn="ctr" eaLnBrk="1" hangingPunct="1">
              <a:lnSpc>
                <a:spcPct val="100000"/>
              </a:lnSpc>
              <a:spcBef>
                <a:spcPct val="0"/>
              </a:spcBef>
              <a:buFontTx/>
              <a:buNone/>
            </a:pPr>
            <a:r>
              <a:rPr lang="en-US" altLang="zh-TW" sz="5400" spc="600" dirty="0" err="1" smtClean="0">
                <a:solidFill>
                  <a:schemeClr val="bg1"/>
                </a:solidFill>
                <a:latin typeface="张海山锐线体简" panose="02000000000000000000" pitchFamily="2" charset="-122"/>
                <a:ea typeface="张海山锐线体简" panose="02000000000000000000" pitchFamily="2" charset="-122"/>
              </a:rPr>
              <a:t>DearFurkid</a:t>
            </a:r>
            <a:endParaRPr lang="zh-CN" altLang="en-US" sz="5400" spc="600" dirty="0">
              <a:solidFill>
                <a:schemeClr val="bg1"/>
              </a:solidFill>
              <a:latin typeface="张海山锐线体简" panose="02000000000000000000" pitchFamily="2" charset="-122"/>
              <a:ea typeface="张海山锐线体简" panose="02000000000000000000" pitchFamily="2" charset="-122"/>
            </a:endParaRPr>
          </a:p>
        </p:txBody>
      </p:sp>
      <p:sp>
        <p:nvSpPr>
          <p:cNvPr id="5" name="文本框 2"/>
          <p:cNvSpPr txBox="1">
            <a:spLocks noChangeArrowheads="1"/>
          </p:cNvSpPr>
          <p:nvPr/>
        </p:nvSpPr>
        <p:spPr bwMode="auto">
          <a:xfrm>
            <a:off x="4694152" y="3691107"/>
            <a:ext cx="327595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algn="ctr">
              <a:lnSpc>
                <a:spcPct val="100000"/>
              </a:lnSpc>
              <a:spcBef>
                <a:spcPct val="0"/>
              </a:spcBef>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組長</a:t>
            </a:r>
            <a:endParaRPr lang="en-US" altLang="zh-TW" sz="1600" spc="600" dirty="0">
              <a:solidFill>
                <a:schemeClr val="bg1"/>
              </a:solidFill>
              <a:latin typeface="张海山锐线体简" panose="02000000000000000000" pitchFamily="2" charset="-122"/>
              <a:ea typeface="张海山锐线体简" panose="02000000000000000000" pitchFamily="2" charset="-122"/>
            </a:endParaRPr>
          </a:p>
          <a:p>
            <a:pPr algn="ctr" eaLnBrk="1" hangingPunct="1">
              <a:lnSpc>
                <a:spcPct val="100000"/>
              </a:lnSpc>
              <a:spcBef>
                <a:spcPct val="0"/>
              </a:spcBef>
              <a:buFontTx/>
              <a:buNone/>
            </a:pP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10746012</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詹仲</a:t>
            </a:r>
            <a:endParaRPr lang="en-US" altLang="zh-TW" sz="1600" spc="600" dirty="0">
              <a:solidFill>
                <a:schemeClr val="bg1"/>
              </a:solidFill>
              <a:latin typeface="张海山锐线体简" panose="02000000000000000000" pitchFamily="2" charset="-122"/>
              <a:ea typeface="张海山锐线体简" panose="02000000000000000000" pitchFamily="2" charset="-122"/>
            </a:endParaRPr>
          </a:p>
          <a:p>
            <a:pPr algn="ct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組員</a:t>
            </a:r>
            <a:endParaRPr lang="en-US" altLang="zh-TW" sz="1600" spc="600" dirty="0">
              <a:solidFill>
                <a:schemeClr val="bg1"/>
              </a:solidFill>
              <a:latin typeface="张海山锐线体简" panose="02000000000000000000" pitchFamily="2" charset="-122"/>
              <a:ea typeface="张海山锐线体简" panose="02000000000000000000" pitchFamily="2" charset="-122"/>
            </a:endParaRPr>
          </a:p>
          <a:p>
            <a:pPr algn="ctr" eaLnBrk="1" hangingPunct="1">
              <a:lnSpc>
                <a:spcPct val="100000"/>
              </a:lnSpc>
              <a:spcBef>
                <a:spcPct val="0"/>
              </a:spcBef>
              <a:buFontTx/>
              <a:buNone/>
            </a:pP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10746001</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邱竑達</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algn="ctr" eaLnBrk="1" hangingPunct="1">
              <a:lnSpc>
                <a:spcPct val="100000"/>
              </a:lnSpc>
              <a:spcBef>
                <a:spcPct val="0"/>
              </a:spcBef>
              <a:buFontTx/>
              <a:buNone/>
            </a:pP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蔡亞穎</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algn="ctr" eaLnBrk="1" hangingPunct="1">
              <a:lnSpc>
                <a:spcPct val="100000"/>
              </a:lnSpc>
              <a:spcBef>
                <a:spcPct val="0"/>
              </a:spcBef>
              <a:buFontTx/>
              <a:buNone/>
            </a:pP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高家羚</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14062940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500"/>
                                        <p:tgtEl>
                                          <p:spTgt spid="6"/>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p:cTn id="11" dur="2000" fill="hold"/>
                                        <p:tgtEl>
                                          <p:spTgt spid="3076"/>
                                        </p:tgtEl>
                                        <p:attrNameLst>
                                          <p:attrName>ppt_w</p:attrName>
                                        </p:attrNameLst>
                                      </p:cBhvr>
                                      <p:tavLst>
                                        <p:tav tm="0">
                                          <p:val>
                                            <p:fltVal val="0"/>
                                          </p:val>
                                        </p:tav>
                                        <p:tav tm="100000">
                                          <p:val>
                                            <p:strVal val="#ppt_w"/>
                                          </p:val>
                                        </p:tav>
                                      </p:tavLst>
                                    </p:anim>
                                    <p:anim calcmode="lin" valueType="num">
                                      <p:cBhvr>
                                        <p:cTn id="12" dur="2000" fill="hold"/>
                                        <p:tgtEl>
                                          <p:spTgt spid="3076"/>
                                        </p:tgtEl>
                                        <p:attrNameLst>
                                          <p:attrName>ppt_h</p:attrName>
                                        </p:attrNameLst>
                                      </p:cBhvr>
                                      <p:tavLst>
                                        <p:tav tm="0">
                                          <p:val>
                                            <p:fltVal val="0"/>
                                          </p:val>
                                        </p:tav>
                                        <p:tav tm="100000">
                                          <p:val>
                                            <p:strVal val="#ppt_h"/>
                                          </p:val>
                                        </p:tav>
                                      </p:tavLst>
                                    </p:anim>
                                    <p:animEffect transition="in" filter="fade">
                                      <p:cBhvr>
                                        <p:cTn id="13" dur="2000"/>
                                        <p:tgtEl>
                                          <p:spTgt spid="3076"/>
                                        </p:tgtEl>
                                      </p:cBhvr>
                                    </p:animEffect>
                                  </p:childTnLst>
                                </p:cTn>
                              </p:par>
                            </p:childTnLst>
                          </p:cTn>
                        </p:par>
                        <p:par>
                          <p:cTn id="14" fill="hold">
                            <p:stCondLst>
                              <p:cond delay="3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000" fill="hold"/>
                                        <p:tgtEl>
                                          <p:spTgt spid="5"/>
                                        </p:tgtEl>
                                        <p:attrNameLst>
                                          <p:attrName>ppt_w</p:attrName>
                                        </p:attrNameLst>
                                      </p:cBhvr>
                                      <p:tavLst>
                                        <p:tav tm="0">
                                          <p:val>
                                            <p:fltVal val="0"/>
                                          </p:val>
                                        </p:tav>
                                        <p:tav tm="100000">
                                          <p:val>
                                            <p:strVal val="#ppt_w"/>
                                          </p:val>
                                        </p:tav>
                                      </p:tavLst>
                                    </p:anim>
                                    <p:anim calcmode="lin" valueType="num">
                                      <p:cBhvr>
                                        <p:cTn id="18" dur="2000" fill="hold"/>
                                        <p:tgtEl>
                                          <p:spTgt spid="5"/>
                                        </p:tgtEl>
                                        <p:attrNameLst>
                                          <p:attrName>ppt_h</p:attrName>
                                        </p:attrNameLst>
                                      </p:cBhvr>
                                      <p:tavLst>
                                        <p:tav tm="0">
                                          <p:val>
                                            <p:fltVal val="0"/>
                                          </p:val>
                                        </p:tav>
                                        <p:tav tm="100000">
                                          <p:val>
                                            <p:strVal val="#ppt_h"/>
                                          </p:val>
                                        </p:tav>
                                      </p:tavLst>
                                    </p:anim>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76"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7"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0" y="225599"/>
              <a:ext cx="1696423"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graphicFrame>
        <p:nvGraphicFramePr>
          <p:cNvPr id="4" name="資料庫圖表 3"/>
          <p:cNvGraphicFramePr/>
          <p:nvPr>
            <p:extLst>
              <p:ext uri="{D42A27DB-BD31-4B8C-83A1-F6EECF244321}">
                <p14:modId xmlns:p14="http://schemas.microsoft.com/office/powerpoint/2010/main" val="22334956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08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78070" y="3044280"/>
            <a:ext cx="1035861" cy="769441"/>
          </a:xfrm>
          <a:prstGeom prst="rect">
            <a:avLst/>
          </a:prstGeom>
        </p:spPr>
        <p:txBody>
          <a:bodyPr wrap="none">
            <a:spAutoFit/>
          </a:bodyPr>
          <a:lstStyle/>
          <a:p>
            <a:pPr algn="ctr"/>
            <a:r>
              <a:rPr lang="en-US" altLang="zh-TW" sz="4400" b="1" dirty="0" smtClean="0">
                <a:solidFill>
                  <a:schemeClr val="tx1">
                    <a:lumMod val="85000"/>
                    <a:lumOff val="15000"/>
                  </a:schemeClr>
                </a:solidFill>
                <a:latin typeface="造字工房悦黑（非商用）纤细体" pitchFamily="50" charset="-122"/>
                <a:ea typeface="造字工房悦黑（非商用）纤细体" pitchFamily="50" charset="-122"/>
              </a:rPr>
              <a:t>Q&amp;A</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3925273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椭圆 3"/>
          <p:cNvSpPr/>
          <p:nvPr/>
        </p:nvSpPr>
        <p:spPr bwMode="auto">
          <a:xfrm>
            <a:off x="3921773" y="1117600"/>
            <a:ext cx="4311649" cy="4311650"/>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文本框 2"/>
          <p:cNvSpPr txBox="1">
            <a:spLocks noChangeArrowheads="1"/>
          </p:cNvSpPr>
          <p:nvPr/>
        </p:nvSpPr>
        <p:spPr bwMode="auto">
          <a:xfrm>
            <a:off x="3186018" y="2545439"/>
            <a:ext cx="578315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800" spc="600" dirty="0" smtClean="0">
                <a:solidFill>
                  <a:schemeClr val="bg1"/>
                </a:solidFill>
                <a:latin typeface="张海山锐线体简" panose="02000000000000000000" pitchFamily="2" charset="-122"/>
                <a:ea typeface="张海山锐线体简" panose="02000000000000000000" pitchFamily="2" charset="-122"/>
              </a:rPr>
              <a:t>Thanks</a:t>
            </a:r>
            <a:endParaRPr lang="zh-CN" altLang="en-US" sz="8800" spc="6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81613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900" fill="hold"/>
                                        <p:tgtEl>
                                          <p:spTgt spid="5"/>
                                        </p:tgtEl>
                                        <p:attrNameLst>
                                          <p:attrName>ppt_w</p:attrName>
                                        </p:attrNameLst>
                                      </p:cBhvr>
                                      <p:tavLst>
                                        <p:tav tm="0">
                                          <p:val>
                                            <p:fltVal val="0"/>
                                          </p:val>
                                        </p:tav>
                                        <p:tav tm="100000">
                                          <p:val>
                                            <p:strVal val="#ppt_w"/>
                                          </p:val>
                                        </p:tav>
                                      </p:tavLst>
                                    </p:anim>
                                    <p:anim calcmode="lin" valueType="num">
                                      <p:cBhvr>
                                        <p:cTn id="13" dur="900" fill="hold"/>
                                        <p:tgtEl>
                                          <p:spTgt spid="5"/>
                                        </p:tgtEl>
                                        <p:attrNameLst>
                                          <p:attrName>ppt_h</p:attrName>
                                        </p:attrNameLst>
                                      </p:cBhvr>
                                      <p:tavLst>
                                        <p:tav tm="0">
                                          <p:val>
                                            <p:fltVal val="0"/>
                                          </p:val>
                                        </p:tav>
                                        <p:tav tm="100000">
                                          <p:val>
                                            <p:strVal val="#ppt_h"/>
                                          </p:val>
                                        </p:tav>
                                      </p:tavLst>
                                    </p:anim>
                                    <p:animEffect transition="in" filter="fade">
                                      <p:cBhvr>
                                        <p:cTn id="14" dur="900"/>
                                        <p:tgtEl>
                                          <p:spTgt spid="5"/>
                                        </p:tgtEl>
                                      </p:cBhvr>
                                    </p:animEffect>
                                  </p:childTnLst>
                                </p:cTn>
                              </p:par>
                            </p:childTnLst>
                          </p:cTn>
                        </p:par>
                        <p:par>
                          <p:cTn id="15" fill="hold">
                            <p:stCondLst>
                              <p:cond delay="900"/>
                            </p:stCondLst>
                            <p:childTnLst>
                              <p:par>
                                <p:cTn id="16" presetID="53" presetClass="exit" presetSubtype="32" fill="hold" grpId="1" nodeType="afterEffect">
                                  <p:stCondLst>
                                    <p:cond delay="600"/>
                                  </p:stCondLst>
                                  <p:childTnLst>
                                    <p:anim calcmode="lin" valueType="num">
                                      <p:cBhvr>
                                        <p:cTn id="17" dur="900"/>
                                        <p:tgtEl>
                                          <p:spTgt spid="5"/>
                                        </p:tgtEl>
                                        <p:attrNameLst>
                                          <p:attrName>ppt_w</p:attrName>
                                        </p:attrNameLst>
                                      </p:cBhvr>
                                      <p:tavLst>
                                        <p:tav tm="0">
                                          <p:val>
                                            <p:strVal val="ppt_w"/>
                                          </p:val>
                                        </p:tav>
                                        <p:tav tm="100000">
                                          <p:val>
                                            <p:fltVal val="0"/>
                                          </p:val>
                                        </p:tav>
                                      </p:tavLst>
                                    </p:anim>
                                    <p:anim calcmode="lin" valueType="num">
                                      <p:cBhvr>
                                        <p:cTn id="18" dur="900"/>
                                        <p:tgtEl>
                                          <p:spTgt spid="5"/>
                                        </p:tgtEl>
                                        <p:attrNameLst>
                                          <p:attrName>ppt_h</p:attrName>
                                        </p:attrNameLst>
                                      </p:cBhvr>
                                      <p:tavLst>
                                        <p:tav tm="0">
                                          <p:val>
                                            <p:strVal val="ppt_h"/>
                                          </p:val>
                                        </p:tav>
                                        <p:tav tm="100000">
                                          <p:val>
                                            <p:fltVal val="0"/>
                                          </p:val>
                                        </p:tav>
                                      </p:tavLst>
                                    </p:anim>
                                    <p:animEffect transition="out" filter="fade">
                                      <p:cBhvr>
                                        <p:cTn id="19" dur="900"/>
                                        <p:tgtEl>
                                          <p:spTgt spid="5"/>
                                        </p:tgtEl>
                                      </p:cBhvr>
                                    </p:animEffect>
                                    <p:set>
                                      <p:cBhvr>
                                        <p:cTn id="20" dur="1" fill="hold">
                                          <p:stCondLst>
                                            <p:cond delay="8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5" y="225599"/>
              <a:ext cx="1696424" cy="398258"/>
            </a:xfrm>
            <a:prstGeom prst="rect">
              <a:avLst/>
            </a:prstGeom>
          </p:spPr>
          <p:txBody>
            <a:bodyPr wrap="none">
              <a:spAutoFit/>
            </a:bodyPr>
            <a:lstStyle/>
            <a:p>
              <a:pPr algn="ctr"/>
              <a:r>
                <a:rPr lang="zh-TW" altLang="en-US" sz="3600" b="1" dirty="0">
                  <a:solidFill>
                    <a:schemeClr val="tx1">
                      <a:lumMod val="85000"/>
                      <a:lumOff val="15000"/>
                    </a:schemeClr>
                  </a:solidFill>
                  <a:latin typeface="造字工房悦黑（非商用）纤细体" pitchFamily="50" charset="-122"/>
                  <a:ea typeface="造字工房悦黑（非商用）纤细体" pitchFamily="50" charset="-122"/>
                </a:rPr>
                <a:t>系統</a:t>
              </a: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架構</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graphicFrame>
        <p:nvGraphicFramePr>
          <p:cNvPr id="4" name="資料庫圖表 3"/>
          <p:cNvGraphicFramePr/>
          <p:nvPr>
            <p:extLst>
              <p:ext uri="{D42A27DB-BD31-4B8C-83A1-F6EECF244321}">
                <p14:modId xmlns:p14="http://schemas.microsoft.com/office/powerpoint/2010/main" val="3147119294"/>
              </p:ext>
            </p:extLst>
          </p:nvPr>
        </p:nvGraphicFramePr>
        <p:xfrm>
          <a:off x="2261588" y="10363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081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234224" y="841044"/>
            <a:ext cx="1723549" cy="923330"/>
          </a:xfrm>
          <a:prstGeom prst="rect">
            <a:avLst/>
          </a:prstGeom>
        </p:spPr>
        <p:txBody>
          <a:bodyPr wrap="none">
            <a:spAutoFit/>
          </a:bodyPr>
          <a:lstStyle/>
          <a:p>
            <a:pPr algn="ctr"/>
            <a:r>
              <a:rPr lang="zh-CN"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目</a:t>
            </a:r>
            <a:r>
              <a:rPr lang="zh-TW"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錄</a:t>
            </a:r>
            <a:endParaRPr lang="zh-CN" altLang="en-US" sz="5400" spc="600" dirty="0">
              <a:solidFill>
                <a:schemeClr val="tx1">
                  <a:lumMod val="85000"/>
                  <a:lumOff val="15000"/>
                </a:schemeClr>
              </a:solidFill>
              <a:latin typeface="造字工房悦黑（非商用）纤细体" pitchFamily="50" charset="-122"/>
              <a:ea typeface="造字工房悦黑（非商用）纤细体" pitchFamily="50" charset="-122"/>
            </a:endParaRPr>
          </a:p>
        </p:txBody>
      </p:sp>
      <p:grpSp>
        <p:nvGrpSpPr>
          <p:cNvPr id="15" name="群組 14"/>
          <p:cNvGrpSpPr/>
          <p:nvPr/>
        </p:nvGrpSpPr>
        <p:grpSpPr>
          <a:xfrm>
            <a:off x="3856190" y="2166408"/>
            <a:ext cx="4479615" cy="3677248"/>
            <a:chOff x="3856193" y="2623607"/>
            <a:chExt cx="4479615" cy="3677248"/>
          </a:xfrm>
        </p:grpSpPr>
        <p:sp>
          <p:nvSpPr>
            <p:cNvPr id="5" name="圆角矩形 4"/>
            <p:cNvSpPr/>
            <p:nvPr/>
          </p:nvSpPr>
          <p:spPr>
            <a:xfrm>
              <a:off x="3856193" y="2623607"/>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圆角矩形 6"/>
            <p:cNvSpPr/>
            <p:nvPr/>
          </p:nvSpPr>
          <p:spPr>
            <a:xfrm>
              <a:off x="3856193" y="4580164"/>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 name="矩形 1"/>
            <p:cNvSpPr/>
            <p:nvPr/>
          </p:nvSpPr>
          <p:spPr>
            <a:xfrm>
              <a:off x="5285522" y="2735685"/>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8" name="矩形 7"/>
            <p:cNvSpPr/>
            <p:nvPr/>
          </p:nvSpPr>
          <p:spPr>
            <a:xfrm>
              <a:off x="5285522" y="4682805"/>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en-US" altLang="zh-TW" sz="2800" dirty="0" smtClean="0">
                  <a:solidFill>
                    <a:schemeClr val="tx1">
                      <a:lumMod val="85000"/>
                      <a:lumOff val="15000"/>
                    </a:schemeClr>
                  </a:solidFill>
                  <a:latin typeface="造字工房悦黑（非商用）纤细体" pitchFamily="50" charset="-122"/>
                  <a:ea typeface="造字工房悦黑（非商用）纤细体" pitchFamily="50" charset="-122"/>
                </a:rPr>
                <a:t>Demo</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2" name="圆角矩形 6"/>
            <p:cNvSpPr/>
            <p:nvPr/>
          </p:nvSpPr>
          <p:spPr>
            <a:xfrm>
              <a:off x="3856193" y="5572352"/>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3" name="矩形 12"/>
            <p:cNvSpPr/>
            <p:nvPr/>
          </p:nvSpPr>
          <p:spPr>
            <a:xfrm>
              <a:off x="5285522" y="5674993"/>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1" name="圆角矩形 4"/>
            <p:cNvSpPr/>
            <p:nvPr/>
          </p:nvSpPr>
          <p:spPr>
            <a:xfrm>
              <a:off x="3856193" y="3587976"/>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4" name="矩形 13"/>
            <p:cNvSpPr/>
            <p:nvPr/>
          </p:nvSpPr>
          <p:spPr>
            <a:xfrm>
              <a:off x="5285523" y="3687663"/>
              <a:ext cx="1620957" cy="523220"/>
            </a:xfrm>
            <a:prstGeom prst="rect">
              <a:avLst/>
            </a:prstGeom>
          </p:spPr>
          <p:txBody>
            <a:bodyPr wrap="none">
              <a:spAutoFit/>
            </a:bodyPr>
            <a:lstStyle/>
            <a:p>
              <a:pPr algn="ctr"/>
              <a:r>
                <a:rPr lang="zh-TW" altLang="en-US" sz="2800" dirty="0">
                  <a:solidFill>
                    <a:schemeClr val="tx1">
                      <a:lumMod val="85000"/>
                      <a:lumOff val="15000"/>
                    </a:schemeClr>
                  </a:solidFill>
                  <a:latin typeface="造字工房悦黑（非商用）纤细体" pitchFamily="50" charset="-122"/>
                  <a:ea typeface="造字工房悦黑（非商用）纤细体" pitchFamily="50" charset="-122"/>
                </a:rPr>
                <a:t>核心功能</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Tree>
    <p:extLst>
      <p:ext uri="{BB962C8B-B14F-4D97-AF65-F5344CB8AC3E}">
        <p14:creationId xmlns:p14="http://schemas.microsoft.com/office/powerpoint/2010/main" val="1151507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8292802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46"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18" name="圆角矩形 5"/>
          <p:cNvSpPr/>
          <p:nvPr/>
        </p:nvSpPr>
        <p:spPr>
          <a:xfrm>
            <a:off x="4337383" y="1656291"/>
            <a:ext cx="4589550" cy="97271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lumMod val="85000"/>
                    <a:lumOff val="15000"/>
                  </a:schemeClr>
                </a:solidFill>
                <a:latin typeface="造字工房悦黑（非商用）纤细体" pitchFamily="50" charset="-122"/>
                <a:ea typeface="造字工房悦黑（非商用）纤细体" pitchFamily="50" charset="-122"/>
              </a:rPr>
              <a:t>年輕人結婚不敢生小孩</a:t>
            </a:r>
            <a:endParaRPr lang="zh-CN" altLang="en-US" sz="24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9" name="圆角矩形 5"/>
          <p:cNvSpPr/>
          <p:nvPr/>
        </p:nvSpPr>
        <p:spPr>
          <a:xfrm>
            <a:off x="4337383" y="3362774"/>
            <a:ext cx="4589550" cy="97271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solidFill>
                  <a:schemeClr val="tx1">
                    <a:lumMod val="85000"/>
                    <a:lumOff val="15000"/>
                  </a:schemeClr>
                </a:solidFill>
                <a:latin typeface="造字工房悦黑（非商用）纤细体" pitchFamily="50" charset="-122"/>
                <a:ea typeface="造字工房悦黑（非商用）纤细体" pitchFamily="50" charset="-122"/>
              </a:rPr>
              <a:t>各種生活壓力變多</a:t>
            </a:r>
            <a:endParaRPr lang="zh-CN" altLang="en-US" sz="24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0" name="圆角矩形 5"/>
          <p:cNvSpPr/>
          <p:nvPr/>
        </p:nvSpPr>
        <p:spPr>
          <a:xfrm>
            <a:off x="4337383" y="5041556"/>
            <a:ext cx="4589550" cy="97271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lumMod val="85000"/>
                    <a:lumOff val="15000"/>
                  </a:schemeClr>
                </a:solidFill>
                <a:latin typeface="造字工房悦黑（非商用）纤细体" pitchFamily="50" charset="-122"/>
                <a:ea typeface="造字工房悦黑（非商用）纤细体" pitchFamily="50" charset="-122"/>
              </a:rPr>
              <a:t>資訊網站不夠完整</a:t>
            </a:r>
            <a:endParaRPr lang="zh-CN" altLang="en-US" sz="24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1" name="椭圆 5"/>
          <p:cNvSpPr/>
          <p:nvPr/>
        </p:nvSpPr>
        <p:spPr bwMode="auto">
          <a:xfrm>
            <a:off x="3620161" y="1425424"/>
            <a:ext cx="1434443" cy="1434443"/>
          </a:xfrm>
          <a:prstGeom prst="ellipse">
            <a:avLst/>
          </a:prstGeom>
          <a:solidFill>
            <a:srgbClr val="CDCDCD"/>
          </a:solidFill>
          <a:ln w="3175">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TW" altLang="en-US" sz="3200" dirty="0">
                <a:solidFill>
                  <a:schemeClr val="tx1">
                    <a:lumMod val="85000"/>
                    <a:lumOff val="15000"/>
                  </a:schemeClr>
                </a:solidFill>
                <a:latin typeface="造字工房悦黑（非商用）纤细体" pitchFamily="50" charset="-122"/>
                <a:ea typeface="造字工房悦黑（非商用）纤细体" pitchFamily="50" charset="-122"/>
              </a:rPr>
              <a:t>物價</a:t>
            </a:r>
            <a:endParaRPr lang="zh-TW" altLang="en-US"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2" name="椭圆 5"/>
          <p:cNvSpPr/>
          <p:nvPr/>
        </p:nvSpPr>
        <p:spPr bwMode="auto">
          <a:xfrm>
            <a:off x="3620161" y="3090734"/>
            <a:ext cx="1434443" cy="1434443"/>
          </a:xfrm>
          <a:prstGeom prst="ellipse">
            <a:avLst/>
          </a:prstGeom>
          <a:solidFill>
            <a:srgbClr val="CDCDCD"/>
          </a:solidFill>
          <a:ln w="3175">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TW" altLang="en-US" sz="3200" dirty="0">
                <a:solidFill>
                  <a:schemeClr val="tx1">
                    <a:lumMod val="85000"/>
                    <a:lumOff val="15000"/>
                  </a:schemeClr>
                </a:solidFill>
                <a:latin typeface="造字工房悦黑（非商用）纤细体" pitchFamily="50" charset="-122"/>
                <a:ea typeface="造字工房悦黑（非商用）纤细体" pitchFamily="50" charset="-122"/>
              </a:rPr>
              <a:t>壓力</a:t>
            </a:r>
            <a:endParaRPr lang="zh-TW" altLang="en-US"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3" name="椭圆 5"/>
          <p:cNvSpPr/>
          <p:nvPr/>
        </p:nvSpPr>
        <p:spPr bwMode="auto">
          <a:xfrm>
            <a:off x="3620161" y="4752231"/>
            <a:ext cx="1434443" cy="1434443"/>
          </a:xfrm>
          <a:prstGeom prst="ellipse">
            <a:avLst/>
          </a:prstGeom>
          <a:solidFill>
            <a:srgbClr val="CDCDCD"/>
          </a:solidFill>
          <a:ln w="3175">
            <a:no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TW" altLang="en-US" sz="3200" dirty="0">
                <a:solidFill>
                  <a:schemeClr val="tx1">
                    <a:lumMod val="85000"/>
                    <a:lumOff val="15000"/>
                  </a:schemeClr>
                </a:solidFill>
                <a:latin typeface="造字工房悦黑（非商用）纤细体" pitchFamily="50" charset="-122"/>
                <a:ea typeface="造字工房悦黑（非商用）纤细体" pitchFamily="50" charset="-122"/>
              </a:rPr>
              <a:t>整合</a:t>
            </a:r>
            <a:endParaRPr lang="zh-TW" altLang="en-US" dirty="0">
              <a:solidFill>
                <a:schemeClr val="tx1">
                  <a:lumMod val="85000"/>
                  <a:lumOff val="15000"/>
                </a:schemeClr>
              </a:solidFill>
              <a:latin typeface="造字工房悦黑（非商用）纤细体" pitchFamily="50" charset="-122"/>
              <a:ea typeface="造字工房悦黑（非商用）纤细体" pitchFamily="50" charset="-122"/>
            </a:endParaRPr>
          </a:p>
        </p:txBody>
      </p:sp>
      <p:cxnSp>
        <p:nvCxnSpPr>
          <p:cNvPr id="28" name="直線接點 27"/>
          <p:cNvCxnSpPr>
            <a:stCxn id="22" idx="0"/>
          </p:cNvCxnSpPr>
          <p:nvPr/>
        </p:nvCxnSpPr>
        <p:spPr>
          <a:xfrm flipH="1" flipV="1">
            <a:off x="4337382" y="2859867"/>
            <a:ext cx="1" cy="230867"/>
          </a:xfrm>
          <a:prstGeom prst="line">
            <a:avLst/>
          </a:prstGeom>
          <a:ln w="38100"/>
        </p:spPr>
        <p:style>
          <a:lnRef idx="2">
            <a:schemeClr val="accent3"/>
          </a:lnRef>
          <a:fillRef idx="0">
            <a:schemeClr val="accent3"/>
          </a:fillRef>
          <a:effectRef idx="1">
            <a:schemeClr val="accent3"/>
          </a:effectRef>
          <a:fontRef idx="minor">
            <a:schemeClr val="tx1"/>
          </a:fontRef>
        </p:style>
      </p:cxnSp>
      <p:cxnSp>
        <p:nvCxnSpPr>
          <p:cNvPr id="31" name="直線接點 30"/>
          <p:cNvCxnSpPr/>
          <p:nvPr/>
        </p:nvCxnSpPr>
        <p:spPr>
          <a:xfrm flipH="1" flipV="1">
            <a:off x="4329143" y="4532152"/>
            <a:ext cx="1" cy="230867"/>
          </a:xfrm>
          <a:prstGeom prst="line">
            <a:avLst/>
          </a:prstGeom>
          <a:ln w="381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322247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核心功能</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57238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6"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核心功能</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grpSp>
        <p:nvGrpSpPr>
          <p:cNvPr id="33" name="群組 32"/>
          <p:cNvGrpSpPr/>
          <p:nvPr/>
        </p:nvGrpSpPr>
        <p:grpSpPr>
          <a:xfrm>
            <a:off x="2967990" y="2281128"/>
            <a:ext cx="6256020" cy="2295745"/>
            <a:chOff x="3414377" y="2267348"/>
            <a:chExt cx="5618412" cy="2061765"/>
          </a:xfrm>
        </p:grpSpPr>
        <p:grpSp>
          <p:nvGrpSpPr>
            <p:cNvPr id="24" name="群組 23"/>
            <p:cNvGrpSpPr/>
            <p:nvPr/>
          </p:nvGrpSpPr>
          <p:grpSpPr>
            <a:xfrm>
              <a:off x="5195888" y="2528888"/>
              <a:ext cx="1800225" cy="1800225"/>
              <a:chOff x="5208245" y="2244683"/>
              <a:chExt cx="1800225" cy="1800225"/>
            </a:xfrm>
          </p:grpSpPr>
          <p:sp>
            <p:nvSpPr>
              <p:cNvPr id="22" name="矩形 21"/>
              <p:cNvSpPr/>
              <p:nvPr/>
            </p:nvSpPr>
            <p:spPr>
              <a:xfrm rot="2700000">
                <a:off x="5208245" y="2244683"/>
                <a:ext cx="1800225" cy="18002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3" name="圖片 22"/>
              <p:cNvPicPr>
                <a:picLocks noChangeAspect="1"/>
              </p:cNvPicPr>
              <p:nvPr/>
            </p:nvPicPr>
            <p:blipFill rotWithShape="1">
              <a:blip r:embed="rId2">
                <a:extLst>
                  <a:ext uri="{BEBA8EAE-BF5A-486C-A8C5-ECC9F3942E4B}">
                    <a14:imgProps xmlns:a14="http://schemas.microsoft.com/office/drawing/2010/main">
                      <a14:imgLayer r:embed="rId3">
                        <a14:imgEffect>
                          <a14:backgroundRemoval t="19149" b="86383" l="1626" r="27805"/>
                        </a14:imgEffect>
                      </a14:imgLayer>
                    </a14:imgProps>
                  </a:ext>
                  <a:ext uri="{28A0092B-C50C-407E-A947-70E740481C1C}">
                    <a14:useLocalDpi xmlns:a14="http://schemas.microsoft.com/office/drawing/2010/main" val="0"/>
                  </a:ext>
                </a:extLst>
              </a:blip>
              <a:srcRect l="2450" t="13928" r="71028" b="11992"/>
              <a:stretch/>
            </p:blipFill>
            <p:spPr>
              <a:xfrm>
                <a:off x="5488651" y="2481514"/>
                <a:ext cx="1242889" cy="1326562"/>
              </a:xfrm>
              <a:prstGeom prst="rect">
                <a:avLst/>
              </a:prstGeom>
            </p:spPr>
          </p:pic>
        </p:grpSp>
        <p:grpSp>
          <p:nvGrpSpPr>
            <p:cNvPr id="32" name="群組 31"/>
            <p:cNvGrpSpPr/>
            <p:nvPr/>
          </p:nvGrpSpPr>
          <p:grpSpPr>
            <a:xfrm>
              <a:off x="6626721" y="3659542"/>
              <a:ext cx="2406068" cy="523220"/>
              <a:chOff x="6626721" y="3659542"/>
              <a:chExt cx="2406068" cy="523220"/>
            </a:xfrm>
          </p:grpSpPr>
          <p:sp>
            <p:nvSpPr>
              <p:cNvPr id="20" name="矩形 19"/>
              <p:cNvSpPr/>
              <p:nvPr/>
            </p:nvSpPr>
            <p:spPr>
              <a:xfrm>
                <a:off x="7019276" y="3659542"/>
                <a:ext cx="1620957" cy="523220"/>
              </a:xfrm>
              <a:prstGeom prst="rect">
                <a:avLst/>
              </a:prstGeom>
            </p:spPr>
            <p:txBody>
              <a:bodyPr wrap="none">
                <a:spAutoFit/>
              </a:bodyPr>
              <a:lstStyle/>
              <a:p>
                <a:pPr algn="ctr"/>
                <a:r>
                  <a:rPr lang="zh-TW" altLang="en-US" sz="2800" dirty="0">
                    <a:latin typeface="造字工房悦黑体验版纤细体" pitchFamily="50" charset="-122"/>
                    <a:ea typeface="造字工房悦黑体验版纤细体" pitchFamily="50" charset="-122"/>
                  </a:rPr>
                  <a:t>寵物記帳</a:t>
                </a:r>
                <a:endParaRPr lang="zh-CN" altLang="en-US" sz="2800" dirty="0">
                  <a:latin typeface="造字工房悦黑体验版纤细体" pitchFamily="50" charset="-122"/>
                  <a:ea typeface="造字工房悦黑体验版纤细体" pitchFamily="50" charset="-122"/>
                </a:endParaRPr>
              </a:p>
            </p:txBody>
          </p:sp>
          <p:cxnSp>
            <p:nvCxnSpPr>
              <p:cNvPr id="26" name="直線接點 25"/>
              <p:cNvCxnSpPr/>
              <p:nvPr/>
            </p:nvCxnSpPr>
            <p:spPr>
              <a:xfrm>
                <a:off x="6626721" y="4182762"/>
                <a:ext cx="2406068" cy="0"/>
              </a:xfrm>
              <a:prstGeom prst="line">
                <a:avLst/>
              </a:prstGeom>
              <a:ln w="38100">
                <a:solidFill>
                  <a:srgbClr val="1F1A17"/>
                </a:solidFill>
              </a:ln>
            </p:spPr>
            <p:style>
              <a:lnRef idx="1">
                <a:schemeClr val="accent3"/>
              </a:lnRef>
              <a:fillRef idx="0">
                <a:schemeClr val="accent3"/>
              </a:fillRef>
              <a:effectRef idx="0">
                <a:schemeClr val="accent3"/>
              </a:effectRef>
              <a:fontRef idx="minor">
                <a:schemeClr val="tx1"/>
              </a:fontRef>
            </p:style>
          </p:cxnSp>
        </p:grpSp>
        <p:grpSp>
          <p:nvGrpSpPr>
            <p:cNvPr id="31" name="群組 30"/>
            <p:cNvGrpSpPr/>
            <p:nvPr/>
          </p:nvGrpSpPr>
          <p:grpSpPr>
            <a:xfrm>
              <a:off x="3414377" y="2267348"/>
              <a:ext cx="2047722" cy="523220"/>
              <a:chOff x="3414377" y="2267348"/>
              <a:chExt cx="2047722" cy="523220"/>
            </a:xfrm>
          </p:grpSpPr>
          <p:sp>
            <p:nvSpPr>
              <p:cNvPr id="28" name="矩形 27"/>
              <p:cNvSpPr/>
              <p:nvPr/>
            </p:nvSpPr>
            <p:spPr>
              <a:xfrm>
                <a:off x="3870409" y="2267348"/>
                <a:ext cx="1133274" cy="469894"/>
              </a:xfrm>
              <a:prstGeom prst="rect">
                <a:avLst/>
              </a:prstGeom>
            </p:spPr>
            <p:txBody>
              <a:bodyPr wrap="none">
                <a:spAutoFit/>
              </a:bodyPr>
              <a:lstStyle/>
              <a:p>
                <a:pPr algn="ctr"/>
                <a:r>
                  <a:rPr lang="zh-TW" altLang="en-US" sz="2800" dirty="0" smtClean="0">
                    <a:latin typeface="造字工房悦黑体验版纤细体" pitchFamily="50" charset="-122"/>
                    <a:ea typeface="造字工房悦黑体验版纤细体" pitchFamily="50" charset="-122"/>
                  </a:rPr>
                  <a:t>行事曆</a:t>
                </a:r>
                <a:endParaRPr lang="zh-CN" altLang="en-US" sz="2800" dirty="0">
                  <a:latin typeface="造字工房悦黑体验版纤细体" pitchFamily="50" charset="-122"/>
                  <a:ea typeface="造字工房悦黑体验版纤细体" pitchFamily="50" charset="-122"/>
                </a:endParaRPr>
              </a:p>
            </p:txBody>
          </p:sp>
          <p:cxnSp>
            <p:nvCxnSpPr>
              <p:cNvPr id="29" name="直線接點 28"/>
              <p:cNvCxnSpPr/>
              <p:nvPr/>
            </p:nvCxnSpPr>
            <p:spPr>
              <a:xfrm>
                <a:off x="3414377" y="2790568"/>
                <a:ext cx="2047722" cy="0"/>
              </a:xfrm>
              <a:prstGeom prst="line">
                <a:avLst/>
              </a:prstGeom>
              <a:ln w="38100">
                <a:solidFill>
                  <a:srgbClr val="1F1A17"/>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1662724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0344" y="3044280"/>
            <a:ext cx="2451312"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en-US" altLang="zh-TW" sz="4400" b="1" dirty="0" smtClean="0">
                <a:solidFill>
                  <a:schemeClr val="tx1">
                    <a:lumMod val="85000"/>
                    <a:lumOff val="15000"/>
                  </a:schemeClr>
                </a:solidFill>
                <a:latin typeface="造字工房悦黑（非商用）纤细体" pitchFamily="50" charset="-122"/>
                <a:ea typeface="造字工房悦黑（非商用）纤细体" pitchFamily="50" charset="-122"/>
              </a:rPr>
              <a:t>Demo</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39821647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t="1521"/>
          <a:stretch/>
        </p:blipFill>
        <p:spPr>
          <a:xfrm>
            <a:off x="898755" y="1343024"/>
            <a:ext cx="10394490" cy="4856521"/>
          </a:xfrm>
          <a:prstGeom prst="rect">
            <a:avLst/>
          </a:prstGeom>
        </p:spPr>
      </p:pic>
      <p:grpSp>
        <p:nvGrpSpPr>
          <p:cNvPr id="7" name="组合 1"/>
          <p:cNvGrpSpPr/>
          <p:nvPr/>
        </p:nvGrpSpPr>
        <p:grpSpPr>
          <a:xfrm>
            <a:off x="-783916" y="152400"/>
            <a:ext cx="3252796" cy="883920"/>
            <a:chOff x="-783916" y="152400"/>
            <a:chExt cx="2707965" cy="544656"/>
          </a:xfrm>
        </p:grpSpPr>
        <p:sp>
          <p:nvSpPr>
            <p:cNvPr id="9"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0" name="矩形 9"/>
            <p:cNvSpPr/>
            <p:nvPr/>
          </p:nvSpPr>
          <p:spPr>
            <a:xfrm>
              <a:off x="53712" y="225599"/>
              <a:ext cx="169909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en-US" altLang="zh-TW" sz="3600" b="1" dirty="0" smtClean="0">
                  <a:solidFill>
                    <a:schemeClr val="tx1">
                      <a:lumMod val="85000"/>
                      <a:lumOff val="15000"/>
                    </a:schemeClr>
                  </a:solidFill>
                  <a:latin typeface="造字工房悦黑（非商用）纤细体" pitchFamily="50" charset="-122"/>
                  <a:ea typeface="造字工房悦黑（非商用）纤细体" pitchFamily="50" charset="-122"/>
                </a:rPr>
                <a:t>Demo</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11" name="矩形 10"/>
          <p:cNvSpPr/>
          <p:nvPr/>
        </p:nvSpPr>
        <p:spPr>
          <a:xfrm>
            <a:off x="4522062" y="6199546"/>
            <a:ext cx="800219" cy="338554"/>
          </a:xfrm>
          <a:prstGeom prst="rect">
            <a:avLst/>
          </a:prstGeom>
        </p:spPr>
        <p:txBody>
          <a:bodyPr wrap="none">
            <a:spAutoFit/>
          </a:bodyPr>
          <a:lstStyle/>
          <a:p>
            <a:pPr algn="ctr"/>
            <a:r>
              <a:rPr lang="zh-TW" altLang="en-US" sz="1600" dirty="0" smtClean="0">
                <a:latin typeface="造字工房悦黑体验版纤细体" pitchFamily="50" charset="-122"/>
                <a:ea typeface="造字工房悦黑体验版纤细体" pitchFamily="50" charset="-122"/>
              </a:rPr>
              <a:t>網址：</a:t>
            </a:r>
            <a:endParaRPr lang="zh-CN" altLang="en-US" sz="16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4125999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4030257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329</Words>
  <Application>Microsoft Office PowerPoint</Application>
  <PresentationFormat>寬螢幕</PresentationFormat>
  <Paragraphs>60</Paragraphs>
  <Slides>13</Slides>
  <Notes>2</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13</vt:i4>
      </vt:variant>
    </vt:vector>
  </HeadingPairs>
  <TitlesOfParts>
    <vt:vector size="23" baseType="lpstr">
      <vt:lpstr>等线</vt:lpstr>
      <vt:lpstr>等线 Light</vt:lpstr>
      <vt:lpstr>宋体</vt:lpstr>
      <vt:lpstr>张海山锐线体简</vt:lpstr>
      <vt:lpstr>造字工房悦黑（非商用）纤细体</vt:lpstr>
      <vt:lpstr>造字工房悦黑体验版纤细体</vt:lpstr>
      <vt:lpstr>新細明體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邱竑達</cp:lastModifiedBy>
  <cp:revision>84</cp:revision>
  <dcterms:created xsi:type="dcterms:W3CDTF">2016-01-09T02:49:43Z</dcterms:created>
  <dcterms:modified xsi:type="dcterms:W3CDTF">2021-11-22T08:45:18Z</dcterms:modified>
</cp:coreProperties>
</file>