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2519363" cy="3600450"/>
  <p:notesSz cx="6858000" cy="9144000"/>
  <p:defaultTextStyle>
    <a:defPPr>
      <a:defRPr lang="zh-TW"/>
    </a:defPPr>
    <a:lvl1pPr marL="0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146853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293705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440558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587411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734263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881116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027968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174821" algn="l" defTabSz="293705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93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589241"/>
            <a:ext cx="2141459" cy="1253490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1891070"/>
            <a:ext cx="1889522" cy="869275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4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191691"/>
            <a:ext cx="543238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191691"/>
            <a:ext cx="1598221" cy="305121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897613"/>
            <a:ext cx="2172951" cy="1497687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2409469"/>
            <a:ext cx="2172951" cy="78759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1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958453"/>
            <a:ext cx="1070729" cy="22844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958453"/>
            <a:ext cx="1070729" cy="22844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6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91691"/>
            <a:ext cx="2172951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882610"/>
            <a:ext cx="1065808" cy="432554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315164"/>
            <a:ext cx="1065808" cy="193440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882610"/>
            <a:ext cx="1071057" cy="432554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315164"/>
            <a:ext cx="1071057" cy="193440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40030"/>
            <a:ext cx="812560" cy="840105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518399"/>
            <a:ext cx="1275428" cy="2558653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080135"/>
            <a:ext cx="812560" cy="2001084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2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40030"/>
            <a:ext cx="812560" cy="840105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518399"/>
            <a:ext cx="1275428" cy="2558653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080135"/>
            <a:ext cx="812560" cy="2001084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191691"/>
            <a:ext cx="21729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958453"/>
            <a:ext cx="21729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3337084"/>
            <a:ext cx="56685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439D-BC72-46C0-BA44-1FE256D8036D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3337084"/>
            <a:ext cx="8502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3337084"/>
            <a:ext cx="56685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65EC-E175-4E6B-8B34-7383611B4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F374C284-4EB2-462D-B941-202F64B659FB}"/>
              </a:ext>
            </a:extLst>
          </p:cNvPr>
          <p:cNvSpPr/>
          <p:nvPr/>
        </p:nvSpPr>
        <p:spPr>
          <a:xfrm>
            <a:off x="112871" y="157353"/>
            <a:ext cx="2293620" cy="328574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D534EC-32B2-4518-8900-F616C10B16CA}"/>
              </a:ext>
            </a:extLst>
          </p:cNvPr>
          <p:cNvSpPr txBox="1"/>
          <p:nvPr/>
        </p:nvSpPr>
        <p:spPr>
          <a:xfrm>
            <a:off x="-1" y="2165985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800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10746001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800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邱竑達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B30650-4AD9-4605-BC54-5039B4DE6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652" b="33505"/>
          <a:stretch/>
        </p:blipFill>
        <p:spPr>
          <a:xfrm>
            <a:off x="180609" y="1434465"/>
            <a:ext cx="2153380" cy="39901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6D7EAD-E02D-4250-83E6-A1356E51C2CC}"/>
              </a:ext>
            </a:extLst>
          </p:cNvPr>
          <p:cNvSpPr txBox="1"/>
          <p:nvPr/>
        </p:nvSpPr>
        <p:spPr>
          <a:xfrm>
            <a:off x="-254509" y="490308"/>
            <a:ext cx="30236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國立臺北商業大學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資訊管理系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b="1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110</a:t>
            </a: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專題報告</a:t>
            </a:r>
          </a:p>
        </p:txBody>
      </p:sp>
    </p:spTree>
    <p:extLst>
      <p:ext uri="{BB962C8B-B14F-4D97-AF65-F5344CB8AC3E}">
        <p14:creationId xmlns:p14="http://schemas.microsoft.com/office/powerpoint/2010/main" val="127340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F374C284-4EB2-462D-B941-202F64B659FB}"/>
              </a:ext>
            </a:extLst>
          </p:cNvPr>
          <p:cNvSpPr/>
          <p:nvPr/>
        </p:nvSpPr>
        <p:spPr>
          <a:xfrm>
            <a:off x="112871" y="157353"/>
            <a:ext cx="2293620" cy="328574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D534EC-32B2-4518-8900-F616C10B16CA}"/>
              </a:ext>
            </a:extLst>
          </p:cNvPr>
          <p:cNvSpPr txBox="1"/>
          <p:nvPr/>
        </p:nvSpPr>
        <p:spPr>
          <a:xfrm>
            <a:off x="-1" y="2165985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800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10746005</a:t>
            </a:r>
            <a:endParaRPr lang="en-US" altLang="zh-TW" sz="2800" spc="600" dirty="0">
              <a:latin typeface="標楷體" panose="03000509000000000000" pitchFamily="65" charset="-120"/>
              <a:ea typeface="张海山锐线体简" panose="02000000000000000000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800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蔡亞穎</a:t>
            </a:r>
            <a:endParaRPr lang="en-US" altLang="zh-TW" sz="2800" spc="600" dirty="0">
              <a:latin typeface="Bahnschrift SemiLight Condensed" panose="020B0502040204020203" pitchFamily="34" charset="0"/>
              <a:ea typeface="张海山锐线体简" panose="02000000000000000000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B30650-4AD9-4605-BC54-5039B4DE6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652" b="33505"/>
          <a:stretch/>
        </p:blipFill>
        <p:spPr>
          <a:xfrm>
            <a:off x="180609" y="1434465"/>
            <a:ext cx="2153380" cy="39901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6D7EAD-E02D-4250-83E6-A1356E51C2CC}"/>
              </a:ext>
            </a:extLst>
          </p:cNvPr>
          <p:cNvSpPr txBox="1"/>
          <p:nvPr/>
        </p:nvSpPr>
        <p:spPr>
          <a:xfrm>
            <a:off x="-254509" y="490308"/>
            <a:ext cx="30236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國立臺北商業大學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資訊管理系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b="1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110</a:t>
            </a: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專題報告</a:t>
            </a:r>
          </a:p>
        </p:txBody>
      </p:sp>
    </p:spTree>
    <p:extLst>
      <p:ext uri="{BB962C8B-B14F-4D97-AF65-F5344CB8AC3E}">
        <p14:creationId xmlns:p14="http://schemas.microsoft.com/office/powerpoint/2010/main" val="8689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F374C284-4EB2-462D-B941-202F64B659FB}"/>
              </a:ext>
            </a:extLst>
          </p:cNvPr>
          <p:cNvSpPr/>
          <p:nvPr/>
        </p:nvSpPr>
        <p:spPr>
          <a:xfrm>
            <a:off x="112871" y="157353"/>
            <a:ext cx="2293620" cy="328574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D534EC-32B2-4518-8900-F616C10B16CA}"/>
              </a:ext>
            </a:extLst>
          </p:cNvPr>
          <p:cNvSpPr txBox="1"/>
          <p:nvPr/>
        </p:nvSpPr>
        <p:spPr>
          <a:xfrm>
            <a:off x="-1" y="2165985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800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10746012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800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詹仲</a:t>
            </a:r>
            <a:endParaRPr lang="zh-TW" altLang="en-US" sz="2800" spc="600" dirty="0">
              <a:latin typeface="標楷體" panose="03000509000000000000" pitchFamily="65" charset="-120"/>
              <a:ea typeface="张海山锐线体简" panose="02000000000000000000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B30650-4AD9-4605-BC54-5039B4DE6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652" b="33505"/>
          <a:stretch/>
        </p:blipFill>
        <p:spPr>
          <a:xfrm>
            <a:off x="180609" y="1434465"/>
            <a:ext cx="2153380" cy="39901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6D7EAD-E02D-4250-83E6-A1356E51C2CC}"/>
              </a:ext>
            </a:extLst>
          </p:cNvPr>
          <p:cNvSpPr txBox="1"/>
          <p:nvPr/>
        </p:nvSpPr>
        <p:spPr>
          <a:xfrm>
            <a:off x="-254509" y="490308"/>
            <a:ext cx="30236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國立臺北商業大學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資訊管理系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b="1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110</a:t>
            </a: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專題報告</a:t>
            </a:r>
          </a:p>
        </p:txBody>
      </p:sp>
    </p:spTree>
    <p:extLst>
      <p:ext uri="{BB962C8B-B14F-4D97-AF65-F5344CB8AC3E}">
        <p14:creationId xmlns:p14="http://schemas.microsoft.com/office/powerpoint/2010/main" val="18214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F374C284-4EB2-462D-B941-202F64B659FB}"/>
              </a:ext>
            </a:extLst>
          </p:cNvPr>
          <p:cNvSpPr/>
          <p:nvPr/>
        </p:nvSpPr>
        <p:spPr>
          <a:xfrm>
            <a:off x="112871" y="157353"/>
            <a:ext cx="2293620" cy="328574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D534EC-32B2-4518-8900-F616C10B16CA}"/>
              </a:ext>
            </a:extLst>
          </p:cNvPr>
          <p:cNvSpPr txBox="1"/>
          <p:nvPr/>
        </p:nvSpPr>
        <p:spPr>
          <a:xfrm>
            <a:off x="-1" y="2165985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800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10746015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800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高家羚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B30650-4AD9-4605-BC54-5039B4DE6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652" b="33505"/>
          <a:stretch/>
        </p:blipFill>
        <p:spPr>
          <a:xfrm>
            <a:off x="180609" y="1434465"/>
            <a:ext cx="2153380" cy="39901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6D7EAD-E02D-4250-83E6-A1356E51C2CC}"/>
              </a:ext>
            </a:extLst>
          </p:cNvPr>
          <p:cNvSpPr txBox="1"/>
          <p:nvPr/>
        </p:nvSpPr>
        <p:spPr>
          <a:xfrm>
            <a:off x="-254509" y="490308"/>
            <a:ext cx="30236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國立臺北商業大學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資訊管理系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b="1" spc="600" dirty="0">
                <a:latin typeface="Bahnschrift SemiLight Condensed" panose="020B0502040204020203" pitchFamily="34" charset="0"/>
                <a:ea typeface="张海山锐线体简" panose="02000000000000000000" pitchFamily="2" charset="-122"/>
              </a:rPr>
              <a:t>110</a:t>
            </a:r>
            <a:r>
              <a:rPr lang="zh-TW" altLang="en-US" sz="1100" b="1" spc="600" dirty="0">
                <a:latin typeface="標楷體" panose="03000509000000000000" pitchFamily="65" charset="-120"/>
                <a:ea typeface="张海山锐线体简" panose="02000000000000000000" pitchFamily="2" charset="-122"/>
              </a:rPr>
              <a:t>專題報告</a:t>
            </a:r>
          </a:p>
        </p:txBody>
      </p:sp>
    </p:spTree>
    <p:extLst>
      <p:ext uri="{BB962C8B-B14F-4D97-AF65-F5344CB8AC3E}">
        <p14:creationId xmlns:p14="http://schemas.microsoft.com/office/powerpoint/2010/main" val="102674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57</Words>
  <Application>Microsoft Office PowerPoint</Application>
  <PresentationFormat>自訂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Arial</vt:lpstr>
      <vt:lpstr>Bahnschrift SemiLight Condensed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Hong Da Chiu</cp:lastModifiedBy>
  <cp:revision>4</cp:revision>
  <dcterms:created xsi:type="dcterms:W3CDTF">2021-11-26T03:26:52Z</dcterms:created>
  <dcterms:modified xsi:type="dcterms:W3CDTF">2021-11-29T06:44:45Z</dcterms:modified>
</cp:coreProperties>
</file>