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58" r:id="rId6"/>
    <p:sldId id="262" r:id="rId7"/>
    <p:sldId id="265" r:id="rId8"/>
    <p:sldId id="266" r:id="rId9"/>
    <p:sldId id="267" r:id="rId10"/>
    <p:sldId id="268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Vaishnav" initials="GV" lastIdx="2" clrIdx="0">
    <p:extLst>
      <p:ext uri="{19B8F6BF-5375-455C-9EA6-DF929625EA0E}">
        <p15:presenceInfo xmlns:p15="http://schemas.microsoft.com/office/powerpoint/2012/main" userId="143c583c2547e3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C7C28-37D5-4273-AA81-9DD87C0B08F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578-796F-4886-9046-7AB192C5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3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E578-796F-4886-9046-7AB192C59F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1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7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6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6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9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3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2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8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746F88-DF91-4AC3-86C9-39424CDFAF2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D5931D-7F0E-4745-A227-96314219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3711" y="707731"/>
            <a:ext cx="4991456" cy="1110367"/>
          </a:xfrm>
        </p:spPr>
        <p:txBody>
          <a:bodyPr/>
          <a:lstStyle/>
          <a:p>
            <a:r>
              <a:rPr lang="en-IN" sz="6000" b="1" dirty="0" smtClean="0">
                <a:solidFill>
                  <a:schemeClr val="accent2"/>
                </a:solidFill>
              </a:rPr>
              <a:t>Hackathon</a:t>
            </a:r>
            <a:endParaRPr lang="en-IN" sz="60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057" y="4398001"/>
            <a:ext cx="8825658" cy="1740152"/>
          </a:xfrm>
        </p:spPr>
        <p:txBody>
          <a:bodyPr>
            <a:normAutofit fontScale="55000" lnSpcReduction="20000"/>
          </a:bodyPr>
          <a:lstStyle/>
          <a:p>
            <a:r>
              <a:rPr lang="en-IN" sz="5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ALPHA_GEEKS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</a:rPr>
              <a:t>Avish dhirawat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</a:rPr>
              <a:t>Gaurav Vaishnav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</a:rPr>
              <a:t>Astha khandelwal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</a:rPr>
              <a:t>Chirag misra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81" y="2396984"/>
            <a:ext cx="3456379" cy="1295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238" y="5054228"/>
            <a:ext cx="5168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TOURISM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6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 the people, By the people, For the people.</a:t>
            </a:r>
          </a:p>
          <a:p>
            <a:r>
              <a:rPr lang="en-IN" dirty="0" smtClean="0"/>
              <a:t>Promoting the culture of the heritage.</a:t>
            </a:r>
          </a:p>
          <a:p>
            <a:r>
              <a:rPr lang="en-IN" dirty="0" smtClean="0"/>
              <a:t>Exploring the hidden places.</a:t>
            </a:r>
          </a:p>
          <a:p>
            <a:r>
              <a:rPr lang="en-IN" dirty="0" smtClean="0"/>
              <a:t>Foreign exchange earning from tourism will increase.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	Technology Stack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Android Development Tool</a:t>
            </a:r>
          </a:p>
          <a:p>
            <a:r>
              <a:rPr lang="en-IN" sz="2800" dirty="0" smtClean="0"/>
              <a:t>Machine Learning using Python</a:t>
            </a:r>
          </a:p>
          <a:p>
            <a:r>
              <a:rPr lang="en-IN" sz="2800" dirty="0" smtClean="0"/>
              <a:t>MySQL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2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77" y="0"/>
            <a:ext cx="12267414" cy="690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1495" y="635560"/>
            <a:ext cx="6554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NOVATURIENT</a:t>
            </a:r>
          </a:p>
          <a:p>
            <a:pPr algn="ctr"/>
            <a:r>
              <a:rPr lang="en-IN" sz="2000" dirty="0" smtClean="0">
                <a:solidFill>
                  <a:schemeClr val="accent6"/>
                </a:solidFill>
              </a:rPr>
              <a:t>The feeling that pushes you to </a:t>
            </a:r>
            <a:r>
              <a:rPr lang="en-IN" sz="2000" dirty="0" smtClean="0">
                <a:solidFill>
                  <a:schemeClr val="accent6"/>
                </a:solidFill>
              </a:rPr>
              <a:t>travel and explore</a:t>
            </a:r>
            <a:endParaRPr lang="en-IN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232" y="-9727"/>
            <a:ext cx="8825658" cy="1753520"/>
          </a:xfrm>
        </p:spPr>
        <p:txBody>
          <a:bodyPr/>
          <a:lstStyle/>
          <a:p>
            <a:pPr algn="ctr"/>
            <a:r>
              <a:rPr lang="en-IN" dirty="0" smtClean="0"/>
              <a:t>Novaturient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851" y="2823564"/>
            <a:ext cx="9153762" cy="2961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Login/signup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Tour guide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Place </a:t>
            </a:r>
            <a:r>
              <a:rPr lang="en-IN" dirty="0" smtClean="0"/>
              <a:t>Recognition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Event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Best Places to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Under-RATED PLACEs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6087" y="2052045"/>
            <a:ext cx="94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 COVERED BY THE APPLICATION-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34" y="1882338"/>
            <a:ext cx="2706551" cy="42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524" y="710120"/>
            <a:ext cx="8803532" cy="924128"/>
          </a:xfrm>
        </p:spPr>
        <p:txBody>
          <a:bodyPr/>
          <a:lstStyle/>
          <a:p>
            <a:pPr algn="ctr"/>
            <a:r>
              <a:rPr lang="en-IN" i="1" u="sng" dirty="0" smtClean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  <a:endParaRPr lang="en-IN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524" y="2491379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Tourism generates an important </a:t>
            </a:r>
            <a:r>
              <a:rPr lang="en-US" sz="2400" dirty="0" smtClean="0">
                <a:solidFill>
                  <a:schemeClr val="bg1"/>
                </a:solidFill>
              </a:rPr>
              <a:t>chunk </a:t>
            </a:r>
            <a:r>
              <a:rPr lang="en-US" sz="2400" dirty="0">
                <a:solidFill>
                  <a:schemeClr val="bg1"/>
                </a:solidFill>
              </a:rPr>
              <a:t>of the revenue in Rajasthan. So, keeping in mind design a hack that could solve the issue of multilinguality problem that arises while interacting with local people. As well as, develop a utility app that can come in handy to these foreigners while traversing the nook and corners of the state.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431" y="484942"/>
            <a:ext cx="8699165" cy="964479"/>
          </a:xfrm>
        </p:spPr>
        <p:txBody>
          <a:bodyPr/>
          <a:lstStyle/>
          <a:p>
            <a:pPr algn="ctr"/>
            <a:r>
              <a:rPr lang="en-IN" i="1" u="sng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  <a:endParaRPr lang="en-IN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410" y="1752076"/>
            <a:ext cx="10080492" cy="3306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an efficient tour management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 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tourists to find the best locations to visit as per their interests.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provide the user friendly interface which will link the user with their nearby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popularity of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under-rated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places in Rajasthan.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 cultural events  with their happening places so as the tourists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feel the vibrant culture of our heritage.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9244" y="689223"/>
            <a:ext cx="7852858" cy="1120122"/>
          </a:xfrm>
        </p:spPr>
        <p:txBody>
          <a:bodyPr/>
          <a:lstStyle/>
          <a:p>
            <a:r>
              <a:rPr lang="en-IN" i="1" u="sng" dirty="0" smtClean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IN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404" y="2023353"/>
            <a:ext cx="8959209" cy="36154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Through this  application we want to gain attention of the tourists to Explore more.</a:t>
            </a:r>
          </a:p>
          <a:p>
            <a:r>
              <a:rPr lang="en-US" dirty="0" smtClean="0"/>
              <a:t>-&gt;for this purpose we have developed an application named “</a:t>
            </a:r>
            <a:r>
              <a:rPr lang="en-US" i="1" dirty="0" smtClean="0"/>
              <a:t>novaturient</a:t>
            </a:r>
            <a:r>
              <a:rPr lang="en-US" dirty="0" smtClean="0"/>
              <a:t>” which displays all the famous Tourist places near by user and also the Underrated Places where tourists can Entertain themselves.</a:t>
            </a:r>
          </a:p>
          <a:p>
            <a:r>
              <a:rPr lang="en-US" dirty="0" smtClean="0"/>
              <a:t>-&gt;Added some of the Not Well-Known but Best to Hangout/Chill locations.</a:t>
            </a:r>
          </a:p>
          <a:p>
            <a:r>
              <a:rPr lang="en-US" dirty="0" smtClean="0"/>
              <a:t>-&gt; To Develop culture to some places which are not yet Cultured by Increasing recommendation to a particular place.</a:t>
            </a:r>
          </a:p>
          <a:p>
            <a:r>
              <a:rPr lang="en-US" dirty="0" smtClean="0"/>
              <a:t>-&gt; Recognition of Place where the image taken using Machine Learning and OPENCV.</a:t>
            </a:r>
          </a:p>
          <a:p>
            <a:r>
              <a:rPr lang="en-US" dirty="0" smtClean="0"/>
              <a:t>-&gt; Recommending the Current and Upcoming Event on basis of Personal Interest.</a:t>
            </a:r>
          </a:p>
          <a:p>
            <a:r>
              <a:rPr lang="en-US" dirty="0" smtClean="0"/>
              <a:t>-&gt; And Much more addition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5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Categories  based on company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-&gt;The </a:t>
            </a:r>
            <a:r>
              <a:rPr lang="en-US" sz="2000" dirty="0" smtClean="0"/>
              <a:t>Tags of places:</a:t>
            </a:r>
          </a:p>
          <a:p>
            <a:r>
              <a:rPr lang="en-US" sz="2000" dirty="0" smtClean="0"/>
              <a:t>Friends</a:t>
            </a:r>
          </a:p>
          <a:p>
            <a:r>
              <a:rPr lang="en-US" sz="2000" dirty="0" smtClean="0"/>
              <a:t>Family</a:t>
            </a:r>
          </a:p>
          <a:p>
            <a:r>
              <a:rPr lang="en-US" sz="2000" dirty="0" smtClean="0"/>
              <a:t>Couple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0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Based on Popularity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Rated</a:t>
            </a:r>
          </a:p>
          <a:p>
            <a:r>
              <a:rPr lang="en-IN" sz="2800" dirty="0" smtClean="0"/>
              <a:t>Underrated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1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Recognition using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using deep learning part of Machine learning for the purpose of recognition of places using algorithm CNN(Convolutional </a:t>
            </a:r>
            <a:r>
              <a:rPr lang="en-IN" dirty="0"/>
              <a:t>N</a:t>
            </a:r>
            <a:r>
              <a:rPr lang="en-IN" dirty="0" smtClean="0"/>
              <a:t>eural </a:t>
            </a:r>
            <a:r>
              <a:rPr lang="en-IN" dirty="0"/>
              <a:t>N</a:t>
            </a:r>
            <a:r>
              <a:rPr lang="en-IN" dirty="0" smtClean="0"/>
              <a:t>etwork) also known as Feed Forward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551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1099</TotalTime>
  <Words>390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Hackathon</vt:lpstr>
      <vt:lpstr>PowerPoint Presentation</vt:lpstr>
      <vt:lpstr>Novaturient</vt:lpstr>
      <vt:lpstr>Problem Statement</vt:lpstr>
      <vt:lpstr>Objectives</vt:lpstr>
      <vt:lpstr>Solution</vt:lpstr>
      <vt:lpstr>Categories  based on company</vt:lpstr>
      <vt:lpstr>Based on Popularity</vt:lpstr>
      <vt:lpstr>Recognition using Machine learning</vt:lpstr>
      <vt:lpstr>Special Features</vt:lpstr>
      <vt:lpstr> Technology Stack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Swami Keshwanand Institute of Technology</dc:title>
  <dc:creator>Gaurav Vaishnav</dc:creator>
  <cp:lastModifiedBy>Gaurav Vaishnav</cp:lastModifiedBy>
  <cp:revision>37</cp:revision>
  <dcterms:created xsi:type="dcterms:W3CDTF">2019-09-28T11:18:43Z</dcterms:created>
  <dcterms:modified xsi:type="dcterms:W3CDTF">2019-09-29T05:43:38Z</dcterms:modified>
</cp:coreProperties>
</file>