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  <p:sldId id="263" r:id="rId9"/>
    <p:sldId id="267" r:id="rId10"/>
    <p:sldId id="264" r:id="rId11"/>
    <p:sldId id="271" r:id="rId12"/>
    <p:sldId id="272" r:id="rId13"/>
    <p:sldId id="273" r:id="rId14"/>
    <p:sldId id="274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57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6E2114-A127-4497-B4ED-FA3F5F69523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AFD8DA-D6D7-4BA0-9F31-5DB610CBB39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>
              <a:latin typeface="Times New Roman" panose="02020603050405020304" pitchFamily="18" charset="0"/>
              <a:cs typeface="Times New Roman" panose="02020603050405020304" pitchFamily="18" charset="0"/>
            </a:rPr>
            <a:t>Developing the Full stack Life-Insurance Application, which would ease the process of selecting, buying and maintaining </a:t>
          </a:r>
          <a:r>
            <a:rPr lang="en-GB">
              <a:latin typeface="Times New Roman" panose="02020603050405020304" pitchFamily="18" charset="0"/>
              <a:cs typeface="Times New Roman" panose="02020603050405020304" pitchFamily="18" charset="0"/>
            </a:rPr>
            <a:t>the plans </a:t>
          </a:r>
          <a:r>
            <a:rPr lang="en-GB" dirty="0">
              <a:latin typeface="Times New Roman" panose="02020603050405020304" pitchFamily="18" charset="0"/>
              <a:cs typeface="Times New Roman" panose="02020603050405020304" pitchFamily="18" charset="0"/>
            </a:rPr>
            <a:t>brought by clients. 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513F1E8-9772-477A-8345-A9F468693409}" type="parTrans" cxnId="{28CD959D-76F7-4EFB-8859-73804F1392D2}">
      <dgm:prSet/>
      <dgm:spPr/>
      <dgm:t>
        <a:bodyPr/>
        <a:lstStyle/>
        <a:p>
          <a:endParaRPr lang="en-US"/>
        </a:p>
      </dgm:t>
    </dgm:pt>
    <dgm:pt modelId="{A8F9F4F6-9614-4C6D-B281-6ACA3665F2C4}" type="sibTrans" cxnId="{28CD959D-76F7-4EFB-8859-73804F1392D2}">
      <dgm:prSet/>
      <dgm:spPr/>
      <dgm:t>
        <a:bodyPr/>
        <a:lstStyle/>
        <a:p>
          <a:endParaRPr lang="en-US"/>
        </a:p>
      </dgm:t>
    </dgm:pt>
    <dgm:pt modelId="{4273E47F-C679-4E44-B510-6AC932D069F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>
              <a:latin typeface="Times New Roman" panose="02020603050405020304" pitchFamily="18" charset="0"/>
              <a:cs typeface="Times New Roman" panose="02020603050405020304" pitchFamily="18" charset="0"/>
            </a:rPr>
            <a:t>The Admin will be the responsible for the management of employees and the agents and for adding new plans.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54A78F5-1A1C-4A0D-A004-FD5A652A5F0C}" type="parTrans" cxnId="{B4E26E82-9914-42F4-9E63-77DE8DACE717}">
      <dgm:prSet/>
      <dgm:spPr/>
      <dgm:t>
        <a:bodyPr/>
        <a:lstStyle/>
        <a:p>
          <a:endParaRPr lang="en-US"/>
        </a:p>
      </dgm:t>
    </dgm:pt>
    <dgm:pt modelId="{40AA589C-9206-4EA6-9F1B-D36C64F5ED13}" type="sibTrans" cxnId="{B4E26E82-9914-42F4-9E63-77DE8DACE717}">
      <dgm:prSet/>
      <dgm:spPr/>
      <dgm:t>
        <a:bodyPr/>
        <a:lstStyle/>
        <a:p>
          <a:endParaRPr lang="en-US"/>
        </a:p>
      </dgm:t>
    </dgm:pt>
    <dgm:pt modelId="{719AE6DC-2CA7-4E6B-9058-6B383FFE45A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>
              <a:latin typeface="Times New Roman" panose="02020603050405020304" pitchFamily="18" charset="0"/>
              <a:cs typeface="Times New Roman" panose="02020603050405020304" pitchFamily="18" charset="0"/>
            </a:rPr>
            <a:t>Employee and agent will be taking care of all the Client-side functionality.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0EEB50-5C20-4092-9835-050D47436890}" type="parTrans" cxnId="{57815251-EDB3-4078-A8D1-FEF136936536}">
      <dgm:prSet/>
      <dgm:spPr/>
      <dgm:t>
        <a:bodyPr/>
        <a:lstStyle/>
        <a:p>
          <a:endParaRPr lang="en-US"/>
        </a:p>
      </dgm:t>
    </dgm:pt>
    <dgm:pt modelId="{E46D0ADB-C981-4189-AE94-02827D7E5CC4}" type="sibTrans" cxnId="{57815251-EDB3-4078-A8D1-FEF136936536}">
      <dgm:prSet/>
      <dgm:spPr/>
      <dgm:t>
        <a:bodyPr/>
        <a:lstStyle/>
        <a:p>
          <a:endParaRPr lang="en-US"/>
        </a:p>
      </dgm:t>
    </dgm:pt>
    <dgm:pt modelId="{58661D6B-6F8F-431E-AFA9-0AAC04DED00A}" type="pres">
      <dgm:prSet presAssocID="{526E2114-A127-4497-B4ED-FA3F5F695235}" presName="root" presStyleCnt="0">
        <dgm:presLayoutVars>
          <dgm:dir/>
          <dgm:resizeHandles val="exact"/>
        </dgm:presLayoutVars>
      </dgm:prSet>
      <dgm:spPr/>
    </dgm:pt>
    <dgm:pt modelId="{29FC2259-1131-4730-B2AF-83433FA21859}" type="pres">
      <dgm:prSet presAssocID="{70AFD8DA-D6D7-4BA0-9F31-5DB610CBB39B}" presName="compNode" presStyleCnt="0"/>
      <dgm:spPr/>
    </dgm:pt>
    <dgm:pt modelId="{FA2CE098-69EC-4EFB-AD05-8FC622AE3391}" type="pres">
      <dgm:prSet presAssocID="{70AFD8DA-D6D7-4BA0-9F31-5DB610CBB39B}" presName="bgRect" presStyleLbl="bgShp" presStyleIdx="0" presStyleCnt="3"/>
      <dgm:spPr/>
    </dgm:pt>
    <dgm:pt modelId="{2795F4C0-4346-4F36-9F36-23E4487F9299}" type="pres">
      <dgm:prSet presAssocID="{70AFD8DA-D6D7-4BA0-9F31-5DB610CBB39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ternet with solid fill"/>
        </a:ext>
      </dgm:extLst>
    </dgm:pt>
    <dgm:pt modelId="{39A3491E-F76D-4275-9F16-32BD350576CE}" type="pres">
      <dgm:prSet presAssocID="{70AFD8DA-D6D7-4BA0-9F31-5DB610CBB39B}" presName="spaceRect" presStyleCnt="0"/>
      <dgm:spPr/>
    </dgm:pt>
    <dgm:pt modelId="{E08E06B8-BCBF-4918-8BBE-730F6D769599}" type="pres">
      <dgm:prSet presAssocID="{70AFD8DA-D6D7-4BA0-9F31-5DB610CBB39B}" presName="parTx" presStyleLbl="revTx" presStyleIdx="0" presStyleCnt="3">
        <dgm:presLayoutVars>
          <dgm:chMax val="0"/>
          <dgm:chPref val="0"/>
        </dgm:presLayoutVars>
      </dgm:prSet>
      <dgm:spPr/>
    </dgm:pt>
    <dgm:pt modelId="{4BFD694E-135F-4B10-9B8A-D21F6EAE0A89}" type="pres">
      <dgm:prSet presAssocID="{A8F9F4F6-9614-4C6D-B281-6ACA3665F2C4}" presName="sibTrans" presStyleCnt="0"/>
      <dgm:spPr/>
    </dgm:pt>
    <dgm:pt modelId="{E37D7615-BBFA-4498-A944-E77C12BC2B1B}" type="pres">
      <dgm:prSet presAssocID="{4273E47F-C679-4E44-B510-6AC932D069F8}" presName="compNode" presStyleCnt="0"/>
      <dgm:spPr/>
    </dgm:pt>
    <dgm:pt modelId="{798BA936-E842-4062-9E3F-DE2FB9476DE6}" type="pres">
      <dgm:prSet presAssocID="{4273E47F-C679-4E44-B510-6AC932D069F8}" presName="bgRect" presStyleLbl="bgShp" presStyleIdx="1" presStyleCnt="3"/>
      <dgm:spPr/>
    </dgm:pt>
    <dgm:pt modelId="{EEA85989-F65D-4FB8-8024-287155443860}" type="pres">
      <dgm:prSet presAssocID="{4273E47F-C679-4E44-B510-6AC932D069F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4CD7EDEE-59B9-425B-BCCA-B3E36E3C3262}" type="pres">
      <dgm:prSet presAssocID="{4273E47F-C679-4E44-B510-6AC932D069F8}" presName="spaceRect" presStyleCnt="0"/>
      <dgm:spPr/>
    </dgm:pt>
    <dgm:pt modelId="{9E2B11EE-758F-4D47-9A74-0F0AB3A48B27}" type="pres">
      <dgm:prSet presAssocID="{4273E47F-C679-4E44-B510-6AC932D069F8}" presName="parTx" presStyleLbl="revTx" presStyleIdx="1" presStyleCnt="3">
        <dgm:presLayoutVars>
          <dgm:chMax val="0"/>
          <dgm:chPref val="0"/>
        </dgm:presLayoutVars>
      </dgm:prSet>
      <dgm:spPr/>
    </dgm:pt>
    <dgm:pt modelId="{64A675FB-E881-4B83-A097-F315ED7F8839}" type="pres">
      <dgm:prSet presAssocID="{40AA589C-9206-4EA6-9F1B-D36C64F5ED13}" presName="sibTrans" presStyleCnt="0"/>
      <dgm:spPr/>
    </dgm:pt>
    <dgm:pt modelId="{DC4EF9A0-5437-419A-A45E-AA87F3CFC095}" type="pres">
      <dgm:prSet presAssocID="{719AE6DC-2CA7-4E6B-9058-6B383FFE45A5}" presName="compNode" presStyleCnt="0"/>
      <dgm:spPr/>
    </dgm:pt>
    <dgm:pt modelId="{9D39BB79-767C-49BF-8CEC-06F0C6AABEA4}" type="pres">
      <dgm:prSet presAssocID="{719AE6DC-2CA7-4E6B-9058-6B383FFE45A5}" presName="bgRect" presStyleLbl="bgShp" presStyleIdx="2" presStyleCnt="3"/>
      <dgm:spPr/>
    </dgm:pt>
    <dgm:pt modelId="{2464CAAA-8829-4E78-8440-0D79271DE37B}" type="pres">
      <dgm:prSet presAssocID="{719AE6DC-2CA7-4E6B-9058-6B383FFE45A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CD7743DF-88FC-44F9-BF90-FBB5D2455C34}" type="pres">
      <dgm:prSet presAssocID="{719AE6DC-2CA7-4E6B-9058-6B383FFE45A5}" presName="spaceRect" presStyleCnt="0"/>
      <dgm:spPr/>
    </dgm:pt>
    <dgm:pt modelId="{A10F53AE-C235-4DA0-B2EE-BB2B9D498BE0}" type="pres">
      <dgm:prSet presAssocID="{719AE6DC-2CA7-4E6B-9058-6B383FFE45A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4752642-950C-4505-B4B1-7FBCA20029DD}" type="presOf" srcId="{4273E47F-C679-4E44-B510-6AC932D069F8}" destId="{9E2B11EE-758F-4D47-9A74-0F0AB3A48B27}" srcOrd="0" destOrd="0" presId="urn:microsoft.com/office/officeart/2018/2/layout/IconVerticalSolidList"/>
    <dgm:cxn modelId="{B211C268-1BBB-4211-A46F-DE77D32D6277}" type="presOf" srcId="{719AE6DC-2CA7-4E6B-9058-6B383FFE45A5}" destId="{A10F53AE-C235-4DA0-B2EE-BB2B9D498BE0}" srcOrd="0" destOrd="0" presId="urn:microsoft.com/office/officeart/2018/2/layout/IconVerticalSolidList"/>
    <dgm:cxn modelId="{57815251-EDB3-4078-A8D1-FEF136936536}" srcId="{526E2114-A127-4497-B4ED-FA3F5F695235}" destId="{719AE6DC-2CA7-4E6B-9058-6B383FFE45A5}" srcOrd="2" destOrd="0" parTransId="{FC0EEB50-5C20-4092-9835-050D47436890}" sibTransId="{E46D0ADB-C981-4189-AE94-02827D7E5CC4}"/>
    <dgm:cxn modelId="{B4E26E82-9914-42F4-9E63-77DE8DACE717}" srcId="{526E2114-A127-4497-B4ED-FA3F5F695235}" destId="{4273E47F-C679-4E44-B510-6AC932D069F8}" srcOrd="1" destOrd="0" parTransId="{A54A78F5-1A1C-4A0D-A004-FD5A652A5F0C}" sibTransId="{40AA589C-9206-4EA6-9F1B-D36C64F5ED13}"/>
    <dgm:cxn modelId="{28CD959D-76F7-4EFB-8859-73804F1392D2}" srcId="{526E2114-A127-4497-B4ED-FA3F5F695235}" destId="{70AFD8DA-D6D7-4BA0-9F31-5DB610CBB39B}" srcOrd="0" destOrd="0" parTransId="{C513F1E8-9772-477A-8345-A9F468693409}" sibTransId="{A8F9F4F6-9614-4C6D-B281-6ACA3665F2C4}"/>
    <dgm:cxn modelId="{ED7BAEB9-9E4D-4880-AF4B-7303B63915F7}" type="presOf" srcId="{526E2114-A127-4497-B4ED-FA3F5F695235}" destId="{58661D6B-6F8F-431E-AFA9-0AAC04DED00A}" srcOrd="0" destOrd="0" presId="urn:microsoft.com/office/officeart/2018/2/layout/IconVerticalSolidList"/>
    <dgm:cxn modelId="{DFFA53E2-0EB7-4FCC-9805-6BD64AA7D9B8}" type="presOf" srcId="{70AFD8DA-D6D7-4BA0-9F31-5DB610CBB39B}" destId="{E08E06B8-BCBF-4918-8BBE-730F6D769599}" srcOrd="0" destOrd="0" presId="urn:microsoft.com/office/officeart/2018/2/layout/IconVerticalSolidList"/>
    <dgm:cxn modelId="{694C3C43-ABAA-4387-AE7A-701FC1F5158A}" type="presParOf" srcId="{58661D6B-6F8F-431E-AFA9-0AAC04DED00A}" destId="{29FC2259-1131-4730-B2AF-83433FA21859}" srcOrd="0" destOrd="0" presId="urn:microsoft.com/office/officeart/2018/2/layout/IconVerticalSolidList"/>
    <dgm:cxn modelId="{759740B0-5AAE-4DE9-A664-A3DCB8963C64}" type="presParOf" srcId="{29FC2259-1131-4730-B2AF-83433FA21859}" destId="{FA2CE098-69EC-4EFB-AD05-8FC622AE3391}" srcOrd="0" destOrd="0" presId="urn:microsoft.com/office/officeart/2018/2/layout/IconVerticalSolidList"/>
    <dgm:cxn modelId="{18B2A39F-9739-4B0A-876D-A031FFB00B00}" type="presParOf" srcId="{29FC2259-1131-4730-B2AF-83433FA21859}" destId="{2795F4C0-4346-4F36-9F36-23E4487F9299}" srcOrd="1" destOrd="0" presId="urn:microsoft.com/office/officeart/2018/2/layout/IconVerticalSolidList"/>
    <dgm:cxn modelId="{6D8A3E2B-4EF0-4C63-9A89-4F3517D11FF9}" type="presParOf" srcId="{29FC2259-1131-4730-B2AF-83433FA21859}" destId="{39A3491E-F76D-4275-9F16-32BD350576CE}" srcOrd="2" destOrd="0" presId="urn:microsoft.com/office/officeart/2018/2/layout/IconVerticalSolidList"/>
    <dgm:cxn modelId="{ADDA31A5-0CF3-471C-8801-6324F319ABFA}" type="presParOf" srcId="{29FC2259-1131-4730-B2AF-83433FA21859}" destId="{E08E06B8-BCBF-4918-8BBE-730F6D769599}" srcOrd="3" destOrd="0" presId="urn:microsoft.com/office/officeart/2018/2/layout/IconVerticalSolidList"/>
    <dgm:cxn modelId="{C707A8B0-AA5F-4287-97F7-6E924A70F512}" type="presParOf" srcId="{58661D6B-6F8F-431E-AFA9-0AAC04DED00A}" destId="{4BFD694E-135F-4B10-9B8A-D21F6EAE0A89}" srcOrd="1" destOrd="0" presId="urn:microsoft.com/office/officeart/2018/2/layout/IconVerticalSolidList"/>
    <dgm:cxn modelId="{8FF904B5-0EC2-40F7-A4FC-FE66B92FF9F6}" type="presParOf" srcId="{58661D6B-6F8F-431E-AFA9-0AAC04DED00A}" destId="{E37D7615-BBFA-4498-A944-E77C12BC2B1B}" srcOrd="2" destOrd="0" presId="urn:microsoft.com/office/officeart/2018/2/layout/IconVerticalSolidList"/>
    <dgm:cxn modelId="{A410BDE0-7F4A-404A-AAE9-A0C2D42E210B}" type="presParOf" srcId="{E37D7615-BBFA-4498-A944-E77C12BC2B1B}" destId="{798BA936-E842-4062-9E3F-DE2FB9476DE6}" srcOrd="0" destOrd="0" presId="urn:microsoft.com/office/officeart/2018/2/layout/IconVerticalSolidList"/>
    <dgm:cxn modelId="{523987CC-680C-4776-A58C-626AAA71558A}" type="presParOf" srcId="{E37D7615-BBFA-4498-A944-E77C12BC2B1B}" destId="{EEA85989-F65D-4FB8-8024-287155443860}" srcOrd="1" destOrd="0" presId="urn:microsoft.com/office/officeart/2018/2/layout/IconVerticalSolidList"/>
    <dgm:cxn modelId="{F68C3BA2-1899-4E76-AF41-6ED894F9D958}" type="presParOf" srcId="{E37D7615-BBFA-4498-A944-E77C12BC2B1B}" destId="{4CD7EDEE-59B9-425B-BCCA-B3E36E3C3262}" srcOrd="2" destOrd="0" presId="urn:microsoft.com/office/officeart/2018/2/layout/IconVerticalSolidList"/>
    <dgm:cxn modelId="{6BD5AA1A-BE63-4F28-9A89-0C8B326058FF}" type="presParOf" srcId="{E37D7615-BBFA-4498-A944-E77C12BC2B1B}" destId="{9E2B11EE-758F-4D47-9A74-0F0AB3A48B27}" srcOrd="3" destOrd="0" presId="urn:microsoft.com/office/officeart/2018/2/layout/IconVerticalSolidList"/>
    <dgm:cxn modelId="{BA0BC313-6727-4834-ADFF-ECE769AC0092}" type="presParOf" srcId="{58661D6B-6F8F-431E-AFA9-0AAC04DED00A}" destId="{64A675FB-E881-4B83-A097-F315ED7F8839}" srcOrd="3" destOrd="0" presId="urn:microsoft.com/office/officeart/2018/2/layout/IconVerticalSolidList"/>
    <dgm:cxn modelId="{498D73B6-D052-4352-9DAB-E3BECB798C9B}" type="presParOf" srcId="{58661D6B-6F8F-431E-AFA9-0AAC04DED00A}" destId="{DC4EF9A0-5437-419A-A45E-AA87F3CFC095}" srcOrd="4" destOrd="0" presId="urn:microsoft.com/office/officeart/2018/2/layout/IconVerticalSolidList"/>
    <dgm:cxn modelId="{7F5FA26E-EA3B-4A96-B0AE-DE33449080B4}" type="presParOf" srcId="{DC4EF9A0-5437-419A-A45E-AA87F3CFC095}" destId="{9D39BB79-767C-49BF-8CEC-06F0C6AABEA4}" srcOrd="0" destOrd="0" presId="urn:microsoft.com/office/officeart/2018/2/layout/IconVerticalSolidList"/>
    <dgm:cxn modelId="{FB169F27-DD45-4643-A75F-077560EB6000}" type="presParOf" srcId="{DC4EF9A0-5437-419A-A45E-AA87F3CFC095}" destId="{2464CAAA-8829-4E78-8440-0D79271DE37B}" srcOrd="1" destOrd="0" presId="urn:microsoft.com/office/officeart/2018/2/layout/IconVerticalSolidList"/>
    <dgm:cxn modelId="{E10204DE-E051-4565-B3A5-2926682C3BDF}" type="presParOf" srcId="{DC4EF9A0-5437-419A-A45E-AA87F3CFC095}" destId="{CD7743DF-88FC-44F9-BF90-FBB5D2455C34}" srcOrd="2" destOrd="0" presId="urn:microsoft.com/office/officeart/2018/2/layout/IconVerticalSolidList"/>
    <dgm:cxn modelId="{C6B4CDED-2FBF-4C8A-91CA-8F0EBEE922C7}" type="presParOf" srcId="{DC4EF9A0-5437-419A-A45E-AA87F3CFC095}" destId="{A10F53AE-C235-4DA0-B2EE-BB2B9D498BE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56604B-B358-4285-8024-4EB49338156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57F587-0891-4296-B23F-7189D0B16C81}">
      <dgm:prSet/>
      <dgm:spPr/>
      <dgm:t>
        <a:bodyPr/>
        <a:lstStyle/>
        <a:p>
          <a:r>
            <a:rPr lang="en-US" dirty="0"/>
            <a:t>•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Identify the Entities </a:t>
          </a:r>
        </a:p>
      </dgm:t>
    </dgm:pt>
    <dgm:pt modelId="{4CB1CBD8-7358-416E-8741-F99F15376EE3}" type="parTrans" cxnId="{E14EE82A-F44C-4254-8AD8-312416CEFAE1}">
      <dgm:prSet/>
      <dgm:spPr/>
      <dgm:t>
        <a:bodyPr/>
        <a:lstStyle/>
        <a:p>
          <a:endParaRPr lang="en-US"/>
        </a:p>
      </dgm:t>
    </dgm:pt>
    <dgm:pt modelId="{3EEC7B8A-695A-44F5-BFAF-0FA629E14D57}" type="sibTrans" cxnId="{E14EE82A-F44C-4254-8AD8-312416CEFAE1}">
      <dgm:prSet/>
      <dgm:spPr/>
      <dgm:t>
        <a:bodyPr/>
        <a:lstStyle/>
        <a:p>
          <a:endParaRPr lang="en-US"/>
        </a:p>
      </dgm:t>
    </dgm:pt>
    <dgm:pt modelId="{4B57DD84-8BCD-4816-9EFD-E0189E31AAD3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• Control Flow Diagram </a:t>
          </a:r>
        </a:p>
      </dgm:t>
    </dgm:pt>
    <dgm:pt modelId="{E4B9862C-AB71-4A04-B233-07440083AAE7}" type="parTrans" cxnId="{903BD558-B04D-41FB-964B-CD9C907CD1D5}">
      <dgm:prSet/>
      <dgm:spPr/>
      <dgm:t>
        <a:bodyPr/>
        <a:lstStyle/>
        <a:p>
          <a:endParaRPr lang="en-US"/>
        </a:p>
      </dgm:t>
    </dgm:pt>
    <dgm:pt modelId="{64D6D148-1B70-4CFD-8BE4-49AA9C5E5A10}" type="sibTrans" cxnId="{903BD558-B04D-41FB-964B-CD9C907CD1D5}">
      <dgm:prSet/>
      <dgm:spPr/>
      <dgm:t>
        <a:bodyPr/>
        <a:lstStyle/>
        <a:p>
          <a:endParaRPr lang="en-US"/>
        </a:p>
      </dgm:t>
    </dgm:pt>
    <dgm:pt modelId="{AB68B895-973C-4E6F-93B4-6475CDF7B370}">
      <dgm:prSet/>
      <dgm:spPr/>
      <dgm:t>
        <a:bodyPr/>
        <a:lstStyle/>
        <a:p>
          <a:r>
            <a:rPr lang="en-US" dirty="0"/>
            <a:t>•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Deciding Role </a:t>
          </a:r>
        </a:p>
      </dgm:t>
    </dgm:pt>
    <dgm:pt modelId="{0B8275C2-4539-43D3-88C4-55F256A0A9E8}" type="parTrans" cxnId="{9605C9FE-5477-4B17-87E7-F1864FDA3189}">
      <dgm:prSet/>
      <dgm:spPr/>
      <dgm:t>
        <a:bodyPr/>
        <a:lstStyle/>
        <a:p>
          <a:endParaRPr lang="en-US"/>
        </a:p>
      </dgm:t>
    </dgm:pt>
    <dgm:pt modelId="{95756C23-B811-4ADD-925F-6EDA288C8577}" type="sibTrans" cxnId="{9605C9FE-5477-4B17-87E7-F1864FDA3189}">
      <dgm:prSet/>
      <dgm:spPr/>
      <dgm:t>
        <a:bodyPr/>
        <a:lstStyle/>
        <a:p>
          <a:endParaRPr lang="en-US"/>
        </a:p>
      </dgm:t>
    </dgm:pt>
    <dgm:pt modelId="{F66CAEC4-42B8-403B-9B2B-02634B5DA222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• Creating Class Diagram </a:t>
          </a:r>
        </a:p>
      </dgm:t>
    </dgm:pt>
    <dgm:pt modelId="{DE39D27D-8D6A-453D-A4F0-5C91FDCD59CC}" type="parTrans" cxnId="{1E246B15-49E9-468E-B71C-900013CB923A}">
      <dgm:prSet/>
      <dgm:spPr/>
      <dgm:t>
        <a:bodyPr/>
        <a:lstStyle/>
        <a:p>
          <a:endParaRPr lang="en-US"/>
        </a:p>
      </dgm:t>
    </dgm:pt>
    <dgm:pt modelId="{EEDDB659-88B3-4637-BF6B-FA080689A47C}" type="sibTrans" cxnId="{1E246B15-49E9-468E-B71C-900013CB923A}">
      <dgm:prSet/>
      <dgm:spPr/>
      <dgm:t>
        <a:bodyPr/>
        <a:lstStyle/>
        <a:p>
          <a:endParaRPr lang="en-US"/>
        </a:p>
      </dgm:t>
    </dgm:pt>
    <dgm:pt modelId="{F4EA4529-D787-4779-96FE-7EF1F9BEEEFA}">
      <dgm:prSet/>
      <dgm:spPr/>
      <dgm:t>
        <a:bodyPr/>
        <a:lstStyle/>
        <a:p>
          <a:r>
            <a:rPr lang="en-US" dirty="0"/>
            <a:t>•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Building REST API </a:t>
          </a:r>
        </a:p>
      </dgm:t>
    </dgm:pt>
    <dgm:pt modelId="{4A1E7537-F4BD-45E5-B649-3A859319DC39}" type="parTrans" cxnId="{E61504BD-B423-4C52-AD35-A9F43EF697B6}">
      <dgm:prSet/>
      <dgm:spPr/>
      <dgm:t>
        <a:bodyPr/>
        <a:lstStyle/>
        <a:p>
          <a:endParaRPr lang="en-US"/>
        </a:p>
      </dgm:t>
    </dgm:pt>
    <dgm:pt modelId="{5F8C532B-FD93-44A6-8D46-603163983852}" type="sibTrans" cxnId="{E61504BD-B423-4C52-AD35-A9F43EF697B6}">
      <dgm:prSet/>
      <dgm:spPr/>
      <dgm:t>
        <a:bodyPr/>
        <a:lstStyle/>
        <a:p>
          <a:endParaRPr lang="en-US"/>
        </a:p>
      </dgm:t>
    </dgm:pt>
    <dgm:pt modelId="{833B4E78-B670-421B-AFBC-DE126AB812AD}">
      <dgm:prSet/>
      <dgm:spPr/>
      <dgm:t>
        <a:bodyPr/>
        <a:lstStyle/>
        <a:p>
          <a:r>
            <a:rPr lang="en-US" dirty="0"/>
            <a:t>•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Making Front-End Modules </a:t>
          </a:r>
        </a:p>
      </dgm:t>
    </dgm:pt>
    <dgm:pt modelId="{1BCB9850-6AA4-4807-89C5-92B2573D5420}" type="parTrans" cxnId="{01A8FDE9-FF50-4C4A-AB2E-5C8B4166C4CD}">
      <dgm:prSet/>
      <dgm:spPr/>
      <dgm:t>
        <a:bodyPr/>
        <a:lstStyle/>
        <a:p>
          <a:endParaRPr lang="en-US"/>
        </a:p>
      </dgm:t>
    </dgm:pt>
    <dgm:pt modelId="{A29A1CF1-F6AC-461B-9B3E-F3E435BBA9A8}" type="sibTrans" cxnId="{01A8FDE9-FF50-4C4A-AB2E-5C8B4166C4CD}">
      <dgm:prSet/>
      <dgm:spPr/>
      <dgm:t>
        <a:bodyPr/>
        <a:lstStyle/>
        <a:p>
          <a:endParaRPr lang="en-US"/>
        </a:p>
      </dgm:t>
    </dgm:pt>
    <dgm:pt modelId="{F68C003D-D234-40E2-982F-2D906F9EF0BA}">
      <dgm:prSet/>
      <dgm:spPr/>
      <dgm:t>
        <a:bodyPr/>
        <a:lstStyle/>
        <a:p>
          <a:r>
            <a:rPr lang="en-US" dirty="0"/>
            <a:t>•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Integration of Frontend and database using API</a:t>
          </a:r>
        </a:p>
      </dgm:t>
    </dgm:pt>
    <dgm:pt modelId="{C0B89828-717E-4341-8F3B-A756DC847FA6}" type="parTrans" cxnId="{F590EDEF-2A3D-4433-8438-6DEF5D38EC65}">
      <dgm:prSet/>
      <dgm:spPr/>
      <dgm:t>
        <a:bodyPr/>
        <a:lstStyle/>
        <a:p>
          <a:endParaRPr lang="en-US"/>
        </a:p>
      </dgm:t>
    </dgm:pt>
    <dgm:pt modelId="{A7DDB9DB-3789-4E19-980C-C230FA9436C8}" type="sibTrans" cxnId="{F590EDEF-2A3D-4433-8438-6DEF5D38EC65}">
      <dgm:prSet/>
      <dgm:spPr/>
      <dgm:t>
        <a:bodyPr/>
        <a:lstStyle/>
        <a:p>
          <a:endParaRPr lang="en-US"/>
        </a:p>
      </dgm:t>
    </dgm:pt>
    <dgm:pt modelId="{0B27645D-B18F-4F02-A5F8-5CDEA4CF1516}">
      <dgm:prSet/>
      <dgm:spPr/>
      <dgm:t>
        <a:bodyPr/>
        <a:lstStyle/>
        <a:p>
          <a:r>
            <a:rPr lang="en-US" dirty="0"/>
            <a:t>•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Testing features.</a:t>
          </a:r>
        </a:p>
      </dgm:t>
    </dgm:pt>
    <dgm:pt modelId="{D4622155-0E56-4F79-8F6C-552B55E93998}" type="parTrans" cxnId="{A7F0170E-363A-4709-B700-730C6B7F4012}">
      <dgm:prSet/>
      <dgm:spPr/>
      <dgm:t>
        <a:bodyPr/>
        <a:lstStyle/>
        <a:p>
          <a:endParaRPr lang="en-US"/>
        </a:p>
      </dgm:t>
    </dgm:pt>
    <dgm:pt modelId="{6499947D-AC68-4220-A5FD-3EE217CDAAC9}" type="sibTrans" cxnId="{A7F0170E-363A-4709-B700-730C6B7F4012}">
      <dgm:prSet/>
      <dgm:spPr/>
      <dgm:t>
        <a:bodyPr/>
        <a:lstStyle/>
        <a:p>
          <a:endParaRPr lang="en-US"/>
        </a:p>
      </dgm:t>
    </dgm:pt>
    <dgm:pt modelId="{0AA14CED-C8DE-456D-B066-03A582B4167A}" type="pres">
      <dgm:prSet presAssocID="{6456604B-B358-4285-8024-4EB493381567}" presName="linear" presStyleCnt="0">
        <dgm:presLayoutVars>
          <dgm:animLvl val="lvl"/>
          <dgm:resizeHandles val="exact"/>
        </dgm:presLayoutVars>
      </dgm:prSet>
      <dgm:spPr/>
    </dgm:pt>
    <dgm:pt modelId="{72AE9260-37C2-4186-9B2B-54DEE0A3BFAF}" type="pres">
      <dgm:prSet presAssocID="{2B57F587-0891-4296-B23F-7189D0B16C81}" presName="parentText" presStyleLbl="node1" presStyleIdx="0" presStyleCnt="8" custLinFactY="-8091" custLinFactNeighborY="-100000">
        <dgm:presLayoutVars>
          <dgm:chMax val="0"/>
          <dgm:bulletEnabled val="1"/>
        </dgm:presLayoutVars>
      </dgm:prSet>
      <dgm:spPr/>
    </dgm:pt>
    <dgm:pt modelId="{572C316A-7D9A-4571-A3FB-78819ED29E5A}" type="pres">
      <dgm:prSet presAssocID="{3EEC7B8A-695A-44F5-BFAF-0FA629E14D57}" presName="spacer" presStyleCnt="0"/>
      <dgm:spPr/>
    </dgm:pt>
    <dgm:pt modelId="{5C1D505C-D05C-4210-95EB-44360FB53C6E}" type="pres">
      <dgm:prSet presAssocID="{4B57DD84-8BCD-4816-9EFD-E0189E31AAD3}" presName="parentText" presStyleLbl="node1" presStyleIdx="1" presStyleCnt="8" custLinFactNeighborY="-34139">
        <dgm:presLayoutVars>
          <dgm:chMax val="0"/>
          <dgm:bulletEnabled val="1"/>
        </dgm:presLayoutVars>
      </dgm:prSet>
      <dgm:spPr/>
    </dgm:pt>
    <dgm:pt modelId="{F72B5653-8CDA-4F21-8A73-0133E9FBC51B}" type="pres">
      <dgm:prSet presAssocID="{64D6D148-1B70-4CFD-8BE4-49AA9C5E5A10}" presName="spacer" presStyleCnt="0"/>
      <dgm:spPr/>
    </dgm:pt>
    <dgm:pt modelId="{50B63402-01EC-4EF9-9798-BE8065B821D7}" type="pres">
      <dgm:prSet presAssocID="{AB68B895-973C-4E6F-93B4-6475CDF7B370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8C224479-A388-4C1B-B0E1-60456158CBD5}" type="pres">
      <dgm:prSet presAssocID="{95756C23-B811-4ADD-925F-6EDA288C8577}" presName="spacer" presStyleCnt="0"/>
      <dgm:spPr/>
    </dgm:pt>
    <dgm:pt modelId="{1A6BE8F7-ADFB-4641-A274-09AE1B55C052}" type="pres">
      <dgm:prSet presAssocID="{F66CAEC4-42B8-403B-9B2B-02634B5DA222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994A05CB-EA69-4A07-B561-81AEFBB0D81D}" type="pres">
      <dgm:prSet presAssocID="{EEDDB659-88B3-4637-BF6B-FA080689A47C}" presName="spacer" presStyleCnt="0"/>
      <dgm:spPr/>
    </dgm:pt>
    <dgm:pt modelId="{9A57A57F-FE54-4956-9409-3A18362D01C5}" type="pres">
      <dgm:prSet presAssocID="{F4EA4529-D787-4779-96FE-7EF1F9BEEEFA}" presName="parentText" presStyleLbl="node1" presStyleIdx="4" presStyleCnt="8" custLinFactNeighborY="15338">
        <dgm:presLayoutVars>
          <dgm:chMax val="0"/>
          <dgm:bulletEnabled val="1"/>
        </dgm:presLayoutVars>
      </dgm:prSet>
      <dgm:spPr/>
    </dgm:pt>
    <dgm:pt modelId="{5FFDD492-D427-4367-A7F5-E745288439B4}" type="pres">
      <dgm:prSet presAssocID="{5F8C532B-FD93-44A6-8D46-603163983852}" presName="spacer" presStyleCnt="0"/>
      <dgm:spPr/>
    </dgm:pt>
    <dgm:pt modelId="{DA49ACE8-4C30-47EA-8710-488303A09640}" type="pres">
      <dgm:prSet presAssocID="{833B4E78-B670-421B-AFBC-DE126AB812AD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F9B6428F-500A-4EFB-998A-DDC5C393B8EB}" type="pres">
      <dgm:prSet presAssocID="{A29A1CF1-F6AC-461B-9B3E-F3E435BBA9A8}" presName="spacer" presStyleCnt="0"/>
      <dgm:spPr/>
    </dgm:pt>
    <dgm:pt modelId="{079B0861-3509-45E8-B035-DD081B57C2A9}" type="pres">
      <dgm:prSet presAssocID="{F68C003D-D234-40E2-982F-2D906F9EF0BA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C19C7212-ED63-460C-B9BB-45BC839CD0BB}" type="pres">
      <dgm:prSet presAssocID="{A7DDB9DB-3789-4E19-980C-C230FA9436C8}" presName="spacer" presStyleCnt="0"/>
      <dgm:spPr/>
    </dgm:pt>
    <dgm:pt modelId="{E53A8AA2-0BCA-42DB-AB8D-FCB22F086D6A}" type="pres">
      <dgm:prSet presAssocID="{0B27645D-B18F-4F02-A5F8-5CDEA4CF1516}" presName="parentText" presStyleLbl="node1" presStyleIdx="7" presStyleCnt="8" custLinFactNeighborY="15338">
        <dgm:presLayoutVars>
          <dgm:chMax val="0"/>
          <dgm:bulletEnabled val="1"/>
        </dgm:presLayoutVars>
      </dgm:prSet>
      <dgm:spPr/>
    </dgm:pt>
  </dgm:ptLst>
  <dgm:cxnLst>
    <dgm:cxn modelId="{2DA4FF04-B4A0-4BCE-BC8C-02590556E9F0}" type="presOf" srcId="{0B27645D-B18F-4F02-A5F8-5CDEA4CF1516}" destId="{E53A8AA2-0BCA-42DB-AB8D-FCB22F086D6A}" srcOrd="0" destOrd="0" presId="urn:microsoft.com/office/officeart/2005/8/layout/vList2"/>
    <dgm:cxn modelId="{A7F0170E-363A-4709-B700-730C6B7F4012}" srcId="{6456604B-B358-4285-8024-4EB493381567}" destId="{0B27645D-B18F-4F02-A5F8-5CDEA4CF1516}" srcOrd="7" destOrd="0" parTransId="{D4622155-0E56-4F79-8F6C-552B55E93998}" sibTransId="{6499947D-AC68-4220-A5FD-3EE217CDAAC9}"/>
    <dgm:cxn modelId="{1E246B15-49E9-468E-B71C-900013CB923A}" srcId="{6456604B-B358-4285-8024-4EB493381567}" destId="{F66CAEC4-42B8-403B-9B2B-02634B5DA222}" srcOrd="3" destOrd="0" parTransId="{DE39D27D-8D6A-453D-A4F0-5C91FDCD59CC}" sibTransId="{EEDDB659-88B3-4637-BF6B-FA080689A47C}"/>
    <dgm:cxn modelId="{E14EE82A-F44C-4254-8AD8-312416CEFAE1}" srcId="{6456604B-B358-4285-8024-4EB493381567}" destId="{2B57F587-0891-4296-B23F-7189D0B16C81}" srcOrd="0" destOrd="0" parTransId="{4CB1CBD8-7358-416E-8741-F99F15376EE3}" sibTransId="{3EEC7B8A-695A-44F5-BFAF-0FA629E14D57}"/>
    <dgm:cxn modelId="{55BC263C-0742-4F7A-A103-20395510F064}" type="presOf" srcId="{4B57DD84-8BCD-4816-9EFD-E0189E31AAD3}" destId="{5C1D505C-D05C-4210-95EB-44360FB53C6E}" srcOrd="0" destOrd="0" presId="urn:microsoft.com/office/officeart/2005/8/layout/vList2"/>
    <dgm:cxn modelId="{500AC66A-FBC1-4078-8527-372965E85FA0}" type="presOf" srcId="{2B57F587-0891-4296-B23F-7189D0B16C81}" destId="{72AE9260-37C2-4186-9B2B-54DEE0A3BFAF}" srcOrd="0" destOrd="0" presId="urn:microsoft.com/office/officeart/2005/8/layout/vList2"/>
    <dgm:cxn modelId="{903BD558-B04D-41FB-964B-CD9C907CD1D5}" srcId="{6456604B-B358-4285-8024-4EB493381567}" destId="{4B57DD84-8BCD-4816-9EFD-E0189E31AAD3}" srcOrd="1" destOrd="0" parTransId="{E4B9862C-AB71-4A04-B233-07440083AAE7}" sibTransId="{64D6D148-1B70-4CFD-8BE4-49AA9C5E5A10}"/>
    <dgm:cxn modelId="{93AAC380-6261-40CE-9417-B03B79E2D82A}" type="presOf" srcId="{833B4E78-B670-421B-AFBC-DE126AB812AD}" destId="{DA49ACE8-4C30-47EA-8710-488303A09640}" srcOrd="0" destOrd="0" presId="urn:microsoft.com/office/officeart/2005/8/layout/vList2"/>
    <dgm:cxn modelId="{E61504BD-B423-4C52-AD35-A9F43EF697B6}" srcId="{6456604B-B358-4285-8024-4EB493381567}" destId="{F4EA4529-D787-4779-96FE-7EF1F9BEEEFA}" srcOrd="4" destOrd="0" parTransId="{4A1E7537-F4BD-45E5-B649-3A859319DC39}" sibTransId="{5F8C532B-FD93-44A6-8D46-603163983852}"/>
    <dgm:cxn modelId="{70CF67BE-DCA2-4C94-9D9D-DA6C36EFBF27}" type="presOf" srcId="{F68C003D-D234-40E2-982F-2D906F9EF0BA}" destId="{079B0861-3509-45E8-B035-DD081B57C2A9}" srcOrd="0" destOrd="0" presId="urn:microsoft.com/office/officeart/2005/8/layout/vList2"/>
    <dgm:cxn modelId="{21F159CD-A3E0-450F-8858-58D42F586572}" type="presOf" srcId="{F66CAEC4-42B8-403B-9B2B-02634B5DA222}" destId="{1A6BE8F7-ADFB-4641-A274-09AE1B55C052}" srcOrd="0" destOrd="0" presId="urn:microsoft.com/office/officeart/2005/8/layout/vList2"/>
    <dgm:cxn modelId="{C7E83DCE-1BA1-4A13-BC9D-36BF47550E42}" type="presOf" srcId="{6456604B-B358-4285-8024-4EB493381567}" destId="{0AA14CED-C8DE-456D-B066-03A582B4167A}" srcOrd="0" destOrd="0" presId="urn:microsoft.com/office/officeart/2005/8/layout/vList2"/>
    <dgm:cxn modelId="{8ECC45DE-E26F-43BE-8F50-F1B1DB91E6CB}" type="presOf" srcId="{AB68B895-973C-4E6F-93B4-6475CDF7B370}" destId="{50B63402-01EC-4EF9-9798-BE8065B821D7}" srcOrd="0" destOrd="0" presId="urn:microsoft.com/office/officeart/2005/8/layout/vList2"/>
    <dgm:cxn modelId="{01A8FDE9-FF50-4C4A-AB2E-5C8B4166C4CD}" srcId="{6456604B-B358-4285-8024-4EB493381567}" destId="{833B4E78-B670-421B-AFBC-DE126AB812AD}" srcOrd="5" destOrd="0" parTransId="{1BCB9850-6AA4-4807-89C5-92B2573D5420}" sibTransId="{A29A1CF1-F6AC-461B-9B3E-F3E435BBA9A8}"/>
    <dgm:cxn modelId="{F590EDEF-2A3D-4433-8438-6DEF5D38EC65}" srcId="{6456604B-B358-4285-8024-4EB493381567}" destId="{F68C003D-D234-40E2-982F-2D906F9EF0BA}" srcOrd="6" destOrd="0" parTransId="{C0B89828-717E-4341-8F3B-A756DC847FA6}" sibTransId="{A7DDB9DB-3789-4E19-980C-C230FA9436C8}"/>
    <dgm:cxn modelId="{BC02C0F5-BA8D-4D56-BB50-6B1D16869B03}" type="presOf" srcId="{F4EA4529-D787-4779-96FE-7EF1F9BEEEFA}" destId="{9A57A57F-FE54-4956-9409-3A18362D01C5}" srcOrd="0" destOrd="0" presId="urn:microsoft.com/office/officeart/2005/8/layout/vList2"/>
    <dgm:cxn modelId="{9605C9FE-5477-4B17-87E7-F1864FDA3189}" srcId="{6456604B-B358-4285-8024-4EB493381567}" destId="{AB68B895-973C-4E6F-93B4-6475CDF7B370}" srcOrd="2" destOrd="0" parTransId="{0B8275C2-4539-43D3-88C4-55F256A0A9E8}" sibTransId="{95756C23-B811-4ADD-925F-6EDA288C8577}"/>
    <dgm:cxn modelId="{F2FF9D63-38F1-4A06-8B9A-4E2DD71A14E0}" type="presParOf" srcId="{0AA14CED-C8DE-456D-B066-03A582B4167A}" destId="{72AE9260-37C2-4186-9B2B-54DEE0A3BFAF}" srcOrd="0" destOrd="0" presId="urn:microsoft.com/office/officeart/2005/8/layout/vList2"/>
    <dgm:cxn modelId="{2E64B48A-B02B-41A3-8CEC-42E40DE4C157}" type="presParOf" srcId="{0AA14CED-C8DE-456D-B066-03A582B4167A}" destId="{572C316A-7D9A-4571-A3FB-78819ED29E5A}" srcOrd="1" destOrd="0" presId="urn:microsoft.com/office/officeart/2005/8/layout/vList2"/>
    <dgm:cxn modelId="{EC3C98C4-D217-42F4-BFBE-7E601DBE7945}" type="presParOf" srcId="{0AA14CED-C8DE-456D-B066-03A582B4167A}" destId="{5C1D505C-D05C-4210-95EB-44360FB53C6E}" srcOrd="2" destOrd="0" presId="urn:microsoft.com/office/officeart/2005/8/layout/vList2"/>
    <dgm:cxn modelId="{23887B2A-96F5-4B79-840F-64E6F41176DF}" type="presParOf" srcId="{0AA14CED-C8DE-456D-B066-03A582B4167A}" destId="{F72B5653-8CDA-4F21-8A73-0133E9FBC51B}" srcOrd="3" destOrd="0" presId="urn:microsoft.com/office/officeart/2005/8/layout/vList2"/>
    <dgm:cxn modelId="{7C6CEADE-FBBE-45D2-82E9-D0E11D86B6DD}" type="presParOf" srcId="{0AA14CED-C8DE-456D-B066-03A582B4167A}" destId="{50B63402-01EC-4EF9-9798-BE8065B821D7}" srcOrd="4" destOrd="0" presId="urn:microsoft.com/office/officeart/2005/8/layout/vList2"/>
    <dgm:cxn modelId="{11BBDA72-2C01-4213-8AA6-E0E295E568B0}" type="presParOf" srcId="{0AA14CED-C8DE-456D-B066-03A582B4167A}" destId="{8C224479-A388-4C1B-B0E1-60456158CBD5}" srcOrd="5" destOrd="0" presId="urn:microsoft.com/office/officeart/2005/8/layout/vList2"/>
    <dgm:cxn modelId="{16EC5A07-C6A2-48EA-809B-DEE3F9F7F15F}" type="presParOf" srcId="{0AA14CED-C8DE-456D-B066-03A582B4167A}" destId="{1A6BE8F7-ADFB-4641-A274-09AE1B55C052}" srcOrd="6" destOrd="0" presId="urn:microsoft.com/office/officeart/2005/8/layout/vList2"/>
    <dgm:cxn modelId="{76C3A17E-843F-4EA9-AEBB-FEB841DB7DDA}" type="presParOf" srcId="{0AA14CED-C8DE-456D-B066-03A582B4167A}" destId="{994A05CB-EA69-4A07-B561-81AEFBB0D81D}" srcOrd="7" destOrd="0" presId="urn:microsoft.com/office/officeart/2005/8/layout/vList2"/>
    <dgm:cxn modelId="{19658CB7-8158-44C5-9F01-6625E0F23031}" type="presParOf" srcId="{0AA14CED-C8DE-456D-B066-03A582B4167A}" destId="{9A57A57F-FE54-4956-9409-3A18362D01C5}" srcOrd="8" destOrd="0" presId="urn:microsoft.com/office/officeart/2005/8/layout/vList2"/>
    <dgm:cxn modelId="{CD900BFE-9435-48A8-9875-6F003627BC14}" type="presParOf" srcId="{0AA14CED-C8DE-456D-B066-03A582B4167A}" destId="{5FFDD492-D427-4367-A7F5-E745288439B4}" srcOrd="9" destOrd="0" presId="urn:microsoft.com/office/officeart/2005/8/layout/vList2"/>
    <dgm:cxn modelId="{7F8D499D-CEEA-4575-A48B-B0F95CA10949}" type="presParOf" srcId="{0AA14CED-C8DE-456D-B066-03A582B4167A}" destId="{DA49ACE8-4C30-47EA-8710-488303A09640}" srcOrd="10" destOrd="0" presId="urn:microsoft.com/office/officeart/2005/8/layout/vList2"/>
    <dgm:cxn modelId="{568EF272-B84F-450B-A4EA-9D9E1548DD2F}" type="presParOf" srcId="{0AA14CED-C8DE-456D-B066-03A582B4167A}" destId="{F9B6428F-500A-4EFB-998A-DDC5C393B8EB}" srcOrd="11" destOrd="0" presId="urn:microsoft.com/office/officeart/2005/8/layout/vList2"/>
    <dgm:cxn modelId="{CA18003E-5F2E-470F-A56D-CDE15C61B086}" type="presParOf" srcId="{0AA14CED-C8DE-456D-B066-03A582B4167A}" destId="{079B0861-3509-45E8-B035-DD081B57C2A9}" srcOrd="12" destOrd="0" presId="urn:microsoft.com/office/officeart/2005/8/layout/vList2"/>
    <dgm:cxn modelId="{CB6CE329-88CE-4609-A8BF-DDEE2E0E25D6}" type="presParOf" srcId="{0AA14CED-C8DE-456D-B066-03A582B4167A}" destId="{C19C7212-ED63-460C-B9BB-45BC839CD0BB}" srcOrd="13" destOrd="0" presId="urn:microsoft.com/office/officeart/2005/8/layout/vList2"/>
    <dgm:cxn modelId="{236F7553-3EEB-452A-9FCB-E3A3F7E1C9B9}" type="presParOf" srcId="{0AA14CED-C8DE-456D-B066-03A582B4167A}" destId="{E53A8AA2-0BCA-42DB-AB8D-FCB22F086D6A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91115F7-2E82-498E-B6F5-98B1659EC33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8F763E-7CCB-4C44-9DC6-9C14CE510187}">
      <dgm:prSet custT="1"/>
      <dgm:spPr/>
      <dgm:t>
        <a:bodyPr/>
        <a:lstStyle/>
        <a:p>
          <a:r>
            <a:rPr lang="en-US" sz="4000" dirty="0">
              <a:latin typeface="Times New Roman" panose="02020603050405020304" pitchFamily="18" charset="0"/>
              <a:cs typeface="Times New Roman" panose="02020603050405020304" pitchFamily="18" charset="0"/>
            </a:rPr>
            <a:t>Frontend</a:t>
          </a:r>
          <a:r>
            <a:rPr lang="en-US" sz="4000" dirty="0"/>
            <a:t> </a:t>
          </a:r>
        </a:p>
      </dgm:t>
    </dgm:pt>
    <dgm:pt modelId="{6C2C2386-6D99-423D-8236-104DC8498211}" type="parTrans" cxnId="{D3D26E29-FF5A-4F27-8B00-91EAC9B1B7CB}">
      <dgm:prSet/>
      <dgm:spPr/>
      <dgm:t>
        <a:bodyPr/>
        <a:lstStyle/>
        <a:p>
          <a:endParaRPr lang="en-US" sz="1600"/>
        </a:p>
      </dgm:t>
    </dgm:pt>
    <dgm:pt modelId="{EEB7CED4-D686-49E4-9D41-CDF74506311A}" type="sibTrans" cxnId="{D3D26E29-FF5A-4F27-8B00-91EAC9B1B7CB}">
      <dgm:prSet/>
      <dgm:spPr/>
      <dgm:t>
        <a:bodyPr/>
        <a:lstStyle/>
        <a:p>
          <a:endParaRPr lang="en-US" sz="1600"/>
        </a:p>
      </dgm:t>
    </dgm:pt>
    <dgm:pt modelId="{2C17B86A-E3A2-476A-824E-E88FC80136D7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React </a:t>
          </a:r>
        </a:p>
      </dgm:t>
    </dgm:pt>
    <dgm:pt modelId="{705F88B7-9114-4150-B6DD-2EFC964E4E8A}" type="parTrans" cxnId="{1D7B6517-4D4C-4CCA-A5CB-DC17E3322422}">
      <dgm:prSet/>
      <dgm:spPr/>
      <dgm:t>
        <a:bodyPr/>
        <a:lstStyle/>
        <a:p>
          <a:endParaRPr lang="en-US" sz="1600"/>
        </a:p>
      </dgm:t>
    </dgm:pt>
    <dgm:pt modelId="{163E3706-FB06-4AFE-B3F5-3A0E79A96C4B}" type="sibTrans" cxnId="{1D7B6517-4D4C-4CCA-A5CB-DC17E3322422}">
      <dgm:prSet/>
      <dgm:spPr/>
      <dgm:t>
        <a:bodyPr/>
        <a:lstStyle/>
        <a:p>
          <a:endParaRPr lang="en-US" sz="1600"/>
        </a:p>
      </dgm:t>
    </dgm:pt>
    <dgm:pt modelId="{96EB0DE1-8249-42F8-A79D-9F3373FA1431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Material UI</a:t>
          </a:r>
        </a:p>
      </dgm:t>
    </dgm:pt>
    <dgm:pt modelId="{227807AB-CD5A-46E4-9AA6-CB4E25E55B36}" type="parTrans" cxnId="{C4040CB3-9CD4-43E5-9393-BE4A7C369438}">
      <dgm:prSet/>
      <dgm:spPr/>
      <dgm:t>
        <a:bodyPr/>
        <a:lstStyle/>
        <a:p>
          <a:endParaRPr lang="en-US" sz="1600"/>
        </a:p>
      </dgm:t>
    </dgm:pt>
    <dgm:pt modelId="{BF3891C9-C786-4BC8-9950-DF11373831E6}" type="sibTrans" cxnId="{C4040CB3-9CD4-43E5-9393-BE4A7C369438}">
      <dgm:prSet/>
      <dgm:spPr/>
      <dgm:t>
        <a:bodyPr/>
        <a:lstStyle/>
        <a:p>
          <a:endParaRPr lang="en-US" sz="1600"/>
        </a:p>
      </dgm:t>
    </dgm:pt>
    <dgm:pt modelId="{C14CEC66-A23D-48D3-A8C1-98CD1DB3DF1F}">
      <dgm:prSet custT="1"/>
      <dgm:spPr/>
      <dgm:t>
        <a:bodyPr/>
        <a:lstStyle/>
        <a:p>
          <a:r>
            <a:rPr lang="en-US" sz="4400" dirty="0">
              <a:latin typeface="Times New Roman" panose="02020603050405020304" pitchFamily="18" charset="0"/>
              <a:cs typeface="Times New Roman" panose="02020603050405020304" pitchFamily="18" charset="0"/>
            </a:rPr>
            <a:t>Backend</a:t>
          </a:r>
          <a:endParaRPr lang="en-US" sz="5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4575FD3-F1B3-4584-AA33-7E024CAE05A2}" type="parTrans" cxnId="{5D64F419-2BB9-42E1-83DC-56482D9347B4}">
      <dgm:prSet/>
      <dgm:spPr/>
      <dgm:t>
        <a:bodyPr/>
        <a:lstStyle/>
        <a:p>
          <a:endParaRPr lang="en-US" sz="1600"/>
        </a:p>
      </dgm:t>
    </dgm:pt>
    <dgm:pt modelId="{548923D8-899E-49B0-84E1-A79387988F79}" type="sibTrans" cxnId="{5D64F419-2BB9-42E1-83DC-56482D9347B4}">
      <dgm:prSet/>
      <dgm:spPr/>
      <dgm:t>
        <a:bodyPr/>
        <a:lstStyle/>
        <a:p>
          <a:endParaRPr lang="en-US" sz="1600"/>
        </a:p>
      </dgm:t>
    </dgm:pt>
    <dgm:pt modelId="{1B0172ED-30B5-45F9-A5D4-E79B7E723C04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Node JS</a:t>
          </a:r>
        </a:p>
      </dgm:t>
    </dgm:pt>
    <dgm:pt modelId="{24935F5A-72E9-4CCF-A6DD-4EF599852D3E}" type="parTrans" cxnId="{B6FFDC95-47E5-4631-ADD3-20C36AA2ADE5}">
      <dgm:prSet/>
      <dgm:spPr/>
      <dgm:t>
        <a:bodyPr/>
        <a:lstStyle/>
        <a:p>
          <a:endParaRPr lang="en-US" sz="1600"/>
        </a:p>
      </dgm:t>
    </dgm:pt>
    <dgm:pt modelId="{83C8805B-11CD-4F95-AB18-83783A8970EC}" type="sibTrans" cxnId="{B6FFDC95-47E5-4631-ADD3-20C36AA2ADE5}">
      <dgm:prSet/>
      <dgm:spPr/>
      <dgm:t>
        <a:bodyPr/>
        <a:lstStyle/>
        <a:p>
          <a:endParaRPr lang="en-US" sz="1600"/>
        </a:p>
      </dgm:t>
    </dgm:pt>
    <dgm:pt modelId="{49002763-1985-4FF1-AB49-FD71F1B348E2}">
      <dgm:prSet custT="1"/>
      <dgm:spPr/>
      <dgm:t>
        <a:bodyPr/>
        <a:lstStyle/>
        <a:p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Express </a:t>
          </a:r>
        </a:p>
      </dgm:t>
    </dgm:pt>
    <dgm:pt modelId="{18769AC3-BE36-43E5-AE51-8E9E45D97256}" type="parTrans" cxnId="{26D53CC4-2969-45C3-8391-EE5B55DFC702}">
      <dgm:prSet/>
      <dgm:spPr/>
      <dgm:t>
        <a:bodyPr/>
        <a:lstStyle/>
        <a:p>
          <a:endParaRPr lang="en-US" sz="1600"/>
        </a:p>
      </dgm:t>
    </dgm:pt>
    <dgm:pt modelId="{8C9D2F16-C463-4C2D-B88E-985CB03769EA}" type="sibTrans" cxnId="{26D53CC4-2969-45C3-8391-EE5B55DFC702}">
      <dgm:prSet/>
      <dgm:spPr/>
      <dgm:t>
        <a:bodyPr/>
        <a:lstStyle/>
        <a:p>
          <a:endParaRPr lang="en-US" sz="1600"/>
        </a:p>
      </dgm:t>
    </dgm:pt>
    <dgm:pt modelId="{A6EAFA1B-CA9B-4C74-A7A7-10E49FD96809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JSON web token</a:t>
          </a:r>
        </a:p>
      </dgm:t>
    </dgm:pt>
    <dgm:pt modelId="{7DE498FC-0466-4951-84EA-C5017A05B81B}" type="parTrans" cxnId="{FBEDE601-B5E8-4B5B-9EDC-B5249A3FAC8F}">
      <dgm:prSet/>
      <dgm:spPr/>
      <dgm:t>
        <a:bodyPr/>
        <a:lstStyle/>
        <a:p>
          <a:endParaRPr lang="en-US" sz="1600"/>
        </a:p>
      </dgm:t>
    </dgm:pt>
    <dgm:pt modelId="{2D48BAA2-A034-48FB-8F75-72B5DB3D7B3D}" type="sibTrans" cxnId="{FBEDE601-B5E8-4B5B-9EDC-B5249A3FAC8F}">
      <dgm:prSet/>
      <dgm:spPr/>
      <dgm:t>
        <a:bodyPr/>
        <a:lstStyle/>
        <a:p>
          <a:endParaRPr lang="en-US" sz="1600"/>
        </a:p>
      </dgm:t>
    </dgm:pt>
    <dgm:pt modelId="{9C0E2C1E-9F34-48B4-9BC7-1863445045A8}">
      <dgm:prSet custT="1"/>
      <dgm:spPr/>
      <dgm:t>
        <a:bodyPr/>
        <a:lstStyle/>
        <a:p>
          <a:r>
            <a:rPr lang="en-US" sz="4400" dirty="0">
              <a:latin typeface="Times New Roman" panose="02020603050405020304" pitchFamily="18" charset="0"/>
              <a:cs typeface="Times New Roman" panose="02020603050405020304" pitchFamily="18" charset="0"/>
            </a:rPr>
            <a:t>Database</a:t>
          </a:r>
          <a:r>
            <a:rPr lang="en-US" sz="5400" dirty="0"/>
            <a:t> </a:t>
          </a:r>
        </a:p>
      </dgm:t>
    </dgm:pt>
    <dgm:pt modelId="{8F7F8B49-1874-4B09-A656-AF0F3BFA6BF2}" type="parTrans" cxnId="{4818EB03-407F-4277-ACE0-EDC51002DD4F}">
      <dgm:prSet/>
      <dgm:spPr/>
      <dgm:t>
        <a:bodyPr/>
        <a:lstStyle/>
        <a:p>
          <a:endParaRPr lang="en-US" sz="1600"/>
        </a:p>
      </dgm:t>
    </dgm:pt>
    <dgm:pt modelId="{47D609AC-BFDA-4089-A9CE-E8251B097700}" type="sibTrans" cxnId="{4818EB03-407F-4277-ACE0-EDC51002DD4F}">
      <dgm:prSet/>
      <dgm:spPr/>
      <dgm:t>
        <a:bodyPr/>
        <a:lstStyle/>
        <a:p>
          <a:endParaRPr lang="en-US" sz="1600"/>
        </a:p>
      </dgm:t>
    </dgm:pt>
    <dgm:pt modelId="{C0F216B4-E024-4DE2-8BCA-6111A1DD8969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Mongo DB </a:t>
          </a:r>
        </a:p>
      </dgm:t>
    </dgm:pt>
    <dgm:pt modelId="{2A2E12F6-657A-48FE-9A60-CC16583ADBB9}" type="parTrans" cxnId="{8086092B-E538-4F33-BE68-A76B1F017B90}">
      <dgm:prSet/>
      <dgm:spPr/>
      <dgm:t>
        <a:bodyPr/>
        <a:lstStyle/>
        <a:p>
          <a:endParaRPr lang="en-US" sz="1600"/>
        </a:p>
      </dgm:t>
    </dgm:pt>
    <dgm:pt modelId="{6AA20BAB-5CF8-4DD6-A1A1-959D3C3269A1}" type="sibTrans" cxnId="{8086092B-E538-4F33-BE68-A76B1F017B90}">
      <dgm:prSet/>
      <dgm:spPr/>
      <dgm:t>
        <a:bodyPr/>
        <a:lstStyle/>
        <a:p>
          <a:endParaRPr lang="en-US" sz="1600"/>
        </a:p>
      </dgm:t>
    </dgm:pt>
    <dgm:pt modelId="{44BC46F9-6D3C-49B5-A137-0625946AD159}" type="pres">
      <dgm:prSet presAssocID="{691115F7-2E82-498E-B6F5-98B1659EC33E}" presName="Name0" presStyleCnt="0">
        <dgm:presLayoutVars>
          <dgm:dir/>
          <dgm:animLvl val="lvl"/>
          <dgm:resizeHandles val="exact"/>
        </dgm:presLayoutVars>
      </dgm:prSet>
      <dgm:spPr/>
    </dgm:pt>
    <dgm:pt modelId="{37C8EE97-8727-4E92-9442-645962B5E288}" type="pres">
      <dgm:prSet presAssocID="{6B8F763E-7CCB-4C44-9DC6-9C14CE510187}" presName="composite" presStyleCnt="0"/>
      <dgm:spPr/>
    </dgm:pt>
    <dgm:pt modelId="{65EBEFD5-B152-400E-9495-880C03D50261}" type="pres">
      <dgm:prSet presAssocID="{6B8F763E-7CCB-4C44-9DC6-9C14CE510187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A961F04F-F2E6-4750-975E-7569CBEA1533}" type="pres">
      <dgm:prSet presAssocID="{6B8F763E-7CCB-4C44-9DC6-9C14CE510187}" presName="desTx" presStyleLbl="alignAccFollowNode1" presStyleIdx="0" presStyleCnt="3">
        <dgm:presLayoutVars>
          <dgm:bulletEnabled val="1"/>
        </dgm:presLayoutVars>
      </dgm:prSet>
      <dgm:spPr/>
    </dgm:pt>
    <dgm:pt modelId="{C1A3C28E-6FAA-4CB2-BC88-6BB0E48554BA}" type="pres">
      <dgm:prSet presAssocID="{EEB7CED4-D686-49E4-9D41-CDF74506311A}" presName="space" presStyleCnt="0"/>
      <dgm:spPr/>
    </dgm:pt>
    <dgm:pt modelId="{D1C5836B-2299-4522-8CF8-BB8D0EA87FC2}" type="pres">
      <dgm:prSet presAssocID="{C14CEC66-A23D-48D3-A8C1-98CD1DB3DF1F}" presName="composite" presStyleCnt="0"/>
      <dgm:spPr/>
    </dgm:pt>
    <dgm:pt modelId="{DA518869-9C81-4E4C-AD25-D0118282A44F}" type="pres">
      <dgm:prSet presAssocID="{C14CEC66-A23D-48D3-A8C1-98CD1DB3DF1F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41D8A1CE-7E42-4A2E-828A-D5A1E6B4AB26}" type="pres">
      <dgm:prSet presAssocID="{C14CEC66-A23D-48D3-A8C1-98CD1DB3DF1F}" presName="desTx" presStyleLbl="alignAccFollowNode1" presStyleIdx="1" presStyleCnt="3">
        <dgm:presLayoutVars>
          <dgm:bulletEnabled val="1"/>
        </dgm:presLayoutVars>
      </dgm:prSet>
      <dgm:spPr/>
    </dgm:pt>
    <dgm:pt modelId="{62178DE8-64BE-40B9-A6FA-C02D19A4CBC6}" type="pres">
      <dgm:prSet presAssocID="{548923D8-899E-49B0-84E1-A79387988F79}" presName="space" presStyleCnt="0"/>
      <dgm:spPr/>
    </dgm:pt>
    <dgm:pt modelId="{B3EECF9F-8A3E-4D24-88EB-1D5757F27FAD}" type="pres">
      <dgm:prSet presAssocID="{9C0E2C1E-9F34-48B4-9BC7-1863445045A8}" presName="composite" presStyleCnt="0"/>
      <dgm:spPr/>
    </dgm:pt>
    <dgm:pt modelId="{940EE8B8-5B0E-4AB8-8126-33C7B7F105F4}" type="pres">
      <dgm:prSet presAssocID="{9C0E2C1E-9F34-48B4-9BC7-1863445045A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AB8202E3-3807-436E-935E-AC4FBA391924}" type="pres">
      <dgm:prSet presAssocID="{9C0E2C1E-9F34-48B4-9BC7-1863445045A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FBEDE601-B5E8-4B5B-9EDC-B5249A3FAC8F}" srcId="{C14CEC66-A23D-48D3-A8C1-98CD1DB3DF1F}" destId="{A6EAFA1B-CA9B-4C74-A7A7-10E49FD96809}" srcOrd="2" destOrd="0" parTransId="{7DE498FC-0466-4951-84EA-C5017A05B81B}" sibTransId="{2D48BAA2-A034-48FB-8F75-72B5DB3D7B3D}"/>
    <dgm:cxn modelId="{4818EB03-407F-4277-ACE0-EDC51002DD4F}" srcId="{691115F7-2E82-498E-B6F5-98B1659EC33E}" destId="{9C0E2C1E-9F34-48B4-9BC7-1863445045A8}" srcOrd="2" destOrd="0" parTransId="{8F7F8B49-1874-4B09-A656-AF0F3BFA6BF2}" sibTransId="{47D609AC-BFDA-4089-A9CE-E8251B097700}"/>
    <dgm:cxn modelId="{EDBDFC0A-CC33-469B-B7B8-BEB802FBC915}" type="presOf" srcId="{49002763-1985-4FF1-AB49-FD71F1B348E2}" destId="{41D8A1CE-7E42-4A2E-828A-D5A1E6B4AB26}" srcOrd="0" destOrd="1" presId="urn:microsoft.com/office/officeart/2005/8/layout/hList1"/>
    <dgm:cxn modelId="{DA21F50D-FF8C-437F-97C9-098259D01893}" type="presOf" srcId="{6B8F763E-7CCB-4C44-9DC6-9C14CE510187}" destId="{65EBEFD5-B152-400E-9495-880C03D50261}" srcOrd="0" destOrd="0" presId="urn:microsoft.com/office/officeart/2005/8/layout/hList1"/>
    <dgm:cxn modelId="{1D7B6517-4D4C-4CCA-A5CB-DC17E3322422}" srcId="{6B8F763E-7CCB-4C44-9DC6-9C14CE510187}" destId="{2C17B86A-E3A2-476A-824E-E88FC80136D7}" srcOrd="0" destOrd="0" parTransId="{705F88B7-9114-4150-B6DD-2EFC964E4E8A}" sibTransId="{163E3706-FB06-4AFE-B3F5-3A0E79A96C4B}"/>
    <dgm:cxn modelId="{223D8117-1FD3-46B6-BD4E-E715205A9908}" type="presOf" srcId="{1B0172ED-30B5-45F9-A5D4-E79B7E723C04}" destId="{41D8A1CE-7E42-4A2E-828A-D5A1E6B4AB26}" srcOrd="0" destOrd="0" presId="urn:microsoft.com/office/officeart/2005/8/layout/hList1"/>
    <dgm:cxn modelId="{5D64F419-2BB9-42E1-83DC-56482D9347B4}" srcId="{691115F7-2E82-498E-B6F5-98B1659EC33E}" destId="{C14CEC66-A23D-48D3-A8C1-98CD1DB3DF1F}" srcOrd="1" destOrd="0" parTransId="{A4575FD3-F1B3-4584-AA33-7E024CAE05A2}" sibTransId="{548923D8-899E-49B0-84E1-A79387988F79}"/>
    <dgm:cxn modelId="{A8A34E20-077C-4199-842A-7BC21F163E52}" type="presOf" srcId="{C14CEC66-A23D-48D3-A8C1-98CD1DB3DF1F}" destId="{DA518869-9C81-4E4C-AD25-D0118282A44F}" srcOrd="0" destOrd="0" presId="urn:microsoft.com/office/officeart/2005/8/layout/hList1"/>
    <dgm:cxn modelId="{88056B26-C2A2-477E-A213-CEC169E683AF}" type="presOf" srcId="{96EB0DE1-8249-42F8-A79D-9F3373FA1431}" destId="{A961F04F-F2E6-4750-975E-7569CBEA1533}" srcOrd="0" destOrd="1" presId="urn:microsoft.com/office/officeart/2005/8/layout/hList1"/>
    <dgm:cxn modelId="{D3D26E29-FF5A-4F27-8B00-91EAC9B1B7CB}" srcId="{691115F7-2E82-498E-B6F5-98B1659EC33E}" destId="{6B8F763E-7CCB-4C44-9DC6-9C14CE510187}" srcOrd="0" destOrd="0" parTransId="{6C2C2386-6D99-423D-8236-104DC8498211}" sibTransId="{EEB7CED4-D686-49E4-9D41-CDF74506311A}"/>
    <dgm:cxn modelId="{8086092B-E538-4F33-BE68-A76B1F017B90}" srcId="{9C0E2C1E-9F34-48B4-9BC7-1863445045A8}" destId="{C0F216B4-E024-4DE2-8BCA-6111A1DD8969}" srcOrd="0" destOrd="0" parTransId="{2A2E12F6-657A-48FE-9A60-CC16583ADBB9}" sibTransId="{6AA20BAB-5CF8-4DD6-A1A1-959D3C3269A1}"/>
    <dgm:cxn modelId="{0340E067-88FA-4CE6-B2A9-5EB22B9D47D7}" type="presOf" srcId="{C0F216B4-E024-4DE2-8BCA-6111A1DD8969}" destId="{AB8202E3-3807-436E-935E-AC4FBA391924}" srcOrd="0" destOrd="0" presId="urn:microsoft.com/office/officeart/2005/8/layout/hList1"/>
    <dgm:cxn modelId="{74C6FA68-0E7D-4443-8F20-F98ED9F7D02F}" type="presOf" srcId="{9C0E2C1E-9F34-48B4-9BC7-1863445045A8}" destId="{940EE8B8-5B0E-4AB8-8126-33C7B7F105F4}" srcOrd="0" destOrd="0" presId="urn:microsoft.com/office/officeart/2005/8/layout/hList1"/>
    <dgm:cxn modelId="{6D5C0881-E60D-4E5D-8310-946A2A6000BF}" type="presOf" srcId="{A6EAFA1B-CA9B-4C74-A7A7-10E49FD96809}" destId="{41D8A1CE-7E42-4A2E-828A-D5A1E6B4AB26}" srcOrd="0" destOrd="2" presId="urn:microsoft.com/office/officeart/2005/8/layout/hList1"/>
    <dgm:cxn modelId="{B6FFDC95-47E5-4631-ADD3-20C36AA2ADE5}" srcId="{C14CEC66-A23D-48D3-A8C1-98CD1DB3DF1F}" destId="{1B0172ED-30B5-45F9-A5D4-E79B7E723C04}" srcOrd="0" destOrd="0" parTransId="{24935F5A-72E9-4CCF-A6DD-4EF599852D3E}" sibTransId="{83C8805B-11CD-4F95-AB18-83783A8970EC}"/>
    <dgm:cxn modelId="{6FBEE5B1-6196-4EDE-A652-2D47263EB3CA}" type="presOf" srcId="{2C17B86A-E3A2-476A-824E-E88FC80136D7}" destId="{A961F04F-F2E6-4750-975E-7569CBEA1533}" srcOrd="0" destOrd="0" presId="urn:microsoft.com/office/officeart/2005/8/layout/hList1"/>
    <dgm:cxn modelId="{C4040CB3-9CD4-43E5-9393-BE4A7C369438}" srcId="{6B8F763E-7CCB-4C44-9DC6-9C14CE510187}" destId="{96EB0DE1-8249-42F8-A79D-9F3373FA1431}" srcOrd="1" destOrd="0" parTransId="{227807AB-CD5A-46E4-9AA6-CB4E25E55B36}" sibTransId="{BF3891C9-C786-4BC8-9950-DF11373831E6}"/>
    <dgm:cxn modelId="{26D53CC4-2969-45C3-8391-EE5B55DFC702}" srcId="{C14CEC66-A23D-48D3-A8C1-98CD1DB3DF1F}" destId="{49002763-1985-4FF1-AB49-FD71F1B348E2}" srcOrd="1" destOrd="0" parTransId="{18769AC3-BE36-43E5-AE51-8E9E45D97256}" sibTransId="{8C9D2F16-C463-4C2D-B88E-985CB03769EA}"/>
    <dgm:cxn modelId="{F07B88CE-838D-4595-8802-48366064B834}" type="presOf" srcId="{691115F7-2E82-498E-B6F5-98B1659EC33E}" destId="{44BC46F9-6D3C-49B5-A137-0625946AD159}" srcOrd="0" destOrd="0" presId="urn:microsoft.com/office/officeart/2005/8/layout/hList1"/>
    <dgm:cxn modelId="{BA9C0547-51AB-4C6E-8093-01D36A636441}" type="presParOf" srcId="{44BC46F9-6D3C-49B5-A137-0625946AD159}" destId="{37C8EE97-8727-4E92-9442-645962B5E288}" srcOrd="0" destOrd="0" presId="urn:microsoft.com/office/officeart/2005/8/layout/hList1"/>
    <dgm:cxn modelId="{2282944E-4FAE-410F-89B6-964A8874DAFE}" type="presParOf" srcId="{37C8EE97-8727-4E92-9442-645962B5E288}" destId="{65EBEFD5-B152-400E-9495-880C03D50261}" srcOrd="0" destOrd="0" presId="urn:microsoft.com/office/officeart/2005/8/layout/hList1"/>
    <dgm:cxn modelId="{ACCCC6A7-6D6F-4F0E-B8AB-6EBFDCC6B6D0}" type="presParOf" srcId="{37C8EE97-8727-4E92-9442-645962B5E288}" destId="{A961F04F-F2E6-4750-975E-7569CBEA1533}" srcOrd="1" destOrd="0" presId="urn:microsoft.com/office/officeart/2005/8/layout/hList1"/>
    <dgm:cxn modelId="{5CCDC4F8-56EB-4200-A790-C978C8E8C5E7}" type="presParOf" srcId="{44BC46F9-6D3C-49B5-A137-0625946AD159}" destId="{C1A3C28E-6FAA-4CB2-BC88-6BB0E48554BA}" srcOrd="1" destOrd="0" presId="urn:microsoft.com/office/officeart/2005/8/layout/hList1"/>
    <dgm:cxn modelId="{41B9E18E-F2F9-410B-827E-EE0E5A19D231}" type="presParOf" srcId="{44BC46F9-6D3C-49B5-A137-0625946AD159}" destId="{D1C5836B-2299-4522-8CF8-BB8D0EA87FC2}" srcOrd="2" destOrd="0" presId="urn:microsoft.com/office/officeart/2005/8/layout/hList1"/>
    <dgm:cxn modelId="{C414593C-A36C-4391-A08D-75FD5A6F66ED}" type="presParOf" srcId="{D1C5836B-2299-4522-8CF8-BB8D0EA87FC2}" destId="{DA518869-9C81-4E4C-AD25-D0118282A44F}" srcOrd="0" destOrd="0" presId="urn:microsoft.com/office/officeart/2005/8/layout/hList1"/>
    <dgm:cxn modelId="{FAFA1CB5-D0AF-4B15-9443-0B09E0AF506E}" type="presParOf" srcId="{D1C5836B-2299-4522-8CF8-BB8D0EA87FC2}" destId="{41D8A1CE-7E42-4A2E-828A-D5A1E6B4AB26}" srcOrd="1" destOrd="0" presId="urn:microsoft.com/office/officeart/2005/8/layout/hList1"/>
    <dgm:cxn modelId="{4D18A982-39D0-4183-910B-540E658E0E4F}" type="presParOf" srcId="{44BC46F9-6D3C-49B5-A137-0625946AD159}" destId="{62178DE8-64BE-40B9-A6FA-C02D19A4CBC6}" srcOrd="3" destOrd="0" presId="urn:microsoft.com/office/officeart/2005/8/layout/hList1"/>
    <dgm:cxn modelId="{332A1AC6-17D5-468B-A157-2F6D785381BD}" type="presParOf" srcId="{44BC46F9-6D3C-49B5-A137-0625946AD159}" destId="{B3EECF9F-8A3E-4D24-88EB-1D5757F27FAD}" srcOrd="4" destOrd="0" presId="urn:microsoft.com/office/officeart/2005/8/layout/hList1"/>
    <dgm:cxn modelId="{8E52F810-275E-4F83-B609-AF8AAC89C378}" type="presParOf" srcId="{B3EECF9F-8A3E-4D24-88EB-1D5757F27FAD}" destId="{940EE8B8-5B0E-4AB8-8126-33C7B7F105F4}" srcOrd="0" destOrd="0" presId="urn:microsoft.com/office/officeart/2005/8/layout/hList1"/>
    <dgm:cxn modelId="{908C536F-6D71-414F-B2CF-9F8F4317A6BB}" type="presParOf" srcId="{B3EECF9F-8A3E-4D24-88EB-1D5757F27FAD}" destId="{AB8202E3-3807-436E-935E-AC4FBA39192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2CE098-69EC-4EFB-AD05-8FC622AE3391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95F4C0-4346-4F36-9F36-23E4487F9299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8E06B8-BCBF-4918-8BBE-730F6D769599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Developing the Full stack Life-Insurance Application, which would ease the process of selecting, buying and maintaining </a:t>
          </a:r>
          <a:r>
            <a:rPr lang="en-GB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the plans </a:t>
          </a:r>
          <a:r>
            <a:rPr lang="en-GB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brought by clients. 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435590" y="531"/>
        <a:ext cx="9080009" cy="1242935"/>
      </dsp:txXfrm>
    </dsp:sp>
    <dsp:sp modelId="{798BA936-E842-4062-9E3F-DE2FB9476DE6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A85989-F65D-4FB8-8024-287155443860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2B11EE-758F-4D47-9A74-0F0AB3A48B27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Admin will be the responsible for the management of employees and the agents and for adding new plans.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435590" y="1554201"/>
        <a:ext cx="9080009" cy="1242935"/>
      </dsp:txXfrm>
    </dsp:sp>
    <dsp:sp modelId="{9D39BB79-767C-49BF-8CEC-06F0C6AABEA4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64CAAA-8829-4E78-8440-0D79271DE37B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0F53AE-C235-4DA0-B2EE-BB2B9D498BE0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Employee and agent will be taking care of all the Client-side functionality.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435590" y="3107870"/>
        <a:ext cx="9080009" cy="1242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AE9260-37C2-4186-9B2B-54DEE0A3BFAF}">
      <dsp:nvSpPr>
        <dsp:cNvPr id="0" name=""/>
        <dsp:cNvSpPr/>
      </dsp:nvSpPr>
      <dsp:spPr>
        <a:xfrm>
          <a:off x="0" y="0"/>
          <a:ext cx="10515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• </a:t>
          </a: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Identify the Entities </a:t>
          </a:r>
        </a:p>
      </dsp:txBody>
      <dsp:txXfrm>
        <a:off x="26930" y="26930"/>
        <a:ext cx="10461740" cy="497795"/>
      </dsp:txXfrm>
    </dsp:sp>
    <dsp:sp modelId="{5C1D505C-D05C-4210-95EB-44360FB53C6E}">
      <dsp:nvSpPr>
        <dsp:cNvPr id="0" name=""/>
        <dsp:cNvSpPr/>
      </dsp:nvSpPr>
      <dsp:spPr>
        <a:xfrm>
          <a:off x="0" y="685503"/>
          <a:ext cx="10515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• Control Flow Diagram </a:t>
          </a:r>
        </a:p>
      </dsp:txBody>
      <dsp:txXfrm>
        <a:off x="26930" y="712433"/>
        <a:ext cx="10461740" cy="497795"/>
      </dsp:txXfrm>
    </dsp:sp>
    <dsp:sp modelId="{50B63402-01EC-4EF9-9798-BE8065B821D7}">
      <dsp:nvSpPr>
        <dsp:cNvPr id="0" name=""/>
        <dsp:cNvSpPr/>
      </dsp:nvSpPr>
      <dsp:spPr>
        <a:xfrm>
          <a:off x="0" y="1326012"/>
          <a:ext cx="10515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• </a:t>
          </a: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Deciding Role </a:t>
          </a:r>
        </a:p>
      </dsp:txBody>
      <dsp:txXfrm>
        <a:off x="26930" y="1352942"/>
        <a:ext cx="10461740" cy="497795"/>
      </dsp:txXfrm>
    </dsp:sp>
    <dsp:sp modelId="{1A6BE8F7-ADFB-4641-A274-09AE1B55C052}">
      <dsp:nvSpPr>
        <dsp:cNvPr id="0" name=""/>
        <dsp:cNvSpPr/>
      </dsp:nvSpPr>
      <dsp:spPr>
        <a:xfrm>
          <a:off x="0" y="1943907"/>
          <a:ext cx="10515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• Creating Class Diagram </a:t>
          </a:r>
        </a:p>
      </dsp:txBody>
      <dsp:txXfrm>
        <a:off x="26930" y="1970837"/>
        <a:ext cx="10461740" cy="497795"/>
      </dsp:txXfrm>
    </dsp:sp>
    <dsp:sp modelId="{9A57A57F-FE54-4956-9409-3A18362D01C5}">
      <dsp:nvSpPr>
        <dsp:cNvPr id="0" name=""/>
        <dsp:cNvSpPr/>
      </dsp:nvSpPr>
      <dsp:spPr>
        <a:xfrm>
          <a:off x="0" y="2571962"/>
          <a:ext cx="10515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• </a:t>
          </a: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Building REST API </a:t>
          </a:r>
        </a:p>
      </dsp:txBody>
      <dsp:txXfrm>
        <a:off x="26930" y="2598892"/>
        <a:ext cx="10461740" cy="497795"/>
      </dsp:txXfrm>
    </dsp:sp>
    <dsp:sp modelId="{DA49ACE8-4C30-47EA-8710-488303A09640}">
      <dsp:nvSpPr>
        <dsp:cNvPr id="0" name=""/>
        <dsp:cNvSpPr/>
      </dsp:nvSpPr>
      <dsp:spPr>
        <a:xfrm>
          <a:off x="0" y="3179697"/>
          <a:ext cx="10515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• </a:t>
          </a: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Making Front-End Modules </a:t>
          </a:r>
        </a:p>
      </dsp:txBody>
      <dsp:txXfrm>
        <a:off x="26930" y="3206627"/>
        <a:ext cx="10461740" cy="497795"/>
      </dsp:txXfrm>
    </dsp:sp>
    <dsp:sp modelId="{079B0861-3509-45E8-B035-DD081B57C2A9}">
      <dsp:nvSpPr>
        <dsp:cNvPr id="0" name=""/>
        <dsp:cNvSpPr/>
      </dsp:nvSpPr>
      <dsp:spPr>
        <a:xfrm>
          <a:off x="0" y="3797592"/>
          <a:ext cx="10515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•</a:t>
          </a: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Integration of Frontend and database using API</a:t>
          </a:r>
        </a:p>
      </dsp:txBody>
      <dsp:txXfrm>
        <a:off x="26930" y="3824522"/>
        <a:ext cx="10461740" cy="497795"/>
      </dsp:txXfrm>
    </dsp:sp>
    <dsp:sp modelId="{E53A8AA2-0BCA-42DB-AB8D-FCB22F086D6A}">
      <dsp:nvSpPr>
        <dsp:cNvPr id="0" name=""/>
        <dsp:cNvSpPr/>
      </dsp:nvSpPr>
      <dsp:spPr>
        <a:xfrm>
          <a:off x="0" y="4425647"/>
          <a:ext cx="10515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• </a:t>
          </a: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Testing features.</a:t>
          </a:r>
        </a:p>
      </dsp:txBody>
      <dsp:txXfrm>
        <a:off x="26930" y="4452577"/>
        <a:ext cx="10461740" cy="4977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EBEFD5-B152-400E-9495-880C03D50261}">
      <dsp:nvSpPr>
        <dsp:cNvPr id="0" name=""/>
        <dsp:cNvSpPr/>
      </dsp:nvSpPr>
      <dsp:spPr>
        <a:xfrm>
          <a:off x="3219" y="58772"/>
          <a:ext cx="3138813" cy="12555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Frontend</a:t>
          </a:r>
          <a:r>
            <a:rPr lang="en-US" sz="4000" kern="1200" dirty="0"/>
            <a:t> </a:t>
          </a:r>
        </a:p>
      </dsp:txBody>
      <dsp:txXfrm>
        <a:off x="3219" y="58772"/>
        <a:ext cx="3138813" cy="1255525"/>
      </dsp:txXfrm>
    </dsp:sp>
    <dsp:sp modelId="{A961F04F-F2E6-4750-975E-7569CBEA1533}">
      <dsp:nvSpPr>
        <dsp:cNvPr id="0" name=""/>
        <dsp:cNvSpPr/>
      </dsp:nvSpPr>
      <dsp:spPr>
        <a:xfrm>
          <a:off x="3219" y="1314298"/>
          <a:ext cx="3138813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React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Material UI</a:t>
          </a:r>
        </a:p>
      </dsp:txBody>
      <dsp:txXfrm>
        <a:off x="3219" y="1314298"/>
        <a:ext cx="3138813" cy="2854800"/>
      </dsp:txXfrm>
    </dsp:sp>
    <dsp:sp modelId="{DA518869-9C81-4E4C-AD25-D0118282A44F}">
      <dsp:nvSpPr>
        <dsp:cNvPr id="0" name=""/>
        <dsp:cNvSpPr/>
      </dsp:nvSpPr>
      <dsp:spPr>
        <a:xfrm>
          <a:off x="3581467" y="58772"/>
          <a:ext cx="3138813" cy="12555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178816" rIns="312928" bIns="178816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Backend</a:t>
          </a:r>
          <a:endParaRPr lang="en-US" sz="5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81467" y="58772"/>
        <a:ext cx="3138813" cy="1255525"/>
      </dsp:txXfrm>
    </dsp:sp>
    <dsp:sp modelId="{41D8A1CE-7E42-4A2E-828A-D5A1E6B4AB26}">
      <dsp:nvSpPr>
        <dsp:cNvPr id="0" name=""/>
        <dsp:cNvSpPr/>
      </dsp:nvSpPr>
      <dsp:spPr>
        <a:xfrm>
          <a:off x="3581467" y="1314298"/>
          <a:ext cx="3138813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Node JS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Express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JSON web token</a:t>
          </a:r>
        </a:p>
      </dsp:txBody>
      <dsp:txXfrm>
        <a:off x="3581467" y="1314298"/>
        <a:ext cx="3138813" cy="2854800"/>
      </dsp:txXfrm>
    </dsp:sp>
    <dsp:sp modelId="{940EE8B8-5B0E-4AB8-8126-33C7B7F105F4}">
      <dsp:nvSpPr>
        <dsp:cNvPr id="0" name=""/>
        <dsp:cNvSpPr/>
      </dsp:nvSpPr>
      <dsp:spPr>
        <a:xfrm>
          <a:off x="7159714" y="58772"/>
          <a:ext cx="3138813" cy="12555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178816" rIns="312928" bIns="178816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Database</a:t>
          </a:r>
          <a:r>
            <a:rPr lang="en-US" sz="5400" kern="1200" dirty="0"/>
            <a:t> </a:t>
          </a:r>
        </a:p>
      </dsp:txBody>
      <dsp:txXfrm>
        <a:off x="7159714" y="58772"/>
        <a:ext cx="3138813" cy="1255525"/>
      </dsp:txXfrm>
    </dsp:sp>
    <dsp:sp modelId="{AB8202E3-3807-436E-935E-AC4FBA391924}">
      <dsp:nvSpPr>
        <dsp:cNvPr id="0" name=""/>
        <dsp:cNvSpPr/>
      </dsp:nvSpPr>
      <dsp:spPr>
        <a:xfrm>
          <a:off x="7159714" y="1314298"/>
          <a:ext cx="3138813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Mongo DB </a:t>
          </a:r>
        </a:p>
      </dsp:txBody>
      <dsp:txXfrm>
        <a:off x="7159714" y="1314298"/>
        <a:ext cx="3138813" cy="2854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393C-C5EA-432A-B8C5-F5CC55322024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DD61-319C-46FC-9604-6D7483C8F8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693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393C-C5EA-432A-B8C5-F5CC55322024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DD61-319C-46FC-9604-6D7483C8F8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361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393C-C5EA-432A-B8C5-F5CC55322024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DD61-319C-46FC-9604-6D7483C8F8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50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393C-C5EA-432A-B8C5-F5CC55322024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DD61-319C-46FC-9604-6D7483C8F8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674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393C-C5EA-432A-B8C5-F5CC55322024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DD61-319C-46FC-9604-6D7483C8F8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057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393C-C5EA-432A-B8C5-F5CC55322024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DD61-319C-46FC-9604-6D7483C8F8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834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393C-C5EA-432A-B8C5-F5CC55322024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DD61-319C-46FC-9604-6D7483C8F8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2092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393C-C5EA-432A-B8C5-F5CC55322024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DD61-319C-46FC-9604-6D7483C8F8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408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393C-C5EA-432A-B8C5-F5CC55322024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DD61-319C-46FC-9604-6D7483C8F8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31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393C-C5EA-432A-B8C5-F5CC55322024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DD61-319C-46FC-9604-6D7483C8F8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20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393C-C5EA-432A-B8C5-F5CC55322024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DD61-319C-46FC-9604-6D7483C8F8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511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2393C-C5EA-432A-B8C5-F5CC55322024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4DD61-319C-46FC-9604-6D7483C8F8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59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CC3AF8-17DE-EDD3-6F1D-4077B8D30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2529" y="1494503"/>
            <a:ext cx="6572486" cy="3234813"/>
          </a:xfrm>
        </p:spPr>
        <p:txBody>
          <a:bodyPr anchor="b">
            <a:normAutofit fontScale="90000"/>
          </a:bodyPr>
          <a:lstStyle/>
          <a:p>
            <a:r>
              <a:rPr lang="en-US" sz="5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5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5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5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5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5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5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br>
              <a:rPr lang="en-US" sz="5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5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5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Life-Insurance </a:t>
            </a:r>
            <a:br>
              <a:rPr lang="en-US" sz="5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5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6ABAB6-5CE8-F1BB-CA1A-E76DD404B8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8230" y="6789422"/>
            <a:ext cx="1291274" cy="45719"/>
          </a:xfrm>
        </p:spPr>
        <p:txBody>
          <a:bodyPr>
            <a:normAutofit fontScale="25000" lnSpcReduction="20000"/>
          </a:bodyPr>
          <a:lstStyle/>
          <a:p>
            <a:pPr algn="just"/>
            <a:endParaRPr lang="en-IN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8" name="Picture 4" descr="Download LIFE INSURANCE Free PNG transparent image and clipart">
            <a:extLst>
              <a:ext uri="{FF2B5EF4-FFF2-40B4-BE49-F238E27FC236}">
                <a16:creationId xmlns:a16="http://schemas.microsoft.com/office/drawing/2014/main" id="{F496D648-50B9-2A16-C130-A3C30CEE4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516" y="1287462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705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046C20-ED83-D124-163A-1D50FB0EE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457201"/>
            <a:ext cx="9833548" cy="650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Outputs</a:t>
            </a: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grpSp>
        <p:nvGrpSpPr>
          <p:cNvPr id="6" name="Group 12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7" name="Freeform: Shape 13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14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6E92E8-5814-77DC-6504-56F278F0C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1107441"/>
            <a:ext cx="9833548" cy="4477514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Page</a:t>
            </a:r>
            <a:endParaRPr lang="en-IN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18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8" name="Freeform: Shape 19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0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1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C6EE9CBB-08A1-1772-4858-ECE5B0A99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085" y="1515629"/>
            <a:ext cx="9833547" cy="477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208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046C20-ED83-D124-163A-1D50FB0EE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367863"/>
            <a:ext cx="10684151" cy="72521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Dashboard</a:t>
            </a:r>
            <a:r>
              <a:rPr lang="en-US" sz="5200" kern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0816003-9E29-5E88-5292-9CF646D5C5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32"/>
          <a:stretch/>
        </p:blipFill>
        <p:spPr>
          <a:xfrm>
            <a:off x="1810631" y="1210460"/>
            <a:ext cx="8977138" cy="474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823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046C20-ED83-D124-163A-1D50FB0EE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367863"/>
            <a:ext cx="10684151" cy="72521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Dashboard</a:t>
            </a:r>
            <a:r>
              <a:rPr lang="en-US" sz="5200" kern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A821CCB0-552E-EB35-43D4-5A120C1E1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961" y="1272377"/>
            <a:ext cx="8969517" cy="484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191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046C20-ED83-D124-163A-1D50FB0EE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367863"/>
            <a:ext cx="10684151" cy="72521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Agent Dashboard</a:t>
            </a:r>
            <a:r>
              <a:rPr lang="en-US" sz="5200" kern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FAFEBD6-192D-0AB6-7B7C-D4C07EEEC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293" y="1028492"/>
            <a:ext cx="8931414" cy="480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07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046C20-ED83-D124-163A-1D50FB0EE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367863"/>
            <a:ext cx="10684151" cy="72521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Dashboard</a:t>
            </a:r>
            <a:r>
              <a:rPr lang="en-US" sz="5200" kern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709FC2D-C25E-30DB-5047-252C8DA31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191" y="1210460"/>
            <a:ext cx="8969517" cy="481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099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02DD-1C01-E516-CB5C-F532F8C21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Feature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68A46-219F-C07A-E4D4-6EDD4089D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1828800"/>
            <a:ext cx="7133364" cy="1600200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 can send the E-mail to the various clients from the system for the communication or marketing purpose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Email">
            <a:extLst>
              <a:ext uri="{FF2B5EF4-FFF2-40B4-BE49-F238E27FC236}">
                <a16:creationId xmlns:a16="http://schemas.microsoft.com/office/drawing/2014/main" id="{B6BDC0A4-02C4-CDCA-A4F4-2DC84D907E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846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C2BA8C0-5A6D-FE31-F288-765502439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209833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13729B-9A87-3E31-A5E5-CB7D74770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9760" y="592854"/>
            <a:ext cx="5696898" cy="573912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4000" kern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of Presentation</a:t>
            </a:r>
            <a:br>
              <a:rPr lang="en-US" sz="4000" kern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Team</a:t>
            </a:r>
            <a:br>
              <a:rPr lang="en-US" sz="4000" kern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Challenge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diagrams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kern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Graphic 6" descr="Teacher">
            <a:extLst>
              <a:ext uri="{FF2B5EF4-FFF2-40B4-BE49-F238E27FC236}">
                <a16:creationId xmlns:a16="http://schemas.microsoft.com/office/drawing/2014/main" id="{E501DCE0-4056-8D72-7E53-DBB820086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67992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86A68AC-A4B5-1D13-3EB2-BDD780C55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The Team </a:t>
            </a:r>
            <a:endParaRPr lang="en-IN" sz="3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AA6CD-3A37-2E27-68EE-E9F31CDFA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811" y="804672"/>
            <a:ext cx="6177613" cy="5230368"/>
          </a:xfrm>
        </p:spPr>
        <p:txBody>
          <a:bodyPr anchor="ctr">
            <a:normAutofit/>
          </a:bodyPr>
          <a:lstStyle/>
          <a:p>
            <a:pPr marL="914400" indent="-914400">
              <a:buFont typeface="+mj-lt"/>
              <a:buAutoNum type="arabicPeriod"/>
            </a:pPr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Avisha Jain 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Venkatesh Koppisetti </a:t>
            </a:r>
            <a:endParaRPr lang="en-IN" sz="3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775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38FE7-A2C5-A59B-82C4-B9A960200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Challenges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F203FB5-38DC-9EE5-E057-5237479DB7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058194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4799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ACA6-1DA1-E516-E41B-88B80144B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1333317-DBDB-8101-C25F-EA0EE2A23B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7990346"/>
              </p:ext>
            </p:extLst>
          </p:nvPr>
        </p:nvGraphicFramePr>
        <p:xfrm>
          <a:off x="838200" y="1435510"/>
          <a:ext cx="10515600" cy="50573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7440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EA1F3-3D59-2AF9-79E6-89A77EE0D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7E6C8A3B-7934-99CD-A0F5-30CB924843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5385858"/>
              </p:ext>
            </p:extLst>
          </p:nvPr>
        </p:nvGraphicFramePr>
        <p:xfrm>
          <a:off x="838200" y="1514168"/>
          <a:ext cx="10301748" cy="4227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7799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412EC4-6040-00B6-BB94-47F945F23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03" y="502419"/>
            <a:ext cx="10640754" cy="6933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Flow Diagram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Content Placeholder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076DF01A-30FF-A4F8-7657-5132E13482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7" r="-1" b="67560"/>
          <a:stretch/>
        </p:blipFill>
        <p:spPr>
          <a:xfrm>
            <a:off x="1035766" y="502418"/>
            <a:ext cx="10400331" cy="5994794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1835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412EC4-6040-00B6-BB94-47F945F23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03" y="502419"/>
            <a:ext cx="10640754" cy="6933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 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1F359996-ED12-5D74-EDAC-1A94260272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2" b="41609"/>
          <a:stretch/>
        </p:blipFill>
        <p:spPr>
          <a:xfrm>
            <a:off x="1385613" y="1195754"/>
            <a:ext cx="9732579" cy="696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859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412EC4-6040-00B6-BB94-47F945F23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699" y="2765808"/>
            <a:ext cx="2862275" cy="66319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4000" kern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Diagram: 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6D77B817-645D-3CCD-1C77-EC35C8BFF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279" y="-15942"/>
            <a:ext cx="82396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611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619</TotalTime>
  <Words>196</Words>
  <Application>Microsoft Office PowerPoint</Application>
  <PresentationFormat>Widescreen</PresentationFormat>
  <Paragraphs>40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Wingdings</vt:lpstr>
      <vt:lpstr>Office Theme</vt:lpstr>
      <vt:lpstr>              Life-Insurance  </vt:lpstr>
      <vt:lpstr>Flow of Presentation The Team The Challenge The Process Technology Stack UML diagrams Outputs </vt:lpstr>
      <vt:lpstr>     The Team </vt:lpstr>
      <vt:lpstr>The Challenges</vt:lpstr>
      <vt:lpstr>The Process</vt:lpstr>
      <vt:lpstr>Technology Stack</vt:lpstr>
      <vt:lpstr>Control Flow Diagram</vt:lpstr>
      <vt:lpstr>Use Case Diagram </vt:lpstr>
      <vt:lpstr>Class Diagram: </vt:lpstr>
      <vt:lpstr>Outputs </vt:lpstr>
      <vt:lpstr>Customer Dashboard </vt:lpstr>
      <vt:lpstr>Admin Dashboard </vt:lpstr>
      <vt:lpstr>Agent Dashboard </vt:lpstr>
      <vt:lpstr>Employee Dashboard </vt:lpstr>
      <vt:lpstr>Additional Feature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Life-Insurance Project </dc:title>
  <dc:creator>Avisha Jain</dc:creator>
  <cp:lastModifiedBy>Avisha Jain</cp:lastModifiedBy>
  <cp:revision>6</cp:revision>
  <dcterms:created xsi:type="dcterms:W3CDTF">2022-09-25T08:21:20Z</dcterms:created>
  <dcterms:modified xsi:type="dcterms:W3CDTF">2022-09-26T05:54:16Z</dcterms:modified>
</cp:coreProperties>
</file>