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72" r:id="rId9"/>
    <p:sldId id="275" r:id="rId10"/>
    <p:sldId id="273" r:id="rId11"/>
    <p:sldId id="274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8181"/>
    <a:srgbClr val="7B7B7B"/>
    <a:srgbClr val="7F7F7F"/>
    <a:srgbClr val="737373"/>
    <a:srgbClr val="868686"/>
    <a:srgbClr val="848484"/>
    <a:srgbClr val="777777"/>
    <a:srgbClr val="888888"/>
    <a:srgbClr val="8E8E8E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9" d="100"/>
          <a:sy n="69" d="100"/>
        </p:scale>
        <p:origin x="15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81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3342" y="1052736"/>
            <a:ext cx="5657318" cy="461665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he-IL" sz="2400" b="1" dirty="0"/>
              <a:t>שלום ותודה שבחרת להשתתף בניסוי "</a:t>
            </a:r>
            <a:r>
              <a:rPr lang="en-US" sz="2400" b="1" dirty="0"/>
              <a:t>SNA</a:t>
            </a:r>
            <a:r>
              <a:rPr lang="he-IL" sz="2400" b="1" dirty="0"/>
              <a:t>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35418" y="4826675"/>
            <a:ext cx="4073163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לחץ על אחד המקשים להמשך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6910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4746" y="1052736"/>
            <a:ext cx="1614545" cy="461665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en-US" sz="2400" b="1" dirty="0"/>
              <a:t>SNA</a:t>
            </a:r>
            <a:r>
              <a:rPr lang="he-IL" sz="2400" b="1" dirty="0"/>
              <a:t> - אימון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3549" y="4869160"/>
            <a:ext cx="49169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לחץ על אחד המקשים להתחלת האימון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7238999B-8841-425C-A213-715B2DA4022F}"/>
              </a:ext>
            </a:extLst>
          </p:cNvPr>
          <p:cNvSpPr txBox="1"/>
          <p:nvPr/>
        </p:nvSpPr>
        <p:spPr>
          <a:xfrm>
            <a:off x="832034" y="1742039"/>
            <a:ext cx="7479932" cy="2308324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he-IL" sz="2000" dirty="0"/>
              <a:t>בשלב זה יופיעו לפניך מספרים</a:t>
            </a:r>
            <a:r>
              <a:rPr lang="en-US" sz="2000" dirty="0"/>
              <a:t> </a:t>
            </a:r>
            <a:r>
              <a:rPr lang="he-IL" sz="2000" dirty="0"/>
              <a:t>וחצים</a:t>
            </a:r>
          </a:p>
          <a:p>
            <a:pPr algn="ctr"/>
            <a:endParaRPr lang="en-US" sz="2000" dirty="0"/>
          </a:p>
          <a:p>
            <a:pPr algn="ctr"/>
            <a:r>
              <a:rPr lang="he-IL" sz="2000" dirty="0"/>
              <a:t>במידה ויופיע </a:t>
            </a:r>
            <a:r>
              <a:rPr lang="he-IL" sz="2400" b="1" dirty="0"/>
              <a:t>מספר גדול מ-5 </a:t>
            </a:r>
            <a:r>
              <a:rPr lang="he-IL" sz="1600" dirty="0"/>
              <a:t>(לדוגמא: 6, 8)</a:t>
            </a:r>
            <a:r>
              <a:rPr lang="he-IL" dirty="0"/>
              <a:t> </a:t>
            </a:r>
            <a:r>
              <a:rPr lang="he-IL" sz="2400" b="1" u="sng" dirty="0"/>
              <a:t>או</a:t>
            </a:r>
            <a:r>
              <a:rPr lang="he-IL" sz="2400" b="1" dirty="0"/>
              <a:t> חץ הפונה ימינה </a:t>
            </a:r>
            <a:r>
              <a:rPr lang="he-IL" sz="1600" dirty="0"/>
              <a:t>("˃")</a:t>
            </a:r>
          </a:p>
          <a:p>
            <a:pPr algn="ctr"/>
            <a:endParaRPr lang="he-IL" sz="2000" dirty="0"/>
          </a:p>
          <a:p>
            <a:pPr algn="ctr"/>
            <a:r>
              <a:rPr lang="he-IL" sz="2000" dirty="0"/>
              <a:t>יש ללחוץ על מקש הרווח (</a:t>
            </a:r>
            <a:r>
              <a:rPr lang="en-US" sz="2000" dirty="0"/>
              <a:t>“Space”</a:t>
            </a:r>
            <a:r>
              <a:rPr lang="he-IL" sz="2000" dirty="0"/>
              <a:t>)</a:t>
            </a:r>
          </a:p>
          <a:p>
            <a:pPr algn="ctr"/>
            <a:endParaRPr lang="he-IL" sz="2000" dirty="0"/>
          </a:p>
          <a:p>
            <a:pPr algn="ctr"/>
            <a:r>
              <a:rPr lang="he-IL" sz="2000" dirty="0"/>
              <a:t>בכל שאר המצבים אין ללחוץ</a:t>
            </a:r>
          </a:p>
        </p:txBody>
      </p:sp>
    </p:spTree>
    <p:extLst>
      <p:ext uri="{BB962C8B-B14F-4D97-AF65-F5344CB8AC3E}">
        <p14:creationId xmlns:p14="http://schemas.microsoft.com/office/powerpoint/2010/main" val="3458610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4746" y="1052736"/>
            <a:ext cx="1614545" cy="461665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en-US" sz="2400" b="1" dirty="0"/>
              <a:t>SNA</a:t>
            </a:r>
            <a:r>
              <a:rPr lang="he-IL" sz="2400" b="1" dirty="0"/>
              <a:t> - אימון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3549" y="4869160"/>
            <a:ext cx="49169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לחץ על אחד המקשים להתחלת הניסוי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7238999B-8841-425C-A213-715B2DA4022F}"/>
              </a:ext>
            </a:extLst>
          </p:cNvPr>
          <p:cNvSpPr txBox="1"/>
          <p:nvPr/>
        </p:nvSpPr>
        <p:spPr>
          <a:xfrm>
            <a:off x="3395238" y="2696145"/>
            <a:ext cx="2353529" cy="400110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he-IL" sz="2000" dirty="0"/>
              <a:t>סיימת עם שלב האימון</a:t>
            </a:r>
          </a:p>
        </p:txBody>
      </p:sp>
    </p:spTree>
    <p:extLst>
      <p:ext uri="{BB962C8B-B14F-4D97-AF65-F5344CB8AC3E}">
        <p14:creationId xmlns:p14="http://schemas.microsoft.com/office/powerpoint/2010/main" val="3623388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4746" y="1052736"/>
            <a:ext cx="1614545" cy="461665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en-US" sz="2400" b="1" dirty="0"/>
              <a:t>SNA</a:t>
            </a:r>
            <a:r>
              <a:rPr lang="he-IL" sz="2400" b="1" dirty="0"/>
              <a:t> - אימון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3549" y="4869160"/>
            <a:ext cx="49169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לחץ על אחד המקשים להתחלת השלב הבא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7238999B-8841-425C-A213-715B2DA4022F}"/>
              </a:ext>
            </a:extLst>
          </p:cNvPr>
          <p:cNvSpPr txBox="1"/>
          <p:nvPr/>
        </p:nvSpPr>
        <p:spPr>
          <a:xfrm>
            <a:off x="3425696" y="2696145"/>
            <a:ext cx="2292615" cy="400110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he-IL" sz="2000" dirty="0"/>
              <a:t>סיימת עם שלב הניסוי</a:t>
            </a:r>
          </a:p>
        </p:txBody>
      </p:sp>
    </p:spTree>
    <p:extLst>
      <p:ext uri="{BB962C8B-B14F-4D97-AF65-F5344CB8AC3E}">
        <p14:creationId xmlns:p14="http://schemas.microsoft.com/office/powerpoint/2010/main" val="1391071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4746" y="1052736"/>
            <a:ext cx="1614545" cy="461665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en-US" sz="2400" b="1" dirty="0"/>
              <a:t>SNA</a:t>
            </a:r>
            <a:r>
              <a:rPr lang="he-IL" sz="2400" b="1" dirty="0"/>
              <a:t> - אימון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3549" y="4869160"/>
            <a:ext cx="49169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לחץ על אחד המקשים להתחלת האימון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DF4BB450-5754-4AC6-8B8E-0EB1D3B1B291}"/>
              </a:ext>
            </a:extLst>
          </p:cNvPr>
          <p:cNvSpPr txBox="1"/>
          <p:nvPr/>
        </p:nvSpPr>
        <p:spPr>
          <a:xfrm>
            <a:off x="879323" y="1742039"/>
            <a:ext cx="7385355" cy="2308324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he-IL" sz="2000" dirty="0"/>
              <a:t>בשלב זה יופיעו לפניך מספרים</a:t>
            </a:r>
            <a:r>
              <a:rPr lang="en-US" sz="2000" dirty="0"/>
              <a:t> </a:t>
            </a:r>
            <a:r>
              <a:rPr lang="he-IL" sz="2000" dirty="0"/>
              <a:t>וחצים</a:t>
            </a:r>
          </a:p>
          <a:p>
            <a:pPr algn="ctr"/>
            <a:endParaRPr lang="en-US" sz="2000" dirty="0"/>
          </a:p>
          <a:p>
            <a:pPr algn="ctr"/>
            <a:r>
              <a:rPr lang="he-IL" sz="2000" dirty="0"/>
              <a:t>במידה ויופיע </a:t>
            </a:r>
            <a:r>
              <a:rPr lang="he-IL" sz="2400" b="1" dirty="0"/>
              <a:t>מספר קטן מ-5 </a:t>
            </a:r>
            <a:r>
              <a:rPr lang="he-IL" sz="1600" dirty="0"/>
              <a:t>(לדוגמא: 6, 8)</a:t>
            </a:r>
            <a:r>
              <a:rPr lang="he-IL" dirty="0"/>
              <a:t> </a:t>
            </a:r>
            <a:r>
              <a:rPr lang="he-IL" sz="2400" b="1" u="sng" dirty="0"/>
              <a:t>או</a:t>
            </a:r>
            <a:r>
              <a:rPr lang="he-IL" sz="2400" b="1" dirty="0"/>
              <a:t> חץ הפונה ימינה </a:t>
            </a:r>
            <a:r>
              <a:rPr lang="he-IL" sz="1600" dirty="0"/>
              <a:t>("˃")</a:t>
            </a:r>
          </a:p>
          <a:p>
            <a:pPr algn="ctr"/>
            <a:endParaRPr lang="he-IL" sz="2000" dirty="0"/>
          </a:p>
          <a:p>
            <a:pPr algn="ctr"/>
            <a:r>
              <a:rPr lang="he-IL" sz="2000" dirty="0"/>
              <a:t>יש ללחוץ על מקש הרווח (</a:t>
            </a:r>
            <a:r>
              <a:rPr lang="en-US" sz="2000" dirty="0"/>
              <a:t>“Space”</a:t>
            </a:r>
            <a:r>
              <a:rPr lang="he-IL" sz="2000" dirty="0"/>
              <a:t>)</a:t>
            </a:r>
          </a:p>
          <a:p>
            <a:pPr algn="ctr"/>
            <a:endParaRPr lang="he-IL" sz="2000" dirty="0"/>
          </a:p>
          <a:p>
            <a:pPr algn="ctr"/>
            <a:r>
              <a:rPr lang="he-IL" sz="2000" dirty="0"/>
              <a:t>בכל שאר המצבים אין ללחוץ</a:t>
            </a:r>
          </a:p>
        </p:txBody>
      </p:sp>
    </p:spTree>
    <p:extLst>
      <p:ext uri="{BB962C8B-B14F-4D97-AF65-F5344CB8AC3E}">
        <p14:creationId xmlns:p14="http://schemas.microsoft.com/office/powerpoint/2010/main" val="1197522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4746" y="1052736"/>
            <a:ext cx="1614545" cy="461665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en-US" sz="2400" b="1" dirty="0"/>
              <a:t>SNA</a:t>
            </a:r>
            <a:r>
              <a:rPr lang="he-IL" sz="2400" b="1" dirty="0"/>
              <a:t> - אימון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3549" y="4869160"/>
            <a:ext cx="49169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לחץ על אחד המקשים להתחלת הניסוי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7238999B-8841-425C-A213-715B2DA4022F}"/>
              </a:ext>
            </a:extLst>
          </p:cNvPr>
          <p:cNvSpPr txBox="1"/>
          <p:nvPr/>
        </p:nvSpPr>
        <p:spPr>
          <a:xfrm>
            <a:off x="3395238" y="2696145"/>
            <a:ext cx="2353529" cy="400110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he-IL" sz="2000" dirty="0"/>
              <a:t>סיימת עם שלב האימון</a:t>
            </a:r>
          </a:p>
        </p:txBody>
      </p:sp>
    </p:spTree>
    <p:extLst>
      <p:ext uri="{BB962C8B-B14F-4D97-AF65-F5344CB8AC3E}">
        <p14:creationId xmlns:p14="http://schemas.microsoft.com/office/powerpoint/2010/main" val="4126199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4746" y="1052736"/>
            <a:ext cx="1614545" cy="461665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en-US" sz="2400" b="1" dirty="0"/>
              <a:t>SNA</a:t>
            </a:r>
            <a:r>
              <a:rPr lang="he-IL" sz="2400" b="1" dirty="0"/>
              <a:t> - אימון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3549" y="4869160"/>
            <a:ext cx="49169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לחץ על אחד המקשים להתחלת השלב הבא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7238999B-8841-425C-A213-715B2DA4022F}"/>
              </a:ext>
            </a:extLst>
          </p:cNvPr>
          <p:cNvSpPr txBox="1"/>
          <p:nvPr/>
        </p:nvSpPr>
        <p:spPr>
          <a:xfrm>
            <a:off x="3425696" y="2696145"/>
            <a:ext cx="2292615" cy="400110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he-IL" sz="2000" dirty="0"/>
              <a:t>סיימת עם שלב הניסוי</a:t>
            </a:r>
          </a:p>
        </p:txBody>
      </p:sp>
    </p:spTree>
    <p:extLst>
      <p:ext uri="{BB962C8B-B14F-4D97-AF65-F5344CB8AC3E}">
        <p14:creationId xmlns:p14="http://schemas.microsoft.com/office/powerpoint/2010/main" val="2759754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4746" y="1052736"/>
            <a:ext cx="1614545" cy="461665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en-US" sz="2400" b="1" dirty="0"/>
              <a:t>SNA</a:t>
            </a:r>
            <a:r>
              <a:rPr lang="he-IL" sz="2400" b="1" dirty="0"/>
              <a:t> - אימון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3549" y="4869160"/>
            <a:ext cx="49169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לחץ על אחד המקשים להתחלת האימון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FF27B717-A3D7-454B-AC84-23B138CAFC3E}"/>
              </a:ext>
            </a:extLst>
          </p:cNvPr>
          <p:cNvSpPr txBox="1"/>
          <p:nvPr/>
        </p:nvSpPr>
        <p:spPr>
          <a:xfrm>
            <a:off x="698984" y="1742039"/>
            <a:ext cx="7746031" cy="2308324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he-IL" sz="2000" dirty="0"/>
              <a:t>בשלב זה יופיעו לפניך מספרים</a:t>
            </a:r>
            <a:r>
              <a:rPr lang="en-US" sz="2000" dirty="0"/>
              <a:t> </a:t>
            </a:r>
            <a:r>
              <a:rPr lang="he-IL" sz="2000" dirty="0"/>
              <a:t>וחצים</a:t>
            </a:r>
          </a:p>
          <a:p>
            <a:pPr algn="ctr"/>
            <a:endParaRPr lang="en-US" sz="2000" dirty="0"/>
          </a:p>
          <a:p>
            <a:pPr algn="ctr"/>
            <a:r>
              <a:rPr lang="he-IL" sz="2000" dirty="0"/>
              <a:t>במידה ויופיע </a:t>
            </a:r>
            <a:r>
              <a:rPr lang="he-IL" sz="2400" b="1" dirty="0"/>
              <a:t>מספר גדול מ-5 </a:t>
            </a:r>
            <a:r>
              <a:rPr lang="he-IL" sz="1600" dirty="0"/>
              <a:t>(לדוגמא: 6, 8)</a:t>
            </a:r>
            <a:r>
              <a:rPr lang="he-IL" dirty="0"/>
              <a:t> </a:t>
            </a:r>
            <a:r>
              <a:rPr lang="he-IL" sz="2400" b="1" u="sng" dirty="0"/>
              <a:t>או</a:t>
            </a:r>
            <a:r>
              <a:rPr lang="he-IL" sz="2400" b="1" dirty="0"/>
              <a:t> חץ הפונה שמאלה </a:t>
            </a:r>
            <a:r>
              <a:rPr lang="he-IL" sz="1600" dirty="0"/>
              <a:t>("˂")</a:t>
            </a:r>
          </a:p>
          <a:p>
            <a:pPr algn="ctr"/>
            <a:endParaRPr lang="he-IL" sz="2000" dirty="0"/>
          </a:p>
          <a:p>
            <a:pPr algn="ctr"/>
            <a:r>
              <a:rPr lang="he-IL" sz="2000" dirty="0"/>
              <a:t>יש ללחוץ על מקש הרווח (</a:t>
            </a:r>
            <a:r>
              <a:rPr lang="en-US" sz="2000" dirty="0"/>
              <a:t>“Space”</a:t>
            </a:r>
            <a:r>
              <a:rPr lang="he-IL" sz="2000" dirty="0"/>
              <a:t>)</a:t>
            </a:r>
          </a:p>
          <a:p>
            <a:pPr algn="ctr"/>
            <a:endParaRPr lang="he-IL" sz="2000" dirty="0"/>
          </a:p>
          <a:p>
            <a:pPr algn="ctr"/>
            <a:r>
              <a:rPr lang="he-IL" sz="2000" dirty="0"/>
              <a:t>בכל שאר המצבים אין ללחוץ</a:t>
            </a:r>
          </a:p>
        </p:txBody>
      </p:sp>
    </p:spTree>
    <p:extLst>
      <p:ext uri="{BB962C8B-B14F-4D97-AF65-F5344CB8AC3E}">
        <p14:creationId xmlns:p14="http://schemas.microsoft.com/office/powerpoint/2010/main" val="2860649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4746" y="1052736"/>
            <a:ext cx="1614545" cy="461665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en-US" sz="2400" b="1" dirty="0"/>
              <a:t>SNA</a:t>
            </a:r>
            <a:r>
              <a:rPr lang="he-IL" sz="2400" b="1" dirty="0"/>
              <a:t> - אימון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3549" y="4869160"/>
            <a:ext cx="49169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לחץ על אחד המקשים להתחלת הניסוי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7238999B-8841-425C-A213-715B2DA4022F}"/>
              </a:ext>
            </a:extLst>
          </p:cNvPr>
          <p:cNvSpPr txBox="1"/>
          <p:nvPr/>
        </p:nvSpPr>
        <p:spPr>
          <a:xfrm>
            <a:off x="3395238" y="2696145"/>
            <a:ext cx="2353529" cy="400110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he-IL" sz="2000" dirty="0"/>
              <a:t>סיימת עם שלב האימון</a:t>
            </a:r>
          </a:p>
        </p:txBody>
      </p:sp>
    </p:spTree>
    <p:extLst>
      <p:ext uri="{BB962C8B-B14F-4D97-AF65-F5344CB8AC3E}">
        <p14:creationId xmlns:p14="http://schemas.microsoft.com/office/powerpoint/2010/main" val="207445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4746" y="1052736"/>
            <a:ext cx="1614545" cy="461665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en-US" sz="2400" b="1" dirty="0"/>
              <a:t>SNA</a:t>
            </a:r>
            <a:r>
              <a:rPr lang="he-IL" sz="2400" b="1" dirty="0"/>
              <a:t> - אימון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3549" y="4869160"/>
            <a:ext cx="49169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לחץ על אחד המקשים להתחלת השלב הבא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7238999B-8841-425C-A213-715B2DA4022F}"/>
              </a:ext>
            </a:extLst>
          </p:cNvPr>
          <p:cNvSpPr txBox="1"/>
          <p:nvPr/>
        </p:nvSpPr>
        <p:spPr>
          <a:xfrm>
            <a:off x="3425696" y="2696145"/>
            <a:ext cx="2292615" cy="400110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he-IL" sz="2000" dirty="0"/>
              <a:t>סיימת עם שלב הניסוי</a:t>
            </a:r>
          </a:p>
        </p:txBody>
      </p:sp>
    </p:spTree>
    <p:extLst>
      <p:ext uri="{BB962C8B-B14F-4D97-AF65-F5344CB8AC3E}">
        <p14:creationId xmlns:p14="http://schemas.microsoft.com/office/powerpoint/2010/main" val="2901908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4746" y="1052736"/>
            <a:ext cx="1614545" cy="461665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en-US" sz="2400" b="1" dirty="0"/>
              <a:t>SNA</a:t>
            </a:r>
            <a:r>
              <a:rPr lang="he-IL" sz="2400" b="1" dirty="0"/>
              <a:t> - אימון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3549" y="4869160"/>
            <a:ext cx="49169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לחץ על אחד המקשים להתחלת האימון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17D7CECD-1188-4344-98B4-0460C8BEA370}"/>
              </a:ext>
            </a:extLst>
          </p:cNvPr>
          <p:cNvSpPr txBox="1"/>
          <p:nvPr/>
        </p:nvSpPr>
        <p:spPr>
          <a:xfrm>
            <a:off x="746272" y="1742039"/>
            <a:ext cx="7651455" cy="2308324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he-IL" sz="2000" dirty="0"/>
              <a:t>בשלב זה יופיעו לפניך מספרים</a:t>
            </a:r>
            <a:r>
              <a:rPr lang="en-US" sz="2000" dirty="0"/>
              <a:t> </a:t>
            </a:r>
            <a:r>
              <a:rPr lang="he-IL" sz="2000" dirty="0"/>
              <a:t>וחצים</a:t>
            </a:r>
          </a:p>
          <a:p>
            <a:pPr algn="ctr"/>
            <a:endParaRPr lang="en-US" sz="2000" dirty="0"/>
          </a:p>
          <a:p>
            <a:pPr algn="ctr"/>
            <a:r>
              <a:rPr lang="he-IL" sz="2000" dirty="0"/>
              <a:t>במידה ויופיע </a:t>
            </a:r>
            <a:r>
              <a:rPr lang="he-IL" sz="2400" b="1" dirty="0"/>
              <a:t>מספר קטן מ-5 </a:t>
            </a:r>
            <a:r>
              <a:rPr lang="he-IL" sz="1600" dirty="0"/>
              <a:t>(לדוגמא: 6, 8)</a:t>
            </a:r>
            <a:r>
              <a:rPr lang="he-IL" dirty="0"/>
              <a:t> </a:t>
            </a:r>
            <a:r>
              <a:rPr lang="he-IL" sz="2400" b="1" u="sng" dirty="0"/>
              <a:t>או</a:t>
            </a:r>
            <a:r>
              <a:rPr lang="he-IL" sz="2400" b="1" dirty="0"/>
              <a:t> חץ הפונה שמאלה </a:t>
            </a:r>
            <a:r>
              <a:rPr lang="he-IL" sz="1600" dirty="0"/>
              <a:t>("˂")</a:t>
            </a:r>
          </a:p>
          <a:p>
            <a:pPr algn="ctr"/>
            <a:endParaRPr lang="he-IL" sz="2000" dirty="0"/>
          </a:p>
          <a:p>
            <a:pPr algn="ctr"/>
            <a:r>
              <a:rPr lang="he-IL" sz="2000" dirty="0"/>
              <a:t>יש ללחוץ על מקש הרווח (</a:t>
            </a:r>
            <a:r>
              <a:rPr lang="en-US" sz="2000" dirty="0"/>
              <a:t>“Space”</a:t>
            </a:r>
            <a:r>
              <a:rPr lang="he-IL" sz="2000" dirty="0"/>
              <a:t>)</a:t>
            </a:r>
          </a:p>
          <a:p>
            <a:pPr algn="ctr"/>
            <a:endParaRPr lang="he-IL" sz="2000" dirty="0"/>
          </a:p>
          <a:p>
            <a:pPr algn="ctr"/>
            <a:r>
              <a:rPr lang="he-IL" sz="2000" dirty="0"/>
              <a:t>בכל שאר המצבים אין ללחוץ</a:t>
            </a:r>
          </a:p>
        </p:txBody>
      </p:sp>
    </p:spTree>
    <p:extLst>
      <p:ext uri="{BB962C8B-B14F-4D97-AF65-F5344CB8AC3E}">
        <p14:creationId xmlns:p14="http://schemas.microsoft.com/office/powerpoint/2010/main" val="87098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4305" y="1052736"/>
            <a:ext cx="7635424" cy="461665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he-IL" sz="2400" b="1" dirty="0"/>
              <a:t>בשלב זה יתבצע כיול והתאמה של הניסוי למחשב האישי שלך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35418" y="4826675"/>
            <a:ext cx="4073163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לחץ על אחד המקשים להמשך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7238999B-8841-425C-A213-715B2DA4022F}"/>
              </a:ext>
            </a:extLst>
          </p:cNvPr>
          <p:cNvSpPr txBox="1"/>
          <p:nvPr/>
        </p:nvSpPr>
        <p:spPr>
          <a:xfrm>
            <a:off x="2111229" y="1877437"/>
            <a:ext cx="4921540" cy="2554545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he-IL" sz="2000" b="1" dirty="0"/>
              <a:t>שים לב (!) </a:t>
            </a:r>
            <a:br>
              <a:rPr lang="en-US" sz="2000" b="1" dirty="0"/>
            </a:br>
            <a:r>
              <a:rPr lang="he-IL" sz="2000" b="1" dirty="0"/>
              <a:t>זהו שלב קריטי הדורש דיוק מירבי</a:t>
            </a:r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he-IL" sz="2000" b="1" dirty="0"/>
          </a:p>
          <a:p>
            <a:pPr algn="ctr"/>
            <a:endParaRPr lang="he-IL" sz="2000" b="1" dirty="0"/>
          </a:p>
          <a:p>
            <a:pPr algn="ctr"/>
            <a:r>
              <a:rPr lang="he-IL" sz="2000" dirty="0"/>
              <a:t>אנא שב מול המסך </a:t>
            </a:r>
            <a:r>
              <a:rPr lang="he-IL" sz="2000" b="1" dirty="0"/>
              <a:t>במרחק משוער של 55 ס"מ</a:t>
            </a:r>
          </a:p>
          <a:p>
            <a:pPr algn="ctr"/>
            <a:r>
              <a:rPr lang="he-IL" sz="2000" dirty="0"/>
              <a:t>על מרחק זה אתה אמור לשמור </a:t>
            </a:r>
            <a:r>
              <a:rPr lang="he-IL" sz="2000" b="1" dirty="0"/>
              <a:t>לאורך כל הניסוי</a:t>
            </a:r>
            <a:endParaRPr lang="en-US" sz="2000" b="1" dirty="0"/>
          </a:p>
          <a:p>
            <a:pPr algn="ctr"/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134934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4746" y="1052736"/>
            <a:ext cx="1614545" cy="461665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en-US" sz="2400" b="1" dirty="0"/>
              <a:t>SNA</a:t>
            </a:r>
            <a:r>
              <a:rPr lang="he-IL" sz="2400" b="1" dirty="0"/>
              <a:t> - אימון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3549" y="4869160"/>
            <a:ext cx="49169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לחץ על אחד המקשים להתחלת הניסוי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7238999B-8841-425C-A213-715B2DA4022F}"/>
              </a:ext>
            </a:extLst>
          </p:cNvPr>
          <p:cNvSpPr txBox="1"/>
          <p:nvPr/>
        </p:nvSpPr>
        <p:spPr>
          <a:xfrm>
            <a:off x="3395238" y="2696145"/>
            <a:ext cx="2353529" cy="400110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he-IL" sz="2000" dirty="0"/>
              <a:t>סיימת עם שלב האימון</a:t>
            </a:r>
          </a:p>
        </p:txBody>
      </p:sp>
    </p:spTree>
    <p:extLst>
      <p:ext uri="{BB962C8B-B14F-4D97-AF65-F5344CB8AC3E}">
        <p14:creationId xmlns:p14="http://schemas.microsoft.com/office/powerpoint/2010/main" val="29846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4746" y="1052736"/>
            <a:ext cx="1614545" cy="461665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en-US" sz="2400" b="1" dirty="0"/>
              <a:t>SNA</a:t>
            </a:r>
            <a:r>
              <a:rPr lang="he-IL" sz="2400" b="1" dirty="0"/>
              <a:t> - אימון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3549" y="4869160"/>
            <a:ext cx="49169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לחץ על אחד המקשים להתחלת השלב הבא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7238999B-8841-425C-A213-715B2DA4022F}"/>
              </a:ext>
            </a:extLst>
          </p:cNvPr>
          <p:cNvSpPr txBox="1"/>
          <p:nvPr/>
        </p:nvSpPr>
        <p:spPr>
          <a:xfrm>
            <a:off x="3425696" y="2696145"/>
            <a:ext cx="2292615" cy="400110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he-IL" sz="2000" dirty="0"/>
              <a:t>סיימת עם שלב הניסוי</a:t>
            </a:r>
          </a:p>
        </p:txBody>
      </p:sp>
    </p:spTree>
    <p:extLst>
      <p:ext uri="{BB962C8B-B14F-4D97-AF65-F5344CB8AC3E}">
        <p14:creationId xmlns:p14="http://schemas.microsoft.com/office/powerpoint/2010/main" val="1626310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4746" y="1052736"/>
            <a:ext cx="1614545" cy="461665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en-US" sz="2400" b="1" dirty="0"/>
              <a:t>SNA</a:t>
            </a:r>
            <a:r>
              <a:rPr lang="he-IL" sz="2400" b="1" dirty="0"/>
              <a:t> - אימון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3549" y="4869160"/>
            <a:ext cx="49169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לחץ על אחד המקשים לסיום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7238999B-8841-425C-A213-715B2DA4022F}"/>
              </a:ext>
            </a:extLst>
          </p:cNvPr>
          <p:cNvSpPr txBox="1"/>
          <p:nvPr/>
        </p:nvSpPr>
        <p:spPr>
          <a:xfrm>
            <a:off x="3715843" y="2388369"/>
            <a:ext cx="1712327" cy="1015663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he-IL" sz="2000" dirty="0"/>
              <a:t>הניסויי הסתיים!</a:t>
            </a:r>
          </a:p>
          <a:p>
            <a:pPr algn="ctr"/>
            <a:endParaRPr lang="he-IL" sz="2000" dirty="0"/>
          </a:p>
          <a:p>
            <a:pPr algn="ctr"/>
            <a:r>
              <a:rPr lang="he-IL" sz="2000" dirty="0"/>
              <a:t>תודה רבה!</a:t>
            </a:r>
          </a:p>
        </p:txBody>
      </p:sp>
    </p:spTree>
    <p:extLst>
      <p:ext uri="{BB962C8B-B14F-4D97-AF65-F5344CB8AC3E}">
        <p14:creationId xmlns:p14="http://schemas.microsoft.com/office/powerpoint/2010/main" val="252933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1589" y="1052736"/>
            <a:ext cx="2420856" cy="461665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he-IL" sz="2400" b="1" dirty="0"/>
              <a:t>התאמת גודל מסך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35418" y="4826675"/>
            <a:ext cx="4073163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לחץ על אחד המקשים להמשך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A316571-81B2-4F5E-9F9D-B8E2108C11DC}"/>
              </a:ext>
            </a:extLst>
          </p:cNvPr>
          <p:cNvSpPr txBox="1"/>
          <p:nvPr/>
        </p:nvSpPr>
        <p:spPr>
          <a:xfrm>
            <a:off x="2106471" y="2153761"/>
            <a:ext cx="4931158" cy="707886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he-IL" sz="2000" dirty="0"/>
              <a:t>לפני שלב הכיול</a:t>
            </a:r>
          </a:p>
          <a:p>
            <a:pPr algn="ctr"/>
            <a:r>
              <a:rPr lang="he-IL" sz="2000" dirty="0"/>
              <a:t>עליך לדאוג שיהיה לפניך בהישג יד כרטיס אשראי</a:t>
            </a:r>
          </a:p>
        </p:txBody>
      </p:sp>
    </p:spTree>
    <p:extLst>
      <p:ext uri="{BB962C8B-B14F-4D97-AF65-F5344CB8AC3E}">
        <p14:creationId xmlns:p14="http://schemas.microsoft.com/office/powerpoint/2010/main" val="369702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1589" y="1052736"/>
            <a:ext cx="2420856" cy="461665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he-IL" sz="2400" b="1" dirty="0"/>
              <a:t>התאמת גודל מסך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35418" y="4826675"/>
            <a:ext cx="4073163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לחץ על אחד המקשים להמשך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7238999B-8841-425C-A213-715B2DA4022F}"/>
              </a:ext>
            </a:extLst>
          </p:cNvPr>
          <p:cNvSpPr txBox="1"/>
          <p:nvPr/>
        </p:nvSpPr>
        <p:spPr>
          <a:xfrm>
            <a:off x="637306" y="2153761"/>
            <a:ext cx="7869463" cy="707886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he-IL" sz="2000" dirty="0"/>
              <a:t>בשלב הבא, תופיע לפניך תמונה המדמה גודל של </a:t>
            </a:r>
            <a:r>
              <a:rPr lang="he-IL" sz="2000" b="1" dirty="0"/>
              <a:t>כרטיס אשראי </a:t>
            </a:r>
            <a:r>
              <a:rPr lang="he-IL" sz="2000" dirty="0"/>
              <a:t>ומתחתיה </a:t>
            </a:r>
            <a:r>
              <a:rPr lang="he-IL" sz="2000" b="1" dirty="0"/>
              <a:t>סמן</a:t>
            </a:r>
          </a:p>
          <a:p>
            <a:pPr algn="ctr"/>
            <a:r>
              <a:rPr lang="he-IL" sz="2000" dirty="0"/>
              <a:t>כמו בדוגמא שלפניך: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56445559-978A-418D-B2D0-A12FE354C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64" t="36000" r="20862" b="3800"/>
          <a:stretch/>
        </p:blipFill>
        <p:spPr>
          <a:xfrm>
            <a:off x="3185846" y="2861647"/>
            <a:ext cx="2772307" cy="16109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567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1589" y="1052736"/>
            <a:ext cx="2420856" cy="461665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he-IL" sz="2400" b="1" dirty="0"/>
              <a:t>התאמת גודל מסך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35418" y="4826675"/>
            <a:ext cx="4073163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לחץ על אחד המקשים להמשך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7238999B-8841-425C-A213-715B2DA4022F}"/>
              </a:ext>
            </a:extLst>
          </p:cNvPr>
          <p:cNvSpPr txBox="1"/>
          <p:nvPr/>
        </p:nvSpPr>
        <p:spPr>
          <a:xfrm>
            <a:off x="946696" y="1762944"/>
            <a:ext cx="7250703" cy="1015663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endParaRPr lang="he-IL" sz="2000" dirty="0"/>
          </a:p>
          <a:p>
            <a:pPr algn="ctr"/>
            <a:r>
              <a:rPr lang="he-IL" sz="2000" dirty="0"/>
              <a:t>עליך </a:t>
            </a:r>
            <a:r>
              <a:rPr lang="he-IL" sz="2000" b="1" dirty="0"/>
              <a:t>להציב</a:t>
            </a:r>
            <a:r>
              <a:rPr lang="he-IL" sz="2000" dirty="0"/>
              <a:t> את כרטיס האשראי שברשותך על גבי המסך</a:t>
            </a:r>
          </a:p>
          <a:p>
            <a:pPr algn="ctr"/>
            <a:r>
              <a:rPr lang="he-IL" sz="2000" b="1" dirty="0"/>
              <a:t>ולהתאים</a:t>
            </a:r>
            <a:r>
              <a:rPr lang="he-IL" sz="2000" dirty="0"/>
              <a:t> את </a:t>
            </a:r>
            <a:r>
              <a:rPr lang="he-IL" sz="2000" b="1" dirty="0"/>
              <a:t>גודל התמונה </a:t>
            </a:r>
            <a:r>
              <a:rPr lang="he-IL" sz="2000" dirty="0"/>
              <a:t>שעל המסך </a:t>
            </a:r>
            <a:r>
              <a:rPr lang="he-IL" sz="2000" b="1" dirty="0"/>
              <a:t>לגודל הפיזי </a:t>
            </a:r>
            <a:r>
              <a:rPr lang="he-IL" sz="2000" dirty="0"/>
              <a:t>של כרטיס האשראי</a:t>
            </a:r>
          </a:p>
        </p:txBody>
      </p:sp>
    </p:spTree>
    <p:extLst>
      <p:ext uri="{BB962C8B-B14F-4D97-AF65-F5344CB8AC3E}">
        <p14:creationId xmlns:p14="http://schemas.microsoft.com/office/powerpoint/2010/main" val="3466383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1589" y="1052736"/>
            <a:ext cx="2420856" cy="461665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he-IL" sz="2400" b="1" dirty="0"/>
              <a:t>התאמת גודל מסך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1720" y="4797152"/>
            <a:ext cx="52287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לחץ על אחד המקשים על מנת לצפות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בסרטון לדוגמא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7238999B-8841-425C-A213-715B2DA4022F}"/>
              </a:ext>
            </a:extLst>
          </p:cNvPr>
          <p:cNvSpPr txBox="1"/>
          <p:nvPr/>
        </p:nvSpPr>
        <p:spPr>
          <a:xfrm>
            <a:off x="1285733" y="1826241"/>
            <a:ext cx="6572633" cy="769441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he-IL" sz="2000" dirty="0"/>
              <a:t>על ידי </a:t>
            </a:r>
            <a:r>
              <a:rPr lang="he-IL" sz="2000" b="1" dirty="0"/>
              <a:t>לחיצה על הסמן (</a:t>
            </a:r>
            <a:r>
              <a:rPr lang="he-IL" sz="2400" b="1" dirty="0"/>
              <a:t>"</a:t>
            </a:r>
            <a:r>
              <a:rPr lang="he-IL" sz="2000" b="1" dirty="0"/>
              <a:t>˅</a:t>
            </a:r>
            <a:r>
              <a:rPr lang="he-IL" sz="2400" b="1" dirty="0"/>
              <a:t>"</a:t>
            </a:r>
            <a:r>
              <a:rPr lang="he-IL" sz="2000" b="1" dirty="0"/>
              <a:t>) </a:t>
            </a:r>
            <a:r>
              <a:rPr lang="he-IL" sz="2000" dirty="0"/>
              <a:t>על ידי </a:t>
            </a:r>
            <a:r>
              <a:rPr lang="he-IL" sz="2000" b="1" dirty="0"/>
              <a:t>המקש השמאלי </a:t>
            </a:r>
            <a:r>
              <a:rPr lang="he-IL" sz="2000" dirty="0"/>
              <a:t>של </a:t>
            </a:r>
            <a:r>
              <a:rPr lang="he-IL" sz="2000" b="1" dirty="0"/>
              <a:t>העכבר</a:t>
            </a:r>
          </a:p>
          <a:p>
            <a:pPr algn="ctr"/>
            <a:r>
              <a:rPr lang="he-IL" sz="2000" dirty="0"/>
              <a:t> </a:t>
            </a:r>
            <a:r>
              <a:rPr lang="he-IL" sz="2000" b="1" dirty="0"/>
              <a:t>והנעת העכבר לימין או לשמאל </a:t>
            </a:r>
            <a:r>
              <a:rPr lang="he-IL" sz="2000" dirty="0"/>
              <a:t>תוכל לשנות את גודל התמונה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FF6F325-9CE6-48FD-A5C0-E468C37D6855}"/>
              </a:ext>
            </a:extLst>
          </p:cNvPr>
          <p:cNvSpPr txBox="1"/>
          <p:nvPr/>
        </p:nvSpPr>
        <p:spPr>
          <a:xfrm>
            <a:off x="1146818" y="3068960"/>
            <a:ext cx="70385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2000" dirty="0"/>
              <a:t>במידה והגעת לרמת הדיוק המרבית</a:t>
            </a:r>
          </a:p>
          <a:p>
            <a:pPr algn="ctr"/>
            <a:r>
              <a:rPr lang="he-IL" sz="2000" dirty="0"/>
              <a:t> עזוב את המקש השמאלי של העכבר </a:t>
            </a:r>
          </a:p>
          <a:p>
            <a:pPr algn="ctr"/>
            <a:r>
              <a:rPr lang="he-IL" sz="2000" dirty="0"/>
              <a:t>ואח"כ לחץ על </a:t>
            </a:r>
            <a:r>
              <a:rPr lang="he-IL" sz="2000" b="1" dirty="0"/>
              <a:t>מקש האנטר (</a:t>
            </a:r>
            <a:r>
              <a:rPr lang="en-US" sz="2000" b="1" dirty="0"/>
              <a:t>‘Return’</a:t>
            </a:r>
            <a:r>
              <a:rPr lang="he-IL" sz="2000" b="1" dirty="0"/>
              <a:t>) לאישור</a:t>
            </a:r>
          </a:p>
        </p:txBody>
      </p:sp>
    </p:spTree>
    <p:extLst>
      <p:ext uri="{BB962C8B-B14F-4D97-AF65-F5344CB8AC3E}">
        <p14:creationId xmlns:p14="http://schemas.microsoft.com/office/powerpoint/2010/main" val="321500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1589" y="1052736"/>
            <a:ext cx="2420856" cy="461665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he-IL" sz="2400" b="1" dirty="0"/>
              <a:t>התאמת גודל מסך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3549" y="4869160"/>
            <a:ext cx="49169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לחץ על אחד המקשים להתחלת הכיול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597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1589" y="1052736"/>
            <a:ext cx="2420856" cy="461665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he-IL" sz="2400" b="1" dirty="0"/>
              <a:t>התאמת גודל מסך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3549" y="4869160"/>
            <a:ext cx="49169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לחץ על אחד המקשים להתחלת הניסוי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7238999B-8841-425C-A213-715B2DA4022F}"/>
              </a:ext>
            </a:extLst>
          </p:cNvPr>
          <p:cNvSpPr txBox="1"/>
          <p:nvPr/>
        </p:nvSpPr>
        <p:spPr>
          <a:xfrm>
            <a:off x="3457003" y="2070720"/>
            <a:ext cx="2230098" cy="400110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he-IL" sz="2000" dirty="0"/>
              <a:t>סיימת עם שלב הכיול</a:t>
            </a:r>
          </a:p>
        </p:txBody>
      </p:sp>
    </p:spTree>
    <p:extLst>
      <p:ext uri="{BB962C8B-B14F-4D97-AF65-F5344CB8AC3E}">
        <p14:creationId xmlns:p14="http://schemas.microsoft.com/office/powerpoint/2010/main" val="3074092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4746" y="1052736"/>
            <a:ext cx="1614545" cy="461665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en-US" sz="2400" b="1" dirty="0"/>
              <a:t>SNA</a:t>
            </a:r>
            <a:r>
              <a:rPr lang="he-IL" sz="2400" b="1" dirty="0"/>
              <a:t> - אימון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3549" y="4869160"/>
            <a:ext cx="49169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לחץ על אחד המקשים להמשך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7238999B-8841-425C-A213-715B2DA4022F}"/>
              </a:ext>
            </a:extLst>
          </p:cNvPr>
          <p:cNvSpPr txBox="1"/>
          <p:nvPr/>
        </p:nvSpPr>
        <p:spPr>
          <a:xfrm>
            <a:off x="1209549" y="2696145"/>
            <a:ext cx="6724919" cy="400110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he-IL" sz="2000" dirty="0"/>
              <a:t>לניסוי זה ארבעה שלבים שונים, לפני כל שלב יופיעו הוראות תואמות</a:t>
            </a:r>
          </a:p>
        </p:txBody>
      </p:sp>
    </p:spTree>
    <p:extLst>
      <p:ext uri="{BB962C8B-B14F-4D97-AF65-F5344CB8AC3E}">
        <p14:creationId xmlns:p14="http://schemas.microsoft.com/office/powerpoint/2010/main" val="268957701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548</Words>
  <Application>Microsoft Office PowerPoint</Application>
  <PresentationFormat>‫הצגה על המסך (4:3)</PresentationFormat>
  <Paragraphs>123</Paragraphs>
  <Slides>22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22</vt:i4>
      </vt:variant>
    </vt:vector>
  </HeadingPairs>
  <TitlesOfParts>
    <vt:vector size="25" baseType="lpstr">
      <vt:lpstr>Arial</vt:lpstr>
      <vt:lpstr>Calibri</vt:lpstr>
      <vt:lpstr>ערכת נושא של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משפחת דותן</dc:creator>
  <cp:lastModifiedBy>אבישי דותן</cp:lastModifiedBy>
  <cp:revision>25</cp:revision>
  <dcterms:created xsi:type="dcterms:W3CDTF">2021-09-12T16:46:38Z</dcterms:created>
  <dcterms:modified xsi:type="dcterms:W3CDTF">2021-12-27T10:13:34Z</dcterms:modified>
</cp:coreProperties>
</file>