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4" r:id="rId2"/>
  </p:sldIdLst>
  <p:sldSz cx="12192000" cy="16256000"/>
  <p:notesSz cx="6858000" cy="9144000"/>
  <p:defaultTextStyle>
    <a:defPPr>
      <a:defRPr lang="en-IL"/>
    </a:defPPr>
    <a:lvl1pPr marL="0" algn="l" defTabSz="914176" rtl="0" eaLnBrk="1" latinLnBrk="0" hangingPunct="1">
      <a:defRPr sz="1800" kern="1200">
        <a:solidFill>
          <a:schemeClr val="tx1"/>
        </a:solidFill>
        <a:latin typeface="+mn-lt"/>
        <a:ea typeface="+mn-ea"/>
        <a:cs typeface="+mn-cs"/>
      </a:defRPr>
    </a:lvl1pPr>
    <a:lvl2pPr marL="457088" algn="l" defTabSz="914176" rtl="0" eaLnBrk="1" latinLnBrk="0" hangingPunct="1">
      <a:defRPr sz="1800" kern="1200">
        <a:solidFill>
          <a:schemeClr val="tx1"/>
        </a:solidFill>
        <a:latin typeface="+mn-lt"/>
        <a:ea typeface="+mn-ea"/>
        <a:cs typeface="+mn-cs"/>
      </a:defRPr>
    </a:lvl2pPr>
    <a:lvl3pPr marL="914176" algn="l" defTabSz="914176" rtl="0" eaLnBrk="1" latinLnBrk="0" hangingPunct="1">
      <a:defRPr sz="1800" kern="1200">
        <a:solidFill>
          <a:schemeClr val="tx1"/>
        </a:solidFill>
        <a:latin typeface="+mn-lt"/>
        <a:ea typeface="+mn-ea"/>
        <a:cs typeface="+mn-cs"/>
      </a:defRPr>
    </a:lvl3pPr>
    <a:lvl4pPr marL="1371265" algn="l" defTabSz="914176" rtl="0" eaLnBrk="1" latinLnBrk="0" hangingPunct="1">
      <a:defRPr sz="1800" kern="1200">
        <a:solidFill>
          <a:schemeClr val="tx1"/>
        </a:solidFill>
        <a:latin typeface="+mn-lt"/>
        <a:ea typeface="+mn-ea"/>
        <a:cs typeface="+mn-cs"/>
      </a:defRPr>
    </a:lvl4pPr>
    <a:lvl5pPr marL="1828354" algn="l" defTabSz="914176" rtl="0" eaLnBrk="1" latinLnBrk="0" hangingPunct="1">
      <a:defRPr sz="1800" kern="1200">
        <a:solidFill>
          <a:schemeClr val="tx1"/>
        </a:solidFill>
        <a:latin typeface="+mn-lt"/>
        <a:ea typeface="+mn-ea"/>
        <a:cs typeface="+mn-cs"/>
      </a:defRPr>
    </a:lvl5pPr>
    <a:lvl6pPr marL="2285441" algn="l" defTabSz="914176" rtl="0" eaLnBrk="1" latinLnBrk="0" hangingPunct="1">
      <a:defRPr sz="1800" kern="1200">
        <a:solidFill>
          <a:schemeClr val="tx1"/>
        </a:solidFill>
        <a:latin typeface="+mn-lt"/>
        <a:ea typeface="+mn-ea"/>
        <a:cs typeface="+mn-cs"/>
      </a:defRPr>
    </a:lvl6pPr>
    <a:lvl7pPr marL="2742530" algn="l" defTabSz="914176" rtl="0" eaLnBrk="1" latinLnBrk="0" hangingPunct="1">
      <a:defRPr sz="1800" kern="1200">
        <a:solidFill>
          <a:schemeClr val="tx1"/>
        </a:solidFill>
        <a:latin typeface="+mn-lt"/>
        <a:ea typeface="+mn-ea"/>
        <a:cs typeface="+mn-cs"/>
      </a:defRPr>
    </a:lvl7pPr>
    <a:lvl8pPr marL="3199618" algn="l" defTabSz="914176" rtl="0" eaLnBrk="1" latinLnBrk="0" hangingPunct="1">
      <a:defRPr sz="1800" kern="1200">
        <a:solidFill>
          <a:schemeClr val="tx1"/>
        </a:solidFill>
        <a:latin typeface="+mn-lt"/>
        <a:ea typeface="+mn-ea"/>
        <a:cs typeface="+mn-cs"/>
      </a:defRPr>
    </a:lvl8pPr>
    <a:lvl9pPr marL="3656706" algn="l" defTabSz="91417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8" autoAdjust="0"/>
  </p:normalViewPr>
  <p:slideViewPr>
    <p:cSldViewPr snapToGrid="0">
      <p:cViewPr>
        <p:scale>
          <a:sx n="33" d="100"/>
          <a:sy n="33" d="100"/>
        </p:scale>
        <p:origin x="3558"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214669-106B-1CD0-E7F2-BDB2D421824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FF510AD0-DFF9-C4C8-F116-FE715DF3D6A6}"/>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3F50B4-443D-4A07-B2E7-531EA2F97D45}" type="datetime1">
              <a:rPr lang="en-US" sz="1200" b="0" i="0" u="none" strike="noStrike" kern="1200" cap="none" spc="0" baseline="0">
                <a:solidFill>
                  <a:srgbClr val="000000"/>
                </a:solidFill>
                <a:uFillTx/>
                <a:latin typeface="Calibri"/>
              </a:rPr>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t>7/17/2025</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64BBE088-CCEF-894D-6FFC-1EFEB0186E7E}"/>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03552627-5530-CA0B-30F6-4FE63FDC759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056435-CF3F-4B79-AF28-5AD77811939A}"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89109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1A9935-834E-880A-9155-A702CD05CB5A}"/>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53E01A85-FC5E-A294-D932-406753D673D9}"/>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1DB0F3FC-103E-473F-B21D-A084A680072E}" type="datetime1">
              <a:rPr lang="en-US"/>
              <a:pPr lvl="0"/>
              <a:t>7/17/2025</a:t>
            </a:fld>
            <a:endParaRPr lang="en-US"/>
          </a:p>
        </p:txBody>
      </p:sp>
      <p:sp>
        <p:nvSpPr>
          <p:cNvPr id="4" name="Slide Image Placeholder 3">
            <a:extLst>
              <a:ext uri="{FF2B5EF4-FFF2-40B4-BE49-F238E27FC236}">
                <a16:creationId xmlns:a16="http://schemas.microsoft.com/office/drawing/2014/main" id="{F241D677-3FF8-3529-32F0-4665256A5760}"/>
              </a:ext>
            </a:extLst>
          </p:cNvPr>
          <p:cNvSpPr>
            <a:spLocks noGrp="1" noRot="1" noChangeAspect="1"/>
          </p:cNvSpPr>
          <p:nvPr>
            <p:ph type="sldImg" idx="2"/>
          </p:nvPr>
        </p:nvSpPr>
        <p:spPr>
          <a:xfrm>
            <a:off x="2271713" y="1143000"/>
            <a:ext cx="2314575" cy="3086100"/>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A5A2998-3794-AE5E-B54B-56E64D3256A8}"/>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F405F22-6336-FD6F-B430-5DB925FB2A46}"/>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C7F800ED-0AE5-4399-0D2B-AF72916424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FF3C4871-C98B-4296-9B52-4D5CEA5D2731}" type="slidenum">
              <a:t>‹#›</a:t>
            </a:fld>
            <a:endParaRPr lang="en-US"/>
          </a:p>
        </p:txBody>
      </p:sp>
    </p:spTree>
    <p:extLst>
      <p:ext uri="{BB962C8B-B14F-4D97-AF65-F5344CB8AC3E}">
        <p14:creationId xmlns:p14="http://schemas.microsoft.com/office/powerpoint/2010/main" val="166513058"/>
      </p:ext>
    </p:extLst>
  </p:cSld>
  <p:clrMap bg1="lt1" tx1="dk1" bg2="lt2" tx2="dk2" accent1="accent1" accent2="accent2" accent3="accent3" accent4="accent4" accent5="accent5" accent6="accent6" hlink="hlink" folHlink="folHlink"/>
  <p:notesStyle>
    <a:lvl1pPr marL="0" marR="0" lvl="0" indent="0" algn="l" defTabSz="914176"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088" marR="0" lvl="1" indent="0" algn="l" defTabSz="914176"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176" marR="0" lvl="2" indent="0" algn="l" defTabSz="914176"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265" marR="0" lvl="3" indent="0" algn="l" defTabSz="914176"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354" marR="0" lvl="4" indent="0" algn="l" defTabSz="914176"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5441" algn="l" defTabSz="914176" rtl="0" eaLnBrk="1" latinLnBrk="0" hangingPunct="1">
      <a:defRPr sz="1200" kern="1200">
        <a:solidFill>
          <a:schemeClr val="tx1"/>
        </a:solidFill>
        <a:latin typeface="+mn-lt"/>
        <a:ea typeface="+mn-ea"/>
        <a:cs typeface="+mn-cs"/>
      </a:defRPr>
    </a:lvl6pPr>
    <a:lvl7pPr marL="2742530" algn="l" defTabSz="914176" rtl="0" eaLnBrk="1" latinLnBrk="0" hangingPunct="1">
      <a:defRPr sz="1200" kern="1200">
        <a:solidFill>
          <a:schemeClr val="tx1"/>
        </a:solidFill>
        <a:latin typeface="+mn-lt"/>
        <a:ea typeface="+mn-ea"/>
        <a:cs typeface="+mn-cs"/>
      </a:defRPr>
    </a:lvl7pPr>
    <a:lvl8pPr marL="3199618" algn="l" defTabSz="914176" rtl="0" eaLnBrk="1" latinLnBrk="0" hangingPunct="1">
      <a:defRPr sz="1200" kern="1200">
        <a:solidFill>
          <a:schemeClr val="tx1"/>
        </a:solidFill>
        <a:latin typeface="+mn-lt"/>
        <a:ea typeface="+mn-ea"/>
        <a:cs typeface="+mn-cs"/>
      </a:defRPr>
    </a:lvl8pPr>
    <a:lvl9pPr marL="3656706" algn="l" defTabSz="9141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0DC416-8F06-40A8-A6E2-DC4E71788B4D}"/>
              </a:ext>
            </a:extLst>
          </p:cNvPr>
          <p:cNvSpPr>
            <a:spLocks noGrp="1" noRot="1" noChangeAspect="1"/>
          </p:cNvSpPr>
          <p:nvPr>
            <p:ph type="sldImg"/>
          </p:nvPr>
        </p:nvSpPr>
        <p:spPr>
          <a:xfrm>
            <a:off x="2271713" y="1143000"/>
            <a:ext cx="2314575" cy="3086100"/>
          </a:xfrm>
        </p:spPr>
      </p:sp>
      <p:sp>
        <p:nvSpPr>
          <p:cNvPr id="3" name="Notes Placeholder 2">
            <a:extLst>
              <a:ext uri="{FF2B5EF4-FFF2-40B4-BE49-F238E27FC236}">
                <a16:creationId xmlns:a16="http://schemas.microsoft.com/office/drawing/2014/main" id="{5EFC1B53-54D8-8A88-4B52-97BFE63F60C1}"/>
              </a:ext>
            </a:extLst>
          </p:cNvPr>
          <p:cNvSpPr txBox="1">
            <a:spLocks noGrp="1"/>
          </p:cNvSpPr>
          <p:nvPr>
            <p:ph type="body" sz="quarter" idx="1"/>
          </p:nvPr>
        </p:nvSpPr>
        <p:spPr/>
        <p:txBody>
          <a:bodyPr/>
          <a:lstStyle/>
          <a:p>
            <a:endParaRPr lang="en-IL" dirty="0"/>
          </a:p>
        </p:txBody>
      </p:sp>
      <p:sp>
        <p:nvSpPr>
          <p:cNvPr id="4" name="Slide Number Placeholder 3">
            <a:extLst>
              <a:ext uri="{FF2B5EF4-FFF2-40B4-BE49-F238E27FC236}">
                <a16:creationId xmlns:a16="http://schemas.microsoft.com/office/drawing/2014/main" id="{F14EC1D3-2E8D-8BB1-E674-D2A2913C1949}"/>
              </a:ext>
            </a:extLst>
          </p:cNvPr>
          <p:cNvSpPr txBox="1">
            <a:spLocks noGrp="1"/>
          </p:cNvSpPr>
          <p:nvPr>
            <p:ph type="sldNum" sz="quarter" idx="8"/>
          </p:nvPr>
        </p:nvSpPr>
        <p:spPr/>
        <p:txBody>
          <a:bodyPr/>
          <a:lstStyle/>
          <a:p>
            <a:pPr lvl="0"/>
            <a:fld id="{22CFFB0A-4CB5-4558-A85D-04B7D7951C95}" type="slidenum">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2F7F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CCC391-CF35-0EC1-DC61-1137FA9FD04B}"/>
              </a:ext>
            </a:extLst>
          </p:cNvPr>
          <p:cNvSpPr txBox="1">
            <a:spLocks noGrp="1"/>
          </p:cNvSpPr>
          <p:nvPr>
            <p:ph type="title"/>
          </p:nvPr>
        </p:nvSpPr>
        <p:spPr>
          <a:xfrm>
            <a:off x="1997598" y="1134313"/>
            <a:ext cx="8196800" cy="2872532"/>
          </a:xfrm>
        </p:spPr>
        <p:txBody>
          <a:bodyPr bIns="0" anchor="b" anchorCtr="1">
            <a:noAutofit/>
          </a:bodyPr>
          <a:lstStyle>
            <a:lvl1pPr algn="ctr">
              <a:lnSpc>
                <a:spcPct val="70000"/>
              </a:lnSpc>
              <a:defRPr sz="11498" b="1" spc="-500">
                <a:solidFill>
                  <a:srgbClr val="2E7BC8"/>
                </a:solidFill>
              </a:defRPr>
            </a:lvl1pPr>
          </a:lstStyle>
          <a:p>
            <a:pPr lvl="0"/>
            <a:r>
              <a:rPr lang="en-US"/>
              <a:t>Add title here</a:t>
            </a:r>
          </a:p>
        </p:txBody>
      </p:sp>
      <p:sp>
        <p:nvSpPr>
          <p:cNvPr id="4" name="Text Placeholder 6">
            <a:extLst>
              <a:ext uri="{FF2B5EF4-FFF2-40B4-BE49-F238E27FC236}">
                <a16:creationId xmlns:a16="http://schemas.microsoft.com/office/drawing/2014/main" id="{944AC77C-3666-DB0E-14BE-771FADC244D1}"/>
              </a:ext>
            </a:extLst>
          </p:cNvPr>
          <p:cNvSpPr txBox="1">
            <a:spLocks noGrp="1"/>
          </p:cNvSpPr>
          <p:nvPr>
            <p:ph type="body" idx="4294967295"/>
          </p:nvPr>
        </p:nvSpPr>
        <p:spPr>
          <a:xfrm>
            <a:off x="585993" y="776618"/>
            <a:ext cx="2261384" cy="1303998"/>
          </a:xfrm>
          <a:solidFill>
            <a:srgbClr val="2E7BC8"/>
          </a:solidFill>
        </p:spPr>
        <p:txBody>
          <a:bodyPr tIns="91440" bIns="0" anchor="ctr" anchorCtr="1">
            <a:noAutofit/>
          </a:bodyPr>
          <a:lstStyle>
            <a:lvl1pPr marL="0" indent="0" algn="ctr">
              <a:lnSpc>
                <a:spcPct val="70000"/>
              </a:lnSpc>
              <a:spcBef>
                <a:spcPts val="0"/>
              </a:spcBef>
              <a:buNone/>
              <a:defRPr sz="2800" b="1" cap="all" spc="-150">
                <a:solidFill>
                  <a:srgbClr val="FFFFFF"/>
                </a:solidFill>
              </a:defRPr>
            </a:lvl1pPr>
            <a:lvl2pPr marL="0" lvl="0" indent="0" algn="ctr">
              <a:lnSpc>
                <a:spcPct val="70000"/>
              </a:lnSpc>
              <a:spcBef>
                <a:spcPts val="0"/>
              </a:spcBef>
              <a:buNone/>
              <a:defRPr sz="2800" b="1" cap="all" spc="-150">
                <a:solidFill>
                  <a:srgbClr val="FFFFFF"/>
                </a:solidFill>
              </a:defRPr>
            </a:lvl2pPr>
          </a:lstStyle>
          <a:p>
            <a:pPr lvl="0"/>
            <a:r>
              <a:rPr lang="en-US"/>
              <a:t>Add </a:t>
            </a:r>
          </a:p>
          <a:p>
            <a:pPr lvl="0"/>
            <a:r>
              <a:rPr lang="en-US"/>
              <a:t>text</a:t>
            </a:r>
          </a:p>
        </p:txBody>
      </p:sp>
      <p:sp>
        <p:nvSpPr>
          <p:cNvPr id="5" name="Picture Placeholder 44">
            <a:extLst>
              <a:ext uri="{FF2B5EF4-FFF2-40B4-BE49-F238E27FC236}">
                <a16:creationId xmlns:a16="http://schemas.microsoft.com/office/drawing/2014/main" id="{89E13916-4457-B8CB-70C4-15283FE2128E}"/>
              </a:ext>
            </a:extLst>
          </p:cNvPr>
          <p:cNvSpPr txBox="1">
            <a:spLocks noGrp="1"/>
          </p:cNvSpPr>
          <p:nvPr>
            <p:ph type="pic" idx="4294967295"/>
          </p:nvPr>
        </p:nvSpPr>
        <p:spPr>
          <a:xfrm>
            <a:off x="8898457" y="1853525"/>
            <a:ext cx="1628555" cy="1226512"/>
          </a:xfrm>
        </p:spPr>
        <p:txBody>
          <a:bodyPr anchorCtr="1"/>
          <a:lstStyle>
            <a:lvl1pPr marL="0" indent="0" algn="ctr">
              <a:buNone/>
              <a:defRPr sz="2000"/>
            </a:lvl1pPr>
          </a:lstStyle>
          <a:p>
            <a:pPr lvl="0"/>
            <a:endParaRPr lang="en-US"/>
          </a:p>
        </p:txBody>
      </p:sp>
      <p:sp>
        <p:nvSpPr>
          <p:cNvPr id="6" name="Text Placeholder 6">
            <a:extLst>
              <a:ext uri="{FF2B5EF4-FFF2-40B4-BE49-F238E27FC236}">
                <a16:creationId xmlns:a16="http://schemas.microsoft.com/office/drawing/2014/main" id="{1AD34F78-4C72-C772-A1AA-A079585AFA17}"/>
              </a:ext>
            </a:extLst>
          </p:cNvPr>
          <p:cNvSpPr txBox="1">
            <a:spLocks noGrp="1"/>
          </p:cNvSpPr>
          <p:nvPr>
            <p:ph type="body" idx="4294967295"/>
          </p:nvPr>
        </p:nvSpPr>
        <p:spPr>
          <a:xfrm>
            <a:off x="599773" y="4026534"/>
            <a:ext cx="10992450" cy="525075"/>
          </a:xfrm>
        </p:spPr>
        <p:txBody>
          <a:bodyPr tIns="0" anchorCtr="1">
            <a:noAutofit/>
          </a:bodyPr>
          <a:lstStyle>
            <a:lvl1pPr marL="0" indent="0" algn="ctr">
              <a:buNone/>
              <a:defRPr sz="2800" b="1"/>
            </a:lvl1pPr>
          </a:lstStyle>
          <a:p>
            <a:pPr lvl="0"/>
            <a:r>
              <a:rPr lang="en-US"/>
              <a:t>Add subtitle here</a:t>
            </a:r>
          </a:p>
        </p:txBody>
      </p:sp>
      <p:sp>
        <p:nvSpPr>
          <p:cNvPr id="8" name="Text Placeholder 6">
            <a:extLst>
              <a:ext uri="{FF2B5EF4-FFF2-40B4-BE49-F238E27FC236}">
                <a16:creationId xmlns:a16="http://schemas.microsoft.com/office/drawing/2014/main" id="{4646B42A-8C70-2812-2676-5FA482E5801B}"/>
              </a:ext>
            </a:extLst>
          </p:cNvPr>
          <p:cNvSpPr txBox="1">
            <a:spLocks noGrp="1"/>
          </p:cNvSpPr>
          <p:nvPr>
            <p:ph type="body" idx="4294967295"/>
          </p:nvPr>
        </p:nvSpPr>
        <p:spPr>
          <a:xfrm>
            <a:off x="585984" y="5399961"/>
            <a:ext cx="5408410" cy="1092616"/>
          </a:xfrm>
          <a:solidFill>
            <a:srgbClr val="2E7BC8"/>
          </a:solidFill>
        </p:spPr>
        <p:txBody>
          <a:bodyPr lIns="548640" tIns="182880" bIns="0" anchor="ctr">
            <a:noAutofit/>
          </a:bodyPr>
          <a:lstStyle>
            <a:lvl1pPr marL="0" indent="0">
              <a:lnSpc>
                <a:spcPct val="70000"/>
              </a:lnSpc>
              <a:spcBef>
                <a:spcPts val="0"/>
              </a:spcBef>
              <a:buNone/>
              <a:defRPr sz="5400" b="1" cap="all">
                <a:solidFill>
                  <a:srgbClr val="FFFFFF"/>
                </a:solidFill>
              </a:defRPr>
            </a:lvl1pPr>
          </a:lstStyle>
          <a:p>
            <a:pPr lvl="0"/>
            <a:r>
              <a:rPr lang="en-US"/>
              <a:t>##%</a:t>
            </a:r>
          </a:p>
        </p:txBody>
      </p:sp>
      <p:sp>
        <p:nvSpPr>
          <p:cNvPr id="9" name="Text Placeholder 6">
            <a:extLst>
              <a:ext uri="{FF2B5EF4-FFF2-40B4-BE49-F238E27FC236}">
                <a16:creationId xmlns:a16="http://schemas.microsoft.com/office/drawing/2014/main" id="{1D3E06D6-9F3C-CC5E-B030-17DB87A59D77}"/>
              </a:ext>
            </a:extLst>
          </p:cNvPr>
          <p:cNvSpPr txBox="1">
            <a:spLocks noGrp="1"/>
          </p:cNvSpPr>
          <p:nvPr>
            <p:ph type="body" idx="4294967295"/>
          </p:nvPr>
        </p:nvSpPr>
        <p:spPr>
          <a:xfrm>
            <a:off x="2684815" y="5544089"/>
            <a:ext cx="2963040" cy="804370"/>
          </a:xfrm>
        </p:spPr>
        <p:txBody>
          <a:bodyPr tIns="0" bIns="0" anchor="ctr">
            <a:noAutofit/>
          </a:bodyPr>
          <a:lstStyle>
            <a:lvl1pPr marL="0" indent="0">
              <a:lnSpc>
                <a:spcPct val="100000"/>
              </a:lnSpc>
              <a:spcBef>
                <a:spcPts val="0"/>
              </a:spcBef>
              <a:buNone/>
              <a:defRPr sz="2000" b="1">
                <a:solidFill>
                  <a:srgbClr val="FFFFFF"/>
                </a:solidFill>
              </a:defRPr>
            </a:lvl1pPr>
          </a:lstStyle>
          <a:p>
            <a:pPr lvl="0"/>
            <a:r>
              <a:rPr lang="en-US"/>
              <a:t>Add text here</a:t>
            </a:r>
          </a:p>
        </p:txBody>
      </p:sp>
      <p:sp>
        <p:nvSpPr>
          <p:cNvPr id="10" name="Text Placeholder 6">
            <a:extLst>
              <a:ext uri="{FF2B5EF4-FFF2-40B4-BE49-F238E27FC236}">
                <a16:creationId xmlns:a16="http://schemas.microsoft.com/office/drawing/2014/main" id="{307C9DF8-542B-CC6F-7645-C6BDB67B73DB}"/>
              </a:ext>
            </a:extLst>
          </p:cNvPr>
          <p:cNvSpPr txBox="1">
            <a:spLocks noGrp="1"/>
          </p:cNvSpPr>
          <p:nvPr>
            <p:ph type="body" idx="4294967295"/>
          </p:nvPr>
        </p:nvSpPr>
        <p:spPr>
          <a:xfrm>
            <a:off x="585984" y="6624553"/>
            <a:ext cx="5408410" cy="1092616"/>
          </a:xfrm>
          <a:solidFill>
            <a:srgbClr val="2E7BC8"/>
          </a:solidFill>
        </p:spPr>
        <p:txBody>
          <a:bodyPr lIns="548640" tIns="182880" bIns="0" anchor="ctr">
            <a:noAutofit/>
          </a:bodyPr>
          <a:lstStyle>
            <a:lvl1pPr marL="0" indent="0">
              <a:lnSpc>
                <a:spcPct val="70000"/>
              </a:lnSpc>
              <a:spcBef>
                <a:spcPts val="0"/>
              </a:spcBef>
              <a:buNone/>
              <a:defRPr sz="5400" b="1" cap="all">
                <a:solidFill>
                  <a:srgbClr val="FFFFFF"/>
                </a:solidFill>
              </a:defRPr>
            </a:lvl1pPr>
          </a:lstStyle>
          <a:p>
            <a:pPr lvl="0"/>
            <a:r>
              <a:rPr lang="en-US"/>
              <a:t>##%</a:t>
            </a:r>
          </a:p>
        </p:txBody>
      </p:sp>
      <p:sp>
        <p:nvSpPr>
          <p:cNvPr id="11" name="Text Placeholder 6">
            <a:extLst>
              <a:ext uri="{FF2B5EF4-FFF2-40B4-BE49-F238E27FC236}">
                <a16:creationId xmlns:a16="http://schemas.microsoft.com/office/drawing/2014/main" id="{3D885CFB-BEDB-5587-7C03-C1943D160FB6}"/>
              </a:ext>
            </a:extLst>
          </p:cNvPr>
          <p:cNvSpPr txBox="1">
            <a:spLocks noGrp="1"/>
          </p:cNvSpPr>
          <p:nvPr>
            <p:ph type="body" idx="4294967295"/>
          </p:nvPr>
        </p:nvSpPr>
        <p:spPr>
          <a:xfrm>
            <a:off x="2684816" y="6838184"/>
            <a:ext cx="2963049" cy="665354"/>
          </a:xfrm>
        </p:spPr>
        <p:txBody>
          <a:bodyPr tIns="0" bIns="0" anchor="ctr">
            <a:noAutofit/>
          </a:bodyPr>
          <a:lstStyle>
            <a:lvl1pPr marL="0" indent="0">
              <a:lnSpc>
                <a:spcPct val="100000"/>
              </a:lnSpc>
              <a:spcBef>
                <a:spcPts val="0"/>
              </a:spcBef>
              <a:buNone/>
              <a:defRPr sz="2000" b="1">
                <a:solidFill>
                  <a:srgbClr val="FFFFFF"/>
                </a:solidFill>
              </a:defRPr>
            </a:lvl1pPr>
          </a:lstStyle>
          <a:p>
            <a:pPr lvl="0"/>
            <a:r>
              <a:rPr lang="en-US"/>
              <a:t>Add text here</a:t>
            </a:r>
          </a:p>
        </p:txBody>
      </p:sp>
      <p:sp>
        <p:nvSpPr>
          <p:cNvPr id="12" name="Chart Placeholder 23">
            <a:extLst>
              <a:ext uri="{FF2B5EF4-FFF2-40B4-BE49-F238E27FC236}">
                <a16:creationId xmlns:a16="http://schemas.microsoft.com/office/drawing/2014/main" id="{94FF8B32-F7D3-026A-7E0A-4EDB953398D3}"/>
              </a:ext>
            </a:extLst>
          </p:cNvPr>
          <p:cNvSpPr txBox="1">
            <a:spLocks noGrp="1"/>
          </p:cNvSpPr>
          <p:nvPr>
            <p:ph type="chart" idx="4294967295"/>
          </p:nvPr>
        </p:nvSpPr>
        <p:spPr>
          <a:xfrm>
            <a:off x="6354604" y="5459653"/>
            <a:ext cx="1499616" cy="1353312"/>
          </a:xfrm>
        </p:spPr>
        <p:txBody>
          <a:bodyPr anchorCtr="1"/>
          <a:lstStyle>
            <a:lvl1pPr marL="0" indent="0" algn="ctr">
              <a:buNone/>
              <a:defRPr sz="1400" b="1"/>
            </a:lvl1pPr>
          </a:lstStyle>
          <a:p>
            <a:pPr lvl="0"/>
            <a:endParaRPr lang="en-US"/>
          </a:p>
        </p:txBody>
      </p:sp>
      <p:sp>
        <p:nvSpPr>
          <p:cNvPr id="13" name="Text Placeholder 6">
            <a:extLst>
              <a:ext uri="{FF2B5EF4-FFF2-40B4-BE49-F238E27FC236}">
                <a16:creationId xmlns:a16="http://schemas.microsoft.com/office/drawing/2014/main" id="{7F2EC0F7-BFA2-34DB-189C-1EC62C122345}"/>
              </a:ext>
            </a:extLst>
          </p:cNvPr>
          <p:cNvSpPr txBox="1">
            <a:spLocks noGrp="1"/>
          </p:cNvSpPr>
          <p:nvPr>
            <p:ph type="body" idx="4294967295"/>
          </p:nvPr>
        </p:nvSpPr>
        <p:spPr>
          <a:xfrm>
            <a:off x="6299203" y="6443512"/>
            <a:ext cx="1590105" cy="691167"/>
          </a:xfrm>
          <a:solidFill>
            <a:srgbClr val="F2F7FC"/>
          </a:solidFill>
        </p:spPr>
        <p:txBody>
          <a:bodyPr lIns="0" tIns="137160" rIns="0" bIns="0" anchor="ctr" anchorCtr="1">
            <a:noAutofit/>
          </a:bodyPr>
          <a:lstStyle>
            <a:lvl1pPr marL="0" indent="0" algn="ctr">
              <a:lnSpc>
                <a:spcPct val="70000"/>
              </a:lnSpc>
              <a:spcBef>
                <a:spcPts val="0"/>
              </a:spcBef>
              <a:buNone/>
              <a:defRPr sz="5400" b="1" cap="all" spc="-300">
                <a:solidFill>
                  <a:srgbClr val="2E7BC8"/>
                </a:solidFill>
              </a:defRPr>
            </a:lvl1pPr>
          </a:lstStyle>
          <a:p>
            <a:pPr lvl="0"/>
            <a:r>
              <a:rPr lang="en-US"/>
              <a:t>##%</a:t>
            </a:r>
          </a:p>
        </p:txBody>
      </p:sp>
      <p:sp>
        <p:nvSpPr>
          <p:cNvPr id="14" name="Text Placeholder 6">
            <a:extLst>
              <a:ext uri="{FF2B5EF4-FFF2-40B4-BE49-F238E27FC236}">
                <a16:creationId xmlns:a16="http://schemas.microsoft.com/office/drawing/2014/main" id="{D5CD8F20-209B-14B8-5AD9-6CB291E9F8B3}"/>
              </a:ext>
            </a:extLst>
          </p:cNvPr>
          <p:cNvSpPr txBox="1">
            <a:spLocks noGrp="1"/>
          </p:cNvSpPr>
          <p:nvPr>
            <p:ph type="body" idx="4294967295"/>
          </p:nvPr>
        </p:nvSpPr>
        <p:spPr>
          <a:xfrm>
            <a:off x="6299203" y="7214899"/>
            <a:ext cx="1590105" cy="483104"/>
          </a:xfrm>
        </p:spPr>
        <p:txBody>
          <a:bodyPr lIns="0" tIns="0" rIns="0" anchorCtr="1">
            <a:noAutofit/>
          </a:bodyPr>
          <a:lstStyle>
            <a:lvl1pPr marL="0" indent="0" algn="ctr">
              <a:buNone/>
              <a:defRPr sz="1400" b="1"/>
            </a:lvl1pPr>
          </a:lstStyle>
          <a:p>
            <a:pPr lvl="0"/>
            <a:r>
              <a:rPr lang="en-US"/>
              <a:t>Add text here</a:t>
            </a:r>
          </a:p>
        </p:txBody>
      </p:sp>
      <p:sp>
        <p:nvSpPr>
          <p:cNvPr id="15" name="Chart Placeholder 23">
            <a:extLst>
              <a:ext uri="{FF2B5EF4-FFF2-40B4-BE49-F238E27FC236}">
                <a16:creationId xmlns:a16="http://schemas.microsoft.com/office/drawing/2014/main" id="{94D4AAE8-E57F-768E-2F62-D445E9192D66}"/>
              </a:ext>
            </a:extLst>
          </p:cNvPr>
          <p:cNvSpPr txBox="1">
            <a:spLocks noGrp="1"/>
          </p:cNvSpPr>
          <p:nvPr>
            <p:ph type="chart" idx="4294967295"/>
          </p:nvPr>
        </p:nvSpPr>
        <p:spPr>
          <a:xfrm>
            <a:off x="8099554" y="5459653"/>
            <a:ext cx="1499616" cy="1353312"/>
          </a:xfrm>
        </p:spPr>
        <p:txBody>
          <a:bodyPr anchorCtr="1"/>
          <a:lstStyle>
            <a:lvl1pPr marL="0" indent="0" algn="ctr">
              <a:buNone/>
              <a:defRPr sz="1400" b="1"/>
            </a:lvl1pPr>
          </a:lstStyle>
          <a:p>
            <a:pPr lvl="0"/>
            <a:endParaRPr lang="en-US"/>
          </a:p>
        </p:txBody>
      </p:sp>
      <p:sp>
        <p:nvSpPr>
          <p:cNvPr id="16" name="Text Placeholder 6">
            <a:extLst>
              <a:ext uri="{FF2B5EF4-FFF2-40B4-BE49-F238E27FC236}">
                <a16:creationId xmlns:a16="http://schemas.microsoft.com/office/drawing/2014/main" id="{46870FBB-4BCC-F96D-19E6-FC3737B50828}"/>
              </a:ext>
            </a:extLst>
          </p:cNvPr>
          <p:cNvSpPr txBox="1">
            <a:spLocks noGrp="1"/>
          </p:cNvSpPr>
          <p:nvPr>
            <p:ph type="body" idx="4294967295"/>
          </p:nvPr>
        </p:nvSpPr>
        <p:spPr>
          <a:xfrm>
            <a:off x="8054311" y="6443512"/>
            <a:ext cx="1590105" cy="691167"/>
          </a:xfrm>
          <a:solidFill>
            <a:srgbClr val="F2F7FC"/>
          </a:solidFill>
        </p:spPr>
        <p:txBody>
          <a:bodyPr lIns="0" tIns="137160" rIns="0" bIns="0" anchor="ctr" anchorCtr="1">
            <a:noAutofit/>
          </a:bodyPr>
          <a:lstStyle>
            <a:lvl1pPr marL="0" indent="0" algn="ctr">
              <a:lnSpc>
                <a:spcPct val="70000"/>
              </a:lnSpc>
              <a:spcBef>
                <a:spcPts val="0"/>
              </a:spcBef>
              <a:buNone/>
              <a:defRPr sz="5400" b="1" cap="all" spc="-300">
                <a:solidFill>
                  <a:srgbClr val="2E7BC8"/>
                </a:solidFill>
              </a:defRPr>
            </a:lvl1pPr>
          </a:lstStyle>
          <a:p>
            <a:pPr lvl="0"/>
            <a:r>
              <a:rPr lang="en-US"/>
              <a:t>##%</a:t>
            </a:r>
          </a:p>
        </p:txBody>
      </p:sp>
      <p:sp>
        <p:nvSpPr>
          <p:cNvPr id="17" name="Text Placeholder 6">
            <a:extLst>
              <a:ext uri="{FF2B5EF4-FFF2-40B4-BE49-F238E27FC236}">
                <a16:creationId xmlns:a16="http://schemas.microsoft.com/office/drawing/2014/main" id="{14653DC9-7AE2-AF67-D26F-BC775C284937}"/>
              </a:ext>
            </a:extLst>
          </p:cNvPr>
          <p:cNvSpPr txBox="1">
            <a:spLocks noGrp="1"/>
          </p:cNvSpPr>
          <p:nvPr>
            <p:ph type="body" idx="4294967295"/>
          </p:nvPr>
        </p:nvSpPr>
        <p:spPr>
          <a:xfrm>
            <a:off x="8054311" y="7214899"/>
            <a:ext cx="1590105" cy="483104"/>
          </a:xfrm>
        </p:spPr>
        <p:txBody>
          <a:bodyPr lIns="0" tIns="0" rIns="0" anchorCtr="1">
            <a:noAutofit/>
          </a:bodyPr>
          <a:lstStyle>
            <a:lvl1pPr marL="0" indent="0" algn="ctr">
              <a:buNone/>
              <a:defRPr sz="1400" b="1"/>
            </a:lvl1pPr>
          </a:lstStyle>
          <a:p>
            <a:pPr lvl="0"/>
            <a:r>
              <a:rPr lang="en-US"/>
              <a:t>Add text here</a:t>
            </a:r>
          </a:p>
        </p:txBody>
      </p:sp>
      <p:sp>
        <p:nvSpPr>
          <p:cNvPr id="18" name="Chart Placeholder 23">
            <a:extLst>
              <a:ext uri="{FF2B5EF4-FFF2-40B4-BE49-F238E27FC236}">
                <a16:creationId xmlns:a16="http://schemas.microsoft.com/office/drawing/2014/main" id="{E063DC4C-C660-D151-0BD5-6C4ACC3DEA1A}"/>
              </a:ext>
            </a:extLst>
          </p:cNvPr>
          <p:cNvSpPr txBox="1">
            <a:spLocks noGrp="1"/>
          </p:cNvSpPr>
          <p:nvPr>
            <p:ph type="chart" idx="4294967295"/>
          </p:nvPr>
        </p:nvSpPr>
        <p:spPr>
          <a:xfrm>
            <a:off x="9855074" y="5459653"/>
            <a:ext cx="1499616" cy="1353312"/>
          </a:xfrm>
        </p:spPr>
        <p:txBody>
          <a:bodyPr anchorCtr="1"/>
          <a:lstStyle>
            <a:lvl1pPr marL="0" indent="0" algn="ctr">
              <a:buNone/>
              <a:defRPr sz="1400" b="1"/>
            </a:lvl1pPr>
          </a:lstStyle>
          <a:p>
            <a:pPr lvl="0"/>
            <a:endParaRPr lang="en-US"/>
          </a:p>
        </p:txBody>
      </p:sp>
      <p:sp>
        <p:nvSpPr>
          <p:cNvPr id="19" name="Text Placeholder 6">
            <a:extLst>
              <a:ext uri="{FF2B5EF4-FFF2-40B4-BE49-F238E27FC236}">
                <a16:creationId xmlns:a16="http://schemas.microsoft.com/office/drawing/2014/main" id="{C08E985C-DCBC-D00A-9D3B-5ECDC5B25737}"/>
              </a:ext>
            </a:extLst>
          </p:cNvPr>
          <p:cNvSpPr txBox="1">
            <a:spLocks noGrp="1"/>
          </p:cNvSpPr>
          <p:nvPr>
            <p:ph type="body" idx="4294967295"/>
          </p:nvPr>
        </p:nvSpPr>
        <p:spPr>
          <a:xfrm>
            <a:off x="9809420" y="6443512"/>
            <a:ext cx="1590105" cy="691167"/>
          </a:xfrm>
          <a:solidFill>
            <a:srgbClr val="F2F7FC"/>
          </a:solidFill>
        </p:spPr>
        <p:txBody>
          <a:bodyPr lIns="0" tIns="137160" rIns="0" bIns="0" anchor="ctr" anchorCtr="1">
            <a:noAutofit/>
          </a:bodyPr>
          <a:lstStyle>
            <a:lvl1pPr marL="0" indent="0" algn="ctr">
              <a:lnSpc>
                <a:spcPct val="70000"/>
              </a:lnSpc>
              <a:spcBef>
                <a:spcPts val="0"/>
              </a:spcBef>
              <a:buNone/>
              <a:defRPr sz="5400" b="1" cap="all" spc="-300">
                <a:solidFill>
                  <a:srgbClr val="2E7BC8"/>
                </a:solidFill>
              </a:defRPr>
            </a:lvl1pPr>
          </a:lstStyle>
          <a:p>
            <a:pPr lvl="0"/>
            <a:r>
              <a:rPr lang="en-US"/>
              <a:t>##%</a:t>
            </a:r>
          </a:p>
        </p:txBody>
      </p:sp>
      <p:sp>
        <p:nvSpPr>
          <p:cNvPr id="20" name="Text Placeholder 6">
            <a:extLst>
              <a:ext uri="{FF2B5EF4-FFF2-40B4-BE49-F238E27FC236}">
                <a16:creationId xmlns:a16="http://schemas.microsoft.com/office/drawing/2014/main" id="{69952280-4899-776F-76D0-1D8529EBEDCC}"/>
              </a:ext>
            </a:extLst>
          </p:cNvPr>
          <p:cNvSpPr txBox="1">
            <a:spLocks noGrp="1"/>
          </p:cNvSpPr>
          <p:nvPr>
            <p:ph type="body" idx="4294967295"/>
          </p:nvPr>
        </p:nvSpPr>
        <p:spPr>
          <a:xfrm>
            <a:off x="9809420" y="7214899"/>
            <a:ext cx="1590105" cy="483104"/>
          </a:xfrm>
        </p:spPr>
        <p:txBody>
          <a:bodyPr lIns="0" tIns="0" rIns="0" anchorCtr="1">
            <a:noAutofit/>
          </a:bodyPr>
          <a:lstStyle>
            <a:lvl1pPr marL="0" indent="0" algn="ctr">
              <a:buNone/>
              <a:defRPr sz="1400" b="1"/>
            </a:lvl1pPr>
          </a:lstStyle>
          <a:p>
            <a:pPr lvl="0"/>
            <a:r>
              <a:rPr lang="en-US"/>
              <a:t>Add text here</a:t>
            </a:r>
          </a:p>
        </p:txBody>
      </p:sp>
      <p:sp>
        <p:nvSpPr>
          <p:cNvPr id="22" name="Picture Placeholder 27">
            <a:extLst>
              <a:ext uri="{FF2B5EF4-FFF2-40B4-BE49-F238E27FC236}">
                <a16:creationId xmlns:a16="http://schemas.microsoft.com/office/drawing/2014/main" id="{AEACF3E4-7886-028A-1F5E-84155A494737}"/>
              </a:ext>
            </a:extLst>
          </p:cNvPr>
          <p:cNvSpPr txBox="1">
            <a:spLocks noGrp="1"/>
          </p:cNvSpPr>
          <p:nvPr>
            <p:ph type="pic" idx="4294967295"/>
          </p:nvPr>
        </p:nvSpPr>
        <p:spPr>
          <a:xfrm>
            <a:off x="1054751" y="7991709"/>
            <a:ext cx="1024128" cy="1709928"/>
          </a:xfrm>
          <a:solidFill>
            <a:srgbClr val="F2F7FC"/>
          </a:solidFill>
        </p:spPr>
        <p:txBody>
          <a:bodyPr anchor="ctr" anchorCtr="1"/>
          <a:lstStyle>
            <a:lvl1pPr marL="0" indent="0" algn="ctr">
              <a:buNone/>
              <a:defRPr sz="1600"/>
            </a:lvl1pPr>
          </a:lstStyle>
          <a:p>
            <a:pPr lvl="0"/>
            <a:endParaRPr lang="en-US"/>
          </a:p>
        </p:txBody>
      </p:sp>
      <p:sp>
        <p:nvSpPr>
          <p:cNvPr id="23" name="Text Placeholder 6">
            <a:extLst>
              <a:ext uri="{FF2B5EF4-FFF2-40B4-BE49-F238E27FC236}">
                <a16:creationId xmlns:a16="http://schemas.microsoft.com/office/drawing/2014/main" id="{1B3F22A7-D0B1-02AF-29A0-165B9E73210A}"/>
              </a:ext>
            </a:extLst>
          </p:cNvPr>
          <p:cNvSpPr txBox="1">
            <a:spLocks noGrp="1"/>
          </p:cNvSpPr>
          <p:nvPr>
            <p:ph type="body" idx="4294967295"/>
          </p:nvPr>
        </p:nvSpPr>
        <p:spPr>
          <a:xfrm>
            <a:off x="2424174" y="8636206"/>
            <a:ext cx="9169786" cy="1062322"/>
          </a:xfrm>
        </p:spPr>
        <p:txBody>
          <a:bodyPr tIns="0">
            <a:noAutofit/>
          </a:bodyPr>
          <a:lstStyle>
            <a:lvl1pPr marL="0" indent="0">
              <a:lnSpc>
                <a:spcPct val="100000"/>
              </a:lnSpc>
              <a:spcBef>
                <a:spcPts val="0"/>
              </a:spcBef>
              <a:buNone/>
              <a:defRPr sz="2800" b="1"/>
            </a:lvl1pPr>
          </a:lstStyle>
          <a:p>
            <a:pPr lvl="0"/>
            <a:r>
              <a:rPr lang="en-US"/>
              <a:t>Add text here</a:t>
            </a:r>
          </a:p>
        </p:txBody>
      </p:sp>
      <p:sp>
        <p:nvSpPr>
          <p:cNvPr id="25" name="Text Placeholder 6">
            <a:extLst>
              <a:ext uri="{FF2B5EF4-FFF2-40B4-BE49-F238E27FC236}">
                <a16:creationId xmlns:a16="http://schemas.microsoft.com/office/drawing/2014/main" id="{1EF4A3BD-3F47-96FC-4424-C11934BED055}"/>
              </a:ext>
            </a:extLst>
          </p:cNvPr>
          <p:cNvSpPr txBox="1">
            <a:spLocks noGrp="1"/>
          </p:cNvSpPr>
          <p:nvPr>
            <p:ph type="body" idx="4294967295"/>
          </p:nvPr>
        </p:nvSpPr>
        <p:spPr>
          <a:xfrm>
            <a:off x="2725451" y="10165796"/>
            <a:ext cx="2922404" cy="882240"/>
          </a:xfrm>
        </p:spPr>
        <p:txBody>
          <a:bodyPr tIns="0" bIns="0" anchor="ctr">
            <a:noAutofit/>
          </a:bodyPr>
          <a:lstStyle>
            <a:lvl1pPr marL="0" indent="0">
              <a:lnSpc>
                <a:spcPct val="100000"/>
              </a:lnSpc>
              <a:spcBef>
                <a:spcPts val="0"/>
              </a:spcBef>
              <a:buNone/>
              <a:defRPr sz="2000" b="1">
                <a:solidFill>
                  <a:srgbClr val="FFFFFF"/>
                </a:solidFill>
              </a:defRPr>
            </a:lvl1pPr>
          </a:lstStyle>
          <a:p>
            <a:pPr lvl="0"/>
            <a:r>
              <a:rPr lang="en-US"/>
              <a:t>Add text here</a:t>
            </a:r>
          </a:p>
        </p:txBody>
      </p:sp>
      <p:sp>
        <p:nvSpPr>
          <p:cNvPr id="27" name="Text Placeholder 6">
            <a:extLst>
              <a:ext uri="{FF2B5EF4-FFF2-40B4-BE49-F238E27FC236}">
                <a16:creationId xmlns:a16="http://schemas.microsoft.com/office/drawing/2014/main" id="{40895FDD-CB15-C095-DBEF-A13B9899DDE2}"/>
              </a:ext>
            </a:extLst>
          </p:cNvPr>
          <p:cNvSpPr txBox="1">
            <a:spLocks noGrp="1"/>
          </p:cNvSpPr>
          <p:nvPr>
            <p:ph type="body" idx="4294967295"/>
          </p:nvPr>
        </p:nvSpPr>
        <p:spPr>
          <a:xfrm>
            <a:off x="8265947" y="10165796"/>
            <a:ext cx="3172300" cy="882240"/>
          </a:xfrm>
        </p:spPr>
        <p:txBody>
          <a:bodyPr tIns="0" bIns="0" anchor="ctr">
            <a:noAutofit/>
          </a:bodyPr>
          <a:lstStyle>
            <a:lvl1pPr marL="0" indent="0">
              <a:lnSpc>
                <a:spcPct val="100000"/>
              </a:lnSpc>
              <a:spcBef>
                <a:spcPts val="0"/>
              </a:spcBef>
              <a:buNone/>
              <a:defRPr sz="2000" b="1">
                <a:solidFill>
                  <a:srgbClr val="FFFFFF"/>
                </a:solidFill>
              </a:defRPr>
            </a:lvl1pPr>
          </a:lstStyle>
          <a:p>
            <a:pPr lvl="0"/>
            <a:r>
              <a:rPr lang="en-US"/>
              <a:t>Add text here</a:t>
            </a:r>
          </a:p>
        </p:txBody>
      </p:sp>
      <p:sp>
        <p:nvSpPr>
          <p:cNvPr id="29" name="Text Placeholder 6">
            <a:extLst>
              <a:ext uri="{FF2B5EF4-FFF2-40B4-BE49-F238E27FC236}">
                <a16:creationId xmlns:a16="http://schemas.microsoft.com/office/drawing/2014/main" id="{6C213042-DED3-087D-3948-D566F5F63509}"/>
              </a:ext>
            </a:extLst>
          </p:cNvPr>
          <p:cNvSpPr txBox="1">
            <a:spLocks noGrp="1"/>
          </p:cNvSpPr>
          <p:nvPr>
            <p:ph type="body" idx="4294967295"/>
          </p:nvPr>
        </p:nvSpPr>
        <p:spPr>
          <a:xfrm>
            <a:off x="525032" y="12072859"/>
            <a:ext cx="8320683" cy="1303998"/>
          </a:xfrm>
        </p:spPr>
        <p:txBody>
          <a:bodyPr tIns="0">
            <a:noAutofit/>
          </a:bodyPr>
          <a:lstStyle>
            <a:lvl1pPr marL="0" indent="0">
              <a:lnSpc>
                <a:spcPct val="100000"/>
              </a:lnSpc>
              <a:spcBef>
                <a:spcPts val="0"/>
              </a:spcBef>
              <a:buNone/>
              <a:defRPr sz="2800" b="1"/>
            </a:lvl1pPr>
          </a:lstStyle>
          <a:p>
            <a:pPr lvl="0"/>
            <a:r>
              <a:rPr lang="en-US"/>
              <a:t>Add text here</a:t>
            </a:r>
          </a:p>
        </p:txBody>
      </p:sp>
      <p:sp>
        <p:nvSpPr>
          <p:cNvPr id="30" name="Picture Placeholder 35">
            <a:extLst>
              <a:ext uri="{FF2B5EF4-FFF2-40B4-BE49-F238E27FC236}">
                <a16:creationId xmlns:a16="http://schemas.microsoft.com/office/drawing/2014/main" id="{91178F08-E928-E65F-0FD3-B72914E22930}"/>
              </a:ext>
            </a:extLst>
          </p:cNvPr>
          <p:cNvSpPr txBox="1">
            <a:spLocks noGrp="1"/>
          </p:cNvSpPr>
          <p:nvPr>
            <p:ph type="pic" idx="4294967295"/>
          </p:nvPr>
        </p:nvSpPr>
        <p:spPr>
          <a:xfrm>
            <a:off x="9072567" y="12072861"/>
            <a:ext cx="642932" cy="1295393"/>
          </a:xfrm>
        </p:spPr>
        <p:txBody>
          <a:bodyPr lIns="0" tIns="0" rIns="0" bIns="0" anchorCtr="1"/>
          <a:lstStyle>
            <a:lvl1pPr marL="0" indent="0" algn="ctr">
              <a:buNone/>
              <a:defRPr sz="1200"/>
            </a:lvl1pPr>
          </a:lstStyle>
          <a:p>
            <a:pPr lvl="0"/>
            <a:endParaRPr lang="en-US"/>
          </a:p>
        </p:txBody>
      </p:sp>
      <p:sp>
        <p:nvSpPr>
          <p:cNvPr id="31" name="Picture Placeholder 35">
            <a:extLst>
              <a:ext uri="{FF2B5EF4-FFF2-40B4-BE49-F238E27FC236}">
                <a16:creationId xmlns:a16="http://schemas.microsoft.com/office/drawing/2014/main" id="{7963048C-B349-E350-FFA9-46592AD64836}"/>
              </a:ext>
            </a:extLst>
          </p:cNvPr>
          <p:cNvSpPr txBox="1">
            <a:spLocks noGrp="1"/>
          </p:cNvSpPr>
          <p:nvPr>
            <p:ph type="pic" idx="4294967295"/>
          </p:nvPr>
        </p:nvSpPr>
        <p:spPr>
          <a:xfrm>
            <a:off x="9942353" y="12072861"/>
            <a:ext cx="642932" cy="1295393"/>
          </a:xfrm>
        </p:spPr>
        <p:txBody>
          <a:bodyPr lIns="0" tIns="0" rIns="0" bIns="0" anchorCtr="1"/>
          <a:lstStyle>
            <a:lvl1pPr marL="0" indent="0" algn="ctr">
              <a:buNone/>
              <a:defRPr sz="1200"/>
            </a:lvl1pPr>
          </a:lstStyle>
          <a:p>
            <a:pPr lvl="0"/>
            <a:endParaRPr lang="en-US"/>
          </a:p>
        </p:txBody>
      </p:sp>
      <p:sp>
        <p:nvSpPr>
          <p:cNvPr id="32" name="Picture Placeholder 35">
            <a:extLst>
              <a:ext uri="{FF2B5EF4-FFF2-40B4-BE49-F238E27FC236}">
                <a16:creationId xmlns:a16="http://schemas.microsoft.com/office/drawing/2014/main" id="{945262E6-A83D-67A2-C651-73BD835D259E}"/>
              </a:ext>
            </a:extLst>
          </p:cNvPr>
          <p:cNvSpPr txBox="1">
            <a:spLocks noGrp="1"/>
          </p:cNvSpPr>
          <p:nvPr>
            <p:ph type="pic" idx="4294967295"/>
          </p:nvPr>
        </p:nvSpPr>
        <p:spPr>
          <a:xfrm>
            <a:off x="10812139" y="12072861"/>
            <a:ext cx="642932" cy="1295393"/>
          </a:xfrm>
        </p:spPr>
        <p:txBody>
          <a:bodyPr lIns="0" tIns="0" rIns="0" bIns="0" anchorCtr="1"/>
          <a:lstStyle>
            <a:lvl1pPr marL="0" indent="0" algn="ctr">
              <a:buNone/>
              <a:defRPr sz="1200"/>
            </a:lvl1pPr>
          </a:lstStyle>
          <a:p>
            <a:pPr lvl="0"/>
            <a:endParaRPr lang="en-US"/>
          </a:p>
        </p:txBody>
      </p:sp>
      <p:sp>
        <p:nvSpPr>
          <p:cNvPr id="34" name="Text Placeholder 6">
            <a:extLst>
              <a:ext uri="{FF2B5EF4-FFF2-40B4-BE49-F238E27FC236}">
                <a16:creationId xmlns:a16="http://schemas.microsoft.com/office/drawing/2014/main" id="{B4A2B5FF-0828-1D9D-A98B-EC27358C7EE0}"/>
              </a:ext>
            </a:extLst>
          </p:cNvPr>
          <p:cNvSpPr txBox="1">
            <a:spLocks noGrp="1"/>
          </p:cNvSpPr>
          <p:nvPr>
            <p:ph type="body" idx="4294967295"/>
          </p:nvPr>
        </p:nvSpPr>
        <p:spPr>
          <a:xfrm>
            <a:off x="525032" y="14074380"/>
            <a:ext cx="2509113" cy="882240"/>
          </a:xfrm>
        </p:spPr>
        <p:txBody>
          <a:bodyPr tIns="0">
            <a:noAutofit/>
          </a:bodyPr>
          <a:lstStyle>
            <a:lvl1pPr marL="0" indent="0">
              <a:lnSpc>
                <a:spcPct val="100000"/>
              </a:lnSpc>
              <a:spcBef>
                <a:spcPts val="0"/>
              </a:spcBef>
              <a:buNone/>
              <a:defRPr sz="1400" b="1"/>
            </a:lvl1pPr>
          </a:lstStyle>
          <a:p>
            <a:pPr lvl="0"/>
            <a:r>
              <a:rPr lang="en-US"/>
              <a:t>Add text here</a:t>
            </a:r>
          </a:p>
        </p:txBody>
      </p:sp>
      <p:sp>
        <p:nvSpPr>
          <p:cNvPr id="35" name="Text Placeholder 6">
            <a:extLst>
              <a:ext uri="{FF2B5EF4-FFF2-40B4-BE49-F238E27FC236}">
                <a16:creationId xmlns:a16="http://schemas.microsoft.com/office/drawing/2014/main" id="{81B60EFD-3BC5-94EB-465E-5B5C550F7878}"/>
              </a:ext>
            </a:extLst>
          </p:cNvPr>
          <p:cNvSpPr txBox="1">
            <a:spLocks noGrp="1"/>
          </p:cNvSpPr>
          <p:nvPr>
            <p:ph type="body" idx="4294967295"/>
          </p:nvPr>
        </p:nvSpPr>
        <p:spPr>
          <a:xfrm>
            <a:off x="3290194" y="14074380"/>
            <a:ext cx="8303776" cy="1609956"/>
          </a:xfrm>
        </p:spPr>
        <p:txBody>
          <a:bodyPr tIns="0">
            <a:noAutofit/>
          </a:bodyPr>
          <a:lstStyle>
            <a:lvl1pPr marL="0" indent="0">
              <a:lnSpc>
                <a:spcPct val="100000"/>
              </a:lnSpc>
              <a:spcBef>
                <a:spcPts val="0"/>
              </a:spcBef>
              <a:buNone/>
              <a:defRPr sz="1400"/>
            </a:lvl1pPr>
          </a:lstStyle>
          <a:p>
            <a:pPr lvl="0"/>
            <a:r>
              <a:rPr lang="en-US"/>
              <a:t>Add text here</a:t>
            </a:r>
          </a:p>
        </p:txBody>
      </p:sp>
    </p:spTree>
    <p:extLst>
      <p:ext uri="{BB962C8B-B14F-4D97-AF65-F5344CB8AC3E}">
        <p14:creationId xmlns:p14="http://schemas.microsoft.com/office/powerpoint/2010/main" val="17155596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AD2B-7E07-C436-9DF0-1F7B3E88D1C9}"/>
              </a:ext>
            </a:extLst>
          </p:cNvPr>
          <p:cNvSpPr txBox="1">
            <a:spLocks noGrp="1"/>
          </p:cNvSpPr>
          <p:nvPr>
            <p:ph type="title"/>
          </p:nvPr>
        </p:nvSpPr>
        <p:spPr/>
        <p:txBody>
          <a:bodyPr/>
          <a:lstStyle>
            <a:lvl1pPr>
              <a:defRPr/>
            </a:lvl1pPr>
          </a:lstStyle>
          <a:p>
            <a:pPr lvl="0"/>
            <a:r>
              <a:rPr lang="en-US"/>
              <a:t>Add title here</a:t>
            </a:r>
          </a:p>
        </p:txBody>
      </p:sp>
      <p:sp>
        <p:nvSpPr>
          <p:cNvPr id="3" name="Date Placeholder 2">
            <a:extLst>
              <a:ext uri="{FF2B5EF4-FFF2-40B4-BE49-F238E27FC236}">
                <a16:creationId xmlns:a16="http://schemas.microsoft.com/office/drawing/2014/main" id="{D6EB9659-982A-0A65-DE59-A50D3C4593D1}"/>
              </a:ext>
            </a:extLst>
          </p:cNvPr>
          <p:cNvSpPr txBox="1">
            <a:spLocks noGrp="1"/>
          </p:cNvSpPr>
          <p:nvPr>
            <p:ph type="dt" sz="half" idx="7"/>
          </p:nvPr>
        </p:nvSpPr>
        <p:spPr/>
        <p:txBody>
          <a:bodyPr/>
          <a:lstStyle>
            <a:lvl1pPr>
              <a:defRPr/>
            </a:lvl1pPr>
          </a:lstStyle>
          <a:p>
            <a:pPr lvl="0"/>
            <a:fld id="{9C5299C6-2DD4-45B0-AB35-D18592E90D3F}" type="datetime1">
              <a:rPr lang="en-US"/>
              <a:pPr lvl="0"/>
              <a:t>7/17/2025</a:t>
            </a:fld>
            <a:endParaRPr lang="en-US"/>
          </a:p>
        </p:txBody>
      </p:sp>
      <p:sp>
        <p:nvSpPr>
          <p:cNvPr id="4" name="Slide Number Placeholder 3">
            <a:extLst>
              <a:ext uri="{FF2B5EF4-FFF2-40B4-BE49-F238E27FC236}">
                <a16:creationId xmlns:a16="http://schemas.microsoft.com/office/drawing/2014/main" id="{E9045FDF-1728-56E8-48C8-5A0A035FC6E4}"/>
              </a:ext>
            </a:extLst>
          </p:cNvPr>
          <p:cNvSpPr txBox="1">
            <a:spLocks noGrp="1"/>
          </p:cNvSpPr>
          <p:nvPr>
            <p:ph type="sldNum" sz="quarter" idx="8"/>
          </p:nvPr>
        </p:nvSpPr>
        <p:spPr/>
        <p:txBody>
          <a:bodyPr/>
          <a:lstStyle>
            <a:lvl1pPr>
              <a:defRPr/>
            </a:lvl1pPr>
          </a:lstStyle>
          <a:p>
            <a:pPr lvl="0"/>
            <a:fld id="{AD7FBD8F-51F8-448A-99C3-FB0015221777}" type="slidenum">
              <a:t>‹#›</a:t>
            </a:fld>
            <a:endParaRPr lang="en-US"/>
          </a:p>
        </p:txBody>
      </p:sp>
    </p:spTree>
    <p:extLst>
      <p:ext uri="{BB962C8B-B14F-4D97-AF65-F5344CB8AC3E}">
        <p14:creationId xmlns:p14="http://schemas.microsoft.com/office/powerpoint/2010/main" val="7263156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2">
            <a:extLst>
              <a:ext uri="{FF2B5EF4-FFF2-40B4-BE49-F238E27FC236}">
                <a16:creationId xmlns:a16="http://schemas.microsoft.com/office/drawing/2014/main" id="{64A486B2-EFE3-4C5C-F13F-26DE6B5EC6EA}"/>
              </a:ext>
            </a:extLst>
          </p:cNvPr>
          <p:cNvSpPr txBox="1">
            <a:spLocks noGrp="1"/>
          </p:cNvSpPr>
          <p:nvPr>
            <p:ph type="title"/>
          </p:nvPr>
        </p:nvSpPr>
        <p:spPr>
          <a:xfrm>
            <a:off x="838203" y="865186"/>
            <a:ext cx="10515600" cy="3141658"/>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3">
            <a:extLst>
              <a:ext uri="{FF2B5EF4-FFF2-40B4-BE49-F238E27FC236}">
                <a16:creationId xmlns:a16="http://schemas.microsoft.com/office/drawing/2014/main" id="{C3DC7991-982B-16D9-D14F-A7925BD97AB9}"/>
              </a:ext>
            </a:extLst>
          </p:cNvPr>
          <p:cNvSpPr txBox="1">
            <a:spLocks noGrp="1"/>
          </p:cNvSpPr>
          <p:nvPr>
            <p:ph type="body" idx="1"/>
          </p:nvPr>
        </p:nvSpPr>
        <p:spPr>
          <a:xfrm>
            <a:off x="838203" y="4327528"/>
            <a:ext cx="10515600" cy="10313983"/>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80ABE2A-3B21-7280-BC53-831CC4BC92CE}"/>
              </a:ext>
            </a:extLst>
          </p:cNvPr>
          <p:cNvSpPr txBox="1">
            <a:spLocks noGrp="1"/>
          </p:cNvSpPr>
          <p:nvPr>
            <p:ph type="dt" sz="half" idx="2"/>
          </p:nvPr>
        </p:nvSpPr>
        <p:spPr>
          <a:xfrm>
            <a:off x="838203" y="15066961"/>
            <a:ext cx="2743200" cy="865186"/>
          </a:xfrm>
          <a:prstGeom prst="rect">
            <a:avLst/>
          </a:prstGeom>
          <a:noFill/>
          <a:ln>
            <a:noFill/>
          </a:ln>
        </p:spPr>
        <p:txBody>
          <a:bodyPr vert="horz" wrap="square" lIns="91440" tIns="45720" rIns="91440" bIns="45720" anchor="ctr" anchorCtr="0" compatLnSpc="1">
            <a:noAutofit/>
          </a:bodyPr>
          <a:lstStyle>
            <a:lvl1pPr marL="0" marR="0" lvl="0" indent="0" algn="l" defTabSz="45717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A565514A-853F-40C2-AD07-EFF27717161B}" type="datetime1">
              <a:rPr lang="en-US"/>
              <a:pPr lvl="0"/>
              <a:t>7/17/2025</a:t>
            </a:fld>
            <a:endParaRPr lang="en-US"/>
          </a:p>
        </p:txBody>
      </p:sp>
      <p:sp>
        <p:nvSpPr>
          <p:cNvPr id="5" name="Slide Number Placeholder 5">
            <a:extLst>
              <a:ext uri="{FF2B5EF4-FFF2-40B4-BE49-F238E27FC236}">
                <a16:creationId xmlns:a16="http://schemas.microsoft.com/office/drawing/2014/main" id="{7CC0CE4E-6FA2-4A15-5211-4CC2FA7B85FA}"/>
              </a:ext>
            </a:extLst>
          </p:cNvPr>
          <p:cNvSpPr txBox="1">
            <a:spLocks noGrp="1"/>
          </p:cNvSpPr>
          <p:nvPr>
            <p:ph type="sldNum" sz="quarter" idx="4"/>
          </p:nvPr>
        </p:nvSpPr>
        <p:spPr>
          <a:xfrm>
            <a:off x="8610603" y="15066961"/>
            <a:ext cx="2743200" cy="865186"/>
          </a:xfrm>
          <a:prstGeom prst="rect">
            <a:avLst/>
          </a:prstGeom>
          <a:noFill/>
          <a:ln>
            <a:noFill/>
          </a:ln>
        </p:spPr>
        <p:txBody>
          <a:bodyPr vert="horz" wrap="square" lIns="91440" tIns="45720" rIns="91440" bIns="45720" anchor="ctr" anchorCtr="0" compatLnSpc="1">
            <a:noAutofit/>
          </a:bodyPr>
          <a:lstStyle>
            <a:lvl1pPr marL="0" marR="0" lvl="0" indent="0" algn="r" defTabSz="45717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BEF2F2BE-DBE0-4F1D-BCFD-41F0F75AB33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marL="0" marR="0" lvl="0" indent="0" algn="l" defTabSz="1219087" rtl="0" fontAlgn="auto" hangingPunct="1">
        <a:lnSpc>
          <a:spcPct val="90000"/>
        </a:lnSpc>
        <a:spcBef>
          <a:spcPts val="0"/>
        </a:spcBef>
        <a:spcAft>
          <a:spcPts val="0"/>
        </a:spcAft>
        <a:buNone/>
        <a:tabLst/>
        <a:defRPr lang="en-US" sz="5867" b="0" i="0" u="none" strike="noStrike" kern="1200" cap="none" spc="0" baseline="0">
          <a:solidFill>
            <a:srgbClr val="000000"/>
          </a:solidFill>
          <a:uFillTx/>
          <a:latin typeface="Calibri"/>
        </a:defRPr>
      </a:lvl1pPr>
    </p:titleStyle>
    <p:bodyStyle>
      <a:lvl1pPr marL="304767" marR="0" lvl="0" indent="-304767" algn="l" defTabSz="1219087" rtl="0" fontAlgn="auto" hangingPunct="1">
        <a:lnSpc>
          <a:spcPct val="90000"/>
        </a:lnSpc>
        <a:spcBef>
          <a:spcPts val="1335"/>
        </a:spcBef>
        <a:spcAft>
          <a:spcPts val="0"/>
        </a:spcAft>
        <a:buSzPct val="100000"/>
        <a:buFont typeface="Arial" pitchFamily="34"/>
        <a:buChar char="•"/>
        <a:tabLst/>
        <a:defRPr lang="en-US" sz="3733" b="0" i="0" u="none" strike="noStrike" kern="1200" cap="none" spc="0" baseline="0">
          <a:solidFill>
            <a:srgbClr val="000000"/>
          </a:solidFill>
          <a:uFillTx/>
          <a:latin typeface="Calibri"/>
        </a:defRPr>
      </a:lvl1pPr>
      <a:lvl2pPr marL="914310" marR="0" lvl="1" indent="-304767" algn="l" defTabSz="1219087" rtl="0" fontAlgn="auto" hangingPunct="1">
        <a:lnSpc>
          <a:spcPct val="90000"/>
        </a:lnSpc>
        <a:spcBef>
          <a:spcPts val="665"/>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2pPr>
      <a:lvl3pPr marL="1523863" marR="0" lvl="2" indent="-304767" algn="l" defTabSz="1219087" rtl="0" fontAlgn="auto" hangingPunct="1">
        <a:lnSpc>
          <a:spcPct val="90000"/>
        </a:lnSpc>
        <a:spcBef>
          <a:spcPts val="665"/>
        </a:spcBef>
        <a:spcAft>
          <a:spcPts val="0"/>
        </a:spcAft>
        <a:buSzPct val="100000"/>
        <a:buFont typeface="Arial" pitchFamily="34"/>
        <a:buChar char="•"/>
        <a:tabLst/>
        <a:defRPr lang="en-US" sz="2667" b="0" i="0" u="none" strike="noStrike" kern="1200" cap="none" spc="0" baseline="0">
          <a:solidFill>
            <a:srgbClr val="000000"/>
          </a:solidFill>
          <a:uFillTx/>
          <a:latin typeface="Calibri"/>
        </a:defRPr>
      </a:lvl3pPr>
      <a:lvl4pPr marL="2133407" marR="0" lvl="3" indent="-304767" algn="l" defTabSz="1219087" rtl="0" fontAlgn="auto" hangingPunct="1">
        <a:lnSpc>
          <a:spcPct val="90000"/>
        </a:lnSpc>
        <a:spcBef>
          <a:spcPts val="665"/>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4pPr>
      <a:lvl5pPr marL="2742940" marR="0" lvl="4" indent="-304767" algn="l" defTabSz="1219087" rtl="0" fontAlgn="auto" hangingPunct="1">
        <a:lnSpc>
          <a:spcPct val="90000"/>
        </a:lnSpc>
        <a:spcBef>
          <a:spcPts val="665"/>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5pPr>
      <a:lvl6pPr marL="2514430" indent="-228584"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9" indent="-228584"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4"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4"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338" rtl="0" eaLnBrk="1" latinLnBrk="0" hangingPunct="1">
        <a:defRPr sz="1800" kern="1200">
          <a:solidFill>
            <a:schemeClr val="tx1"/>
          </a:solidFill>
          <a:latin typeface="+mn-lt"/>
          <a:ea typeface="+mn-ea"/>
          <a:cs typeface="+mn-cs"/>
        </a:defRPr>
      </a:lvl1pPr>
      <a:lvl2pPr marL="457170" algn="l" defTabSz="914338" rtl="0" eaLnBrk="1" latinLnBrk="0" hangingPunct="1">
        <a:defRPr sz="1800" kern="1200">
          <a:solidFill>
            <a:schemeClr val="tx1"/>
          </a:solidFill>
          <a:latin typeface="+mn-lt"/>
          <a:ea typeface="+mn-ea"/>
          <a:cs typeface="+mn-cs"/>
        </a:defRPr>
      </a:lvl2pPr>
      <a:lvl3pPr marL="914338" algn="l" defTabSz="914338" rtl="0" eaLnBrk="1" latinLnBrk="0" hangingPunct="1">
        <a:defRPr sz="1800" kern="1200">
          <a:solidFill>
            <a:schemeClr val="tx1"/>
          </a:solidFill>
          <a:latin typeface="+mn-lt"/>
          <a:ea typeface="+mn-ea"/>
          <a:cs typeface="+mn-cs"/>
        </a:defRPr>
      </a:lvl3pPr>
      <a:lvl4pPr marL="1371508" algn="l" defTabSz="914338" rtl="0" eaLnBrk="1" latinLnBrk="0" hangingPunct="1">
        <a:defRPr sz="1800" kern="1200">
          <a:solidFill>
            <a:schemeClr val="tx1"/>
          </a:solidFill>
          <a:latin typeface="+mn-lt"/>
          <a:ea typeface="+mn-ea"/>
          <a:cs typeface="+mn-cs"/>
        </a:defRPr>
      </a:lvl4pPr>
      <a:lvl5pPr marL="1828676" algn="l" defTabSz="914338" rtl="0" eaLnBrk="1" latinLnBrk="0" hangingPunct="1">
        <a:defRPr sz="1800" kern="1200">
          <a:solidFill>
            <a:schemeClr val="tx1"/>
          </a:solidFill>
          <a:latin typeface="+mn-lt"/>
          <a:ea typeface="+mn-ea"/>
          <a:cs typeface="+mn-cs"/>
        </a:defRPr>
      </a:lvl5pPr>
      <a:lvl6pPr marL="2285846" algn="l" defTabSz="914338" rtl="0" eaLnBrk="1" latinLnBrk="0" hangingPunct="1">
        <a:defRPr sz="1800" kern="1200">
          <a:solidFill>
            <a:schemeClr val="tx1"/>
          </a:solidFill>
          <a:latin typeface="+mn-lt"/>
          <a:ea typeface="+mn-ea"/>
          <a:cs typeface="+mn-cs"/>
        </a:defRPr>
      </a:lvl6pPr>
      <a:lvl7pPr marL="2743014" algn="l" defTabSz="914338" rtl="0" eaLnBrk="1" latinLnBrk="0" hangingPunct="1">
        <a:defRPr sz="1800" kern="1200">
          <a:solidFill>
            <a:schemeClr val="tx1"/>
          </a:solidFill>
          <a:latin typeface="+mn-lt"/>
          <a:ea typeface="+mn-ea"/>
          <a:cs typeface="+mn-cs"/>
        </a:defRPr>
      </a:lvl7pPr>
      <a:lvl8pPr marL="3200184" algn="l" defTabSz="914338" rtl="0" eaLnBrk="1" latinLnBrk="0" hangingPunct="1">
        <a:defRPr sz="1800" kern="1200">
          <a:solidFill>
            <a:schemeClr val="tx1"/>
          </a:solidFill>
          <a:latin typeface="+mn-lt"/>
          <a:ea typeface="+mn-ea"/>
          <a:cs typeface="+mn-cs"/>
        </a:defRPr>
      </a:lvl8pPr>
      <a:lvl9pPr marL="3657352" algn="l" defTabSz="91433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92">
            <a:extLst>
              <a:ext uri="{FF2B5EF4-FFF2-40B4-BE49-F238E27FC236}">
                <a16:creationId xmlns:a16="http://schemas.microsoft.com/office/drawing/2014/main" id="{25840811-7A30-AF6C-19C3-8926CB5E7F28}"/>
              </a:ext>
            </a:extLst>
          </p:cNvPr>
          <p:cNvSpPr txBox="1">
            <a:spLocks noGrp="1"/>
          </p:cNvSpPr>
          <p:nvPr>
            <p:ph type="title"/>
          </p:nvPr>
        </p:nvSpPr>
        <p:spPr>
          <a:xfrm>
            <a:off x="275817" y="-607448"/>
            <a:ext cx="11495314" cy="1483322"/>
          </a:xfrm>
        </p:spPr>
        <p:txBody>
          <a:bodyPr/>
          <a:lstStyle/>
          <a:p>
            <a:pPr>
              <a:lnSpc>
                <a:spcPct val="107000"/>
              </a:lnSpc>
              <a:spcAft>
                <a:spcPts val="800"/>
              </a:spcAft>
            </a:pPr>
            <a:r>
              <a:rPr lang="en-US" sz="3200" spc="0" dirty="0"/>
              <a:t>Citation Networks Evolution using Dynamic Network Embeddings</a:t>
            </a:r>
            <a:endParaRPr lang="en-IL" sz="3200" spc="0" dirty="0"/>
          </a:p>
        </p:txBody>
      </p:sp>
      <p:sp>
        <p:nvSpPr>
          <p:cNvPr id="5" name="Text Placeholder 171">
            <a:extLst>
              <a:ext uri="{FF2B5EF4-FFF2-40B4-BE49-F238E27FC236}">
                <a16:creationId xmlns:a16="http://schemas.microsoft.com/office/drawing/2014/main" id="{260FDB69-CA1B-6759-0A91-2A4B387521E2}"/>
              </a:ext>
            </a:extLst>
          </p:cNvPr>
          <p:cNvSpPr txBox="1">
            <a:spLocks noGrp="1"/>
          </p:cNvSpPr>
          <p:nvPr>
            <p:ph type="body" idx="4294967295"/>
          </p:nvPr>
        </p:nvSpPr>
        <p:spPr>
          <a:xfrm>
            <a:off x="599497" y="967527"/>
            <a:ext cx="10992450" cy="525075"/>
          </a:xfrm>
        </p:spPr>
        <p:txBody>
          <a:bodyPr vert="horz" wrap="square" lIns="44240" tIns="0" rIns="44240" bIns="22120" anchor="t" anchorCtr="1" compatLnSpc="1">
            <a:noAutofit/>
          </a:bodyPr>
          <a:lstStyle/>
          <a:p>
            <a:pPr algn="ctr">
              <a:lnSpc>
                <a:spcPct val="100000"/>
              </a:lnSpc>
              <a:spcBef>
                <a:spcPts val="100"/>
              </a:spcBef>
              <a:spcAft>
                <a:spcPts val="800"/>
              </a:spcAft>
              <a:buNone/>
            </a:pPr>
            <a:r>
              <a:rPr lang="en-US" sz="2400" b="1" dirty="0"/>
              <a:t>Supervision : Prof. Zeev (Vladimir) Volkovich &amp; Dr. Renata Avros</a:t>
            </a:r>
            <a:endParaRPr lang="en-IL" sz="2400" b="1" dirty="0"/>
          </a:p>
          <a:p>
            <a:pPr marL="0" indent="0" algn="ctr">
              <a:lnSpc>
                <a:spcPct val="100000"/>
              </a:lnSpc>
              <a:spcBef>
                <a:spcPts val="100"/>
              </a:spcBef>
              <a:buNone/>
            </a:pPr>
            <a:r>
              <a:rPr lang="en-US" sz="2400" b="1" dirty="0"/>
              <a:t> Students : Avishay Bar &amp; Shay Bistrizky</a:t>
            </a:r>
          </a:p>
        </p:txBody>
      </p:sp>
      <p:sp>
        <p:nvSpPr>
          <p:cNvPr id="9" name="Text Placeholder 214">
            <a:extLst>
              <a:ext uri="{FF2B5EF4-FFF2-40B4-BE49-F238E27FC236}">
                <a16:creationId xmlns:a16="http://schemas.microsoft.com/office/drawing/2014/main" id="{DCC98DF0-CF69-9709-9B2C-3F00EB3A4820}"/>
              </a:ext>
            </a:extLst>
          </p:cNvPr>
          <p:cNvSpPr txBox="1">
            <a:spLocks noGrp="1"/>
          </p:cNvSpPr>
          <p:nvPr>
            <p:ph type="body" idx="4294967295"/>
          </p:nvPr>
        </p:nvSpPr>
        <p:spPr>
          <a:xfrm>
            <a:off x="2684815" y="3528898"/>
            <a:ext cx="2963049" cy="665354"/>
          </a:xfrm>
        </p:spPr>
        <p:txBody>
          <a:bodyPr vert="horz" wrap="square" lIns="44240" tIns="0" rIns="44240" bIns="0" anchor="ctr" anchorCtr="0" compatLnSpc="1">
            <a:noAutofit/>
          </a:bodyPr>
          <a:lstStyle/>
          <a:p>
            <a:pPr marL="0" indent="0">
              <a:lnSpc>
                <a:spcPct val="100000"/>
              </a:lnSpc>
              <a:spcBef>
                <a:spcPts val="0"/>
              </a:spcBef>
              <a:buNone/>
            </a:pPr>
            <a:r>
              <a:rPr lang="en-US" sz="2000" b="1" dirty="0">
                <a:solidFill>
                  <a:srgbClr val="FFFFFF"/>
                </a:solidFill>
              </a:rPr>
              <a:t>work part-time</a:t>
            </a:r>
            <a:br>
              <a:rPr lang="en-US" sz="2000" b="1" dirty="0">
                <a:solidFill>
                  <a:srgbClr val="FFFFFF"/>
                </a:solidFill>
              </a:rPr>
            </a:br>
            <a:r>
              <a:rPr lang="en-US" sz="2000" b="1" dirty="0">
                <a:solidFill>
                  <a:srgbClr val="FFFFFF"/>
                </a:solidFill>
              </a:rPr>
              <a:t>while attending school</a:t>
            </a:r>
          </a:p>
        </p:txBody>
      </p:sp>
      <p:sp>
        <p:nvSpPr>
          <p:cNvPr id="59" name="Rectangle 11">
            <a:extLst>
              <a:ext uri="{FF2B5EF4-FFF2-40B4-BE49-F238E27FC236}">
                <a16:creationId xmlns:a16="http://schemas.microsoft.com/office/drawing/2014/main" id="{5D6B1158-ECC5-D398-9553-CC0CED34140A}"/>
              </a:ext>
              <a:ext uri="{C183D7F6-B498-43B3-948B-1728B52AA6E4}">
                <adec:decorative xmlns:adec="http://schemas.microsoft.com/office/drawing/2017/decorative" val="1"/>
              </a:ext>
            </a:extLst>
          </p:cNvPr>
          <p:cNvSpPr/>
          <p:nvPr/>
        </p:nvSpPr>
        <p:spPr>
          <a:xfrm>
            <a:off x="591351" y="117121"/>
            <a:ext cx="10992450" cy="45720"/>
          </a:xfrm>
          <a:prstGeom prst="rect">
            <a:avLst/>
          </a:prstGeom>
          <a:solidFill>
            <a:srgbClr val="2E7BC8"/>
          </a:solidFill>
          <a:ln cap="flat">
            <a:noFill/>
            <a:prstDash val="solid"/>
          </a:ln>
        </p:spPr>
        <p:txBody>
          <a:bodyPr vert="horz" wrap="square" lIns="91440" tIns="45720" rIns="91440" bIns="45720" anchor="ctr" anchorCtr="1" compatLnSpc="1">
            <a:noAutofit/>
          </a:bodyPr>
          <a:lstStyle/>
          <a:p>
            <a:pPr algn="ctr" defTabSz="457170">
              <a:defRPr sz="1800" b="0" i="0" u="none" strike="noStrike" kern="0" cap="none" spc="0" baseline="0">
                <a:solidFill>
                  <a:srgbClr val="000000"/>
                </a:solidFill>
                <a:uFillTx/>
              </a:defRPr>
            </a:pPr>
            <a:endParaRPr lang="en-US">
              <a:solidFill>
                <a:srgbClr val="FFFFFF"/>
              </a:solidFill>
              <a:latin typeface="Calibri"/>
            </a:endParaRPr>
          </a:p>
        </p:txBody>
      </p:sp>
      <p:sp>
        <p:nvSpPr>
          <p:cNvPr id="60" name="Rectangle 9">
            <a:extLst>
              <a:ext uri="{FF2B5EF4-FFF2-40B4-BE49-F238E27FC236}">
                <a16:creationId xmlns:a16="http://schemas.microsoft.com/office/drawing/2014/main" id="{A2E963A7-BCD5-82AF-8386-A4262D77F5C2}"/>
              </a:ext>
              <a:ext uri="{C183D7F6-B498-43B3-948B-1728B52AA6E4}">
                <adec:decorative xmlns:adec="http://schemas.microsoft.com/office/drawing/2017/decorative" val="1"/>
              </a:ext>
            </a:extLst>
          </p:cNvPr>
          <p:cNvSpPr/>
          <p:nvPr/>
        </p:nvSpPr>
        <p:spPr>
          <a:xfrm>
            <a:off x="591351" y="1965261"/>
            <a:ext cx="10992450" cy="45720"/>
          </a:xfrm>
          <a:prstGeom prst="rect">
            <a:avLst/>
          </a:prstGeom>
          <a:solidFill>
            <a:srgbClr val="2E7BC8"/>
          </a:solidFill>
          <a:ln cap="flat">
            <a:noFill/>
            <a:prstDash val="solid"/>
          </a:ln>
        </p:spPr>
        <p:txBody>
          <a:bodyPr vert="horz" wrap="square" lIns="91440" tIns="45720" rIns="91440" bIns="45720" anchor="ctr" anchorCtr="1" compatLnSpc="1">
            <a:noAutofit/>
          </a:bodyPr>
          <a:lstStyle/>
          <a:p>
            <a:pPr algn="ctr" defTabSz="457170">
              <a:defRPr sz="1800" b="0" i="0" u="none" strike="noStrike" kern="0" cap="none" spc="0" baseline="0">
                <a:solidFill>
                  <a:srgbClr val="000000"/>
                </a:solidFill>
                <a:uFillTx/>
              </a:defRPr>
            </a:pPr>
            <a:endParaRPr lang="en-US">
              <a:solidFill>
                <a:srgbClr val="FFFFFF"/>
              </a:solidFill>
              <a:latin typeface="Calibri"/>
            </a:endParaRPr>
          </a:p>
        </p:txBody>
      </p:sp>
      <p:sp>
        <p:nvSpPr>
          <p:cNvPr id="61" name="Rectangle 8">
            <a:extLst>
              <a:ext uri="{FF2B5EF4-FFF2-40B4-BE49-F238E27FC236}">
                <a16:creationId xmlns:a16="http://schemas.microsoft.com/office/drawing/2014/main" id="{E8B6F667-B073-EC0F-5567-1D4A022F7073}"/>
              </a:ext>
              <a:ext uri="{C183D7F6-B498-43B3-948B-1728B52AA6E4}">
                <adec:decorative xmlns:adec="http://schemas.microsoft.com/office/drawing/2017/decorative" val="1"/>
              </a:ext>
            </a:extLst>
          </p:cNvPr>
          <p:cNvSpPr/>
          <p:nvPr/>
        </p:nvSpPr>
        <p:spPr>
          <a:xfrm>
            <a:off x="591351" y="3724516"/>
            <a:ext cx="10992450" cy="45720"/>
          </a:xfrm>
          <a:prstGeom prst="rect">
            <a:avLst/>
          </a:prstGeom>
          <a:solidFill>
            <a:srgbClr val="2E7BC8"/>
          </a:solidFill>
          <a:ln cap="flat">
            <a:noFill/>
            <a:prstDash val="solid"/>
          </a:ln>
        </p:spPr>
        <p:txBody>
          <a:bodyPr vert="horz" wrap="square" lIns="91440" tIns="45720" rIns="91440" bIns="45720" anchor="ctr" anchorCtr="1" compatLnSpc="1">
            <a:noAutofit/>
          </a:bodyPr>
          <a:lstStyle/>
          <a:p>
            <a:pPr algn="ctr" defTabSz="457170">
              <a:defRPr sz="1800" b="0" i="0" u="none" strike="noStrike" kern="0" cap="none" spc="0" baseline="0">
                <a:solidFill>
                  <a:srgbClr val="000000"/>
                </a:solidFill>
                <a:uFillTx/>
              </a:defRPr>
            </a:pPr>
            <a:endParaRPr lang="en-US">
              <a:solidFill>
                <a:srgbClr val="FFFFFF"/>
              </a:solidFill>
              <a:latin typeface="Calibri"/>
            </a:endParaRPr>
          </a:p>
        </p:txBody>
      </p:sp>
      <p:sp>
        <p:nvSpPr>
          <p:cNvPr id="69" name="Rectangle 68">
            <a:extLst>
              <a:ext uri="{FF2B5EF4-FFF2-40B4-BE49-F238E27FC236}">
                <a16:creationId xmlns:a16="http://schemas.microsoft.com/office/drawing/2014/main" id="{F8882EE3-D693-232E-9F4D-FDEF5232D255}"/>
              </a:ext>
            </a:extLst>
          </p:cNvPr>
          <p:cNvSpPr/>
          <p:nvPr/>
        </p:nvSpPr>
        <p:spPr>
          <a:xfrm>
            <a:off x="620667" y="2143925"/>
            <a:ext cx="10992450" cy="490633"/>
          </a:xfrm>
          <a:prstGeom prst="rect">
            <a:avLst/>
          </a:prstGeom>
          <a:solidFill>
            <a:srgbClr val="2E7B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defTabSz="1219087">
              <a:lnSpc>
                <a:spcPct val="150000"/>
              </a:lnSpc>
              <a:buSzPct val="100000"/>
            </a:pPr>
            <a:r>
              <a:rPr lang="en-US" sz="2800" b="1" dirty="0">
                <a:solidFill>
                  <a:schemeClr val="bg1"/>
                </a:solidFill>
                <a:latin typeface="Calibri"/>
              </a:rPr>
              <a:t>Research  Problem</a:t>
            </a:r>
          </a:p>
        </p:txBody>
      </p:sp>
      <p:sp>
        <p:nvSpPr>
          <p:cNvPr id="71" name="TextBox 70">
            <a:extLst>
              <a:ext uri="{FF2B5EF4-FFF2-40B4-BE49-F238E27FC236}">
                <a16:creationId xmlns:a16="http://schemas.microsoft.com/office/drawing/2014/main" id="{15BB6825-5B1F-5F45-26F3-D91DB6A9D9E2}"/>
              </a:ext>
            </a:extLst>
          </p:cNvPr>
          <p:cNvSpPr txBox="1"/>
          <p:nvPr/>
        </p:nvSpPr>
        <p:spPr>
          <a:xfrm>
            <a:off x="620667" y="2639600"/>
            <a:ext cx="10944701" cy="923330"/>
          </a:xfrm>
          <a:prstGeom prst="rect">
            <a:avLst/>
          </a:prstGeom>
          <a:noFill/>
        </p:spPr>
        <p:txBody>
          <a:bodyPr wrap="square">
            <a:spAutoFit/>
          </a:bodyPr>
          <a:lstStyle/>
          <a:p>
            <a:r>
              <a:rPr lang="en-GB" b="1" dirty="0">
                <a:solidFill>
                  <a:srgbClr val="000000"/>
                </a:solidFill>
                <a:latin typeface="Calibri"/>
              </a:rPr>
              <a:t>The influence of scientific papers varies over time in non-uniform and dynamic ways. This temporal behaviour complicates the task of paper characterization when using static models. A time-aware representation is necessary to capture the evolving citation patterns and structural changes within the network.</a:t>
            </a:r>
            <a:endParaRPr lang="en-IL" b="1" dirty="0">
              <a:solidFill>
                <a:srgbClr val="000000"/>
              </a:solidFill>
              <a:latin typeface="Calibri"/>
            </a:endParaRPr>
          </a:p>
        </p:txBody>
      </p:sp>
      <p:sp>
        <p:nvSpPr>
          <p:cNvPr id="72" name="Rectangle 71">
            <a:extLst>
              <a:ext uri="{FF2B5EF4-FFF2-40B4-BE49-F238E27FC236}">
                <a16:creationId xmlns:a16="http://schemas.microsoft.com/office/drawing/2014/main" id="{F28DE284-05A6-ADC5-F7B9-EBFD1698A240}"/>
              </a:ext>
            </a:extLst>
          </p:cNvPr>
          <p:cNvSpPr/>
          <p:nvPr/>
        </p:nvSpPr>
        <p:spPr>
          <a:xfrm>
            <a:off x="626078" y="3910927"/>
            <a:ext cx="6022373" cy="587316"/>
          </a:xfrm>
          <a:prstGeom prst="rect">
            <a:avLst/>
          </a:prstGeom>
          <a:solidFill>
            <a:srgbClr val="2E7B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defTabSz="1219087">
              <a:lnSpc>
                <a:spcPct val="150000"/>
              </a:lnSpc>
              <a:buSzPct val="100000"/>
            </a:pPr>
            <a:r>
              <a:rPr lang="en-US" sz="2800" b="1" dirty="0">
                <a:solidFill>
                  <a:schemeClr val="bg1"/>
                </a:solidFill>
                <a:latin typeface="Calibri"/>
              </a:rPr>
              <a:t>Model Overview</a:t>
            </a:r>
          </a:p>
        </p:txBody>
      </p:sp>
      <p:pic>
        <p:nvPicPr>
          <p:cNvPr id="76" name="Picture 75" descr="A diagram of a construction process&#10;&#10;AI-generated content may be incorrect.">
            <a:extLst>
              <a:ext uri="{FF2B5EF4-FFF2-40B4-BE49-F238E27FC236}">
                <a16:creationId xmlns:a16="http://schemas.microsoft.com/office/drawing/2014/main" id="{EAEF0EAB-EA88-1AE9-D532-4D3D8158C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97" y="4742273"/>
            <a:ext cx="6022373" cy="2586352"/>
          </a:xfrm>
          <a:prstGeom prst="rect">
            <a:avLst/>
          </a:prstGeom>
        </p:spPr>
      </p:pic>
      <p:sp>
        <p:nvSpPr>
          <p:cNvPr id="77" name="Rectangle 8">
            <a:extLst>
              <a:ext uri="{FF2B5EF4-FFF2-40B4-BE49-F238E27FC236}">
                <a16:creationId xmlns:a16="http://schemas.microsoft.com/office/drawing/2014/main" id="{1B3BF3EA-BB1C-EB05-B1B7-D7996E2340D3}"/>
              </a:ext>
              <a:ext uri="{C183D7F6-B498-43B3-948B-1728B52AA6E4}">
                <adec:decorative xmlns:adec="http://schemas.microsoft.com/office/drawing/2017/decorative" val="1"/>
              </a:ext>
            </a:extLst>
          </p:cNvPr>
          <p:cNvSpPr/>
          <p:nvPr/>
        </p:nvSpPr>
        <p:spPr>
          <a:xfrm>
            <a:off x="527249" y="7446944"/>
            <a:ext cx="10992450" cy="45720"/>
          </a:xfrm>
          <a:prstGeom prst="rect">
            <a:avLst/>
          </a:prstGeom>
          <a:solidFill>
            <a:srgbClr val="2E7BC8"/>
          </a:solidFill>
          <a:ln cap="flat">
            <a:noFill/>
            <a:prstDash val="solid"/>
          </a:ln>
        </p:spPr>
        <p:txBody>
          <a:bodyPr vert="horz" wrap="square" lIns="91440" tIns="45720" rIns="91440" bIns="45720" anchor="ctr" anchorCtr="1" compatLnSpc="1">
            <a:noAutofit/>
          </a:bodyPr>
          <a:lstStyle/>
          <a:p>
            <a:pPr algn="ctr" defTabSz="457170">
              <a:defRPr sz="1800" b="0" i="0" u="none" strike="noStrike" kern="0" cap="none" spc="0" baseline="0">
                <a:solidFill>
                  <a:srgbClr val="000000"/>
                </a:solidFill>
                <a:uFillTx/>
              </a:defRPr>
            </a:pPr>
            <a:endParaRPr lang="en-US">
              <a:solidFill>
                <a:srgbClr val="FFFFFF"/>
              </a:solidFill>
              <a:latin typeface="Calibri"/>
            </a:endParaRPr>
          </a:p>
        </p:txBody>
      </p:sp>
      <p:sp>
        <p:nvSpPr>
          <p:cNvPr id="78" name="Rectangle 77">
            <a:extLst>
              <a:ext uri="{FF2B5EF4-FFF2-40B4-BE49-F238E27FC236}">
                <a16:creationId xmlns:a16="http://schemas.microsoft.com/office/drawing/2014/main" id="{7356B2C9-A7A0-5A95-240D-80C938B21E03}"/>
              </a:ext>
            </a:extLst>
          </p:cNvPr>
          <p:cNvSpPr/>
          <p:nvPr/>
        </p:nvSpPr>
        <p:spPr>
          <a:xfrm>
            <a:off x="6753223" y="3913937"/>
            <a:ext cx="4838724" cy="587316"/>
          </a:xfrm>
          <a:prstGeom prst="rect">
            <a:avLst/>
          </a:prstGeom>
          <a:solidFill>
            <a:srgbClr val="2E7B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defTabSz="1219087">
              <a:lnSpc>
                <a:spcPct val="150000"/>
              </a:lnSpc>
              <a:buSzPct val="100000"/>
            </a:pPr>
            <a:r>
              <a:rPr lang="en-US" sz="2800" b="1" dirty="0">
                <a:solidFill>
                  <a:schemeClr val="bg1"/>
                </a:solidFill>
                <a:latin typeface="Calibri"/>
              </a:rPr>
              <a:t>Node Classification</a:t>
            </a:r>
          </a:p>
        </p:txBody>
      </p:sp>
      <p:sp>
        <p:nvSpPr>
          <p:cNvPr id="79" name="Rectangle 78">
            <a:extLst>
              <a:ext uri="{FF2B5EF4-FFF2-40B4-BE49-F238E27FC236}">
                <a16:creationId xmlns:a16="http://schemas.microsoft.com/office/drawing/2014/main" id="{96A6C097-8FCE-8AF9-025E-E23EF55972BB}"/>
              </a:ext>
            </a:extLst>
          </p:cNvPr>
          <p:cNvSpPr/>
          <p:nvPr/>
        </p:nvSpPr>
        <p:spPr>
          <a:xfrm>
            <a:off x="6753225" y="4587202"/>
            <a:ext cx="4859891" cy="612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defTabSz="1219087">
              <a:buSzPct val="100000"/>
            </a:pPr>
            <a:r>
              <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Emerging Nodes</a:t>
            </a:r>
            <a:b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Nodes with recently increasing citations.</a:t>
            </a:r>
          </a:p>
        </p:txBody>
      </p:sp>
      <p:sp>
        <p:nvSpPr>
          <p:cNvPr id="80" name="Rectangle 79">
            <a:extLst>
              <a:ext uri="{FF2B5EF4-FFF2-40B4-BE49-F238E27FC236}">
                <a16:creationId xmlns:a16="http://schemas.microsoft.com/office/drawing/2014/main" id="{29C3B6BF-6648-493A-AFAA-5BA3491ECF04}"/>
              </a:ext>
            </a:extLst>
          </p:cNvPr>
          <p:cNvSpPr/>
          <p:nvPr/>
        </p:nvSpPr>
        <p:spPr>
          <a:xfrm>
            <a:off x="6753225" y="5249364"/>
            <a:ext cx="4860000" cy="612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defTabSz="1219087">
              <a:buSzPct val="100000"/>
            </a:pPr>
            <a:r>
              <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Rising Stars</a:t>
            </a:r>
            <a:b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Emerging nodes with significant growth.</a:t>
            </a:r>
          </a:p>
        </p:txBody>
      </p:sp>
      <p:sp>
        <p:nvSpPr>
          <p:cNvPr id="81" name="Rectangle 80">
            <a:extLst>
              <a:ext uri="{FF2B5EF4-FFF2-40B4-BE49-F238E27FC236}">
                <a16:creationId xmlns:a16="http://schemas.microsoft.com/office/drawing/2014/main" id="{D22E1B90-7B46-BC86-54FE-BCFA434CFBC5}"/>
              </a:ext>
            </a:extLst>
          </p:cNvPr>
          <p:cNvSpPr/>
          <p:nvPr/>
        </p:nvSpPr>
        <p:spPr>
          <a:xfrm>
            <a:off x="6753225" y="5915965"/>
            <a:ext cx="4860000" cy="612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defTabSz="1219087">
              <a:buSzPct val="100000"/>
            </a:pPr>
            <a:r>
              <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Steady Nodes</a:t>
            </a:r>
            <a:b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Nodes with consistent citation activity.</a:t>
            </a:r>
          </a:p>
        </p:txBody>
      </p:sp>
      <p:sp>
        <p:nvSpPr>
          <p:cNvPr id="82" name="Rectangle 81">
            <a:extLst>
              <a:ext uri="{FF2B5EF4-FFF2-40B4-BE49-F238E27FC236}">
                <a16:creationId xmlns:a16="http://schemas.microsoft.com/office/drawing/2014/main" id="{C440AD18-FAC4-4BEF-96B4-C85737A43E7E}"/>
              </a:ext>
            </a:extLst>
          </p:cNvPr>
          <p:cNvSpPr/>
          <p:nvPr/>
        </p:nvSpPr>
        <p:spPr>
          <a:xfrm>
            <a:off x="6753223" y="6574473"/>
            <a:ext cx="4860000" cy="612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defTabSz="1219087">
              <a:buSzPct val="100000"/>
            </a:pPr>
            <a:r>
              <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Falling Stars</a:t>
            </a:r>
            <a:b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Nodes with declining citation activity.</a:t>
            </a:r>
          </a:p>
        </p:txBody>
      </p: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84BE7CBC-4815-3AF3-5120-EC506A866774}"/>
                  </a:ext>
                </a:extLst>
              </p:cNvPr>
              <p:cNvSpPr txBox="1"/>
              <p:nvPr/>
            </p:nvSpPr>
            <p:spPr>
              <a:xfrm>
                <a:off x="-932076" y="10946866"/>
                <a:ext cx="56517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L">
                          <a:latin typeface="Cambria Math" panose="02040503050406030204" pitchFamily="18" charset="0"/>
                        </a:rPr>
                        <m:t>Δ</m:t>
                      </m:r>
                      <m:sSub>
                        <m:sSubPr>
                          <m:ctrlPr>
                            <a:rPr lang="en-IL" i="1">
                              <a:solidFill>
                                <a:srgbClr val="836967"/>
                              </a:solidFill>
                              <a:latin typeface="Cambria Math" panose="02040503050406030204" pitchFamily="18" charset="0"/>
                            </a:rPr>
                          </m:ctrlPr>
                        </m:sSubPr>
                        <m:e>
                          <m:r>
                            <a:rPr lang="en-IL" b="1">
                              <a:latin typeface="Cambria Math" panose="02040503050406030204" pitchFamily="18" charset="0"/>
                            </a:rPr>
                            <m:t>𝐯</m:t>
                          </m:r>
                        </m:e>
                        <m:sub>
                          <m:r>
                            <a:rPr lang="en-IL" i="1">
                              <a:latin typeface="Cambria Math" panose="02040503050406030204" pitchFamily="18" charset="0"/>
                            </a:rPr>
                            <m:t>𝑖</m:t>
                          </m:r>
                        </m:sub>
                      </m:sSub>
                      <m:r>
                        <a:rPr lang="en-IL">
                          <a:latin typeface="Cambria Math" panose="02040503050406030204" pitchFamily="18" charset="0"/>
                        </a:rPr>
                        <m:t>=∥</m:t>
                      </m:r>
                      <m:sSub>
                        <m:sSubPr>
                          <m:ctrlPr>
                            <a:rPr lang="en-IL" i="1">
                              <a:solidFill>
                                <a:srgbClr val="836967"/>
                              </a:solidFill>
                              <a:latin typeface="Cambria Math" panose="02040503050406030204" pitchFamily="18" charset="0"/>
                            </a:rPr>
                          </m:ctrlPr>
                        </m:sSubPr>
                        <m:e>
                          <m:r>
                            <a:rPr lang="en-IL" b="1">
                              <a:latin typeface="Cambria Math" panose="02040503050406030204" pitchFamily="18" charset="0"/>
                            </a:rPr>
                            <m:t>𝐯</m:t>
                          </m:r>
                        </m:e>
                        <m:sub>
                          <m:r>
                            <a:rPr lang="en-IL" i="1">
                              <a:latin typeface="Cambria Math" panose="02040503050406030204" pitchFamily="18" charset="0"/>
                            </a:rPr>
                            <m:t>𝑖</m:t>
                          </m:r>
                        </m:sub>
                      </m:sSub>
                      <m:d>
                        <m:dPr>
                          <m:ctrlPr>
                            <a:rPr lang="en-IL" i="1">
                              <a:latin typeface="Cambria Math" panose="02040503050406030204" pitchFamily="18" charset="0"/>
                            </a:rPr>
                          </m:ctrlPr>
                        </m:dPr>
                        <m:e>
                          <m:r>
                            <a:rPr lang="en-IL" i="1">
                              <a:latin typeface="Cambria Math" panose="02040503050406030204" pitchFamily="18" charset="0"/>
                            </a:rPr>
                            <m:t>𝑡</m:t>
                          </m:r>
                          <m:r>
                            <a:rPr lang="en-IL">
                              <a:latin typeface="Cambria Math" panose="02040503050406030204" pitchFamily="18" charset="0"/>
                            </a:rPr>
                            <m:t>+</m:t>
                          </m:r>
                          <m:r>
                            <m:rPr>
                              <m:sty m:val="p"/>
                            </m:rPr>
                            <a:rPr lang="en-IL">
                              <a:latin typeface="Cambria Math" panose="02040503050406030204" pitchFamily="18" charset="0"/>
                            </a:rPr>
                            <m:t>Δ</m:t>
                          </m:r>
                          <m:r>
                            <a:rPr lang="en-IL" i="1">
                              <a:latin typeface="Cambria Math" panose="02040503050406030204" pitchFamily="18" charset="0"/>
                            </a:rPr>
                            <m:t>𝑡</m:t>
                          </m:r>
                        </m:e>
                      </m:d>
                      <m:r>
                        <a:rPr lang="en-IL">
                          <a:latin typeface="Cambria Math" panose="02040503050406030204" pitchFamily="18" charset="0"/>
                        </a:rPr>
                        <m:t>−</m:t>
                      </m:r>
                      <m:sSub>
                        <m:sSubPr>
                          <m:ctrlPr>
                            <a:rPr lang="en-IL" i="1">
                              <a:solidFill>
                                <a:srgbClr val="836967"/>
                              </a:solidFill>
                              <a:latin typeface="Cambria Math" panose="02040503050406030204" pitchFamily="18" charset="0"/>
                            </a:rPr>
                          </m:ctrlPr>
                        </m:sSubPr>
                        <m:e>
                          <m:r>
                            <a:rPr lang="en-IL" b="1">
                              <a:latin typeface="Cambria Math" panose="02040503050406030204" pitchFamily="18" charset="0"/>
                            </a:rPr>
                            <m:t>𝐯</m:t>
                          </m:r>
                        </m:e>
                        <m:sub>
                          <m:r>
                            <a:rPr lang="en-IL" i="1">
                              <a:latin typeface="Cambria Math" panose="02040503050406030204" pitchFamily="18" charset="0"/>
                            </a:rPr>
                            <m:t>𝑖</m:t>
                          </m:r>
                        </m:sub>
                      </m:sSub>
                      <m:d>
                        <m:dPr>
                          <m:ctrlPr>
                            <a:rPr lang="en-IL" i="1">
                              <a:latin typeface="Cambria Math" panose="02040503050406030204" pitchFamily="18" charset="0"/>
                            </a:rPr>
                          </m:ctrlPr>
                        </m:dPr>
                        <m:e>
                          <m:r>
                            <a:rPr lang="en-IL" i="1">
                              <a:latin typeface="Cambria Math" panose="02040503050406030204" pitchFamily="18" charset="0"/>
                            </a:rPr>
                            <m:t>𝑡</m:t>
                          </m:r>
                        </m:e>
                      </m:d>
                      <m:r>
                        <a:rPr lang="en-IL">
                          <a:latin typeface="Cambria Math" panose="02040503050406030204" pitchFamily="18" charset="0"/>
                        </a:rPr>
                        <m:t>∥</m:t>
                      </m:r>
                    </m:oMath>
                  </m:oMathPara>
                </a14:m>
                <a:endParaRPr lang="en-IL" dirty="0"/>
              </a:p>
            </p:txBody>
          </p:sp>
        </mc:Choice>
        <mc:Fallback>
          <p:sp>
            <p:nvSpPr>
              <p:cNvPr id="83" name="TextBox 82">
                <a:extLst>
                  <a:ext uri="{FF2B5EF4-FFF2-40B4-BE49-F238E27FC236}">
                    <a16:creationId xmlns:a16="http://schemas.microsoft.com/office/drawing/2014/main" id="{84BE7CBC-4815-3AF3-5120-EC506A866774}"/>
                  </a:ext>
                </a:extLst>
              </p:cNvPr>
              <p:cNvSpPr txBox="1">
                <a:spLocks noRot="1" noChangeAspect="1" noMove="1" noResize="1" noEditPoints="1" noAdjustHandles="1" noChangeArrowheads="1" noChangeShapeType="1" noTextEdit="1"/>
              </p:cNvSpPr>
              <p:nvPr/>
            </p:nvSpPr>
            <p:spPr>
              <a:xfrm>
                <a:off x="-932076" y="10946866"/>
                <a:ext cx="5651731" cy="369332"/>
              </a:xfrm>
              <a:prstGeom prst="rect">
                <a:avLst/>
              </a:prstGeom>
              <a:blipFill>
                <a:blip r:embed="rId4"/>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202C6A84-854E-B318-C345-1EB51735670B}"/>
                  </a:ext>
                </a:extLst>
              </p:cNvPr>
              <p:cNvSpPr txBox="1"/>
              <p:nvPr/>
            </p:nvSpPr>
            <p:spPr>
              <a:xfrm>
                <a:off x="2600335" y="10614338"/>
                <a:ext cx="6572250" cy="7501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L" sz="1600" i="1">
                              <a:latin typeface="Cambria Math" panose="02040503050406030204" pitchFamily="18" charset="0"/>
                            </a:rPr>
                          </m:ctrlPr>
                        </m:sSubSupPr>
                        <m:e>
                          <m:r>
                            <a:rPr lang="en-IL" sz="1600" b="1" i="1">
                              <a:latin typeface="Cambria Math" panose="02040503050406030204" pitchFamily="18" charset="0"/>
                            </a:rPr>
                            <m:t>𝐯</m:t>
                          </m:r>
                        </m:e>
                        <m:sub>
                          <m:r>
                            <a:rPr lang="en-IL" sz="1600" i="1">
                              <a:latin typeface="Cambria Math" panose="02040503050406030204" pitchFamily="18" charset="0"/>
                            </a:rPr>
                            <m:t>𝑖</m:t>
                          </m:r>
                        </m:sub>
                        <m:sup>
                          <m:r>
                            <m:rPr>
                              <m:nor/>
                            </m:rPr>
                            <a:rPr lang="en-IL" sz="1600"/>
                            <m:t>center</m:t>
                          </m:r>
                        </m:sup>
                      </m:sSubSup>
                      <m:d>
                        <m:dPr>
                          <m:ctrlPr>
                            <a:rPr lang="en-IL" sz="1600" i="1">
                              <a:latin typeface="Cambria Math" panose="02040503050406030204" pitchFamily="18" charset="0"/>
                            </a:rPr>
                          </m:ctrlPr>
                        </m:dPr>
                        <m:e>
                          <m:r>
                            <a:rPr lang="en-IL" sz="1600" i="1">
                              <a:latin typeface="Cambria Math" panose="02040503050406030204" pitchFamily="18" charset="0"/>
                            </a:rPr>
                            <m:t>𝑡</m:t>
                          </m:r>
                        </m:e>
                      </m:d>
                      <m:r>
                        <a:rPr lang="en-IL" sz="1600" i="1">
                          <a:latin typeface="Cambria Math" panose="02040503050406030204" pitchFamily="18" charset="0"/>
                        </a:rPr>
                        <m:t>=</m:t>
                      </m:r>
                      <m:f>
                        <m:fPr>
                          <m:ctrlPr>
                            <a:rPr lang="en-IL" sz="1600" i="1">
                              <a:latin typeface="Cambria Math" panose="02040503050406030204" pitchFamily="18" charset="0"/>
                            </a:rPr>
                          </m:ctrlPr>
                        </m:fPr>
                        <m:num>
                          <m:r>
                            <a:rPr lang="en-IL" sz="1600" i="1">
                              <a:latin typeface="Cambria Math" panose="02040503050406030204" pitchFamily="18" charset="0"/>
                            </a:rPr>
                            <m:t>1</m:t>
                          </m:r>
                        </m:num>
                        <m:den>
                          <m:r>
                            <a:rPr lang="en-IL" sz="1600" i="1">
                              <a:latin typeface="Cambria Math" panose="02040503050406030204" pitchFamily="18" charset="0"/>
                            </a:rPr>
                            <m:t>𝑁</m:t>
                          </m:r>
                        </m:den>
                      </m:f>
                      <m:nary>
                        <m:naryPr>
                          <m:chr m:val="∑"/>
                          <m:limLoc m:val="undOvr"/>
                          <m:grow m:val="on"/>
                          <m:supHide m:val="on"/>
                          <m:ctrlPr>
                            <a:rPr lang="en-IL" sz="1600" i="1">
                              <a:latin typeface="Cambria Math" panose="02040503050406030204" pitchFamily="18" charset="0"/>
                            </a:rPr>
                          </m:ctrlPr>
                        </m:naryPr>
                        <m:sub>
                          <m:r>
                            <a:rPr lang="en-IL" sz="1600" i="1">
                              <a:latin typeface="Cambria Math" panose="02040503050406030204" pitchFamily="18" charset="0"/>
                            </a:rPr>
                            <m:t>𝑗</m:t>
                          </m:r>
                          <m:r>
                            <a:rPr lang="en-IL" sz="1600" i="1">
                              <a:latin typeface="Cambria Math" panose="02040503050406030204" pitchFamily="18" charset="0"/>
                            </a:rPr>
                            <m:t>∈</m:t>
                          </m:r>
                          <m:r>
                            <m:rPr>
                              <m:nor/>
                            </m:rPr>
                            <a:rPr lang="en-US" sz="1600">
                              <a:latin typeface="Cambria Math" panose="02040503050406030204" pitchFamily="18" charset="0"/>
                            </a:rPr>
                            <m:t>cluster</m:t>
                          </m:r>
                        </m:sub>
                        <m:sup/>
                        <m:e>
                          <m:sSub>
                            <m:sSubPr>
                              <m:ctrlPr>
                                <a:rPr lang="en-IL" sz="1600" i="1">
                                  <a:latin typeface="Cambria Math" panose="02040503050406030204" pitchFamily="18" charset="0"/>
                                </a:rPr>
                              </m:ctrlPr>
                            </m:sSubPr>
                            <m:e>
                              <m:r>
                                <a:rPr lang="en-IL" sz="1600" b="1" i="1">
                                  <a:latin typeface="Cambria Math" panose="02040503050406030204" pitchFamily="18" charset="0"/>
                                </a:rPr>
                                <m:t>𝐯</m:t>
                              </m:r>
                            </m:e>
                            <m:sub>
                              <m:r>
                                <a:rPr lang="en-IL" sz="1600" i="1">
                                  <a:latin typeface="Cambria Math" panose="02040503050406030204" pitchFamily="18" charset="0"/>
                                </a:rPr>
                                <m:t>𝑗</m:t>
                              </m:r>
                            </m:sub>
                          </m:sSub>
                          <m:d>
                            <m:dPr>
                              <m:ctrlPr>
                                <a:rPr lang="en-IL" sz="1600" i="1">
                                  <a:latin typeface="Cambria Math" panose="02040503050406030204" pitchFamily="18" charset="0"/>
                                </a:rPr>
                              </m:ctrlPr>
                            </m:dPr>
                            <m:e>
                              <m:r>
                                <a:rPr lang="en-IL" sz="1600" i="1">
                                  <a:latin typeface="Cambria Math" panose="02040503050406030204" pitchFamily="18" charset="0"/>
                                </a:rPr>
                                <m:t>𝑡</m:t>
                              </m:r>
                            </m:e>
                          </m:d>
                        </m:e>
                      </m:nary>
                    </m:oMath>
                  </m:oMathPara>
                </a14:m>
                <a:endParaRPr lang="en-IL" sz="1600" dirty="0"/>
              </a:p>
            </p:txBody>
          </p:sp>
        </mc:Choice>
        <mc:Fallback>
          <p:sp>
            <p:nvSpPr>
              <p:cNvPr id="85" name="TextBox 84">
                <a:extLst>
                  <a:ext uri="{FF2B5EF4-FFF2-40B4-BE49-F238E27FC236}">
                    <a16:creationId xmlns:a16="http://schemas.microsoft.com/office/drawing/2014/main" id="{202C6A84-854E-B318-C345-1EB51735670B}"/>
                  </a:ext>
                </a:extLst>
              </p:cNvPr>
              <p:cNvSpPr txBox="1">
                <a:spLocks noRot="1" noChangeAspect="1" noMove="1" noResize="1" noEditPoints="1" noAdjustHandles="1" noChangeArrowheads="1" noChangeShapeType="1" noTextEdit="1"/>
              </p:cNvSpPr>
              <p:nvPr/>
            </p:nvSpPr>
            <p:spPr>
              <a:xfrm>
                <a:off x="2600335" y="10614338"/>
                <a:ext cx="6572250" cy="750142"/>
              </a:xfrm>
              <a:prstGeom prst="rect">
                <a:avLst/>
              </a:prstGeom>
              <a:blipFill>
                <a:blip r:embed="rId5"/>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487578D1-4A43-6697-A0CB-364FB87E6631}"/>
                  </a:ext>
                </a:extLst>
              </p:cNvPr>
              <p:cNvSpPr txBox="1"/>
              <p:nvPr/>
            </p:nvSpPr>
            <p:spPr>
              <a:xfrm>
                <a:off x="6485455" y="10876876"/>
                <a:ext cx="6572250" cy="10105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L" i="1">
                              <a:latin typeface="Cambria Math" panose="02040503050406030204" pitchFamily="18" charset="0"/>
                            </a:rPr>
                          </m:ctrlPr>
                        </m:sSubPr>
                        <m:e>
                          <m:r>
                            <m:rPr>
                              <m:sty m:val="p"/>
                            </m:rPr>
                            <a:rPr lang="en-US">
                              <a:latin typeface="Cambria Math" panose="02040503050406030204" pitchFamily="18" charset="0"/>
                            </a:rPr>
                            <m:t>gra</m:t>
                          </m:r>
                          <m:r>
                            <a:rPr lang="en-US" i="1">
                              <a:latin typeface="Cambria Math" panose="02040503050406030204" pitchFamily="18" charset="0"/>
                            </a:rPr>
                            <m:t>𝑣𝑖𝑡𝑦</m:t>
                          </m:r>
                        </m:e>
                        <m:sub>
                          <m:r>
                            <a:rPr lang="en-IL" i="1">
                              <a:latin typeface="Cambria Math" panose="02040503050406030204" pitchFamily="18" charset="0"/>
                            </a:rPr>
                            <m:t>𝑖</m:t>
                          </m:r>
                        </m:sub>
                      </m:sSub>
                      <m:d>
                        <m:dPr>
                          <m:ctrlPr>
                            <a:rPr lang="en-IL" i="1">
                              <a:latin typeface="Cambria Math" panose="02040503050406030204" pitchFamily="18" charset="0"/>
                            </a:rPr>
                          </m:ctrlPr>
                        </m:dPr>
                        <m:e>
                          <m:r>
                            <a:rPr lang="en-IL" i="1">
                              <a:latin typeface="Cambria Math" panose="02040503050406030204" pitchFamily="18" charset="0"/>
                            </a:rPr>
                            <m:t>𝑡</m:t>
                          </m:r>
                        </m:e>
                      </m:d>
                      <m:r>
                        <a:rPr lang="en-IL" i="1">
                          <a:latin typeface="Cambria Math" panose="02040503050406030204" pitchFamily="18" charset="0"/>
                        </a:rPr>
                        <m:t>=</m:t>
                      </m:r>
                      <m:sSubSup>
                        <m:sSubSupPr>
                          <m:ctrlPr>
                            <a:rPr lang="en-IL" i="1">
                              <a:latin typeface="Cambria Math" panose="02040503050406030204" pitchFamily="18" charset="0"/>
                            </a:rPr>
                          </m:ctrlPr>
                        </m:sSubSupPr>
                        <m:e>
                          <m:r>
                            <m:rPr>
                              <m:sty m:val="p"/>
                            </m:rPr>
                            <a:rPr lang="en-IL">
                              <a:latin typeface="Cambria Math" panose="02040503050406030204" pitchFamily="18" charset="0"/>
                            </a:rPr>
                            <m:t>v</m:t>
                          </m:r>
                        </m:e>
                        <m:sub>
                          <m:r>
                            <a:rPr lang="en-IL" i="1">
                              <a:latin typeface="Cambria Math" panose="02040503050406030204" pitchFamily="18" charset="0"/>
                            </a:rPr>
                            <m:t>𝑖</m:t>
                          </m:r>
                        </m:sub>
                        <m:sup>
                          <m:r>
                            <m:rPr>
                              <m:nor/>
                            </m:rPr>
                            <a:rPr lang="en-IL"/>
                            <m:t>center</m:t>
                          </m:r>
                        </m:sup>
                      </m:sSubSup>
                      <m:d>
                        <m:dPr>
                          <m:ctrlPr>
                            <a:rPr lang="en-IL" i="1">
                              <a:latin typeface="Cambria Math" panose="02040503050406030204" pitchFamily="18" charset="0"/>
                            </a:rPr>
                          </m:ctrlPr>
                        </m:dPr>
                        <m:e>
                          <m:r>
                            <a:rPr lang="en-IL" i="1">
                              <a:latin typeface="Cambria Math" panose="02040503050406030204" pitchFamily="18" charset="0"/>
                            </a:rPr>
                            <m:t>𝑡</m:t>
                          </m:r>
                        </m:e>
                      </m:d>
                      <m:r>
                        <a:rPr lang="en-IL" i="1">
                          <a:latin typeface="Cambria Math" panose="02040503050406030204" pitchFamily="18" charset="0"/>
                        </a:rPr>
                        <m:t>−</m:t>
                      </m:r>
                      <m:sSub>
                        <m:sSubPr>
                          <m:ctrlPr>
                            <a:rPr lang="en-IL" i="1">
                              <a:latin typeface="Cambria Math" panose="02040503050406030204" pitchFamily="18" charset="0"/>
                            </a:rPr>
                          </m:ctrlPr>
                        </m:sSubPr>
                        <m:e>
                          <m:r>
                            <m:rPr>
                              <m:sty m:val="p"/>
                            </m:rPr>
                            <a:rPr lang="en-IL">
                              <a:latin typeface="Cambria Math" panose="02040503050406030204" pitchFamily="18" charset="0"/>
                            </a:rPr>
                            <m:t>v</m:t>
                          </m:r>
                        </m:e>
                        <m:sub>
                          <m:r>
                            <a:rPr lang="en-IL" i="1">
                              <a:latin typeface="Cambria Math" panose="02040503050406030204" pitchFamily="18" charset="0"/>
                            </a:rPr>
                            <m:t>𝑖</m:t>
                          </m:r>
                        </m:sub>
                      </m:sSub>
                      <m:d>
                        <m:dPr>
                          <m:ctrlPr>
                            <a:rPr lang="en-IL" i="1">
                              <a:latin typeface="Cambria Math" panose="02040503050406030204" pitchFamily="18" charset="0"/>
                            </a:rPr>
                          </m:ctrlPr>
                        </m:dPr>
                        <m:e>
                          <m:r>
                            <a:rPr lang="en-IL" i="1">
                              <a:latin typeface="Cambria Math" panose="02040503050406030204" pitchFamily="18" charset="0"/>
                            </a:rPr>
                            <m:t>𝑡</m:t>
                          </m:r>
                        </m:e>
                      </m:d>
                    </m:oMath>
                  </m:oMathPara>
                </a14:m>
                <a:endParaRPr lang="en-IL" dirty="0"/>
              </a:p>
              <a:p>
                <a:endParaRPr lang="en-IL" sz="3872" dirty="0"/>
              </a:p>
            </p:txBody>
          </p:sp>
        </mc:Choice>
        <mc:Fallback>
          <p:sp>
            <p:nvSpPr>
              <p:cNvPr id="87" name="TextBox 86">
                <a:extLst>
                  <a:ext uri="{FF2B5EF4-FFF2-40B4-BE49-F238E27FC236}">
                    <a16:creationId xmlns:a16="http://schemas.microsoft.com/office/drawing/2014/main" id="{487578D1-4A43-6697-A0CB-364FB87E6631}"/>
                  </a:ext>
                </a:extLst>
              </p:cNvPr>
              <p:cNvSpPr txBox="1">
                <a:spLocks noRot="1" noChangeAspect="1" noMove="1" noResize="1" noEditPoints="1" noAdjustHandles="1" noChangeArrowheads="1" noChangeShapeType="1" noTextEdit="1"/>
              </p:cNvSpPr>
              <p:nvPr/>
            </p:nvSpPr>
            <p:spPr>
              <a:xfrm>
                <a:off x="6485455" y="10876876"/>
                <a:ext cx="6572250" cy="1010598"/>
              </a:xfrm>
              <a:prstGeom prst="rect">
                <a:avLst/>
              </a:prstGeom>
              <a:blipFill>
                <a:blip r:embed="rId6"/>
                <a:stretch>
                  <a:fillRect/>
                </a:stretch>
              </a:blipFill>
            </p:spPr>
            <p:txBody>
              <a:bodyPr/>
              <a:lstStyle/>
              <a:p>
                <a:r>
                  <a:rPr lang="en-IL">
                    <a:noFill/>
                  </a:rPr>
                  <a:t> </a:t>
                </a:r>
              </a:p>
            </p:txBody>
          </p:sp>
        </mc:Fallback>
      </mc:AlternateContent>
      <p:sp>
        <p:nvSpPr>
          <p:cNvPr id="3" name="Rectangle 2">
            <a:extLst>
              <a:ext uri="{FF2B5EF4-FFF2-40B4-BE49-F238E27FC236}">
                <a16:creationId xmlns:a16="http://schemas.microsoft.com/office/drawing/2014/main" id="{71D78C3E-7ED8-D33F-B1D9-A3D25F492F5A}"/>
              </a:ext>
            </a:extLst>
          </p:cNvPr>
          <p:cNvSpPr/>
          <p:nvPr/>
        </p:nvSpPr>
        <p:spPr>
          <a:xfrm>
            <a:off x="560316" y="11447441"/>
            <a:ext cx="10939290" cy="587316"/>
          </a:xfrm>
          <a:prstGeom prst="rect">
            <a:avLst/>
          </a:prstGeom>
          <a:solidFill>
            <a:srgbClr val="2E7B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defTabSz="1219087">
              <a:lnSpc>
                <a:spcPct val="150000"/>
              </a:lnSpc>
              <a:buSzPct val="100000"/>
            </a:pPr>
            <a:r>
              <a:rPr lang="en-US" sz="2800" b="1" dirty="0">
                <a:solidFill>
                  <a:schemeClr val="bg1"/>
                </a:solidFill>
                <a:latin typeface="Calibri"/>
              </a:rPr>
              <a:t>Results</a:t>
            </a:r>
          </a:p>
        </p:txBody>
      </p:sp>
      <p:sp>
        <p:nvSpPr>
          <p:cNvPr id="4" name="Rectangle 8">
            <a:extLst>
              <a:ext uri="{FF2B5EF4-FFF2-40B4-BE49-F238E27FC236}">
                <a16:creationId xmlns:a16="http://schemas.microsoft.com/office/drawing/2014/main" id="{9EACC838-CB15-D5E3-AAE5-1A0E68AB2F1E}"/>
              </a:ext>
              <a:ext uri="{C183D7F6-B498-43B3-948B-1728B52AA6E4}">
                <adec:decorative xmlns:adec="http://schemas.microsoft.com/office/drawing/2017/decorative" val="1"/>
              </a:ext>
            </a:extLst>
          </p:cNvPr>
          <p:cNvSpPr/>
          <p:nvPr/>
        </p:nvSpPr>
        <p:spPr>
          <a:xfrm>
            <a:off x="508815" y="11321215"/>
            <a:ext cx="10992450" cy="45720"/>
          </a:xfrm>
          <a:prstGeom prst="rect">
            <a:avLst/>
          </a:prstGeom>
          <a:solidFill>
            <a:srgbClr val="2E7BC8"/>
          </a:solidFill>
          <a:ln cap="flat">
            <a:noFill/>
            <a:prstDash val="solid"/>
          </a:ln>
        </p:spPr>
        <p:txBody>
          <a:bodyPr vert="horz" wrap="square" lIns="91440" tIns="45720" rIns="91440" bIns="45720" anchor="ctr" anchorCtr="1" compatLnSpc="1">
            <a:noAutofit/>
          </a:bodyPr>
          <a:lstStyle/>
          <a:p>
            <a:pPr algn="ctr" defTabSz="457170">
              <a:defRPr sz="1800" b="0" i="0" u="none" strike="noStrike" kern="0" cap="none" spc="0" baseline="0">
                <a:solidFill>
                  <a:srgbClr val="000000"/>
                </a:solidFill>
                <a:uFillTx/>
              </a:defRPr>
            </a:pPr>
            <a:endParaRPr lang="en-US">
              <a:solidFill>
                <a:srgbClr val="FFFFFF"/>
              </a:solidFill>
              <a:latin typeface="Calibri"/>
            </a:endParaRPr>
          </a:p>
        </p:txBody>
      </p:sp>
      <p:pic>
        <p:nvPicPr>
          <p:cNvPr id="7" name="Picture 6" descr="A graph showing the difference between training and validation accuracy&#10;&#10;AI-generated content may be incorrect.">
            <a:extLst>
              <a:ext uri="{FF2B5EF4-FFF2-40B4-BE49-F238E27FC236}">
                <a16:creationId xmlns:a16="http://schemas.microsoft.com/office/drawing/2014/main" id="{16620E69-A9C1-3280-E606-24B9A8077D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219" y="12089863"/>
            <a:ext cx="3636479" cy="2025381"/>
          </a:xfrm>
          <a:prstGeom prst="rect">
            <a:avLst/>
          </a:prstGeom>
        </p:spPr>
      </p:pic>
      <p:pic>
        <p:nvPicPr>
          <p:cNvPr id="10" name="Picture 9" descr="A graph showing the difference between training and validation loss&#10;&#10;AI-generated content may be incorrect.">
            <a:extLst>
              <a:ext uri="{FF2B5EF4-FFF2-40B4-BE49-F238E27FC236}">
                <a16:creationId xmlns:a16="http://schemas.microsoft.com/office/drawing/2014/main" id="{B26631F1-79F2-B380-9D28-0BE22AAE2D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1351" y="14219012"/>
            <a:ext cx="3663647" cy="2025381"/>
          </a:xfrm>
          <a:prstGeom prst="rect">
            <a:avLst/>
          </a:prstGeom>
        </p:spPr>
      </p:pic>
      <p:sp>
        <p:nvSpPr>
          <p:cNvPr id="11" name="Rectangle 10">
            <a:extLst>
              <a:ext uri="{FF2B5EF4-FFF2-40B4-BE49-F238E27FC236}">
                <a16:creationId xmlns:a16="http://schemas.microsoft.com/office/drawing/2014/main" id="{73CBD7C1-8F19-2862-346A-887B05FCCA2D}"/>
              </a:ext>
            </a:extLst>
          </p:cNvPr>
          <p:cNvSpPr/>
          <p:nvPr/>
        </p:nvSpPr>
        <p:spPr>
          <a:xfrm>
            <a:off x="599497" y="7577302"/>
            <a:ext cx="10939290" cy="587316"/>
          </a:xfrm>
          <a:prstGeom prst="rect">
            <a:avLst/>
          </a:prstGeom>
          <a:solidFill>
            <a:srgbClr val="2E7B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defTabSz="1219087">
              <a:lnSpc>
                <a:spcPct val="150000"/>
              </a:lnSpc>
              <a:buSzPct val="100000"/>
            </a:pPr>
            <a:r>
              <a:rPr lang="en-US" sz="2800" b="1" dirty="0">
                <a:solidFill>
                  <a:schemeClr val="bg1"/>
                </a:solidFill>
                <a:latin typeface="Calibri"/>
              </a:rPr>
              <a:t>Node Identification</a:t>
            </a:r>
          </a:p>
        </p:txBody>
      </p:sp>
      <p:pic>
        <p:nvPicPr>
          <p:cNvPr id="1026" name="Picture 2">
            <a:extLst>
              <a:ext uri="{FF2B5EF4-FFF2-40B4-BE49-F238E27FC236}">
                <a16:creationId xmlns:a16="http://schemas.microsoft.com/office/drawing/2014/main" id="{E8F0C1C1-2C99-E375-3759-9FDACD6840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8781" y="12237282"/>
            <a:ext cx="5097779" cy="38072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graph with a line graph and numbers&#10;&#10;AI-generated content may be incorrect.">
            <a:extLst>
              <a:ext uri="{FF2B5EF4-FFF2-40B4-BE49-F238E27FC236}">
                <a16:creationId xmlns:a16="http://schemas.microsoft.com/office/drawing/2014/main" id="{C3C544F2-2356-E7A9-5F0A-7183A41396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8955" y="8884976"/>
            <a:ext cx="2520000" cy="1800000"/>
          </a:xfrm>
          <a:prstGeom prst="rect">
            <a:avLst/>
          </a:prstGeom>
        </p:spPr>
      </p:pic>
      <p:pic>
        <p:nvPicPr>
          <p:cNvPr id="18" name="Picture 17" descr="A graph with green and red lines&#10;&#10;AI-generated content may be incorrect.">
            <a:extLst>
              <a:ext uri="{FF2B5EF4-FFF2-40B4-BE49-F238E27FC236}">
                <a16:creationId xmlns:a16="http://schemas.microsoft.com/office/drawing/2014/main" id="{00146B37-7E90-7D47-7FD2-400E41FEFF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27959" y="8899123"/>
            <a:ext cx="2520000" cy="1782097"/>
          </a:xfrm>
          <a:prstGeom prst="rect">
            <a:avLst/>
          </a:prstGeom>
        </p:spPr>
      </p:pic>
      <p:pic>
        <p:nvPicPr>
          <p:cNvPr id="20" name="Picture 19" descr="A graph with green and red lines&#10;&#10;AI-generated content may be incorrect.">
            <a:extLst>
              <a:ext uri="{FF2B5EF4-FFF2-40B4-BE49-F238E27FC236}">
                <a16:creationId xmlns:a16="http://schemas.microsoft.com/office/drawing/2014/main" id="{0369A8C5-97F8-313A-4043-DB6D3042AB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59655" y="8890797"/>
            <a:ext cx="2520000" cy="1800000"/>
          </a:xfrm>
          <a:prstGeom prst="rect">
            <a:avLst/>
          </a:prstGeom>
        </p:spPr>
      </p:pic>
      <p:pic>
        <p:nvPicPr>
          <p:cNvPr id="22" name="Picture 21" descr="A graph with numbers and lines&#10;&#10;AI-generated content may be incorrect.">
            <a:extLst>
              <a:ext uri="{FF2B5EF4-FFF2-40B4-BE49-F238E27FC236}">
                <a16:creationId xmlns:a16="http://schemas.microsoft.com/office/drawing/2014/main" id="{0CE589EE-B55B-2486-7FBF-34620FEE831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351" y="8881219"/>
            <a:ext cx="2520000" cy="1809577"/>
          </a:xfrm>
          <a:prstGeom prst="rect">
            <a:avLst/>
          </a:prstGeom>
        </p:spPr>
      </p:pic>
      <p:sp>
        <p:nvSpPr>
          <p:cNvPr id="6" name="TextBox 5">
            <a:extLst>
              <a:ext uri="{FF2B5EF4-FFF2-40B4-BE49-F238E27FC236}">
                <a16:creationId xmlns:a16="http://schemas.microsoft.com/office/drawing/2014/main" id="{72E75160-2EFF-B29E-9B2F-F38545BE777D}"/>
              </a:ext>
            </a:extLst>
          </p:cNvPr>
          <p:cNvSpPr txBox="1"/>
          <p:nvPr/>
        </p:nvSpPr>
        <p:spPr>
          <a:xfrm>
            <a:off x="655948" y="8243486"/>
            <a:ext cx="10944701" cy="584775"/>
          </a:xfrm>
          <a:prstGeom prst="rect">
            <a:avLst/>
          </a:prstGeom>
          <a:noFill/>
        </p:spPr>
        <p:txBody>
          <a:bodyPr wrap="square">
            <a:spAutoFit/>
          </a:bodyPr>
          <a:lstStyle/>
          <a:p>
            <a:r>
              <a:rPr lang="en-GB" sz="1600" b="1" dirty="0">
                <a:solidFill>
                  <a:srgbClr val="000000"/>
                </a:solidFill>
                <a:latin typeface="Calibri"/>
              </a:rPr>
              <a:t>All graphs show the temporal evolution of different nodes in terms of velocity and drift, alongside global thresholds (2σ for velocity and 0.5σ for drift). These thresholds help identify distinct behavioural patterns.</a:t>
            </a:r>
            <a:endParaRPr lang="en-IL" sz="1600" b="1" dirty="0">
              <a:solidFill>
                <a:srgbClr val="000000"/>
              </a:solidFill>
              <a:latin typeface="Calibri"/>
            </a:endParaRPr>
          </a:p>
        </p:txBody>
      </p:sp>
    </p:spTree>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1923</TotalTime>
  <Words>186</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Cambria Math</vt:lpstr>
      <vt:lpstr>Custom</vt:lpstr>
      <vt:lpstr>Citation Networks Evolution using Dynamic Network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Avishay Bar</dc:creator>
  <cp:lastModifiedBy>Avishay Bar</cp:lastModifiedBy>
  <cp:revision>14</cp:revision>
  <dcterms:created xsi:type="dcterms:W3CDTF">2025-07-03T16:28:43Z</dcterms:created>
  <dcterms:modified xsi:type="dcterms:W3CDTF">2025-07-17T17:31:35Z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